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3" r:id="rId3"/>
    <p:sldId id="258" r:id="rId4"/>
    <p:sldId id="266" r:id="rId5"/>
    <p:sldId id="267" r:id="rId6"/>
    <p:sldId id="264" r:id="rId7"/>
    <p:sldId id="268" r:id="rId8"/>
    <p:sldId id="269" r:id="rId9"/>
    <p:sldId id="270" r:id="rId10"/>
    <p:sldId id="265" r:id="rId11"/>
    <p:sldId id="272" r:id="rId12"/>
    <p:sldId id="273" r:id="rId13"/>
    <p:sldId id="274" r:id="rId14"/>
    <p:sldId id="278" r:id="rId15"/>
    <p:sldId id="271" r:id="rId16"/>
    <p:sldId id="277" r:id="rId17"/>
    <p:sldId id="276" r:id="rId18"/>
    <p:sldId id="261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DCF"/>
    <a:srgbClr val="EC8CE5"/>
    <a:srgbClr val="C3D6FE"/>
    <a:srgbClr val="0395EF"/>
    <a:srgbClr val="F1B2DF"/>
    <a:srgbClr val="4E15C4"/>
    <a:srgbClr val="42177B"/>
    <a:srgbClr val="1C0A34"/>
    <a:srgbClr val="EB7B55"/>
    <a:srgbClr val="323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4EBF00-D1B8-426F-979E-6B3EBA031025}" v="175" dt="2022-09-14T12:04:42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82" autoAdjust="0"/>
  </p:normalViewPr>
  <p:slideViewPr>
    <p:cSldViewPr snapToGrid="0">
      <p:cViewPr varScale="1">
        <p:scale>
          <a:sx n="58" d="100"/>
          <a:sy n="58" d="100"/>
        </p:scale>
        <p:origin x="988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eil Yi" userId="c719b956-004a-4243-81dc-14be649b7814" providerId="ADAL" clId="{6C4EBF00-D1B8-426F-979E-6B3EBA031025}"/>
    <pc:docChg chg="custSel modSld">
      <pc:chgData name="Soleil Yi" userId="c719b956-004a-4243-81dc-14be649b7814" providerId="ADAL" clId="{6C4EBF00-D1B8-426F-979E-6B3EBA031025}" dt="2022-09-14T12:04:42.680" v="5139" actId="947"/>
      <pc:docMkLst>
        <pc:docMk/>
      </pc:docMkLst>
      <pc:sldChg chg="modSp mod">
        <pc:chgData name="Soleil Yi" userId="c719b956-004a-4243-81dc-14be649b7814" providerId="ADAL" clId="{6C4EBF00-D1B8-426F-979E-6B3EBA031025}" dt="2022-09-14T12:04:13.537" v="171" actId="947"/>
        <pc:sldMkLst>
          <pc:docMk/>
          <pc:sldMk cId="2271741893" sldId="256"/>
        </pc:sldMkLst>
        <pc:spChg chg="mod">
          <ac:chgData name="Soleil Yi" userId="c719b956-004a-4243-81dc-14be649b7814" providerId="ADAL" clId="{6C4EBF00-D1B8-426F-979E-6B3EBA031025}" dt="2022-09-14T12:04:12.840" v="39" actId="947"/>
          <ac:spMkLst>
            <pc:docMk/>
            <pc:sldMk cId="2271741893" sldId="256"/>
            <ac:spMk id="2" creationId="{EC933494-1B63-4A32-964F-D05236799BAA}"/>
          </ac:spMkLst>
        </pc:spChg>
        <pc:spChg chg="mod">
          <ac:chgData name="Soleil Yi" userId="c719b956-004a-4243-81dc-14be649b7814" providerId="ADAL" clId="{6C4EBF00-D1B8-426F-979E-6B3EBA031025}" dt="2022-09-14T12:04:12.739" v="15" actId="947"/>
          <ac:spMkLst>
            <pc:docMk/>
            <pc:sldMk cId="2271741893" sldId="256"/>
            <ac:spMk id="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12.830" v="34" actId="947"/>
          <ac:spMkLst>
            <pc:docMk/>
            <pc:sldMk cId="2271741893" sldId="256"/>
            <ac:spMk id="5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12.849" v="43" actId="947"/>
          <ac:spMkLst>
            <pc:docMk/>
            <pc:sldMk cId="2271741893" sldId="256"/>
            <ac:spMk id="6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12.847" v="42" actId="947"/>
          <ac:spMkLst>
            <pc:docMk/>
            <pc:sldMk cId="2271741893" sldId="256"/>
            <ac:spMk id="7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12.845" v="41" actId="947"/>
          <ac:spMkLst>
            <pc:docMk/>
            <pc:sldMk cId="2271741893" sldId="256"/>
            <ac:spMk id="285" creationId="{4EB5B15F-C133-4549-81AA-53CA258D7C0F}"/>
          </ac:spMkLst>
        </pc:spChg>
        <pc:spChg chg="mod">
          <ac:chgData name="Soleil Yi" userId="c719b956-004a-4243-81dc-14be649b7814" providerId="ADAL" clId="{6C4EBF00-D1B8-426F-979E-6B3EBA031025}" dt="2022-09-14T12:04:12.843" v="40" actId="947"/>
          <ac:spMkLst>
            <pc:docMk/>
            <pc:sldMk cId="2271741893" sldId="256"/>
            <ac:spMk id="294" creationId="{6EF6C45B-7AD4-4918-A846-D7A790628B79}"/>
          </ac:spMkLst>
        </pc:spChg>
        <pc:spChg chg="mod">
          <ac:chgData name="Soleil Yi" userId="c719b956-004a-4243-81dc-14be649b7814" providerId="ADAL" clId="{6C4EBF00-D1B8-426F-979E-6B3EBA031025}" dt="2022-09-14T12:04:12.835" v="37" actId="947"/>
          <ac:spMkLst>
            <pc:docMk/>
            <pc:sldMk cId="2271741893" sldId="256"/>
            <ac:spMk id="296" creationId="{6288B990-C9E0-4D29-BA6A-8608BC02D213}"/>
          </ac:spMkLst>
        </pc:spChg>
        <pc:spChg chg="mod">
          <ac:chgData name="Soleil Yi" userId="c719b956-004a-4243-81dc-14be649b7814" providerId="ADAL" clId="{6C4EBF00-D1B8-426F-979E-6B3EBA031025}" dt="2022-09-14T12:04:12.881" v="47" actId="947"/>
          <ac:spMkLst>
            <pc:docMk/>
            <pc:sldMk cId="2271741893" sldId="256"/>
            <ac:spMk id="297" creationId="{B17968DB-39DC-4E82-ABB9-87F061F8944B}"/>
          </ac:spMkLst>
        </pc:spChg>
        <pc:spChg chg="mod">
          <ac:chgData name="Soleil Yi" userId="c719b956-004a-4243-81dc-14be649b7814" providerId="ADAL" clId="{6C4EBF00-D1B8-426F-979E-6B3EBA031025}" dt="2022-09-14T12:04:12.914" v="51" actId="947"/>
          <ac:spMkLst>
            <pc:docMk/>
            <pc:sldMk cId="2271741893" sldId="256"/>
            <ac:spMk id="298" creationId="{31E85B79-A597-4CB3-B423-C96E3988DF97}"/>
          </ac:spMkLst>
        </pc:spChg>
        <pc:spChg chg="mod">
          <ac:chgData name="Soleil Yi" userId="c719b956-004a-4243-81dc-14be649b7814" providerId="ADAL" clId="{6C4EBF00-D1B8-426F-979E-6B3EBA031025}" dt="2022-09-14T12:04:12.949" v="55" actId="947"/>
          <ac:spMkLst>
            <pc:docMk/>
            <pc:sldMk cId="2271741893" sldId="256"/>
            <ac:spMk id="299" creationId="{A991C825-C323-4595-A0D3-5C1DD61D7EA6}"/>
          </ac:spMkLst>
        </pc:spChg>
        <pc:spChg chg="mod">
          <ac:chgData name="Soleil Yi" userId="c719b956-004a-4243-81dc-14be649b7814" providerId="ADAL" clId="{6C4EBF00-D1B8-426F-979E-6B3EBA031025}" dt="2022-09-14T12:04:12.988" v="59" actId="947"/>
          <ac:spMkLst>
            <pc:docMk/>
            <pc:sldMk cId="2271741893" sldId="256"/>
            <ac:spMk id="300" creationId="{7A9B53F7-B76D-49F9-9E4F-ECA04DFF8A4B}"/>
          </ac:spMkLst>
        </pc:spChg>
        <pc:spChg chg="mod">
          <ac:chgData name="Soleil Yi" userId="c719b956-004a-4243-81dc-14be649b7814" providerId="ADAL" clId="{6C4EBF00-D1B8-426F-979E-6B3EBA031025}" dt="2022-09-14T12:04:13.017" v="63" actId="947"/>
          <ac:spMkLst>
            <pc:docMk/>
            <pc:sldMk cId="2271741893" sldId="256"/>
            <ac:spMk id="301" creationId="{AF7D835D-D383-4BA6-B164-4C4747D66131}"/>
          </ac:spMkLst>
        </pc:spChg>
        <pc:spChg chg="mod">
          <ac:chgData name="Soleil Yi" userId="c719b956-004a-4243-81dc-14be649b7814" providerId="ADAL" clId="{6C4EBF00-D1B8-426F-979E-6B3EBA031025}" dt="2022-09-14T12:04:13.033" v="67" actId="947"/>
          <ac:spMkLst>
            <pc:docMk/>
            <pc:sldMk cId="2271741893" sldId="256"/>
            <ac:spMk id="302" creationId="{CCB1879E-5463-4579-8D82-009A3EF9A132}"/>
          </ac:spMkLst>
        </pc:spChg>
        <pc:spChg chg="mod">
          <ac:chgData name="Soleil Yi" userId="c719b956-004a-4243-81dc-14be649b7814" providerId="ADAL" clId="{6C4EBF00-D1B8-426F-979E-6B3EBA031025}" dt="2022-09-14T12:04:13.050" v="71" actId="947"/>
          <ac:spMkLst>
            <pc:docMk/>
            <pc:sldMk cId="2271741893" sldId="256"/>
            <ac:spMk id="303" creationId="{CE1F287F-C84F-47AD-933D-324EC3D2D1F3}"/>
          </ac:spMkLst>
        </pc:spChg>
        <pc:spChg chg="mod">
          <ac:chgData name="Soleil Yi" userId="c719b956-004a-4243-81dc-14be649b7814" providerId="ADAL" clId="{6C4EBF00-D1B8-426F-979E-6B3EBA031025}" dt="2022-09-14T12:04:13.077" v="75" actId="947"/>
          <ac:spMkLst>
            <pc:docMk/>
            <pc:sldMk cId="2271741893" sldId="256"/>
            <ac:spMk id="304" creationId="{1C4C2A72-7CC6-4009-92D5-B1D1D7A8804F}"/>
          </ac:spMkLst>
        </pc:spChg>
        <pc:spChg chg="mod">
          <ac:chgData name="Soleil Yi" userId="c719b956-004a-4243-81dc-14be649b7814" providerId="ADAL" clId="{6C4EBF00-D1B8-426F-979E-6B3EBA031025}" dt="2022-09-14T12:04:13.095" v="79" actId="947"/>
          <ac:spMkLst>
            <pc:docMk/>
            <pc:sldMk cId="2271741893" sldId="256"/>
            <ac:spMk id="305" creationId="{10EAB67A-5486-40E0-8DC5-3688707857E0}"/>
          </ac:spMkLst>
        </pc:spChg>
        <pc:spChg chg="mod">
          <ac:chgData name="Soleil Yi" userId="c719b956-004a-4243-81dc-14be649b7814" providerId="ADAL" clId="{6C4EBF00-D1B8-426F-979E-6B3EBA031025}" dt="2022-09-14T12:04:13.113" v="83" actId="947"/>
          <ac:spMkLst>
            <pc:docMk/>
            <pc:sldMk cId="2271741893" sldId="256"/>
            <ac:spMk id="306" creationId="{2399343E-5A93-494A-B994-674875D0F193}"/>
          </ac:spMkLst>
        </pc:spChg>
        <pc:spChg chg="mod">
          <ac:chgData name="Soleil Yi" userId="c719b956-004a-4243-81dc-14be649b7814" providerId="ADAL" clId="{6C4EBF00-D1B8-426F-979E-6B3EBA031025}" dt="2022-09-14T12:04:13.135" v="87" actId="947"/>
          <ac:spMkLst>
            <pc:docMk/>
            <pc:sldMk cId="2271741893" sldId="256"/>
            <ac:spMk id="307" creationId="{83EB32CF-7698-46D4-AEB9-B830A842C10E}"/>
          </ac:spMkLst>
        </pc:spChg>
        <pc:spChg chg="mod">
          <ac:chgData name="Soleil Yi" userId="c719b956-004a-4243-81dc-14be649b7814" providerId="ADAL" clId="{6C4EBF00-D1B8-426F-979E-6B3EBA031025}" dt="2022-09-14T12:04:13.151" v="91" actId="947"/>
          <ac:spMkLst>
            <pc:docMk/>
            <pc:sldMk cId="2271741893" sldId="256"/>
            <ac:spMk id="308" creationId="{C51F4B49-7CBB-45C5-9409-F6F00EE7A78C}"/>
          </ac:spMkLst>
        </pc:spChg>
        <pc:spChg chg="mod">
          <ac:chgData name="Soleil Yi" userId="c719b956-004a-4243-81dc-14be649b7814" providerId="ADAL" clId="{6C4EBF00-D1B8-426F-979E-6B3EBA031025}" dt="2022-09-14T12:04:13.166" v="95" actId="947"/>
          <ac:spMkLst>
            <pc:docMk/>
            <pc:sldMk cId="2271741893" sldId="256"/>
            <ac:spMk id="309" creationId="{811817F6-9466-491B-BAB4-DEAA75601865}"/>
          </ac:spMkLst>
        </pc:spChg>
        <pc:spChg chg="mod">
          <ac:chgData name="Soleil Yi" userId="c719b956-004a-4243-81dc-14be649b7814" providerId="ADAL" clId="{6C4EBF00-D1B8-426F-979E-6B3EBA031025}" dt="2022-09-14T12:04:13.183" v="99" actId="947"/>
          <ac:spMkLst>
            <pc:docMk/>
            <pc:sldMk cId="2271741893" sldId="256"/>
            <ac:spMk id="310" creationId="{2FD55FE4-2E05-4596-8011-F7978BCC5CBD}"/>
          </ac:spMkLst>
        </pc:spChg>
        <pc:spChg chg="mod">
          <ac:chgData name="Soleil Yi" userId="c719b956-004a-4243-81dc-14be649b7814" providerId="ADAL" clId="{6C4EBF00-D1B8-426F-979E-6B3EBA031025}" dt="2022-09-14T12:04:13.198" v="103" actId="947"/>
          <ac:spMkLst>
            <pc:docMk/>
            <pc:sldMk cId="2271741893" sldId="256"/>
            <ac:spMk id="311" creationId="{9E3FC9B9-9018-4186-8F0B-2507CFFB42F8}"/>
          </ac:spMkLst>
        </pc:spChg>
        <pc:spChg chg="mod">
          <ac:chgData name="Soleil Yi" userId="c719b956-004a-4243-81dc-14be649b7814" providerId="ADAL" clId="{6C4EBF00-D1B8-426F-979E-6B3EBA031025}" dt="2022-09-14T12:04:13.216" v="107" actId="947"/>
          <ac:spMkLst>
            <pc:docMk/>
            <pc:sldMk cId="2271741893" sldId="256"/>
            <ac:spMk id="312" creationId="{0146D87F-EC0D-4587-BDA5-6A5CD236085F}"/>
          </ac:spMkLst>
        </pc:spChg>
        <pc:spChg chg="mod">
          <ac:chgData name="Soleil Yi" userId="c719b956-004a-4243-81dc-14be649b7814" providerId="ADAL" clId="{6C4EBF00-D1B8-426F-979E-6B3EBA031025}" dt="2022-09-14T12:04:13.232" v="111" actId="947"/>
          <ac:spMkLst>
            <pc:docMk/>
            <pc:sldMk cId="2271741893" sldId="256"/>
            <ac:spMk id="313" creationId="{8CA02316-96FC-4E3F-8085-8880FCB9F545}"/>
          </ac:spMkLst>
        </pc:spChg>
        <pc:spChg chg="mod">
          <ac:chgData name="Soleil Yi" userId="c719b956-004a-4243-81dc-14be649b7814" providerId="ADAL" clId="{6C4EBF00-D1B8-426F-979E-6B3EBA031025}" dt="2022-09-14T12:04:13.247" v="115" actId="947"/>
          <ac:spMkLst>
            <pc:docMk/>
            <pc:sldMk cId="2271741893" sldId="256"/>
            <ac:spMk id="314" creationId="{D17296F0-231F-4D58-9A60-C6E31755F290}"/>
          </ac:spMkLst>
        </pc:spChg>
        <pc:spChg chg="mod">
          <ac:chgData name="Soleil Yi" userId="c719b956-004a-4243-81dc-14be649b7814" providerId="ADAL" clId="{6C4EBF00-D1B8-426F-979E-6B3EBA031025}" dt="2022-09-14T12:04:13.264" v="119" actId="947"/>
          <ac:spMkLst>
            <pc:docMk/>
            <pc:sldMk cId="2271741893" sldId="256"/>
            <ac:spMk id="315" creationId="{2CC632B7-A776-4950-AC20-B7DFA15D8798}"/>
          </ac:spMkLst>
        </pc:spChg>
        <pc:spChg chg="mod">
          <ac:chgData name="Soleil Yi" userId="c719b956-004a-4243-81dc-14be649b7814" providerId="ADAL" clId="{6C4EBF00-D1B8-426F-979E-6B3EBA031025}" dt="2022-09-14T12:04:13.279" v="123" actId="947"/>
          <ac:spMkLst>
            <pc:docMk/>
            <pc:sldMk cId="2271741893" sldId="256"/>
            <ac:spMk id="316" creationId="{21CEAB68-D45D-4E10-8704-337982CB5004}"/>
          </ac:spMkLst>
        </pc:spChg>
        <pc:spChg chg="mod">
          <ac:chgData name="Soleil Yi" userId="c719b956-004a-4243-81dc-14be649b7814" providerId="ADAL" clId="{6C4EBF00-D1B8-426F-979E-6B3EBA031025}" dt="2022-09-14T12:04:13.294" v="127" actId="947"/>
          <ac:spMkLst>
            <pc:docMk/>
            <pc:sldMk cId="2271741893" sldId="256"/>
            <ac:spMk id="317" creationId="{6BFBC622-6AFA-4894-B550-E662C3F99F53}"/>
          </ac:spMkLst>
        </pc:spChg>
        <pc:spChg chg="mod">
          <ac:chgData name="Soleil Yi" userId="c719b956-004a-4243-81dc-14be649b7814" providerId="ADAL" clId="{6C4EBF00-D1B8-426F-979E-6B3EBA031025}" dt="2022-09-14T12:04:13.309" v="131" actId="947"/>
          <ac:spMkLst>
            <pc:docMk/>
            <pc:sldMk cId="2271741893" sldId="256"/>
            <ac:spMk id="318" creationId="{85BD4DF7-8631-4785-A275-495965DFAF7B}"/>
          </ac:spMkLst>
        </pc:spChg>
        <pc:spChg chg="mod">
          <ac:chgData name="Soleil Yi" userId="c719b956-004a-4243-81dc-14be649b7814" providerId="ADAL" clId="{6C4EBF00-D1B8-426F-979E-6B3EBA031025}" dt="2022-09-14T12:04:13.325" v="135" actId="947"/>
          <ac:spMkLst>
            <pc:docMk/>
            <pc:sldMk cId="2271741893" sldId="256"/>
            <ac:spMk id="319" creationId="{935518AD-9726-49AE-8AF3-EE650873223B}"/>
          </ac:spMkLst>
        </pc:spChg>
        <pc:spChg chg="mod">
          <ac:chgData name="Soleil Yi" userId="c719b956-004a-4243-81dc-14be649b7814" providerId="ADAL" clId="{6C4EBF00-D1B8-426F-979E-6B3EBA031025}" dt="2022-09-14T12:04:13.341" v="139" actId="947"/>
          <ac:spMkLst>
            <pc:docMk/>
            <pc:sldMk cId="2271741893" sldId="256"/>
            <ac:spMk id="320" creationId="{4BF882F8-2589-4A19-9210-B8CF7B99F33F}"/>
          </ac:spMkLst>
        </pc:spChg>
        <pc:spChg chg="mod">
          <ac:chgData name="Soleil Yi" userId="c719b956-004a-4243-81dc-14be649b7814" providerId="ADAL" clId="{6C4EBF00-D1B8-426F-979E-6B3EBA031025}" dt="2022-09-14T12:04:13.361" v="143" actId="947"/>
          <ac:spMkLst>
            <pc:docMk/>
            <pc:sldMk cId="2271741893" sldId="256"/>
            <ac:spMk id="321" creationId="{863E809E-39D2-4DEC-A2C3-0BC9BB960DDB}"/>
          </ac:spMkLst>
        </pc:spChg>
        <pc:spChg chg="mod">
          <ac:chgData name="Soleil Yi" userId="c719b956-004a-4243-81dc-14be649b7814" providerId="ADAL" clId="{6C4EBF00-D1B8-426F-979E-6B3EBA031025}" dt="2022-09-14T12:04:13.377" v="147" actId="947"/>
          <ac:spMkLst>
            <pc:docMk/>
            <pc:sldMk cId="2271741893" sldId="256"/>
            <ac:spMk id="322" creationId="{49451015-5BCA-4518-B961-F4B833789804}"/>
          </ac:spMkLst>
        </pc:spChg>
        <pc:spChg chg="mod">
          <ac:chgData name="Soleil Yi" userId="c719b956-004a-4243-81dc-14be649b7814" providerId="ADAL" clId="{6C4EBF00-D1B8-426F-979E-6B3EBA031025}" dt="2022-09-14T12:04:13.396" v="151" actId="947"/>
          <ac:spMkLst>
            <pc:docMk/>
            <pc:sldMk cId="2271741893" sldId="256"/>
            <ac:spMk id="323" creationId="{DD2CFF99-157F-41A1-8D8C-1A5E94025AF8}"/>
          </ac:spMkLst>
        </pc:spChg>
        <pc:spChg chg="mod">
          <ac:chgData name="Soleil Yi" userId="c719b956-004a-4243-81dc-14be649b7814" providerId="ADAL" clId="{6C4EBF00-D1B8-426F-979E-6B3EBA031025}" dt="2022-09-14T12:04:13.413" v="155" actId="947"/>
          <ac:spMkLst>
            <pc:docMk/>
            <pc:sldMk cId="2271741893" sldId="256"/>
            <ac:spMk id="324" creationId="{F3997400-45AC-456F-97FC-D44051E44D8E}"/>
          </ac:spMkLst>
        </pc:spChg>
        <pc:spChg chg="mod">
          <ac:chgData name="Soleil Yi" userId="c719b956-004a-4243-81dc-14be649b7814" providerId="ADAL" clId="{6C4EBF00-D1B8-426F-979E-6B3EBA031025}" dt="2022-09-14T12:04:13.449" v="159" actId="947"/>
          <ac:spMkLst>
            <pc:docMk/>
            <pc:sldMk cId="2271741893" sldId="256"/>
            <ac:spMk id="325" creationId="{675B6BB5-3A37-4B5A-9516-A2F94F20F630}"/>
          </ac:spMkLst>
        </pc:spChg>
        <pc:spChg chg="mod">
          <ac:chgData name="Soleil Yi" userId="c719b956-004a-4243-81dc-14be649b7814" providerId="ADAL" clId="{6C4EBF00-D1B8-426F-979E-6B3EBA031025}" dt="2022-09-14T12:04:13.486" v="163" actId="947"/>
          <ac:spMkLst>
            <pc:docMk/>
            <pc:sldMk cId="2271741893" sldId="256"/>
            <ac:spMk id="326" creationId="{A37728C7-F5BA-4A70-81EC-8EFA0F06AFCA}"/>
          </ac:spMkLst>
        </pc:spChg>
        <pc:spChg chg="mod">
          <ac:chgData name="Soleil Yi" userId="c719b956-004a-4243-81dc-14be649b7814" providerId="ADAL" clId="{6C4EBF00-D1B8-426F-979E-6B3EBA031025}" dt="2022-09-14T12:04:13.513" v="167" actId="947"/>
          <ac:spMkLst>
            <pc:docMk/>
            <pc:sldMk cId="2271741893" sldId="256"/>
            <ac:spMk id="327" creationId="{681A4B99-F18D-4048-A6E9-CDDDB861E330}"/>
          </ac:spMkLst>
        </pc:spChg>
        <pc:spChg chg="mod">
          <ac:chgData name="Soleil Yi" userId="c719b956-004a-4243-81dc-14be649b7814" providerId="ADAL" clId="{6C4EBF00-D1B8-426F-979E-6B3EBA031025}" dt="2022-09-14T12:04:13.537" v="171" actId="947"/>
          <ac:spMkLst>
            <pc:docMk/>
            <pc:sldMk cId="2271741893" sldId="256"/>
            <ac:spMk id="328" creationId="{D9263392-D8A7-4C09-A9C8-D5E7256EEBF3}"/>
          </ac:spMkLst>
        </pc:spChg>
      </pc:sldChg>
      <pc:sldChg chg="modSp mod">
        <pc:chgData name="Soleil Yi" userId="c719b956-004a-4243-81dc-14be649b7814" providerId="ADAL" clId="{6C4EBF00-D1B8-426F-979E-6B3EBA031025}" dt="2022-09-14T12:04:13.702" v="223" actId="947"/>
        <pc:sldMkLst>
          <pc:docMk/>
          <pc:sldMk cId="2371597387" sldId="258"/>
        </pc:sldMkLst>
        <pc:spChg chg="mod">
          <ac:chgData name="Soleil Yi" userId="c719b956-004a-4243-81dc-14be649b7814" providerId="ADAL" clId="{6C4EBF00-D1B8-426F-979E-6B3EBA031025}" dt="2022-09-14T12:04:13.652" v="215" actId="947"/>
          <ac:spMkLst>
            <pc:docMk/>
            <pc:sldMk cId="2371597387" sldId="258"/>
            <ac:spMk id="5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13.701" v="222" actId="947"/>
          <ac:spMkLst>
            <pc:docMk/>
            <pc:sldMk cId="2371597387" sldId="258"/>
            <ac:spMk id="6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13.702" v="223" actId="947"/>
          <ac:spMkLst>
            <pc:docMk/>
            <pc:sldMk cId="2371597387" sldId="258"/>
            <ac:spMk id="7" creationId="{3B2695F9-836E-4BAB-9C63-A30282033AEB}"/>
          </ac:spMkLst>
        </pc:spChg>
      </pc:sldChg>
      <pc:sldChg chg="modSp mod">
        <pc:chgData name="Soleil Yi" userId="c719b956-004a-4243-81dc-14be649b7814" providerId="ADAL" clId="{6C4EBF00-D1B8-426F-979E-6B3EBA031025}" dt="2022-09-14T12:04:42.680" v="5139" actId="947"/>
        <pc:sldMkLst>
          <pc:docMk/>
          <pc:sldMk cId="1259043032" sldId="261"/>
        </pc:sldMkLst>
        <pc:spChg chg="mod">
          <ac:chgData name="Soleil Yi" userId="c719b956-004a-4243-81dc-14be649b7814" providerId="ADAL" clId="{6C4EBF00-D1B8-426F-979E-6B3EBA031025}" dt="2022-09-14T12:04:42.673" v="5137" actId="947"/>
          <ac:spMkLst>
            <pc:docMk/>
            <pc:sldMk cId="1259043032" sldId="261"/>
            <ac:spMk id="2" creationId="{FF51F16D-1BAD-46EE-A6F4-B8B94C9DF628}"/>
          </ac:spMkLst>
        </pc:spChg>
        <pc:spChg chg="mod">
          <ac:chgData name="Soleil Yi" userId="c719b956-004a-4243-81dc-14be649b7814" providerId="ADAL" clId="{6C4EBF00-D1B8-426F-979E-6B3EBA031025}" dt="2022-09-14T12:04:42.609" v="5127" actId="947"/>
          <ac:spMkLst>
            <pc:docMk/>
            <pc:sldMk cId="1259043032" sldId="261"/>
            <ac:spMk id="5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2.680" v="5139" actId="947"/>
          <ac:spMkLst>
            <pc:docMk/>
            <pc:sldMk cId="1259043032" sldId="261"/>
            <ac:spMk id="6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2.676" v="5138" actId="947"/>
          <ac:spMkLst>
            <pc:docMk/>
            <pc:sldMk cId="1259043032" sldId="261"/>
            <ac:spMk id="7" creationId="{00000000-0000-0000-0000-000000000000}"/>
          </ac:spMkLst>
        </pc:spChg>
      </pc:sldChg>
      <pc:sldChg chg="modSp mod">
        <pc:chgData name="Soleil Yi" userId="c719b956-004a-4243-81dc-14be649b7814" providerId="ADAL" clId="{6C4EBF00-D1B8-426F-979E-6B3EBA031025}" dt="2022-09-14T12:04:13.614" v="211" actId="947"/>
        <pc:sldMkLst>
          <pc:docMk/>
          <pc:sldMk cId="2003028336" sldId="263"/>
        </pc:sldMkLst>
        <pc:spChg chg="mod">
          <ac:chgData name="Soleil Yi" userId="c719b956-004a-4243-81dc-14be649b7814" providerId="ADAL" clId="{6C4EBF00-D1B8-426F-979E-6B3EBA031025}" dt="2022-09-14T12:04:13.560" v="175" actId="947"/>
          <ac:spMkLst>
            <pc:docMk/>
            <pc:sldMk cId="2003028336" sldId="263"/>
            <ac:spMk id="7" creationId="{CAF38F9F-0B34-492C-99F7-05BFB41C34B2}"/>
          </ac:spMkLst>
        </pc:spChg>
        <pc:spChg chg="mod">
          <ac:chgData name="Soleil Yi" userId="c719b956-004a-4243-81dc-14be649b7814" providerId="ADAL" clId="{6C4EBF00-D1B8-426F-979E-6B3EBA031025}" dt="2022-09-14T12:04:13.603" v="203" actId="947"/>
          <ac:spMkLst>
            <pc:docMk/>
            <pc:sldMk cId="2003028336" sldId="263"/>
            <ac:spMk id="11" creationId="{7C73114D-EAC8-484D-AC49-987E83D46D8D}"/>
          </ac:spMkLst>
        </pc:spChg>
        <pc:spChg chg="mod">
          <ac:chgData name="Soleil Yi" userId="c719b956-004a-4243-81dc-14be649b7814" providerId="ADAL" clId="{6C4EBF00-D1B8-426F-979E-6B3EBA031025}" dt="2022-09-14T12:04:13.609" v="207" actId="947"/>
          <ac:spMkLst>
            <pc:docMk/>
            <pc:sldMk cId="2003028336" sldId="263"/>
            <ac:spMk id="12" creationId="{1B2BD37F-30AE-4AAC-8AD1-6CD9656488E6}"/>
          </ac:spMkLst>
        </pc:spChg>
        <pc:spChg chg="mod">
          <ac:chgData name="Soleil Yi" userId="c719b956-004a-4243-81dc-14be649b7814" providerId="ADAL" clId="{6C4EBF00-D1B8-426F-979E-6B3EBA031025}" dt="2022-09-14T12:04:13.614" v="211" actId="947"/>
          <ac:spMkLst>
            <pc:docMk/>
            <pc:sldMk cId="2003028336" sldId="263"/>
            <ac:spMk id="13" creationId="{8762DC5B-0ECD-4838-BCA6-B7B278CA44BE}"/>
          </ac:spMkLst>
        </pc:spChg>
        <pc:spChg chg="mod">
          <ac:chgData name="Soleil Yi" userId="c719b956-004a-4243-81dc-14be649b7814" providerId="ADAL" clId="{6C4EBF00-D1B8-426F-979E-6B3EBA031025}" dt="2022-09-14T12:04:13.584" v="191" actId="947"/>
          <ac:spMkLst>
            <pc:docMk/>
            <pc:sldMk cId="2003028336" sldId="263"/>
            <ac:spMk id="14" creationId="{5A9B8E9F-11DF-4544-86CE-05203C0CFDED}"/>
          </ac:spMkLst>
        </pc:spChg>
        <pc:spChg chg="mod">
          <ac:chgData name="Soleil Yi" userId="c719b956-004a-4243-81dc-14be649b7814" providerId="ADAL" clId="{6C4EBF00-D1B8-426F-979E-6B3EBA031025}" dt="2022-09-14T12:04:13.592" v="195" actId="947"/>
          <ac:spMkLst>
            <pc:docMk/>
            <pc:sldMk cId="2003028336" sldId="263"/>
            <ac:spMk id="15" creationId="{5EB4ED2B-0174-445D-89D9-879D73621FDE}"/>
          </ac:spMkLst>
        </pc:spChg>
        <pc:spChg chg="mod">
          <ac:chgData name="Soleil Yi" userId="c719b956-004a-4243-81dc-14be649b7814" providerId="ADAL" clId="{6C4EBF00-D1B8-426F-979E-6B3EBA031025}" dt="2022-09-14T12:04:13.597" v="199" actId="947"/>
          <ac:spMkLst>
            <pc:docMk/>
            <pc:sldMk cId="2003028336" sldId="263"/>
            <ac:spMk id="16" creationId="{23E5AF3D-4BCB-4893-916D-A8741C212EB9}"/>
          </ac:spMkLst>
        </pc:spChg>
        <pc:spChg chg="mod">
          <ac:chgData name="Soleil Yi" userId="c719b956-004a-4243-81dc-14be649b7814" providerId="ADAL" clId="{6C4EBF00-D1B8-426F-979E-6B3EBA031025}" dt="2022-09-14T12:04:13.566" v="179" actId="947"/>
          <ac:spMkLst>
            <pc:docMk/>
            <pc:sldMk cId="2003028336" sldId="263"/>
            <ac:spMk id="17" creationId="{8B5A8459-25FA-46C4-8203-115EE3DB6D1A}"/>
          </ac:spMkLst>
        </pc:spChg>
        <pc:spChg chg="mod">
          <ac:chgData name="Soleil Yi" userId="c719b956-004a-4243-81dc-14be649b7814" providerId="ADAL" clId="{6C4EBF00-D1B8-426F-979E-6B3EBA031025}" dt="2022-09-14T12:04:13.572" v="183" actId="947"/>
          <ac:spMkLst>
            <pc:docMk/>
            <pc:sldMk cId="2003028336" sldId="263"/>
            <ac:spMk id="18" creationId="{912DFDB3-221C-4311-B8B0-5D1A75E3480B}"/>
          </ac:spMkLst>
        </pc:spChg>
        <pc:spChg chg="mod">
          <ac:chgData name="Soleil Yi" userId="c719b956-004a-4243-81dc-14be649b7814" providerId="ADAL" clId="{6C4EBF00-D1B8-426F-979E-6B3EBA031025}" dt="2022-09-14T12:04:13.576" v="187" actId="947"/>
          <ac:spMkLst>
            <pc:docMk/>
            <pc:sldMk cId="2003028336" sldId="263"/>
            <ac:spMk id="19" creationId="{9108858F-C2F0-43AD-B8BC-85830D78D667}"/>
          </ac:spMkLst>
        </pc:spChg>
      </pc:sldChg>
      <pc:sldChg chg="modSp mod">
        <pc:chgData name="Soleil Yi" userId="c719b956-004a-4243-81dc-14be649b7814" providerId="ADAL" clId="{6C4EBF00-D1B8-426F-979E-6B3EBA031025}" dt="2022-09-14T12:04:37.127" v="4255" actId="947"/>
        <pc:sldMkLst>
          <pc:docMk/>
          <pc:sldMk cId="2445897607" sldId="264"/>
        </pc:sldMkLst>
        <pc:spChg chg="mod">
          <ac:chgData name="Soleil Yi" userId="c719b956-004a-4243-81dc-14be649b7814" providerId="ADAL" clId="{6C4EBF00-D1B8-426F-979E-6B3EBA031025}" dt="2022-09-14T12:04:37.085" v="4247" actId="947"/>
          <ac:spMkLst>
            <pc:docMk/>
            <pc:sldMk cId="2445897607" sldId="264"/>
            <ac:spMk id="5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124" v="4253" actId="947"/>
          <ac:spMkLst>
            <pc:docMk/>
            <pc:sldMk cId="2445897607" sldId="264"/>
            <ac:spMk id="6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127" v="4255" actId="947"/>
          <ac:spMkLst>
            <pc:docMk/>
            <pc:sldMk cId="2445897607" sldId="264"/>
            <ac:spMk id="7" creationId="{3B2695F9-836E-4BAB-9C63-A30282033AEB}"/>
          </ac:spMkLst>
        </pc:spChg>
      </pc:sldChg>
      <pc:sldChg chg="modSp mod">
        <pc:chgData name="Soleil Yi" userId="c719b956-004a-4243-81dc-14be649b7814" providerId="ADAL" clId="{6C4EBF00-D1B8-426F-979E-6B3EBA031025}" dt="2022-09-14T12:04:38.482" v="4531" actId="947"/>
        <pc:sldMkLst>
          <pc:docMk/>
          <pc:sldMk cId="838352118" sldId="265"/>
        </pc:sldMkLst>
        <pc:spChg chg="mod">
          <ac:chgData name="Soleil Yi" userId="c719b956-004a-4243-81dc-14be649b7814" providerId="ADAL" clId="{6C4EBF00-D1B8-426F-979E-6B3EBA031025}" dt="2022-09-14T12:04:38.444" v="4523" actId="947"/>
          <ac:spMkLst>
            <pc:docMk/>
            <pc:sldMk cId="838352118" sldId="265"/>
            <ac:spMk id="5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8.482" v="4531" actId="947"/>
          <ac:spMkLst>
            <pc:docMk/>
            <pc:sldMk cId="838352118" sldId="265"/>
            <ac:spMk id="6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8.478" v="4530" actId="947"/>
          <ac:spMkLst>
            <pc:docMk/>
            <pc:sldMk cId="838352118" sldId="265"/>
            <ac:spMk id="7" creationId="{3B2695F9-836E-4BAB-9C63-A30282033AEB}"/>
          </ac:spMkLst>
        </pc:spChg>
      </pc:sldChg>
      <pc:sldChg chg="modSp mod">
        <pc:chgData name="Soleil Yi" userId="c719b956-004a-4243-81dc-14be649b7814" providerId="ADAL" clId="{6C4EBF00-D1B8-426F-979E-6B3EBA031025}" dt="2022-09-14T12:04:36.414" v="4167"/>
        <pc:sldMkLst>
          <pc:docMk/>
          <pc:sldMk cId="914395413" sldId="266"/>
        </pc:sldMkLst>
        <pc:spChg chg="mod">
          <ac:chgData name="Soleil Yi" userId="c719b956-004a-4243-81dc-14be649b7814" providerId="ADAL" clId="{6C4EBF00-D1B8-426F-979E-6B3EBA031025}" dt="2022-09-14T12:04:13.731" v="227" actId="947"/>
          <ac:spMkLst>
            <pc:docMk/>
            <pc:sldMk cId="914395413" sldId="266"/>
            <ac:spMk id="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13.817" v="239" actId="947"/>
          <ac:spMkLst>
            <pc:docMk/>
            <pc:sldMk cId="914395413" sldId="266"/>
            <ac:spMk id="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13.815" v="238" actId="947"/>
          <ac:spMkLst>
            <pc:docMk/>
            <pc:sldMk cId="914395413" sldId="266"/>
            <ac:spMk id="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240" v="4135" actId="947"/>
          <ac:spMkLst>
            <pc:docMk/>
            <pc:sldMk cId="914395413" sldId="266"/>
            <ac:spMk id="1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397" v="4163" actId="947"/>
          <ac:spMkLst>
            <pc:docMk/>
            <pc:sldMk cId="914395413" sldId="266"/>
            <ac:spMk id="2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414" v="4167"/>
          <ac:spMkLst>
            <pc:docMk/>
            <pc:sldMk cId="914395413" sldId="266"/>
            <ac:spMk id="24" creationId="{F8E07573-A8E5-42F7-B445-E2E8E3B47ABD}"/>
          </ac:spMkLst>
        </pc:spChg>
        <pc:spChg chg="mod">
          <ac:chgData name="Soleil Yi" userId="c719b956-004a-4243-81dc-14be649b7814" providerId="ADAL" clId="{6C4EBF00-D1B8-426F-979E-6B3EBA031025}" dt="2022-09-14T12:04:36.350" v="4155" actId="947"/>
          <ac:spMkLst>
            <pc:docMk/>
            <pc:sldMk cId="914395413" sldId="266"/>
            <ac:spMk id="25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373" v="4159"/>
          <ac:spMkLst>
            <pc:docMk/>
            <pc:sldMk cId="914395413" sldId="266"/>
            <ac:spMk id="26" creationId="{F8E07573-A8E5-42F7-B445-E2E8E3B47ABD}"/>
          </ac:spMkLst>
        </pc:spChg>
        <pc:spChg chg="mod">
          <ac:chgData name="Soleil Yi" userId="c719b956-004a-4243-81dc-14be649b7814" providerId="ADAL" clId="{6C4EBF00-D1B8-426F-979E-6B3EBA031025}" dt="2022-09-14T12:04:36.305" v="4147" actId="947"/>
          <ac:spMkLst>
            <pc:docMk/>
            <pc:sldMk cId="914395413" sldId="266"/>
            <ac:spMk id="29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323" v="4151"/>
          <ac:spMkLst>
            <pc:docMk/>
            <pc:sldMk cId="914395413" sldId="266"/>
            <ac:spMk id="30" creationId="{F8E07573-A8E5-42F7-B445-E2E8E3B47ABD}"/>
          </ac:spMkLst>
        </pc:spChg>
        <pc:spChg chg="mod">
          <ac:chgData name="Soleil Yi" userId="c719b956-004a-4243-81dc-14be649b7814" providerId="ADAL" clId="{6C4EBF00-D1B8-426F-979E-6B3EBA031025}" dt="2022-09-14T12:04:36.263" v="4139" actId="947"/>
          <ac:spMkLst>
            <pc:docMk/>
            <pc:sldMk cId="914395413" sldId="266"/>
            <ac:spMk id="31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282" v="4143"/>
          <ac:spMkLst>
            <pc:docMk/>
            <pc:sldMk cId="914395413" sldId="266"/>
            <ac:spMk id="32" creationId="{F8E07573-A8E5-42F7-B445-E2E8E3B47ABD}"/>
          </ac:spMkLst>
        </pc:spChg>
        <pc:spChg chg="mod">
          <ac:chgData name="Soleil Yi" userId="c719b956-004a-4243-81dc-14be649b7814" providerId="ADAL" clId="{6C4EBF00-D1B8-426F-979E-6B3EBA031025}" dt="2022-09-14T12:04:36.175" v="4127" actId="947"/>
          <ac:spMkLst>
            <pc:docMk/>
            <pc:sldMk cId="914395413" sldId="266"/>
            <ac:spMk id="35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194" v="4131"/>
          <ac:spMkLst>
            <pc:docMk/>
            <pc:sldMk cId="914395413" sldId="266"/>
            <ac:spMk id="36" creationId="{F8E07573-A8E5-42F7-B445-E2E8E3B47ABD}"/>
          </ac:spMkLst>
        </pc:spChg>
        <pc:spChg chg="mod">
          <ac:chgData name="Soleil Yi" userId="c719b956-004a-4243-81dc-14be649b7814" providerId="ADAL" clId="{6C4EBF00-D1B8-426F-979E-6B3EBA031025}" dt="2022-09-14T12:04:36.133" v="4119" actId="947"/>
          <ac:spMkLst>
            <pc:docMk/>
            <pc:sldMk cId="914395413" sldId="266"/>
            <ac:spMk id="37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154" v="4123"/>
          <ac:spMkLst>
            <pc:docMk/>
            <pc:sldMk cId="914395413" sldId="266"/>
            <ac:spMk id="38" creationId="{F8E07573-A8E5-42F7-B445-E2E8E3B47ABD}"/>
          </ac:spMkLst>
        </pc:spChg>
        <pc:spChg chg="mod">
          <ac:chgData name="Soleil Yi" userId="c719b956-004a-4243-81dc-14be649b7814" providerId="ADAL" clId="{6C4EBF00-D1B8-426F-979E-6B3EBA031025}" dt="2022-09-14T12:04:13.799" v="235" actId="947"/>
          <ac:spMkLst>
            <pc:docMk/>
            <pc:sldMk cId="914395413" sldId="266"/>
            <ac:spMk id="39" creationId="{7945DBC1-FD0F-4CA5-877F-43FA7EA96F75}"/>
          </ac:spMkLst>
        </pc:spChg>
        <pc:spChg chg="mod">
          <ac:chgData name="Soleil Yi" userId="c719b956-004a-4243-81dc-14be649b7814" providerId="ADAL" clId="{6C4EBF00-D1B8-426F-979E-6B3EBA031025}" dt="2022-09-14T12:04:13.830" v="243" actId="947"/>
          <ac:spMkLst>
            <pc:docMk/>
            <pc:sldMk cId="914395413" sldId="266"/>
            <ac:spMk id="40" creationId="{017B22D2-B9A0-4F70-AD6E-69F79562D4EB}"/>
          </ac:spMkLst>
        </pc:spChg>
        <pc:spChg chg="mod">
          <ac:chgData name="Soleil Yi" userId="c719b956-004a-4243-81dc-14be649b7814" providerId="ADAL" clId="{6C4EBF00-D1B8-426F-979E-6B3EBA031025}" dt="2022-09-14T12:04:13.850" v="247" actId="947"/>
          <ac:spMkLst>
            <pc:docMk/>
            <pc:sldMk cId="914395413" sldId="266"/>
            <ac:spMk id="41" creationId="{CCEB8AC0-B251-4CD7-9366-ED064852AA79}"/>
          </ac:spMkLst>
        </pc:spChg>
        <pc:spChg chg="mod">
          <ac:chgData name="Soleil Yi" userId="c719b956-004a-4243-81dc-14be649b7814" providerId="ADAL" clId="{6C4EBF00-D1B8-426F-979E-6B3EBA031025}" dt="2022-09-14T12:04:13.870" v="251" actId="947"/>
          <ac:spMkLst>
            <pc:docMk/>
            <pc:sldMk cId="914395413" sldId="266"/>
            <ac:spMk id="42" creationId="{BC072D2F-E094-4AAB-BD40-98F3FBBD1503}"/>
          </ac:spMkLst>
        </pc:spChg>
        <pc:spChg chg="mod">
          <ac:chgData name="Soleil Yi" userId="c719b956-004a-4243-81dc-14be649b7814" providerId="ADAL" clId="{6C4EBF00-D1B8-426F-979E-6B3EBA031025}" dt="2022-09-14T12:04:13.895" v="255" actId="947"/>
          <ac:spMkLst>
            <pc:docMk/>
            <pc:sldMk cId="914395413" sldId="266"/>
            <ac:spMk id="43" creationId="{CF0DDF05-E7F0-42E0-91A8-3DFD8742C771}"/>
          </ac:spMkLst>
        </pc:spChg>
        <pc:spChg chg="mod">
          <ac:chgData name="Soleil Yi" userId="c719b956-004a-4243-81dc-14be649b7814" providerId="ADAL" clId="{6C4EBF00-D1B8-426F-979E-6B3EBA031025}" dt="2022-09-14T12:04:13.916" v="259" actId="947"/>
          <ac:spMkLst>
            <pc:docMk/>
            <pc:sldMk cId="914395413" sldId="266"/>
            <ac:spMk id="44" creationId="{D9014901-A56E-4E4B-8C65-2CFBFE6F099E}"/>
          </ac:spMkLst>
        </pc:spChg>
        <pc:spChg chg="mod">
          <ac:chgData name="Soleil Yi" userId="c719b956-004a-4243-81dc-14be649b7814" providerId="ADAL" clId="{6C4EBF00-D1B8-426F-979E-6B3EBA031025}" dt="2022-09-14T12:04:13.935" v="263" actId="947"/>
          <ac:spMkLst>
            <pc:docMk/>
            <pc:sldMk cId="914395413" sldId="266"/>
            <ac:spMk id="45" creationId="{0A9CA3FB-A08C-4E58-98C7-955CAF6235BD}"/>
          </ac:spMkLst>
        </pc:spChg>
        <pc:spChg chg="mod">
          <ac:chgData name="Soleil Yi" userId="c719b956-004a-4243-81dc-14be649b7814" providerId="ADAL" clId="{6C4EBF00-D1B8-426F-979E-6B3EBA031025}" dt="2022-09-14T12:04:13.959" v="267" actId="947"/>
          <ac:spMkLst>
            <pc:docMk/>
            <pc:sldMk cId="914395413" sldId="266"/>
            <ac:spMk id="46" creationId="{52E64A2A-1DDB-44B6-B198-2376D32968B3}"/>
          </ac:spMkLst>
        </pc:spChg>
        <pc:spChg chg="mod">
          <ac:chgData name="Soleil Yi" userId="c719b956-004a-4243-81dc-14be649b7814" providerId="ADAL" clId="{6C4EBF00-D1B8-426F-979E-6B3EBA031025}" dt="2022-09-14T12:04:13.991" v="271" actId="947"/>
          <ac:spMkLst>
            <pc:docMk/>
            <pc:sldMk cId="914395413" sldId="266"/>
            <ac:spMk id="47" creationId="{A0EA7F74-462E-4F03-AA59-F9FF29995498}"/>
          </ac:spMkLst>
        </pc:spChg>
        <pc:spChg chg="mod">
          <ac:chgData name="Soleil Yi" userId="c719b956-004a-4243-81dc-14be649b7814" providerId="ADAL" clId="{6C4EBF00-D1B8-426F-979E-6B3EBA031025}" dt="2022-09-14T12:04:14.011" v="275" actId="947"/>
          <ac:spMkLst>
            <pc:docMk/>
            <pc:sldMk cId="914395413" sldId="266"/>
            <ac:spMk id="48" creationId="{6281E2E9-D09C-41FC-B5AD-6853290AEB1F}"/>
          </ac:spMkLst>
        </pc:spChg>
        <pc:spChg chg="mod">
          <ac:chgData name="Soleil Yi" userId="c719b956-004a-4243-81dc-14be649b7814" providerId="ADAL" clId="{6C4EBF00-D1B8-426F-979E-6B3EBA031025}" dt="2022-09-14T12:04:14.054" v="279" actId="947"/>
          <ac:spMkLst>
            <pc:docMk/>
            <pc:sldMk cId="914395413" sldId="266"/>
            <ac:spMk id="49" creationId="{1F67F3D8-A991-4892-A0DA-4D8EE48FBA0C}"/>
          </ac:spMkLst>
        </pc:spChg>
        <pc:spChg chg="mod">
          <ac:chgData name="Soleil Yi" userId="c719b956-004a-4243-81dc-14be649b7814" providerId="ADAL" clId="{6C4EBF00-D1B8-426F-979E-6B3EBA031025}" dt="2022-09-14T12:04:14.088" v="283" actId="947"/>
          <ac:spMkLst>
            <pc:docMk/>
            <pc:sldMk cId="914395413" sldId="266"/>
            <ac:spMk id="50" creationId="{40EB9C79-F484-4816-8A72-BE9C11F3638B}"/>
          </ac:spMkLst>
        </pc:spChg>
        <pc:spChg chg="mod">
          <ac:chgData name="Soleil Yi" userId="c719b956-004a-4243-81dc-14be649b7814" providerId="ADAL" clId="{6C4EBF00-D1B8-426F-979E-6B3EBA031025}" dt="2022-09-14T12:04:14.114" v="287" actId="947"/>
          <ac:spMkLst>
            <pc:docMk/>
            <pc:sldMk cId="914395413" sldId="266"/>
            <ac:spMk id="51" creationId="{C39E068E-9B4B-4320-A0B7-BB7E2233E229}"/>
          </ac:spMkLst>
        </pc:spChg>
        <pc:spChg chg="mod">
          <ac:chgData name="Soleil Yi" userId="c719b956-004a-4243-81dc-14be649b7814" providerId="ADAL" clId="{6C4EBF00-D1B8-426F-979E-6B3EBA031025}" dt="2022-09-14T12:04:14.147" v="291" actId="947"/>
          <ac:spMkLst>
            <pc:docMk/>
            <pc:sldMk cId="914395413" sldId="266"/>
            <ac:spMk id="52" creationId="{7636DC22-B87C-4319-918E-2822395989E5}"/>
          </ac:spMkLst>
        </pc:spChg>
        <pc:spChg chg="mod">
          <ac:chgData name="Soleil Yi" userId="c719b956-004a-4243-81dc-14be649b7814" providerId="ADAL" clId="{6C4EBF00-D1B8-426F-979E-6B3EBA031025}" dt="2022-09-14T12:04:14.175" v="295" actId="947"/>
          <ac:spMkLst>
            <pc:docMk/>
            <pc:sldMk cId="914395413" sldId="266"/>
            <ac:spMk id="53" creationId="{CD209E92-1445-4911-993E-EA6AD11611D2}"/>
          </ac:spMkLst>
        </pc:spChg>
        <pc:spChg chg="mod">
          <ac:chgData name="Soleil Yi" userId="c719b956-004a-4243-81dc-14be649b7814" providerId="ADAL" clId="{6C4EBF00-D1B8-426F-979E-6B3EBA031025}" dt="2022-09-14T12:04:14.205" v="299" actId="947"/>
          <ac:spMkLst>
            <pc:docMk/>
            <pc:sldMk cId="914395413" sldId="266"/>
            <ac:spMk id="54" creationId="{7285999A-4139-4FBF-A073-20CEBAE908F6}"/>
          </ac:spMkLst>
        </pc:spChg>
        <pc:spChg chg="mod">
          <ac:chgData name="Soleil Yi" userId="c719b956-004a-4243-81dc-14be649b7814" providerId="ADAL" clId="{6C4EBF00-D1B8-426F-979E-6B3EBA031025}" dt="2022-09-14T12:04:14.236" v="303" actId="947"/>
          <ac:spMkLst>
            <pc:docMk/>
            <pc:sldMk cId="914395413" sldId="266"/>
            <ac:spMk id="55" creationId="{C46312D2-B2BA-4DEE-9E72-5EE6FAAB9BB6}"/>
          </ac:spMkLst>
        </pc:spChg>
        <pc:spChg chg="mod">
          <ac:chgData name="Soleil Yi" userId="c719b956-004a-4243-81dc-14be649b7814" providerId="ADAL" clId="{6C4EBF00-D1B8-426F-979E-6B3EBA031025}" dt="2022-09-14T12:04:14.272" v="307" actId="947"/>
          <ac:spMkLst>
            <pc:docMk/>
            <pc:sldMk cId="914395413" sldId="266"/>
            <ac:spMk id="56" creationId="{A1A3113B-5D6B-49E5-ACDD-19D04E1D8D01}"/>
          </ac:spMkLst>
        </pc:spChg>
        <pc:spChg chg="mod">
          <ac:chgData name="Soleil Yi" userId="c719b956-004a-4243-81dc-14be649b7814" providerId="ADAL" clId="{6C4EBF00-D1B8-426F-979E-6B3EBA031025}" dt="2022-09-14T12:04:14.305" v="311" actId="947"/>
          <ac:spMkLst>
            <pc:docMk/>
            <pc:sldMk cId="914395413" sldId="266"/>
            <ac:spMk id="57" creationId="{A071E511-5EE4-490C-ADA3-1A762083321F}"/>
          </ac:spMkLst>
        </pc:spChg>
        <pc:spChg chg="mod">
          <ac:chgData name="Soleil Yi" userId="c719b956-004a-4243-81dc-14be649b7814" providerId="ADAL" clId="{6C4EBF00-D1B8-426F-979E-6B3EBA031025}" dt="2022-09-14T12:04:14.345" v="315" actId="947"/>
          <ac:spMkLst>
            <pc:docMk/>
            <pc:sldMk cId="914395413" sldId="266"/>
            <ac:spMk id="58" creationId="{473CFFA3-4892-47CE-B7B0-319AF31BD7FB}"/>
          </ac:spMkLst>
        </pc:spChg>
        <pc:spChg chg="mod">
          <ac:chgData name="Soleil Yi" userId="c719b956-004a-4243-81dc-14be649b7814" providerId="ADAL" clId="{6C4EBF00-D1B8-426F-979E-6B3EBA031025}" dt="2022-09-14T12:04:14.369" v="319" actId="947"/>
          <ac:spMkLst>
            <pc:docMk/>
            <pc:sldMk cId="914395413" sldId="266"/>
            <ac:spMk id="59" creationId="{7ACD568C-1508-45E3-87D5-22873AF2A9D2}"/>
          </ac:spMkLst>
        </pc:spChg>
        <pc:spChg chg="mod">
          <ac:chgData name="Soleil Yi" userId="c719b956-004a-4243-81dc-14be649b7814" providerId="ADAL" clId="{6C4EBF00-D1B8-426F-979E-6B3EBA031025}" dt="2022-09-14T12:04:14.398" v="323" actId="947"/>
          <ac:spMkLst>
            <pc:docMk/>
            <pc:sldMk cId="914395413" sldId="266"/>
            <ac:spMk id="60" creationId="{E4706FA4-9F0B-4295-A0AD-02E88BD7D6C0}"/>
          </ac:spMkLst>
        </pc:spChg>
        <pc:spChg chg="mod">
          <ac:chgData name="Soleil Yi" userId="c719b956-004a-4243-81dc-14be649b7814" providerId="ADAL" clId="{6C4EBF00-D1B8-426F-979E-6B3EBA031025}" dt="2022-09-14T12:04:14.419" v="327" actId="947"/>
          <ac:spMkLst>
            <pc:docMk/>
            <pc:sldMk cId="914395413" sldId="266"/>
            <ac:spMk id="61" creationId="{2709A6F7-B59A-46DB-AF9F-100FAC764F46}"/>
          </ac:spMkLst>
        </pc:spChg>
        <pc:spChg chg="mod">
          <ac:chgData name="Soleil Yi" userId="c719b956-004a-4243-81dc-14be649b7814" providerId="ADAL" clId="{6C4EBF00-D1B8-426F-979E-6B3EBA031025}" dt="2022-09-14T12:04:14.439" v="331" actId="947"/>
          <ac:spMkLst>
            <pc:docMk/>
            <pc:sldMk cId="914395413" sldId="266"/>
            <ac:spMk id="62" creationId="{95E7DAAF-965A-4571-A9EF-B55FE5404E91}"/>
          </ac:spMkLst>
        </pc:spChg>
        <pc:spChg chg="mod">
          <ac:chgData name="Soleil Yi" userId="c719b956-004a-4243-81dc-14be649b7814" providerId="ADAL" clId="{6C4EBF00-D1B8-426F-979E-6B3EBA031025}" dt="2022-09-14T12:04:14.458" v="335" actId="947"/>
          <ac:spMkLst>
            <pc:docMk/>
            <pc:sldMk cId="914395413" sldId="266"/>
            <ac:spMk id="63" creationId="{5BE8A5E6-25E7-4A89-9DBC-2C7C720A67B4}"/>
          </ac:spMkLst>
        </pc:spChg>
        <pc:spChg chg="mod">
          <ac:chgData name="Soleil Yi" userId="c719b956-004a-4243-81dc-14be649b7814" providerId="ADAL" clId="{6C4EBF00-D1B8-426F-979E-6B3EBA031025}" dt="2022-09-14T12:04:14.478" v="339" actId="947"/>
          <ac:spMkLst>
            <pc:docMk/>
            <pc:sldMk cId="914395413" sldId="266"/>
            <ac:spMk id="64" creationId="{2412157B-061D-4AFE-AD7A-A1994402DA54}"/>
          </ac:spMkLst>
        </pc:spChg>
        <pc:spChg chg="mod">
          <ac:chgData name="Soleil Yi" userId="c719b956-004a-4243-81dc-14be649b7814" providerId="ADAL" clId="{6C4EBF00-D1B8-426F-979E-6B3EBA031025}" dt="2022-09-14T12:04:14.495" v="343" actId="947"/>
          <ac:spMkLst>
            <pc:docMk/>
            <pc:sldMk cId="914395413" sldId="266"/>
            <ac:spMk id="65" creationId="{F1EDD4BA-CF38-4E36-B2FC-2EEF26395ABD}"/>
          </ac:spMkLst>
        </pc:spChg>
        <pc:spChg chg="mod">
          <ac:chgData name="Soleil Yi" userId="c719b956-004a-4243-81dc-14be649b7814" providerId="ADAL" clId="{6C4EBF00-D1B8-426F-979E-6B3EBA031025}" dt="2022-09-14T12:04:14.518" v="347" actId="947"/>
          <ac:spMkLst>
            <pc:docMk/>
            <pc:sldMk cId="914395413" sldId="266"/>
            <ac:spMk id="66" creationId="{55486B50-464A-4E15-835C-7F4F585AA333}"/>
          </ac:spMkLst>
        </pc:spChg>
        <pc:spChg chg="mod">
          <ac:chgData name="Soleil Yi" userId="c719b956-004a-4243-81dc-14be649b7814" providerId="ADAL" clId="{6C4EBF00-D1B8-426F-979E-6B3EBA031025}" dt="2022-09-14T12:04:14.536" v="351" actId="947"/>
          <ac:spMkLst>
            <pc:docMk/>
            <pc:sldMk cId="914395413" sldId="266"/>
            <ac:spMk id="67" creationId="{D4607AE2-8694-4105-9648-EA7D5CFD5818}"/>
          </ac:spMkLst>
        </pc:spChg>
        <pc:spChg chg="mod">
          <ac:chgData name="Soleil Yi" userId="c719b956-004a-4243-81dc-14be649b7814" providerId="ADAL" clId="{6C4EBF00-D1B8-426F-979E-6B3EBA031025}" dt="2022-09-14T12:04:14.555" v="355" actId="947"/>
          <ac:spMkLst>
            <pc:docMk/>
            <pc:sldMk cId="914395413" sldId="266"/>
            <ac:spMk id="68" creationId="{2C2C7B8A-8AE9-49B7-99BD-E47BB3FCAC32}"/>
          </ac:spMkLst>
        </pc:spChg>
        <pc:spChg chg="mod">
          <ac:chgData name="Soleil Yi" userId="c719b956-004a-4243-81dc-14be649b7814" providerId="ADAL" clId="{6C4EBF00-D1B8-426F-979E-6B3EBA031025}" dt="2022-09-14T12:04:14.575" v="359" actId="947"/>
          <ac:spMkLst>
            <pc:docMk/>
            <pc:sldMk cId="914395413" sldId="266"/>
            <ac:spMk id="69" creationId="{865E5B3D-25D8-4CF7-9DC5-AC4203AD59F0}"/>
          </ac:spMkLst>
        </pc:spChg>
        <pc:spChg chg="mod">
          <ac:chgData name="Soleil Yi" userId="c719b956-004a-4243-81dc-14be649b7814" providerId="ADAL" clId="{6C4EBF00-D1B8-426F-979E-6B3EBA031025}" dt="2022-09-14T12:04:14.592" v="363" actId="947"/>
          <ac:spMkLst>
            <pc:docMk/>
            <pc:sldMk cId="914395413" sldId="266"/>
            <ac:spMk id="70" creationId="{DE3D7E42-B962-4690-B3BD-5BF7FA7E2610}"/>
          </ac:spMkLst>
        </pc:spChg>
        <pc:spChg chg="mod">
          <ac:chgData name="Soleil Yi" userId="c719b956-004a-4243-81dc-14be649b7814" providerId="ADAL" clId="{6C4EBF00-D1B8-426F-979E-6B3EBA031025}" dt="2022-09-14T12:04:14.618" v="367" actId="947"/>
          <ac:spMkLst>
            <pc:docMk/>
            <pc:sldMk cId="914395413" sldId="266"/>
            <ac:spMk id="71" creationId="{3E466257-BB59-401B-8F39-721EFC37808C}"/>
          </ac:spMkLst>
        </pc:spChg>
        <pc:spChg chg="mod">
          <ac:chgData name="Soleil Yi" userId="c719b956-004a-4243-81dc-14be649b7814" providerId="ADAL" clId="{6C4EBF00-D1B8-426F-979E-6B3EBA031025}" dt="2022-09-14T12:04:14.655" v="371" actId="947"/>
          <ac:spMkLst>
            <pc:docMk/>
            <pc:sldMk cId="914395413" sldId="266"/>
            <ac:spMk id="72" creationId="{C96F6DB0-E3EE-4C17-87CB-ACAF4A122FEC}"/>
          </ac:spMkLst>
        </pc:spChg>
        <pc:spChg chg="mod">
          <ac:chgData name="Soleil Yi" userId="c719b956-004a-4243-81dc-14be649b7814" providerId="ADAL" clId="{6C4EBF00-D1B8-426F-979E-6B3EBA031025}" dt="2022-09-14T12:04:14.684" v="375" actId="947"/>
          <ac:spMkLst>
            <pc:docMk/>
            <pc:sldMk cId="914395413" sldId="266"/>
            <ac:spMk id="73" creationId="{312844CE-A596-4F2B-81D7-C2D9B1706120}"/>
          </ac:spMkLst>
        </pc:spChg>
        <pc:spChg chg="mod">
          <ac:chgData name="Soleil Yi" userId="c719b956-004a-4243-81dc-14be649b7814" providerId="ADAL" clId="{6C4EBF00-D1B8-426F-979E-6B3EBA031025}" dt="2022-09-14T12:04:14.725" v="379" actId="947"/>
          <ac:spMkLst>
            <pc:docMk/>
            <pc:sldMk cId="914395413" sldId="266"/>
            <ac:spMk id="74" creationId="{FF666BDE-DAA4-40C8-AF6B-04EC9A2BBB9F}"/>
          </ac:spMkLst>
        </pc:spChg>
        <pc:spChg chg="mod">
          <ac:chgData name="Soleil Yi" userId="c719b956-004a-4243-81dc-14be649b7814" providerId="ADAL" clId="{6C4EBF00-D1B8-426F-979E-6B3EBA031025}" dt="2022-09-14T12:04:14.756" v="383" actId="947"/>
          <ac:spMkLst>
            <pc:docMk/>
            <pc:sldMk cId="914395413" sldId="266"/>
            <ac:spMk id="75" creationId="{575B0B39-1573-4EE7-ACCE-4ABA79DFF747}"/>
          </ac:spMkLst>
        </pc:spChg>
        <pc:spChg chg="mod">
          <ac:chgData name="Soleil Yi" userId="c719b956-004a-4243-81dc-14be649b7814" providerId="ADAL" clId="{6C4EBF00-D1B8-426F-979E-6B3EBA031025}" dt="2022-09-14T12:04:14.783" v="387" actId="947"/>
          <ac:spMkLst>
            <pc:docMk/>
            <pc:sldMk cId="914395413" sldId="266"/>
            <ac:spMk id="76" creationId="{6247B6F2-1D4F-4EFE-90CA-E0912E024FAB}"/>
          </ac:spMkLst>
        </pc:spChg>
        <pc:spChg chg="mod">
          <ac:chgData name="Soleil Yi" userId="c719b956-004a-4243-81dc-14be649b7814" providerId="ADAL" clId="{6C4EBF00-D1B8-426F-979E-6B3EBA031025}" dt="2022-09-14T12:04:14.817" v="391" actId="947"/>
          <ac:spMkLst>
            <pc:docMk/>
            <pc:sldMk cId="914395413" sldId="266"/>
            <ac:spMk id="77" creationId="{22B409DF-E9DF-4143-AD3B-81111F984D69}"/>
          </ac:spMkLst>
        </pc:spChg>
        <pc:spChg chg="mod">
          <ac:chgData name="Soleil Yi" userId="c719b956-004a-4243-81dc-14be649b7814" providerId="ADAL" clId="{6C4EBF00-D1B8-426F-979E-6B3EBA031025}" dt="2022-09-14T12:04:14.857" v="395" actId="947"/>
          <ac:spMkLst>
            <pc:docMk/>
            <pc:sldMk cId="914395413" sldId="266"/>
            <ac:spMk id="78" creationId="{F88AE89F-F8D5-48F4-A169-9711EE7DA0F5}"/>
          </ac:spMkLst>
        </pc:spChg>
        <pc:spChg chg="mod">
          <ac:chgData name="Soleil Yi" userId="c719b956-004a-4243-81dc-14be649b7814" providerId="ADAL" clId="{6C4EBF00-D1B8-426F-979E-6B3EBA031025}" dt="2022-09-14T12:04:14.889" v="399" actId="947"/>
          <ac:spMkLst>
            <pc:docMk/>
            <pc:sldMk cId="914395413" sldId="266"/>
            <ac:spMk id="79" creationId="{79CAEE87-38DC-448F-8C37-97E0EE9F7BFE}"/>
          </ac:spMkLst>
        </pc:spChg>
        <pc:spChg chg="mod">
          <ac:chgData name="Soleil Yi" userId="c719b956-004a-4243-81dc-14be649b7814" providerId="ADAL" clId="{6C4EBF00-D1B8-426F-979E-6B3EBA031025}" dt="2022-09-14T12:04:14.924" v="403" actId="947"/>
          <ac:spMkLst>
            <pc:docMk/>
            <pc:sldMk cId="914395413" sldId="266"/>
            <ac:spMk id="80" creationId="{0BEA2FF2-835B-4A2C-AC13-F6F85143BD6E}"/>
          </ac:spMkLst>
        </pc:spChg>
        <pc:spChg chg="mod">
          <ac:chgData name="Soleil Yi" userId="c719b956-004a-4243-81dc-14be649b7814" providerId="ADAL" clId="{6C4EBF00-D1B8-426F-979E-6B3EBA031025}" dt="2022-09-14T12:04:14.954" v="407" actId="947"/>
          <ac:spMkLst>
            <pc:docMk/>
            <pc:sldMk cId="914395413" sldId="266"/>
            <ac:spMk id="81" creationId="{446B8303-DA99-45A3-B355-822396FAC07E}"/>
          </ac:spMkLst>
        </pc:spChg>
        <pc:spChg chg="mod">
          <ac:chgData name="Soleil Yi" userId="c719b956-004a-4243-81dc-14be649b7814" providerId="ADAL" clId="{6C4EBF00-D1B8-426F-979E-6B3EBA031025}" dt="2022-09-14T12:04:14.979" v="411" actId="947"/>
          <ac:spMkLst>
            <pc:docMk/>
            <pc:sldMk cId="914395413" sldId="266"/>
            <ac:spMk id="82" creationId="{629121CB-89E5-4BC2-8440-C23A75B9104B}"/>
          </ac:spMkLst>
        </pc:spChg>
        <pc:spChg chg="mod">
          <ac:chgData name="Soleil Yi" userId="c719b956-004a-4243-81dc-14be649b7814" providerId="ADAL" clId="{6C4EBF00-D1B8-426F-979E-6B3EBA031025}" dt="2022-09-14T12:04:14.997" v="415" actId="947"/>
          <ac:spMkLst>
            <pc:docMk/>
            <pc:sldMk cId="914395413" sldId="266"/>
            <ac:spMk id="83" creationId="{9C55D237-D812-4D3E-826A-47EC9D951562}"/>
          </ac:spMkLst>
        </pc:spChg>
        <pc:spChg chg="mod">
          <ac:chgData name="Soleil Yi" userId="c719b956-004a-4243-81dc-14be649b7814" providerId="ADAL" clId="{6C4EBF00-D1B8-426F-979E-6B3EBA031025}" dt="2022-09-14T12:04:15.016" v="419" actId="947"/>
          <ac:spMkLst>
            <pc:docMk/>
            <pc:sldMk cId="914395413" sldId="266"/>
            <ac:spMk id="84" creationId="{CB67C9DB-1847-4C99-AFCF-56366E80B98F}"/>
          </ac:spMkLst>
        </pc:spChg>
        <pc:spChg chg="mod">
          <ac:chgData name="Soleil Yi" userId="c719b956-004a-4243-81dc-14be649b7814" providerId="ADAL" clId="{6C4EBF00-D1B8-426F-979E-6B3EBA031025}" dt="2022-09-14T12:04:15.035" v="423" actId="947"/>
          <ac:spMkLst>
            <pc:docMk/>
            <pc:sldMk cId="914395413" sldId="266"/>
            <ac:spMk id="85" creationId="{4F0203B2-E412-4B2E-99CE-E7EE12716E55}"/>
          </ac:spMkLst>
        </pc:spChg>
        <pc:spChg chg="mod">
          <ac:chgData name="Soleil Yi" userId="c719b956-004a-4243-81dc-14be649b7814" providerId="ADAL" clId="{6C4EBF00-D1B8-426F-979E-6B3EBA031025}" dt="2022-09-14T12:04:15.055" v="427" actId="947"/>
          <ac:spMkLst>
            <pc:docMk/>
            <pc:sldMk cId="914395413" sldId="266"/>
            <ac:spMk id="86" creationId="{2AF922FF-1AA4-47B8-91C8-252FE19C7C9C}"/>
          </ac:spMkLst>
        </pc:spChg>
        <pc:spChg chg="mod">
          <ac:chgData name="Soleil Yi" userId="c719b956-004a-4243-81dc-14be649b7814" providerId="ADAL" clId="{6C4EBF00-D1B8-426F-979E-6B3EBA031025}" dt="2022-09-14T12:04:15.075" v="431" actId="947"/>
          <ac:spMkLst>
            <pc:docMk/>
            <pc:sldMk cId="914395413" sldId="266"/>
            <ac:spMk id="87" creationId="{BCF40E32-B003-47D7-8567-44CB9DBCD3C2}"/>
          </ac:spMkLst>
        </pc:spChg>
        <pc:spChg chg="mod">
          <ac:chgData name="Soleil Yi" userId="c719b956-004a-4243-81dc-14be649b7814" providerId="ADAL" clId="{6C4EBF00-D1B8-426F-979E-6B3EBA031025}" dt="2022-09-14T12:04:15.097" v="435" actId="947"/>
          <ac:spMkLst>
            <pc:docMk/>
            <pc:sldMk cId="914395413" sldId="266"/>
            <ac:spMk id="88" creationId="{354EDF41-07E9-4EE5-A37F-7FC91476F47C}"/>
          </ac:spMkLst>
        </pc:spChg>
        <pc:spChg chg="mod">
          <ac:chgData name="Soleil Yi" userId="c719b956-004a-4243-81dc-14be649b7814" providerId="ADAL" clId="{6C4EBF00-D1B8-426F-979E-6B3EBA031025}" dt="2022-09-14T12:04:15.115" v="439" actId="947"/>
          <ac:spMkLst>
            <pc:docMk/>
            <pc:sldMk cId="914395413" sldId="266"/>
            <ac:spMk id="89" creationId="{B61D109B-6C51-4A56-A6DE-9077370DE029}"/>
          </ac:spMkLst>
        </pc:spChg>
        <pc:spChg chg="mod">
          <ac:chgData name="Soleil Yi" userId="c719b956-004a-4243-81dc-14be649b7814" providerId="ADAL" clId="{6C4EBF00-D1B8-426F-979E-6B3EBA031025}" dt="2022-09-14T12:04:15.134" v="443" actId="947"/>
          <ac:spMkLst>
            <pc:docMk/>
            <pc:sldMk cId="914395413" sldId="266"/>
            <ac:spMk id="90" creationId="{14C08E8D-F4CA-445B-B851-FEA08AF98044}"/>
          </ac:spMkLst>
        </pc:spChg>
        <pc:spChg chg="mod">
          <ac:chgData name="Soleil Yi" userId="c719b956-004a-4243-81dc-14be649b7814" providerId="ADAL" clId="{6C4EBF00-D1B8-426F-979E-6B3EBA031025}" dt="2022-09-14T12:04:15.159" v="447" actId="947"/>
          <ac:spMkLst>
            <pc:docMk/>
            <pc:sldMk cId="914395413" sldId="266"/>
            <ac:spMk id="91" creationId="{38695E79-5478-4C57-A213-2EEC7BEBF35B}"/>
          </ac:spMkLst>
        </pc:spChg>
        <pc:spChg chg="mod">
          <ac:chgData name="Soleil Yi" userId="c719b956-004a-4243-81dc-14be649b7814" providerId="ADAL" clId="{6C4EBF00-D1B8-426F-979E-6B3EBA031025}" dt="2022-09-14T12:04:15.177" v="451" actId="947"/>
          <ac:spMkLst>
            <pc:docMk/>
            <pc:sldMk cId="914395413" sldId="266"/>
            <ac:spMk id="92" creationId="{5664512A-305F-4FF4-9E21-7EEBFAC381D2}"/>
          </ac:spMkLst>
        </pc:spChg>
        <pc:spChg chg="mod">
          <ac:chgData name="Soleil Yi" userId="c719b956-004a-4243-81dc-14be649b7814" providerId="ADAL" clId="{6C4EBF00-D1B8-426F-979E-6B3EBA031025}" dt="2022-09-14T12:04:15.195" v="455" actId="947"/>
          <ac:spMkLst>
            <pc:docMk/>
            <pc:sldMk cId="914395413" sldId="266"/>
            <ac:spMk id="93" creationId="{8905E62C-F734-44FF-B821-F1477A5DAC5F}"/>
          </ac:spMkLst>
        </pc:spChg>
        <pc:spChg chg="mod">
          <ac:chgData name="Soleil Yi" userId="c719b956-004a-4243-81dc-14be649b7814" providerId="ADAL" clId="{6C4EBF00-D1B8-426F-979E-6B3EBA031025}" dt="2022-09-14T12:04:15.213" v="459" actId="947"/>
          <ac:spMkLst>
            <pc:docMk/>
            <pc:sldMk cId="914395413" sldId="266"/>
            <ac:spMk id="94" creationId="{32C28D8B-0881-4FD0-AFE8-77EB5F00720F}"/>
          </ac:spMkLst>
        </pc:spChg>
        <pc:spChg chg="mod">
          <ac:chgData name="Soleil Yi" userId="c719b956-004a-4243-81dc-14be649b7814" providerId="ADAL" clId="{6C4EBF00-D1B8-426F-979E-6B3EBA031025}" dt="2022-09-14T12:04:15.237" v="463" actId="947"/>
          <ac:spMkLst>
            <pc:docMk/>
            <pc:sldMk cId="914395413" sldId="266"/>
            <ac:spMk id="95" creationId="{42537EFB-DD76-47E4-A703-21D5770E0DB4}"/>
          </ac:spMkLst>
        </pc:spChg>
        <pc:spChg chg="mod">
          <ac:chgData name="Soleil Yi" userId="c719b956-004a-4243-81dc-14be649b7814" providerId="ADAL" clId="{6C4EBF00-D1B8-426F-979E-6B3EBA031025}" dt="2022-09-14T12:04:15.283" v="467" actId="947"/>
          <ac:spMkLst>
            <pc:docMk/>
            <pc:sldMk cId="914395413" sldId="266"/>
            <ac:spMk id="96" creationId="{B3739ED5-68A8-412D-9458-08F36EA823CA}"/>
          </ac:spMkLst>
        </pc:spChg>
        <pc:spChg chg="mod">
          <ac:chgData name="Soleil Yi" userId="c719b956-004a-4243-81dc-14be649b7814" providerId="ADAL" clId="{6C4EBF00-D1B8-426F-979E-6B3EBA031025}" dt="2022-09-14T12:04:15.327" v="471" actId="947"/>
          <ac:spMkLst>
            <pc:docMk/>
            <pc:sldMk cId="914395413" sldId="266"/>
            <ac:spMk id="97" creationId="{08A12EEF-E45B-49B6-842D-C8A46AD99D1D}"/>
          </ac:spMkLst>
        </pc:spChg>
        <pc:spChg chg="mod">
          <ac:chgData name="Soleil Yi" userId="c719b956-004a-4243-81dc-14be649b7814" providerId="ADAL" clId="{6C4EBF00-D1B8-426F-979E-6B3EBA031025}" dt="2022-09-14T12:04:15.364" v="475" actId="947"/>
          <ac:spMkLst>
            <pc:docMk/>
            <pc:sldMk cId="914395413" sldId="266"/>
            <ac:spMk id="98" creationId="{4D21BB44-E571-41DF-B591-97F8037618FA}"/>
          </ac:spMkLst>
        </pc:spChg>
        <pc:spChg chg="mod">
          <ac:chgData name="Soleil Yi" userId="c719b956-004a-4243-81dc-14be649b7814" providerId="ADAL" clId="{6C4EBF00-D1B8-426F-979E-6B3EBA031025}" dt="2022-09-14T12:04:15.407" v="479" actId="947"/>
          <ac:spMkLst>
            <pc:docMk/>
            <pc:sldMk cId="914395413" sldId="266"/>
            <ac:spMk id="99" creationId="{A77012B2-433F-4175-887E-0965483C24A8}"/>
          </ac:spMkLst>
        </pc:spChg>
        <pc:spChg chg="mod">
          <ac:chgData name="Soleil Yi" userId="c719b956-004a-4243-81dc-14be649b7814" providerId="ADAL" clId="{6C4EBF00-D1B8-426F-979E-6B3EBA031025}" dt="2022-09-14T12:04:15.441" v="483" actId="947"/>
          <ac:spMkLst>
            <pc:docMk/>
            <pc:sldMk cId="914395413" sldId="266"/>
            <ac:spMk id="100" creationId="{7405B88B-7C35-45AB-AB94-BA91904AD3F1}"/>
          </ac:spMkLst>
        </pc:spChg>
        <pc:spChg chg="mod">
          <ac:chgData name="Soleil Yi" userId="c719b956-004a-4243-81dc-14be649b7814" providerId="ADAL" clId="{6C4EBF00-D1B8-426F-979E-6B3EBA031025}" dt="2022-09-14T12:04:15.474" v="487" actId="947"/>
          <ac:spMkLst>
            <pc:docMk/>
            <pc:sldMk cId="914395413" sldId="266"/>
            <ac:spMk id="101" creationId="{558AEFE7-DEA9-4867-8758-C9CCAF3AD1BC}"/>
          </ac:spMkLst>
        </pc:spChg>
        <pc:spChg chg="mod">
          <ac:chgData name="Soleil Yi" userId="c719b956-004a-4243-81dc-14be649b7814" providerId="ADAL" clId="{6C4EBF00-D1B8-426F-979E-6B3EBA031025}" dt="2022-09-14T12:04:15.508" v="491" actId="947"/>
          <ac:spMkLst>
            <pc:docMk/>
            <pc:sldMk cId="914395413" sldId="266"/>
            <ac:spMk id="102" creationId="{9B0FF24A-8FB9-4EE0-B456-351AED7EEE14}"/>
          </ac:spMkLst>
        </pc:spChg>
        <pc:spChg chg="mod">
          <ac:chgData name="Soleil Yi" userId="c719b956-004a-4243-81dc-14be649b7814" providerId="ADAL" clId="{6C4EBF00-D1B8-426F-979E-6B3EBA031025}" dt="2022-09-14T12:04:15.534" v="495" actId="947"/>
          <ac:spMkLst>
            <pc:docMk/>
            <pc:sldMk cId="914395413" sldId="266"/>
            <ac:spMk id="103" creationId="{CE186852-F9C0-48B8-8E0B-58060A7EF7D8}"/>
          </ac:spMkLst>
        </pc:spChg>
        <pc:spChg chg="mod">
          <ac:chgData name="Soleil Yi" userId="c719b956-004a-4243-81dc-14be649b7814" providerId="ADAL" clId="{6C4EBF00-D1B8-426F-979E-6B3EBA031025}" dt="2022-09-14T12:04:15.554" v="499" actId="947"/>
          <ac:spMkLst>
            <pc:docMk/>
            <pc:sldMk cId="914395413" sldId="266"/>
            <ac:spMk id="104" creationId="{52B3AF1B-3E56-4A07-955A-6AEE61D8D171}"/>
          </ac:spMkLst>
        </pc:spChg>
        <pc:spChg chg="mod">
          <ac:chgData name="Soleil Yi" userId="c719b956-004a-4243-81dc-14be649b7814" providerId="ADAL" clId="{6C4EBF00-D1B8-426F-979E-6B3EBA031025}" dt="2022-09-14T12:04:15.572" v="503" actId="947"/>
          <ac:spMkLst>
            <pc:docMk/>
            <pc:sldMk cId="914395413" sldId="266"/>
            <ac:spMk id="105" creationId="{04086D33-B392-457C-A262-F59C4A6648CB}"/>
          </ac:spMkLst>
        </pc:spChg>
        <pc:spChg chg="mod">
          <ac:chgData name="Soleil Yi" userId="c719b956-004a-4243-81dc-14be649b7814" providerId="ADAL" clId="{6C4EBF00-D1B8-426F-979E-6B3EBA031025}" dt="2022-09-14T12:04:15.592" v="507" actId="947"/>
          <ac:spMkLst>
            <pc:docMk/>
            <pc:sldMk cId="914395413" sldId="266"/>
            <ac:spMk id="106" creationId="{C5E83E25-079C-4F91-84A8-8C705BDAF8B7}"/>
          </ac:spMkLst>
        </pc:spChg>
        <pc:spChg chg="mod">
          <ac:chgData name="Soleil Yi" userId="c719b956-004a-4243-81dc-14be649b7814" providerId="ADAL" clId="{6C4EBF00-D1B8-426F-979E-6B3EBA031025}" dt="2022-09-14T12:04:15.616" v="511" actId="947"/>
          <ac:spMkLst>
            <pc:docMk/>
            <pc:sldMk cId="914395413" sldId="266"/>
            <ac:spMk id="107" creationId="{F6115B9B-16FF-452C-AC81-6A913C3F23E0}"/>
          </ac:spMkLst>
        </pc:spChg>
        <pc:spChg chg="mod">
          <ac:chgData name="Soleil Yi" userId="c719b956-004a-4243-81dc-14be649b7814" providerId="ADAL" clId="{6C4EBF00-D1B8-426F-979E-6B3EBA031025}" dt="2022-09-14T12:04:15.635" v="515" actId="947"/>
          <ac:spMkLst>
            <pc:docMk/>
            <pc:sldMk cId="914395413" sldId="266"/>
            <ac:spMk id="108" creationId="{82359E16-78F3-4AF9-9C8C-3654B945C836}"/>
          </ac:spMkLst>
        </pc:spChg>
        <pc:spChg chg="mod">
          <ac:chgData name="Soleil Yi" userId="c719b956-004a-4243-81dc-14be649b7814" providerId="ADAL" clId="{6C4EBF00-D1B8-426F-979E-6B3EBA031025}" dt="2022-09-14T12:04:15.654" v="519" actId="947"/>
          <ac:spMkLst>
            <pc:docMk/>
            <pc:sldMk cId="914395413" sldId="266"/>
            <ac:spMk id="109" creationId="{305E4361-2CE6-4291-82B8-6A736C9CC826}"/>
          </ac:spMkLst>
        </pc:spChg>
        <pc:spChg chg="mod">
          <ac:chgData name="Soleil Yi" userId="c719b956-004a-4243-81dc-14be649b7814" providerId="ADAL" clId="{6C4EBF00-D1B8-426F-979E-6B3EBA031025}" dt="2022-09-14T12:04:15.673" v="523" actId="947"/>
          <ac:spMkLst>
            <pc:docMk/>
            <pc:sldMk cId="914395413" sldId="266"/>
            <ac:spMk id="110" creationId="{A94B99BD-60D6-406F-BD9D-02DD698D4445}"/>
          </ac:spMkLst>
        </pc:spChg>
        <pc:spChg chg="mod">
          <ac:chgData name="Soleil Yi" userId="c719b956-004a-4243-81dc-14be649b7814" providerId="ADAL" clId="{6C4EBF00-D1B8-426F-979E-6B3EBA031025}" dt="2022-09-14T12:04:15.691" v="527" actId="947"/>
          <ac:spMkLst>
            <pc:docMk/>
            <pc:sldMk cId="914395413" sldId="266"/>
            <ac:spMk id="111" creationId="{3887EDEF-FDFA-4B5E-B853-28C47042C4BE}"/>
          </ac:spMkLst>
        </pc:spChg>
        <pc:spChg chg="mod">
          <ac:chgData name="Soleil Yi" userId="c719b956-004a-4243-81dc-14be649b7814" providerId="ADAL" clId="{6C4EBF00-D1B8-426F-979E-6B3EBA031025}" dt="2022-09-14T12:04:15.711" v="531" actId="947"/>
          <ac:spMkLst>
            <pc:docMk/>
            <pc:sldMk cId="914395413" sldId="266"/>
            <ac:spMk id="112" creationId="{215BE4B6-84B2-4715-BF33-5CE1141BA0E2}"/>
          </ac:spMkLst>
        </pc:spChg>
        <pc:spChg chg="mod">
          <ac:chgData name="Soleil Yi" userId="c719b956-004a-4243-81dc-14be649b7814" providerId="ADAL" clId="{6C4EBF00-D1B8-426F-979E-6B3EBA031025}" dt="2022-09-14T12:04:15.729" v="535" actId="947"/>
          <ac:spMkLst>
            <pc:docMk/>
            <pc:sldMk cId="914395413" sldId="266"/>
            <ac:spMk id="113" creationId="{8A42E9E8-F604-43FA-801F-6A41F05CA8CE}"/>
          </ac:spMkLst>
        </pc:spChg>
        <pc:spChg chg="mod">
          <ac:chgData name="Soleil Yi" userId="c719b956-004a-4243-81dc-14be649b7814" providerId="ADAL" clId="{6C4EBF00-D1B8-426F-979E-6B3EBA031025}" dt="2022-09-14T12:04:15.749" v="539" actId="947"/>
          <ac:spMkLst>
            <pc:docMk/>
            <pc:sldMk cId="914395413" sldId="266"/>
            <ac:spMk id="114" creationId="{B757A318-C508-4DD3-B7C2-A4AD3AD57B20}"/>
          </ac:spMkLst>
        </pc:spChg>
        <pc:spChg chg="mod">
          <ac:chgData name="Soleil Yi" userId="c719b956-004a-4243-81dc-14be649b7814" providerId="ADAL" clId="{6C4EBF00-D1B8-426F-979E-6B3EBA031025}" dt="2022-09-14T12:04:15.766" v="543" actId="947"/>
          <ac:spMkLst>
            <pc:docMk/>
            <pc:sldMk cId="914395413" sldId="266"/>
            <ac:spMk id="115" creationId="{B38BC34A-0655-4BFD-83D9-904D3DA96BAD}"/>
          </ac:spMkLst>
        </pc:spChg>
        <pc:spChg chg="mod">
          <ac:chgData name="Soleil Yi" userId="c719b956-004a-4243-81dc-14be649b7814" providerId="ADAL" clId="{6C4EBF00-D1B8-426F-979E-6B3EBA031025}" dt="2022-09-14T12:04:15.785" v="547" actId="947"/>
          <ac:spMkLst>
            <pc:docMk/>
            <pc:sldMk cId="914395413" sldId="266"/>
            <ac:spMk id="116" creationId="{DC93D587-8857-41F3-8535-0BB45F599833}"/>
          </ac:spMkLst>
        </pc:spChg>
        <pc:spChg chg="mod">
          <ac:chgData name="Soleil Yi" userId="c719b956-004a-4243-81dc-14be649b7814" providerId="ADAL" clId="{6C4EBF00-D1B8-426F-979E-6B3EBA031025}" dt="2022-09-14T12:04:15.824" v="551" actId="947"/>
          <ac:spMkLst>
            <pc:docMk/>
            <pc:sldMk cId="914395413" sldId="266"/>
            <ac:spMk id="117" creationId="{C9F28739-3E29-4531-A762-1AB3E84F67F7}"/>
          </ac:spMkLst>
        </pc:spChg>
        <pc:spChg chg="mod">
          <ac:chgData name="Soleil Yi" userId="c719b956-004a-4243-81dc-14be649b7814" providerId="ADAL" clId="{6C4EBF00-D1B8-426F-979E-6B3EBA031025}" dt="2022-09-14T12:04:15.851" v="555" actId="947"/>
          <ac:spMkLst>
            <pc:docMk/>
            <pc:sldMk cId="914395413" sldId="266"/>
            <ac:spMk id="118" creationId="{9C3E7EF4-D60C-4AD6-A23D-D043AE509511}"/>
          </ac:spMkLst>
        </pc:spChg>
        <pc:spChg chg="mod">
          <ac:chgData name="Soleil Yi" userId="c719b956-004a-4243-81dc-14be649b7814" providerId="ADAL" clId="{6C4EBF00-D1B8-426F-979E-6B3EBA031025}" dt="2022-09-14T12:04:15.889" v="559" actId="947"/>
          <ac:spMkLst>
            <pc:docMk/>
            <pc:sldMk cId="914395413" sldId="266"/>
            <ac:spMk id="119" creationId="{1E71F91E-35B8-43F7-B1D7-D8C551380A82}"/>
          </ac:spMkLst>
        </pc:spChg>
        <pc:spChg chg="mod">
          <ac:chgData name="Soleil Yi" userId="c719b956-004a-4243-81dc-14be649b7814" providerId="ADAL" clId="{6C4EBF00-D1B8-426F-979E-6B3EBA031025}" dt="2022-09-14T12:04:15.930" v="563" actId="947"/>
          <ac:spMkLst>
            <pc:docMk/>
            <pc:sldMk cId="914395413" sldId="266"/>
            <ac:spMk id="120" creationId="{8BCB0D9B-4F32-4D29-BD8A-1798CB48AAC0}"/>
          </ac:spMkLst>
        </pc:spChg>
        <pc:spChg chg="mod">
          <ac:chgData name="Soleil Yi" userId="c719b956-004a-4243-81dc-14be649b7814" providerId="ADAL" clId="{6C4EBF00-D1B8-426F-979E-6B3EBA031025}" dt="2022-09-14T12:04:15.971" v="567" actId="947"/>
          <ac:spMkLst>
            <pc:docMk/>
            <pc:sldMk cId="914395413" sldId="266"/>
            <ac:spMk id="121" creationId="{90E1AFD5-DAB5-4434-892D-5D0B8D9B613C}"/>
          </ac:spMkLst>
        </pc:spChg>
        <pc:spChg chg="mod">
          <ac:chgData name="Soleil Yi" userId="c719b956-004a-4243-81dc-14be649b7814" providerId="ADAL" clId="{6C4EBF00-D1B8-426F-979E-6B3EBA031025}" dt="2022-09-14T12:04:16.007" v="571" actId="947"/>
          <ac:spMkLst>
            <pc:docMk/>
            <pc:sldMk cId="914395413" sldId="266"/>
            <ac:spMk id="122" creationId="{725E0B00-B6C4-4582-9758-D2F1AF28D6B3}"/>
          </ac:spMkLst>
        </pc:spChg>
        <pc:spChg chg="mod">
          <ac:chgData name="Soleil Yi" userId="c719b956-004a-4243-81dc-14be649b7814" providerId="ADAL" clId="{6C4EBF00-D1B8-426F-979E-6B3EBA031025}" dt="2022-09-14T12:04:16.051" v="575" actId="947"/>
          <ac:spMkLst>
            <pc:docMk/>
            <pc:sldMk cId="914395413" sldId="266"/>
            <ac:spMk id="123" creationId="{17981489-0421-4D0E-A8D3-B1C101B4C987}"/>
          </ac:spMkLst>
        </pc:spChg>
        <pc:spChg chg="mod">
          <ac:chgData name="Soleil Yi" userId="c719b956-004a-4243-81dc-14be649b7814" providerId="ADAL" clId="{6C4EBF00-D1B8-426F-979E-6B3EBA031025}" dt="2022-09-14T12:04:16.089" v="579" actId="947"/>
          <ac:spMkLst>
            <pc:docMk/>
            <pc:sldMk cId="914395413" sldId="266"/>
            <ac:spMk id="124" creationId="{D2F533E9-99FF-4B3C-B916-15DFAEA89AF5}"/>
          </ac:spMkLst>
        </pc:spChg>
        <pc:spChg chg="mod">
          <ac:chgData name="Soleil Yi" userId="c719b956-004a-4243-81dc-14be649b7814" providerId="ADAL" clId="{6C4EBF00-D1B8-426F-979E-6B3EBA031025}" dt="2022-09-14T12:04:16.128" v="583" actId="947"/>
          <ac:spMkLst>
            <pc:docMk/>
            <pc:sldMk cId="914395413" sldId="266"/>
            <ac:spMk id="125" creationId="{E5FD9D0E-F828-47CC-81D9-9DC4DB8C1B27}"/>
          </ac:spMkLst>
        </pc:spChg>
        <pc:spChg chg="mod">
          <ac:chgData name="Soleil Yi" userId="c719b956-004a-4243-81dc-14be649b7814" providerId="ADAL" clId="{6C4EBF00-D1B8-426F-979E-6B3EBA031025}" dt="2022-09-14T12:04:16.161" v="587" actId="947"/>
          <ac:spMkLst>
            <pc:docMk/>
            <pc:sldMk cId="914395413" sldId="266"/>
            <ac:spMk id="126" creationId="{72C7749A-F236-46E8-AD22-F3B3D09432AE}"/>
          </ac:spMkLst>
        </pc:spChg>
        <pc:spChg chg="mod">
          <ac:chgData name="Soleil Yi" userId="c719b956-004a-4243-81dc-14be649b7814" providerId="ADAL" clId="{6C4EBF00-D1B8-426F-979E-6B3EBA031025}" dt="2022-09-14T12:04:16.181" v="591" actId="947"/>
          <ac:spMkLst>
            <pc:docMk/>
            <pc:sldMk cId="914395413" sldId="266"/>
            <ac:spMk id="127" creationId="{DF75C1D2-B469-403B-B279-F8B90950E58E}"/>
          </ac:spMkLst>
        </pc:spChg>
        <pc:spChg chg="mod">
          <ac:chgData name="Soleil Yi" userId="c719b956-004a-4243-81dc-14be649b7814" providerId="ADAL" clId="{6C4EBF00-D1B8-426F-979E-6B3EBA031025}" dt="2022-09-14T12:04:16.201" v="595" actId="947"/>
          <ac:spMkLst>
            <pc:docMk/>
            <pc:sldMk cId="914395413" sldId="266"/>
            <ac:spMk id="128" creationId="{392934AD-D6CE-497B-BCBA-A0564800C4A8}"/>
          </ac:spMkLst>
        </pc:spChg>
        <pc:spChg chg="mod">
          <ac:chgData name="Soleil Yi" userId="c719b956-004a-4243-81dc-14be649b7814" providerId="ADAL" clId="{6C4EBF00-D1B8-426F-979E-6B3EBA031025}" dt="2022-09-14T12:04:16.219" v="599" actId="947"/>
          <ac:spMkLst>
            <pc:docMk/>
            <pc:sldMk cId="914395413" sldId="266"/>
            <ac:spMk id="129" creationId="{AA408A9A-63CF-483C-AB98-399489122DE8}"/>
          </ac:spMkLst>
        </pc:spChg>
        <pc:spChg chg="mod">
          <ac:chgData name="Soleil Yi" userId="c719b956-004a-4243-81dc-14be649b7814" providerId="ADAL" clId="{6C4EBF00-D1B8-426F-979E-6B3EBA031025}" dt="2022-09-14T12:04:16.238" v="603" actId="947"/>
          <ac:spMkLst>
            <pc:docMk/>
            <pc:sldMk cId="914395413" sldId="266"/>
            <ac:spMk id="130" creationId="{3ECE9CD4-FE46-4C30-9265-2A827B30E670}"/>
          </ac:spMkLst>
        </pc:spChg>
        <pc:spChg chg="mod">
          <ac:chgData name="Soleil Yi" userId="c719b956-004a-4243-81dc-14be649b7814" providerId="ADAL" clId="{6C4EBF00-D1B8-426F-979E-6B3EBA031025}" dt="2022-09-14T12:04:16.256" v="607" actId="947"/>
          <ac:spMkLst>
            <pc:docMk/>
            <pc:sldMk cId="914395413" sldId="266"/>
            <ac:spMk id="131" creationId="{ECBA5307-2FD4-428E-8216-34ECF54D4E73}"/>
          </ac:spMkLst>
        </pc:spChg>
        <pc:spChg chg="mod">
          <ac:chgData name="Soleil Yi" userId="c719b956-004a-4243-81dc-14be649b7814" providerId="ADAL" clId="{6C4EBF00-D1B8-426F-979E-6B3EBA031025}" dt="2022-09-14T12:04:16.274" v="611" actId="947"/>
          <ac:spMkLst>
            <pc:docMk/>
            <pc:sldMk cId="914395413" sldId="266"/>
            <ac:spMk id="132" creationId="{F30051D7-EA0D-40E4-BB2C-76E5C0559E64}"/>
          </ac:spMkLst>
        </pc:spChg>
        <pc:spChg chg="mod">
          <ac:chgData name="Soleil Yi" userId="c719b956-004a-4243-81dc-14be649b7814" providerId="ADAL" clId="{6C4EBF00-D1B8-426F-979E-6B3EBA031025}" dt="2022-09-14T12:04:16.292" v="615" actId="947"/>
          <ac:spMkLst>
            <pc:docMk/>
            <pc:sldMk cId="914395413" sldId="266"/>
            <ac:spMk id="133" creationId="{27901769-585B-453D-A1E3-0EC5B49252BB}"/>
          </ac:spMkLst>
        </pc:spChg>
        <pc:spChg chg="mod">
          <ac:chgData name="Soleil Yi" userId="c719b956-004a-4243-81dc-14be649b7814" providerId="ADAL" clId="{6C4EBF00-D1B8-426F-979E-6B3EBA031025}" dt="2022-09-14T12:04:16.311" v="619" actId="947"/>
          <ac:spMkLst>
            <pc:docMk/>
            <pc:sldMk cId="914395413" sldId="266"/>
            <ac:spMk id="134" creationId="{A0F23246-E167-44DD-96BB-8EF094B0CE7E}"/>
          </ac:spMkLst>
        </pc:spChg>
        <pc:spChg chg="mod">
          <ac:chgData name="Soleil Yi" userId="c719b956-004a-4243-81dc-14be649b7814" providerId="ADAL" clId="{6C4EBF00-D1B8-426F-979E-6B3EBA031025}" dt="2022-09-14T12:04:16.329" v="623" actId="947"/>
          <ac:spMkLst>
            <pc:docMk/>
            <pc:sldMk cId="914395413" sldId="266"/>
            <ac:spMk id="135" creationId="{77D329BE-551B-4C95-81F5-DA2CB1EE7CE9}"/>
          </ac:spMkLst>
        </pc:spChg>
        <pc:spChg chg="mod">
          <ac:chgData name="Soleil Yi" userId="c719b956-004a-4243-81dc-14be649b7814" providerId="ADAL" clId="{6C4EBF00-D1B8-426F-979E-6B3EBA031025}" dt="2022-09-14T12:04:16.348" v="627" actId="947"/>
          <ac:spMkLst>
            <pc:docMk/>
            <pc:sldMk cId="914395413" sldId="266"/>
            <ac:spMk id="136" creationId="{7590C8B2-EB4A-4129-AFC4-9147F694D792}"/>
          </ac:spMkLst>
        </pc:spChg>
        <pc:spChg chg="mod">
          <ac:chgData name="Soleil Yi" userId="c719b956-004a-4243-81dc-14be649b7814" providerId="ADAL" clId="{6C4EBF00-D1B8-426F-979E-6B3EBA031025}" dt="2022-09-14T12:04:16.366" v="631" actId="947"/>
          <ac:spMkLst>
            <pc:docMk/>
            <pc:sldMk cId="914395413" sldId="266"/>
            <ac:spMk id="137" creationId="{4663F8CD-D723-4855-A441-713A80BCD519}"/>
          </ac:spMkLst>
        </pc:spChg>
        <pc:spChg chg="mod">
          <ac:chgData name="Soleil Yi" userId="c719b956-004a-4243-81dc-14be649b7814" providerId="ADAL" clId="{6C4EBF00-D1B8-426F-979E-6B3EBA031025}" dt="2022-09-14T12:04:16.384" v="635" actId="947"/>
          <ac:spMkLst>
            <pc:docMk/>
            <pc:sldMk cId="914395413" sldId="266"/>
            <ac:spMk id="138" creationId="{A5F7DE53-78AE-4CDB-9D82-AD59BBBCEF4F}"/>
          </ac:spMkLst>
        </pc:spChg>
        <pc:spChg chg="mod">
          <ac:chgData name="Soleil Yi" userId="c719b956-004a-4243-81dc-14be649b7814" providerId="ADAL" clId="{6C4EBF00-D1B8-426F-979E-6B3EBA031025}" dt="2022-09-14T12:04:16.429" v="639" actId="947"/>
          <ac:spMkLst>
            <pc:docMk/>
            <pc:sldMk cId="914395413" sldId="266"/>
            <ac:spMk id="139" creationId="{686BC7B8-EE36-45D2-9A21-1351ACD669EE}"/>
          </ac:spMkLst>
        </pc:spChg>
        <pc:spChg chg="mod">
          <ac:chgData name="Soleil Yi" userId="c719b956-004a-4243-81dc-14be649b7814" providerId="ADAL" clId="{6C4EBF00-D1B8-426F-979E-6B3EBA031025}" dt="2022-09-14T12:04:16.467" v="643" actId="947"/>
          <ac:spMkLst>
            <pc:docMk/>
            <pc:sldMk cId="914395413" sldId="266"/>
            <ac:spMk id="140" creationId="{F3DFD159-6864-4AC1-BCEA-CAF8773D5850}"/>
          </ac:spMkLst>
        </pc:spChg>
        <pc:spChg chg="mod">
          <ac:chgData name="Soleil Yi" userId="c719b956-004a-4243-81dc-14be649b7814" providerId="ADAL" clId="{6C4EBF00-D1B8-426F-979E-6B3EBA031025}" dt="2022-09-14T12:04:16.498" v="647" actId="947"/>
          <ac:spMkLst>
            <pc:docMk/>
            <pc:sldMk cId="914395413" sldId="266"/>
            <ac:spMk id="141" creationId="{F35CE7B5-52EB-494C-A761-D093FF8867C5}"/>
          </ac:spMkLst>
        </pc:spChg>
        <pc:spChg chg="mod">
          <ac:chgData name="Soleil Yi" userId="c719b956-004a-4243-81dc-14be649b7814" providerId="ADAL" clId="{6C4EBF00-D1B8-426F-979E-6B3EBA031025}" dt="2022-09-14T12:04:16.533" v="651" actId="947"/>
          <ac:spMkLst>
            <pc:docMk/>
            <pc:sldMk cId="914395413" sldId="266"/>
            <ac:spMk id="142" creationId="{35A8D2BA-7426-4BD8-A74F-E460EDBE9A48}"/>
          </ac:spMkLst>
        </pc:spChg>
        <pc:spChg chg="mod">
          <ac:chgData name="Soleil Yi" userId="c719b956-004a-4243-81dc-14be649b7814" providerId="ADAL" clId="{6C4EBF00-D1B8-426F-979E-6B3EBA031025}" dt="2022-09-14T12:04:16.565" v="655" actId="947"/>
          <ac:spMkLst>
            <pc:docMk/>
            <pc:sldMk cId="914395413" sldId="266"/>
            <ac:spMk id="143" creationId="{451B89B5-68D7-42B3-A16D-DC136E3C17EE}"/>
          </ac:spMkLst>
        </pc:spChg>
        <pc:spChg chg="mod">
          <ac:chgData name="Soleil Yi" userId="c719b956-004a-4243-81dc-14be649b7814" providerId="ADAL" clId="{6C4EBF00-D1B8-426F-979E-6B3EBA031025}" dt="2022-09-14T12:04:16.601" v="659" actId="947"/>
          <ac:spMkLst>
            <pc:docMk/>
            <pc:sldMk cId="914395413" sldId="266"/>
            <ac:spMk id="144" creationId="{195C82B6-6E0F-417F-A771-1A03834E0FAF}"/>
          </ac:spMkLst>
        </pc:spChg>
        <pc:spChg chg="mod">
          <ac:chgData name="Soleil Yi" userId="c719b956-004a-4243-81dc-14be649b7814" providerId="ADAL" clId="{6C4EBF00-D1B8-426F-979E-6B3EBA031025}" dt="2022-09-14T12:04:16.636" v="663" actId="947"/>
          <ac:spMkLst>
            <pc:docMk/>
            <pc:sldMk cId="914395413" sldId="266"/>
            <ac:spMk id="145" creationId="{D8C84C4E-E4EE-4F55-A556-3D581400F357}"/>
          </ac:spMkLst>
        </pc:spChg>
        <pc:spChg chg="mod">
          <ac:chgData name="Soleil Yi" userId="c719b956-004a-4243-81dc-14be649b7814" providerId="ADAL" clId="{6C4EBF00-D1B8-426F-979E-6B3EBA031025}" dt="2022-09-14T12:04:16.671" v="667" actId="947"/>
          <ac:spMkLst>
            <pc:docMk/>
            <pc:sldMk cId="914395413" sldId="266"/>
            <ac:spMk id="146" creationId="{49D3D252-59B4-43F8-AF9E-2144D149F7D4}"/>
          </ac:spMkLst>
        </pc:spChg>
        <pc:spChg chg="mod">
          <ac:chgData name="Soleil Yi" userId="c719b956-004a-4243-81dc-14be649b7814" providerId="ADAL" clId="{6C4EBF00-D1B8-426F-979E-6B3EBA031025}" dt="2022-09-14T12:04:16.702" v="671" actId="947"/>
          <ac:spMkLst>
            <pc:docMk/>
            <pc:sldMk cId="914395413" sldId="266"/>
            <ac:spMk id="147" creationId="{62713D8F-EA53-47D6-8E06-02B99D18B555}"/>
          </ac:spMkLst>
        </pc:spChg>
        <pc:spChg chg="mod">
          <ac:chgData name="Soleil Yi" userId="c719b956-004a-4243-81dc-14be649b7814" providerId="ADAL" clId="{6C4EBF00-D1B8-426F-979E-6B3EBA031025}" dt="2022-09-14T12:04:16.733" v="675" actId="947"/>
          <ac:spMkLst>
            <pc:docMk/>
            <pc:sldMk cId="914395413" sldId="266"/>
            <ac:spMk id="148" creationId="{D0859946-97BF-41D9-802D-9B64A3303DAA}"/>
          </ac:spMkLst>
        </pc:spChg>
        <pc:spChg chg="mod">
          <ac:chgData name="Soleil Yi" userId="c719b956-004a-4243-81dc-14be649b7814" providerId="ADAL" clId="{6C4EBF00-D1B8-426F-979E-6B3EBA031025}" dt="2022-09-14T12:04:16.752" v="679" actId="947"/>
          <ac:spMkLst>
            <pc:docMk/>
            <pc:sldMk cId="914395413" sldId="266"/>
            <ac:spMk id="149" creationId="{A13FE67D-1A8B-4A29-9D3B-49ED1181DB5A}"/>
          </ac:spMkLst>
        </pc:spChg>
        <pc:spChg chg="mod">
          <ac:chgData name="Soleil Yi" userId="c719b956-004a-4243-81dc-14be649b7814" providerId="ADAL" clId="{6C4EBF00-D1B8-426F-979E-6B3EBA031025}" dt="2022-09-14T12:04:16.771" v="683" actId="947"/>
          <ac:spMkLst>
            <pc:docMk/>
            <pc:sldMk cId="914395413" sldId="266"/>
            <ac:spMk id="150" creationId="{A5263D8D-6CDB-4512-9E56-A242229FECB7}"/>
          </ac:spMkLst>
        </pc:spChg>
        <pc:spChg chg="mod">
          <ac:chgData name="Soleil Yi" userId="c719b956-004a-4243-81dc-14be649b7814" providerId="ADAL" clId="{6C4EBF00-D1B8-426F-979E-6B3EBA031025}" dt="2022-09-14T12:04:16.790" v="687" actId="947"/>
          <ac:spMkLst>
            <pc:docMk/>
            <pc:sldMk cId="914395413" sldId="266"/>
            <ac:spMk id="151" creationId="{99B7302C-D198-4701-BEF9-3377112FC605}"/>
          </ac:spMkLst>
        </pc:spChg>
        <pc:spChg chg="mod">
          <ac:chgData name="Soleil Yi" userId="c719b956-004a-4243-81dc-14be649b7814" providerId="ADAL" clId="{6C4EBF00-D1B8-426F-979E-6B3EBA031025}" dt="2022-09-14T12:04:16.814" v="691" actId="947"/>
          <ac:spMkLst>
            <pc:docMk/>
            <pc:sldMk cId="914395413" sldId="266"/>
            <ac:spMk id="152" creationId="{A68DD785-071F-4F2D-B63E-1C5B655DD910}"/>
          </ac:spMkLst>
        </pc:spChg>
        <pc:spChg chg="mod">
          <ac:chgData name="Soleil Yi" userId="c719b956-004a-4243-81dc-14be649b7814" providerId="ADAL" clId="{6C4EBF00-D1B8-426F-979E-6B3EBA031025}" dt="2022-09-14T12:04:16.833" v="695" actId="947"/>
          <ac:spMkLst>
            <pc:docMk/>
            <pc:sldMk cId="914395413" sldId="266"/>
            <ac:spMk id="153" creationId="{06EE6939-4776-4EBD-8CAD-60B9A753BEBC}"/>
          </ac:spMkLst>
        </pc:spChg>
        <pc:spChg chg="mod">
          <ac:chgData name="Soleil Yi" userId="c719b956-004a-4243-81dc-14be649b7814" providerId="ADAL" clId="{6C4EBF00-D1B8-426F-979E-6B3EBA031025}" dt="2022-09-14T12:04:16.851" v="699" actId="947"/>
          <ac:spMkLst>
            <pc:docMk/>
            <pc:sldMk cId="914395413" sldId="266"/>
            <ac:spMk id="154" creationId="{C651DBEA-5230-4F41-9BE5-8A68B7A7E7A6}"/>
          </ac:spMkLst>
        </pc:spChg>
        <pc:spChg chg="mod">
          <ac:chgData name="Soleil Yi" userId="c719b956-004a-4243-81dc-14be649b7814" providerId="ADAL" clId="{6C4EBF00-D1B8-426F-979E-6B3EBA031025}" dt="2022-09-14T12:04:16.869" v="703" actId="947"/>
          <ac:spMkLst>
            <pc:docMk/>
            <pc:sldMk cId="914395413" sldId="266"/>
            <ac:spMk id="155" creationId="{506DCDA8-0FAB-462B-BC49-F0EA18CB7210}"/>
          </ac:spMkLst>
        </pc:spChg>
        <pc:spChg chg="mod">
          <ac:chgData name="Soleil Yi" userId="c719b956-004a-4243-81dc-14be649b7814" providerId="ADAL" clId="{6C4EBF00-D1B8-426F-979E-6B3EBA031025}" dt="2022-09-14T12:04:16.887" v="707" actId="947"/>
          <ac:spMkLst>
            <pc:docMk/>
            <pc:sldMk cId="914395413" sldId="266"/>
            <ac:spMk id="156" creationId="{43DD88BB-36EB-4DD6-BDEF-039C05FA89EA}"/>
          </ac:spMkLst>
        </pc:spChg>
        <pc:spChg chg="mod">
          <ac:chgData name="Soleil Yi" userId="c719b956-004a-4243-81dc-14be649b7814" providerId="ADAL" clId="{6C4EBF00-D1B8-426F-979E-6B3EBA031025}" dt="2022-09-14T12:04:16.908" v="711" actId="947"/>
          <ac:spMkLst>
            <pc:docMk/>
            <pc:sldMk cId="914395413" sldId="266"/>
            <ac:spMk id="157" creationId="{5C1F3F39-84F7-4714-9A48-B757924AD57D}"/>
          </ac:spMkLst>
        </pc:spChg>
        <pc:spChg chg="mod">
          <ac:chgData name="Soleil Yi" userId="c719b956-004a-4243-81dc-14be649b7814" providerId="ADAL" clId="{6C4EBF00-D1B8-426F-979E-6B3EBA031025}" dt="2022-09-14T12:04:16.927" v="715" actId="947"/>
          <ac:spMkLst>
            <pc:docMk/>
            <pc:sldMk cId="914395413" sldId="266"/>
            <ac:spMk id="158" creationId="{E43BF4DC-9A54-4DB6-BB7E-0AAD248BB642}"/>
          </ac:spMkLst>
        </pc:spChg>
        <pc:spChg chg="mod">
          <ac:chgData name="Soleil Yi" userId="c719b956-004a-4243-81dc-14be649b7814" providerId="ADAL" clId="{6C4EBF00-D1B8-426F-979E-6B3EBA031025}" dt="2022-09-14T12:04:16.946" v="719" actId="947"/>
          <ac:spMkLst>
            <pc:docMk/>
            <pc:sldMk cId="914395413" sldId="266"/>
            <ac:spMk id="159" creationId="{926C1B5E-8BBE-4E2E-A1E0-69DBA6B03F22}"/>
          </ac:spMkLst>
        </pc:spChg>
        <pc:spChg chg="mod">
          <ac:chgData name="Soleil Yi" userId="c719b956-004a-4243-81dc-14be649b7814" providerId="ADAL" clId="{6C4EBF00-D1B8-426F-979E-6B3EBA031025}" dt="2022-09-14T12:04:16.964" v="723" actId="947"/>
          <ac:spMkLst>
            <pc:docMk/>
            <pc:sldMk cId="914395413" sldId="266"/>
            <ac:spMk id="160" creationId="{48AEF0F5-78AF-4C4D-BEA1-A9BCA5DE3689}"/>
          </ac:spMkLst>
        </pc:spChg>
        <pc:spChg chg="mod">
          <ac:chgData name="Soleil Yi" userId="c719b956-004a-4243-81dc-14be649b7814" providerId="ADAL" clId="{6C4EBF00-D1B8-426F-979E-6B3EBA031025}" dt="2022-09-14T12:04:16.984" v="727" actId="947"/>
          <ac:spMkLst>
            <pc:docMk/>
            <pc:sldMk cId="914395413" sldId="266"/>
            <ac:spMk id="161" creationId="{DB5FFECF-4357-48B8-9ED6-2D04924CA711}"/>
          </ac:spMkLst>
        </pc:spChg>
        <pc:spChg chg="mod">
          <ac:chgData name="Soleil Yi" userId="c719b956-004a-4243-81dc-14be649b7814" providerId="ADAL" clId="{6C4EBF00-D1B8-426F-979E-6B3EBA031025}" dt="2022-09-14T12:04:17.002" v="731" actId="947"/>
          <ac:spMkLst>
            <pc:docMk/>
            <pc:sldMk cId="914395413" sldId="266"/>
            <ac:spMk id="162" creationId="{C1BB45D3-88EF-44FB-BE84-FD500B6DB34E}"/>
          </ac:spMkLst>
        </pc:spChg>
        <pc:spChg chg="mod">
          <ac:chgData name="Soleil Yi" userId="c719b956-004a-4243-81dc-14be649b7814" providerId="ADAL" clId="{6C4EBF00-D1B8-426F-979E-6B3EBA031025}" dt="2022-09-14T12:04:17.021" v="735" actId="947"/>
          <ac:spMkLst>
            <pc:docMk/>
            <pc:sldMk cId="914395413" sldId="266"/>
            <ac:spMk id="163" creationId="{C13B0C1C-9B49-4E6D-A83A-85A65BC551A7}"/>
          </ac:spMkLst>
        </pc:spChg>
        <pc:spChg chg="mod">
          <ac:chgData name="Soleil Yi" userId="c719b956-004a-4243-81dc-14be649b7814" providerId="ADAL" clId="{6C4EBF00-D1B8-426F-979E-6B3EBA031025}" dt="2022-09-14T12:04:17.040" v="739" actId="947"/>
          <ac:spMkLst>
            <pc:docMk/>
            <pc:sldMk cId="914395413" sldId="266"/>
            <ac:spMk id="164" creationId="{2AABF174-3D20-450D-BEB1-A87B5C4EFCF7}"/>
          </ac:spMkLst>
        </pc:spChg>
        <pc:spChg chg="mod">
          <ac:chgData name="Soleil Yi" userId="c719b956-004a-4243-81dc-14be649b7814" providerId="ADAL" clId="{6C4EBF00-D1B8-426F-979E-6B3EBA031025}" dt="2022-09-14T12:04:17.059" v="743" actId="947"/>
          <ac:spMkLst>
            <pc:docMk/>
            <pc:sldMk cId="914395413" sldId="266"/>
            <ac:spMk id="165" creationId="{D8E00C56-3D0A-4DBF-A664-6AABF1B27DE4}"/>
          </ac:spMkLst>
        </pc:spChg>
        <pc:spChg chg="mod">
          <ac:chgData name="Soleil Yi" userId="c719b956-004a-4243-81dc-14be649b7814" providerId="ADAL" clId="{6C4EBF00-D1B8-426F-979E-6B3EBA031025}" dt="2022-09-14T12:04:17.079" v="747" actId="947"/>
          <ac:spMkLst>
            <pc:docMk/>
            <pc:sldMk cId="914395413" sldId="266"/>
            <ac:spMk id="166" creationId="{D2EDF1A9-700C-436C-859A-78311D195A8B}"/>
          </ac:spMkLst>
        </pc:spChg>
        <pc:spChg chg="mod">
          <ac:chgData name="Soleil Yi" userId="c719b956-004a-4243-81dc-14be649b7814" providerId="ADAL" clId="{6C4EBF00-D1B8-426F-979E-6B3EBA031025}" dt="2022-09-14T12:04:17.097" v="751" actId="947"/>
          <ac:spMkLst>
            <pc:docMk/>
            <pc:sldMk cId="914395413" sldId="266"/>
            <ac:spMk id="167" creationId="{3DBC7814-F03D-4078-BE05-358EFB90FDA4}"/>
          </ac:spMkLst>
        </pc:spChg>
        <pc:spChg chg="mod">
          <ac:chgData name="Soleil Yi" userId="c719b956-004a-4243-81dc-14be649b7814" providerId="ADAL" clId="{6C4EBF00-D1B8-426F-979E-6B3EBA031025}" dt="2022-09-14T12:04:17.133" v="755" actId="947"/>
          <ac:spMkLst>
            <pc:docMk/>
            <pc:sldMk cId="914395413" sldId="266"/>
            <ac:spMk id="168" creationId="{A1A4223F-1540-4584-BFC8-E2813F850417}"/>
          </ac:spMkLst>
        </pc:spChg>
        <pc:spChg chg="mod">
          <ac:chgData name="Soleil Yi" userId="c719b956-004a-4243-81dc-14be649b7814" providerId="ADAL" clId="{6C4EBF00-D1B8-426F-979E-6B3EBA031025}" dt="2022-09-14T12:04:17.161" v="759" actId="947"/>
          <ac:spMkLst>
            <pc:docMk/>
            <pc:sldMk cId="914395413" sldId="266"/>
            <ac:spMk id="169" creationId="{06E0771B-5523-4D2C-BF68-A75AB1357FE3}"/>
          </ac:spMkLst>
        </pc:spChg>
        <pc:spChg chg="mod">
          <ac:chgData name="Soleil Yi" userId="c719b956-004a-4243-81dc-14be649b7814" providerId="ADAL" clId="{6C4EBF00-D1B8-426F-979E-6B3EBA031025}" dt="2022-09-14T12:04:17.199" v="763" actId="947"/>
          <ac:spMkLst>
            <pc:docMk/>
            <pc:sldMk cId="914395413" sldId="266"/>
            <ac:spMk id="170" creationId="{F6D87D82-6AEE-4A29-BE5E-F0EE73683604}"/>
          </ac:spMkLst>
        </pc:spChg>
        <pc:spChg chg="mod">
          <ac:chgData name="Soleil Yi" userId="c719b956-004a-4243-81dc-14be649b7814" providerId="ADAL" clId="{6C4EBF00-D1B8-426F-979E-6B3EBA031025}" dt="2022-09-14T12:04:17.221" v="767" actId="947"/>
          <ac:spMkLst>
            <pc:docMk/>
            <pc:sldMk cId="914395413" sldId="266"/>
            <ac:spMk id="171" creationId="{84413848-0C04-4046-908B-460E5DBE48BC}"/>
          </ac:spMkLst>
        </pc:spChg>
        <pc:spChg chg="mod">
          <ac:chgData name="Soleil Yi" userId="c719b956-004a-4243-81dc-14be649b7814" providerId="ADAL" clId="{6C4EBF00-D1B8-426F-979E-6B3EBA031025}" dt="2022-09-14T12:04:17.239" v="771" actId="947"/>
          <ac:spMkLst>
            <pc:docMk/>
            <pc:sldMk cId="914395413" sldId="266"/>
            <ac:spMk id="172" creationId="{E897A43D-3A9D-4949-80A5-137EAD9028B4}"/>
          </ac:spMkLst>
        </pc:spChg>
        <pc:spChg chg="mod">
          <ac:chgData name="Soleil Yi" userId="c719b956-004a-4243-81dc-14be649b7814" providerId="ADAL" clId="{6C4EBF00-D1B8-426F-979E-6B3EBA031025}" dt="2022-09-14T12:04:17.257" v="775" actId="947"/>
          <ac:spMkLst>
            <pc:docMk/>
            <pc:sldMk cId="914395413" sldId="266"/>
            <ac:spMk id="173" creationId="{95BB480E-F688-4348-A48D-110B792C7F37}"/>
          </ac:spMkLst>
        </pc:spChg>
        <pc:spChg chg="mod">
          <ac:chgData name="Soleil Yi" userId="c719b956-004a-4243-81dc-14be649b7814" providerId="ADAL" clId="{6C4EBF00-D1B8-426F-979E-6B3EBA031025}" dt="2022-09-14T12:04:17.274" v="779" actId="947"/>
          <ac:spMkLst>
            <pc:docMk/>
            <pc:sldMk cId="914395413" sldId="266"/>
            <ac:spMk id="174" creationId="{597FC7C4-24D8-4F06-8D9F-2E7787F6108E}"/>
          </ac:spMkLst>
        </pc:spChg>
        <pc:spChg chg="mod">
          <ac:chgData name="Soleil Yi" userId="c719b956-004a-4243-81dc-14be649b7814" providerId="ADAL" clId="{6C4EBF00-D1B8-426F-979E-6B3EBA031025}" dt="2022-09-14T12:04:17.292" v="783" actId="947"/>
          <ac:spMkLst>
            <pc:docMk/>
            <pc:sldMk cId="914395413" sldId="266"/>
            <ac:spMk id="175" creationId="{4484CD91-29E7-47F9-A491-544D70698876}"/>
          </ac:spMkLst>
        </pc:spChg>
        <pc:spChg chg="mod">
          <ac:chgData name="Soleil Yi" userId="c719b956-004a-4243-81dc-14be649b7814" providerId="ADAL" clId="{6C4EBF00-D1B8-426F-979E-6B3EBA031025}" dt="2022-09-14T12:04:17.310" v="787" actId="947"/>
          <ac:spMkLst>
            <pc:docMk/>
            <pc:sldMk cId="914395413" sldId="266"/>
            <ac:spMk id="176" creationId="{C565A66B-7F0D-403B-937E-DC8EE7F37138}"/>
          </ac:spMkLst>
        </pc:spChg>
        <pc:spChg chg="mod">
          <ac:chgData name="Soleil Yi" userId="c719b956-004a-4243-81dc-14be649b7814" providerId="ADAL" clId="{6C4EBF00-D1B8-426F-979E-6B3EBA031025}" dt="2022-09-14T12:04:17.331" v="791" actId="947"/>
          <ac:spMkLst>
            <pc:docMk/>
            <pc:sldMk cId="914395413" sldId="266"/>
            <ac:spMk id="177" creationId="{69828CB7-2CCD-409B-9D3D-AFE21EADCB9F}"/>
          </ac:spMkLst>
        </pc:spChg>
        <pc:spChg chg="mod">
          <ac:chgData name="Soleil Yi" userId="c719b956-004a-4243-81dc-14be649b7814" providerId="ADAL" clId="{6C4EBF00-D1B8-426F-979E-6B3EBA031025}" dt="2022-09-14T12:04:17.350" v="795" actId="947"/>
          <ac:spMkLst>
            <pc:docMk/>
            <pc:sldMk cId="914395413" sldId="266"/>
            <ac:spMk id="178" creationId="{746675F5-F14D-41F9-810E-D3E9C64692A5}"/>
          </ac:spMkLst>
        </pc:spChg>
        <pc:spChg chg="mod">
          <ac:chgData name="Soleil Yi" userId="c719b956-004a-4243-81dc-14be649b7814" providerId="ADAL" clId="{6C4EBF00-D1B8-426F-979E-6B3EBA031025}" dt="2022-09-14T12:04:17.368" v="799" actId="947"/>
          <ac:spMkLst>
            <pc:docMk/>
            <pc:sldMk cId="914395413" sldId="266"/>
            <ac:spMk id="179" creationId="{7E1AE70C-8E4E-43C3-A094-DCDAF45F725F}"/>
          </ac:spMkLst>
        </pc:spChg>
        <pc:spChg chg="mod">
          <ac:chgData name="Soleil Yi" userId="c719b956-004a-4243-81dc-14be649b7814" providerId="ADAL" clId="{6C4EBF00-D1B8-426F-979E-6B3EBA031025}" dt="2022-09-14T12:04:17.387" v="803" actId="947"/>
          <ac:spMkLst>
            <pc:docMk/>
            <pc:sldMk cId="914395413" sldId="266"/>
            <ac:spMk id="180" creationId="{D64637E8-8D8C-442E-8C0A-EB983B3535F8}"/>
          </ac:spMkLst>
        </pc:spChg>
        <pc:spChg chg="mod">
          <ac:chgData name="Soleil Yi" userId="c719b956-004a-4243-81dc-14be649b7814" providerId="ADAL" clId="{6C4EBF00-D1B8-426F-979E-6B3EBA031025}" dt="2022-09-14T12:04:17.405" v="807" actId="947"/>
          <ac:spMkLst>
            <pc:docMk/>
            <pc:sldMk cId="914395413" sldId="266"/>
            <ac:spMk id="181" creationId="{EC52D36B-D369-4252-BDE3-0626505D30AA}"/>
          </ac:spMkLst>
        </pc:spChg>
        <pc:spChg chg="mod">
          <ac:chgData name="Soleil Yi" userId="c719b956-004a-4243-81dc-14be649b7814" providerId="ADAL" clId="{6C4EBF00-D1B8-426F-979E-6B3EBA031025}" dt="2022-09-14T12:04:17.430" v="811" actId="947"/>
          <ac:spMkLst>
            <pc:docMk/>
            <pc:sldMk cId="914395413" sldId="266"/>
            <ac:spMk id="182" creationId="{1CB189C1-8097-440B-BE14-A28EA4C334FF}"/>
          </ac:spMkLst>
        </pc:spChg>
        <pc:spChg chg="mod">
          <ac:chgData name="Soleil Yi" userId="c719b956-004a-4243-81dc-14be649b7814" providerId="ADAL" clId="{6C4EBF00-D1B8-426F-979E-6B3EBA031025}" dt="2022-09-14T12:04:17.459" v="815" actId="947"/>
          <ac:spMkLst>
            <pc:docMk/>
            <pc:sldMk cId="914395413" sldId="266"/>
            <ac:spMk id="183" creationId="{B2150C9D-B50E-49D8-A921-29CD7DC10867}"/>
          </ac:spMkLst>
        </pc:spChg>
        <pc:spChg chg="mod">
          <ac:chgData name="Soleil Yi" userId="c719b956-004a-4243-81dc-14be649b7814" providerId="ADAL" clId="{6C4EBF00-D1B8-426F-979E-6B3EBA031025}" dt="2022-09-14T12:04:17.495" v="819" actId="947"/>
          <ac:spMkLst>
            <pc:docMk/>
            <pc:sldMk cId="914395413" sldId="266"/>
            <ac:spMk id="184" creationId="{03C80DED-9DE2-4092-8936-7939825F255E}"/>
          </ac:spMkLst>
        </pc:spChg>
        <pc:spChg chg="mod">
          <ac:chgData name="Soleil Yi" userId="c719b956-004a-4243-81dc-14be649b7814" providerId="ADAL" clId="{6C4EBF00-D1B8-426F-979E-6B3EBA031025}" dt="2022-09-14T12:04:17.529" v="823" actId="947"/>
          <ac:spMkLst>
            <pc:docMk/>
            <pc:sldMk cId="914395413" sldId="266"/>
            <ac:spMk id="185" creationId="{DD99A9C1-F9EA-483C-A0C4-6DB7BAF2D69D}"/>
          </ac:spMkLst>
        </pc:spChg>
        <pc:spChg chg="mod">
          <ac:chgData name="Soleil Yi" userId="c719b956-004a-4243-81dc-14be649b7814" providerId="ADAL" clId="{6C4EBF00-D1B8-426F-979E-6B3EBA031025}" dt="2022-09-14T12:04:17.560" v="827" actId="947"/>
          <ac:spMkLst>
            <pc:docMk/>
            <pc:sldMk cId="914395413" sldId="266"/>
            <ac:spMk id="186" creationId="{F0B2ADC1-2887-4347-B7C9-34CEE92BCEC4}"/>
          </ac:spMkLst>
        </pc:spChg>
        <pc:spChg chg="mod">
          <ac:chgData name="Soleil Yi" userId="c719b956-004a-4243-81dc-14be649b7814" providerId="ADAL" clId="{6C4EBF00-D1B8-426F-979E-6B3EBA031025}" dt="2022-09-14T12:04:17.590" v="831" actId="947"/>
          <ac:spMkLst>
            <pc:docMk/>
            <pc:sldMk cId="914395413" sldId="266"/>
            <ac:spMk id="187" creationId="{13A5B373-3FC2-458E-B8F9-BD922EF47FDE}"/>
          </ac:spMkLst>
        </pc:spChg>
        <pc:spChg chg="mod">
          <ac:chgData name="Soleil Yi" userId="c719b956-004a-4243-81dc-14be649b7814" providerId="ADAL" clId="{6C4EBF00-D1B8-426F-979E-6B3EBA031025}" dt="2022-09-14T12:04:17.623" v="835" actId="947"/>
          <ac:spMkLst>
            <pc:docMk/>
            <pc:sldMk cId="914395413" sldId="266"/>
            <ac:spMk id="188" creationId="{57B9CD21-F00D-4B98-B892-F14AEF86B5B1}"/>
          </ac:spMkLst>
        </pc:spChg>
        <pc:spChg chg="mod">
          <ac:chgData name="Soleil Yi" userId="c719b956-004a-4243-81dc-14be649b7814" providerId="ADAL" clId="{6C4EBF00-D1B8-426F-979E-6B3EBA031025}" dt="2022-09-14T12:04:17.654" v="839" actId="947"/>
          <ac:spMkLst>
            <pc:docMk/>
            <pc:sldMk cId="914395413" sldId="266"/>
            <ac:spMk id="189" creationId="{87DF067D-384D-499B-B8C5-5688D47AC0A0}"/>
          </ac:spMkLst>
        </pc:spChg>
        <pc:spChg chg="mod">
          <ac:chgData name="Soleil Yi" userId="c719b956-004a-4243-81dc-14be649b7814" providerId="ADAL" clId="{6C4EBF00-D1B8-426F-979E-6B3EBA031025}" dt="2022-09-14T12:04:17.686" v="843" actId="947"/>
          <ac:spMkLst>
            <pc:docMk/>
            <pc:sldMk cId="914395413" sldId="266"/>
            <ac:spMk id="190" creationId="{973A4EF6-DDE0-4A8D-B246-E54CDC1F424B}"/>
          </ac:spMkLst>
        </pc:spChg>
        <pc:spChg chg="mod">
          <ac:chgData name="Soleil Yi" userId="c719b956-004a-4243-81dc-14be649b7814" providerId="ADAL" clId="{6C4EBF00-D1B8-426F-979E-6B3EBA031025}" dt="2022-09-14T12:04:17.721" v="847" actId="947"/>
          <ac:spMkLst>
            <pc:docMk/>
            <pc:sldMk cId="914395413" sldId="266"/>
            <ac:spMk id="191" creationId="{D600C7E4-C28F-4A60-9A76-EA861CD74284}"/>
          </ac:spMkLst>
        </pc:spChg>
        <pc:spChg chg="mod">
          <ac:chgData name="Soleil Yi" userId="c719b956-004a-4243-81dc-14be649b7814" providerId="ADAL" clId="{6C4EBF00-D1B8-426F-979E-6B3EBA031025}" dt="2022-09-14T12:04:17.753" v="851" actId="947"/>
          <ac:spMkLst>
            <pc:docMk/>
            <pc:sldMk cId="914395413" sldId="266"/>
            <ac:spMk id="192" creationId="{994D3E70-1A26-4583-8575-B9178D02E3AD}"/>
          </ac:spMkLst>
        </pc:spChg>
        <pc:spChg chg="mod">
          <ac:chgData name="Soleil Yi" userId="c719b956-004a-4243-81dc-14be649b7814" providerId="ADAL" clId="{6C4EBF00-D1B8-426F-979E-6B3EBA031025}" dt="2022-09-14T12:04:17.772" v="855" actId="947"/>
          <ac:spMkLst>
            <pc:docMk/>
            <pc:sldMk cId="914395413" sldId="266"/>
            <ac:spMk id="193" creationId="{61B8DD79-87CE-4A2D-A62F-E4D8071886A6}"/>
          </ac:spMkLst>
        </pc:spChg>
        <pc:spChg chg="mod">
          <ac:chgData name="Soleil Yi" userId="c719b956-004a-4243-81dc-14be649b7814" providerId="ADAL" clId="{6C4EBF00-D1B8-426F-979E-6B3EBA031025}" dt="2022-09-14T12:04:17.793" v="859" actId="947"/>
          <ac:spMkLst>
            <pc:docMk/>
            <pc:sldMk cId="914395413" sldId="266"/>
            <ac:spMk id="194" creationId="{A1D26849-DBFD-4498-B2F8-A2E2705AE203}"/>
          </ac:spMkLst>
        </pc:spChg>
        <pc:spChg chg="mod">
          <ac:chgData name="Soleil Yi" userId="c719b956-004a-4243-81dc-14be649b7814" providerId="ADAL" clId="{6C4EBF00-D1B8-426F-979E-6B3EBA031025}" dt="2022-09-14T12:04:17.812" v="863" actId="947"/>
          <ac:spMkLst>
            <pc:docMk/>
            <pc:sldMk cId="914395413" sldId="266"/>
            <ac:spMk id="195" creationId="{25C99162-496D-4D20-B819-AB0B627C265C}"/>
          </ac:spMkLst>
        </pc:spChg>
        <pc:spChg chg="mod">
          <ac:chgData name="Soleil Yi" userId="c719b956-004a-4243-81dc-14be649b7814" providerId="ADAL" clId="{6C4EBF00-D1B8-426F-979E-6B3EBA031025}" dt="2022-09-14T12:04:17.831" v="867" actId="947"/>
          <ac:spMkLst>
            <pc:docMk/>
            <pc:sldMk cId="914395413" sldId="266"/>
            <ac:spMk id="196" creationId="{0F8F9DA7-02F8-4060-A18F-5068BF719E39}"/>
          </ac:spMkLst>
        </pc:spChg>
        <pc:spChg chg="mod">
          <ac:chgData name="Soleil Yi" userId="c719b956-004a-4243-81dc-14be649b7814" providerId="ADAL" clId="{6C4EBF00-D1B8-426F-979E-6B3EBA031025}" dt="2022-09-14T12:04:17.850" v="871" actId="947"/>
          <ac:spMkLst>
            <pc:docMk/>
            <pc:sldMk cId="914395413" sldId="266"/>
            <ac:spMk id="197" creationId="{9A9A3FB8-193F-445C-8E9E-C6478EBD8005}"/>
          </ac:spMkLst>
        </pc:spChg>
        <pc:spChg chg="mod">
          <ac:chgData name="Soleil Yi" userId="c719b956-004a-4243-81dc-14be649b7814" providerId="ADAL" clId="{6C4EBF00-D1B8-426F-979E-6B3EBA031025}" dt="2022-09-14T12:04:17.868" v="875" actId="947"/>
          <ac:spMkLst>
            <pc:docMk/>
            <pc:sldMk cId="914395413" sldId="266"/>
            <ac:spMk id="198" creationId="{3E877685-1087-4490-A6B1-8545E2AFB104}"/>
          </ac:spMkLst>
        </pc:spChg>
        <pc:spChg chg="mod">
          <ac:chgData name="Soleil Yi" userId="c719b956-004a-4243-81dc-14be649b7814" providerId="ADAL" clId="{6C4EBF00-D1B8-426F-979E-6B3EBA031025}" dt="2022-09-14T12:04:17.886" v="879" actId="947"/>
          <ac:spMkLst>
            <pc:docMk/>
            <pc:sldMk cId="914395413" sldId="266"/>
            <ac:spMk id="199" creationId="{44274CD6-8D7A-4696-BA8B-6319DC9388CC}"/>
          </ac:spMkLst>
        </pc:spChg>
        <pc:spChg chg="mod">
          <ac:chgData name="Soleil Yi" userId="c719b956-004a-4243-81dc-14be649b7814" providerId="ADAL" clId="{6C4EBF00-D1B8-426F-979E-6B3EBA031025}" dt="2022-09-14T12:04:17.906" v="883" actId="947"/>
          <ac:spMkLst>
            <pc:docMk/>
            <pc:sldMk cId="914395413" sldId="266"/>
            <ac:spMk id="200" creationId="{735850BB-8754-4983-B4E4-271E5D981F6D}"/>
          </ac:spMkLst>
        </pc:spChg>
        <pc:spChg chg="mod">
          <ac:chgData name="Soleil Yi" userId="c719b956-004a-4243-81dc-14be649b7814" providerId="ADAL" clId="{6C4EBF00-D1B8-426F-979E-6B3EBA031025}" dt="2022-09-14T12:04:17.931" v="887" actId="947"/>
          <ac:spMkLst>
            <pc:docMk/>
            <pc:sldMk cId="914395413" sldId="266"/>
            <ac:spMk id="201" creationId="{69D1AD75-500F-418C-916B-D8567ED4D3F4}"/>
          </ac:spMkLst>
        </pc:spChg>
        <pc:spChg chg="mod">
          <ac:chgData name="Soleil Yi" userId="c719b956-004a-4243-81dc-14be649b7814" providerId="ADAL" clId="{6C4EBF00-D1B8-426F-979E-6B3EBA031025}" dt="2022-09-14T12:04:17.971" v="891" actId="947"/>
          <ac:spMkLst>
            <pc:docMk/>
            <pc:sldMk cId="914395413" sldId="266"/>
            <ac:spMk id="202" creationId="{DDF20F54-63CB-4E66-8894-BD8FB6941AA2}"/>
          </ac:spMkLst>
        </pc:spChg>
        <pc:spChg chg="mod">
          <ac:chgData name="Soleil Yi" userId="c719b956-004a-4243-81dc-14be649b7814" providerId="ADAL" clId="{6C4EBF00-D1B8-426F-979E-6B3EBA031025}" dt="2022-09-14T12:04:18.007" v="895" actId="947"/>
          <ac:spMkLst>
            <pc:docMk/>
            <pc:sldMk cId="914395413" sldId="266"/>
            <ac:spMk id="203" creationId="{5C5A1BD0-2A68-4E24-A0A9-8406F709F0C9}"/>
          </ac:spMkLst>
        </pc:spChg>
        <pc:spChg chg="mod">
          <ac:chgData name="Soleil Yi" userId="c719b956-004a-4243-81dc-14be649b7814" providerId="ADAL" clId="{6C4EBF00-D1B8-426F-979E-6B3EBA031025}" dt="2022-09-14T12:04:18.037" v="899" actId="947"/>
          <ac:spMkLst>
            <pc:docMk/>
            <pc:sldMk cId="914395413" sldId="266"/>
            <ac:spMk id="204" creationId="{4DE41012-C360-4B56-ADDE-AD70C2549F68}"/>
          </ac:spMkLst>
        </pc:spChg>
        <pc:spChg chg="mod">
          <ac:chgData name="Soleil Yi" userId="c719b956-004a-4243-81dc-14be649b7814" providerId="ADAL" clId="{6C4EBF00-D1B8-426F-979E-6B3EBA031025}" dt="2022-09-14T12:04:18.064" v="903" actId="947"/>
          <ac:spMkLst>
            <pc:docMk/>
            <pc:sldMk cId="914395413" sldId="266"/>
            <ac:spMk id="205" creationId="{99464A65-28E4-44D2-A079-EE18A8733251}"/>
          </ac:spMkLst>
        </pc:spChg>
        <pc:spChg chg="mod">
          <ac:chgData name="Soleil Yi" userId="c719b956-004a-4243-81dc-14be649b7814" providerId="ADAL" clId="{6C4EBF00-D1B8-426F-979E-6B3EBA031025}" dt="2022-09-14T12:04:18.106" v="907" actId="947"/>
          <ac:spMkLst>
            <pc:docMk/>
            <pc:sldMk cId="914395413" sldId="266"/>
            <ac:spMk id="206" creationId="{BB6A03B5-1FAB-4E7D-B6F6-0F598DFFCF7D}"/>
          </ac:spMkLst>
        </pc:spChg>
        <pc:spChg chg="mod">
          <ac:chgData name="Soleil Yi" userId="c719b956-004a-4243-81dc-14be649b7814" providerId="ADAL" clId="{6C4EBF00-D1B8-426F-979E-6B3EBA031025}" dt="2022-09-14T12:04:18.135" v="911" actId="947"/>
          <ac:spMkLst>
            <pc:docMk/>
            <pc:sldMk cId="914395413" sldId="266"/>
            <ac:spMk id="207" creationId="{65F672C8-D3D9-4DE6-B376-F42234012E86}"/>
          </ac:spMkLst>
        </pc:spChg>
        <pc:spChg chg="mod">
          <ac:chgData name="Soleil Yi" userId="c719b956-004a-4243-81dc-14be649b7814" providerId="ADAL" clId="{6C4EBF00-D1B8-426F-979E-6B3EBA031025}" dt="2022-09-14T12:04:18.164" v="915" actId="947"/>
          <ac:spMkLst>
            <pc:docMk/>
            <pc:sldMk cId="914395413" sldId="266"/>
            <ac:spMk id="208" creationId="{4D3EC9DC-8CD6-49AB-84D0-5FE6A7A1DFA7}"/>
          </ac:spMkLst>
        </pc:spChg>
        <pc:spChg chg="mod">
          <ac:chgData name="Soleil Yi" userId="c719b956-004a-4243-81dc-14be649b7814" providerId="ADAL" clId="{6C4EBF00-D1B8-426F-979E-6B3EBA031025}" dt="2022-09-14T12:04:18.190" v="919" actId="947"/>
          <ac:spMkLst>
            <pc:docMk/>
            <pc:sldMk cId="914395413" sldId="266"/>
            <ac:spMk id="209" creationId="{2F641FF4-DEBD-4572-8121-8C95A444A43D}"/>
          </ac:spMkLst>
        </pc:spChg>
        <pc:spChg chg="mod">
          <ac:chgData name="Soleil Yi" userId="c719b956-004a-4243-81dc-14be649b7814" providerId="ADAL" clId="{6C4EBF00-D1B8-426F-979E-6B3EBA031025}" dt="2022-09-14T12:04:18.222" v="923" actId="947"/>
          <ac:spMkLst>
            <pc:docMk/>
            <pc:sldMk cId="914395413" sldId="266"/>
            <ac:spMk id="210" creationId="{86BCF9EB-992C-4542-88EB-28BEB0403D17}"/>
          </ac:spMkLst>
        </pc:spChg>
        <pc:spChg chg="mod">
          <ac:chgData name="Soleil Yi" userId="c719b956-004a-4243-81dc-14be649b7814" providerId="ADAL" clId="{6C4EBF00-D1B8-426F-979E-6B3EBA031025}" dt="2022-09-14T12:04:18.260" v="927" actId="947"/>
          <ac:spMkLst>
            <pc:docMk/>
            <pc:sldMk cId="914395413" sldId="266"/>
            <ac:spMk id="211" creationId="{D3E4C5CA-D505-4AC5-A292-643B449ABDDE}"/>
          </ac:spMkLst>
        </pc:spChg>
        <pc:spChg chg="mod">
          <ac:chgData name="Soleil Yi" userId="c719b956-004a-4243-81dc-14be649b7814" providerId="ADAL" clId="{6C4EBF00-D1B8-426F-979E-6B3EBA031025}" dt="2022-09-14T12:04:18.287" v="931" actId="947"/>
          <ac:spMkLst>
            <pc:docMk/>
            <pc:sldMk cId="914395413" sldId="266"/>
            <ac:spMk id="212" creationId="{E267B01B-6FB0-4410-9E77-83BF88325EBB}"/>
          </ac:spMkLst>
        </pc:spChg>
        <pc:spChg chg="mod">
          <ac:chgData name="Soleil Yi" userId="c719b956-004a-4243-81dc-14be649b7814" providerId="ADAL" clId="{6C4EBF00-D1B8-426F-979E-6B3EBA031025}" dt="2022-09-14T12:04:18.316" v="935" actId="947"/>
          <ac:spMkLst>
            <pc:docMk/>
            <pc:sldMk cId="914395413" sldId="266"/>
            <ac:spMk id="213" creationId="{78429F15-44B5-4123-938E-A14E586CD775}"/>
          </ac:spMkLst>
        </pc:spChg>
        <pc:spChg chg="mod">
          <ac:chgData name="Soleil Yi" userId="c719b956-004a-4243-81dc-14be649b7814" providerId="ADAL" clId="{6C4EBF00-D1B8-426F-979E-6B3EBA031025}" dt="2022-09-14T12:04:18.344" v="939" actId="947"/>
          <ac:spMkLst>
            <pc:docMk/>
            <pc:sldMk cId="914395413" sldId="266"/>
            <ac:spMk id="214" creationId="{B9AC7598-1DDD-4C1F-A817-ACA46BA671BA}"/>
          </ac:spMkLst>
        </pc:spChg>
        <pc:spChg chg="mod">
          <ac:chgData name="Soleil Yi" userId="c719b956-004a-4243-81dc-14be649b7814" providerId="ADAL" clId="{6C4EBF00-D1B8-426F-979E-6B3EBA031025}" dt="2022-09-14T12:04:18.365" v="943" actId="947"/>
          <ac:spMkLst>
            <pc:docMk/>
            <pc:sldMk cId="914395413" sldId="266"/>
            <ac:spMk id="215" creationId="{952AAC16-9EC4-4CB0-BCCE-A0D6425A22E5}"/>
          </ac:spMkLst>
        </pc:spChg>
        <pc:spChg chg="mod">
          <ac:chgData name="Soleil Yi" userId="c719b956-004a-4243-81dc-14be649b7814" providerId="ADAL" clId="{6C4EBF00-D1B8-426F-979E-6B3EBA031025}" dt="2022-09-14T12:04:18.384" v="947" actId="947"/>
          <ac:spMkLst>
            <pc:docMk/>
            <pc:sldMk cId="914395413" sldId="266"/>
            <ac:spMk id="216" creationId="{7A773276-D5B3-4BE1-8187-4503E5139752}"/>
          </ac:spMkLst>
        </pc:spChg>
        <pc:spChg chg="mod">
          <ac:chgData name="Soleil Yi" userId="c719b956-004a-4243-81dc-14be649b7814" providerId="ADAL" clId="{6C4EBF00-D1B8-426F-979E-6B3EBA031025}" dt="2022-09-14T12:04:18.401" v="951" actId="947"/>
          <ac:spMkLst>
            <pc:docMk/>
            <pc:sldMk cId="914395413" sldId="266"/>
            <ac:spMk id="217" creationId="{762592B3-4AD7-402E-9742-6F6B966B6953}"/>
          </ac:spMkLst>
        </pc:spChg>
        <pc:spChg chg="mod">
          <ac:chgData name="Soleil Yi" userId="c719b956-004a-4243-81dc-14be649b7814" providerId="ADAL" clId="{6C4EBF00-D1B8-426F-979E-6B3EBA031025}" dt="2022-09-14T12:04:18.419" v="955" actId="947"/>
          <ac:spMkLst>
            <pc:docMk/>
            <pc:sldMk cId="914395413" sldId="266"/>
            <ac:spMk id="218" creationId="{41B0ACC2-4C27-46BE-8FB6-F7F00C631366}"/>
          </ac:spMkLst>
        </pc:spChg>
        <pc:spChg chg="mod">
          <ac:chgData name="Soleil Yi" userId="c719b956-004a-4243-81dc-14be649b7814" providerId="ADAL" clId="{6C4EBF00-D1B8-426F-979E-6B3EBA031025}" dt="2022-09-14T12:04:18.441" v="959" actId="947"/>
          <ac:spMkLst>
            <pc:docMk/>
            <pc:sldMk cId="914395413" sldId="266"/>
            <ac:spMk id="219" creationId="{24DE536E-7E16-470F-A3FB-B3FF6ED60080}"/>
          </ac:spMkLst>
        </pc:spChg>
        <pc:spChg chg="mod">
          <ac:chgData name="Soleil Yi" userId="c719b956-004a-4243-81dc-14be649b7814" providerId="ADAL" clId="{6C4EBF00-D1B8-426F-979E-6B3EBA031025}" dt="2022-09-14T12:04:18.461" v="963" actId="947"/>
          <ac:spMkLst>
            <pc:docMk/>
            <pc:sldMk cId="914395413" sldId="266"/>
            <ac:spMk id="220" creationId="{17DB5C4E-99EB-4EC5-8393-6A49BE89581B}"/>
          </ac:spMkLst>
        </pc:spChg>
        <pc:spChg chg="mod">
          <ac:chgData name="Soleil Yi" userId="c719b956-004a-4243-81dc-14be649b7814" providerId="ADAL" clId="{6C4EBF00-D1B8-426F-979E-6B3EBA031025}" dt="2022-09-14T12:04:18.479" v="967" actId="947"/>
          <ac:spMkLst>
            <pc:docMk/>
            <pc:sldMk cId="914395413" sldId="266"/>
            <ac:spMk id="221" creationId="{03BCEAF6-0419-48A9-BE96-F5155DE92441}"/>
          </ac:spMkLst>
        </pc:spChg>
        <pc:spChg chg="mod">
          <ac:chgData name="Soleil Yi" userId="c719b956-004a-4243-81dc-14be649b7814" providerId="ADAL" clId="{6C4EBF00-D1B8-426F-979E-6B3EBA031025}" dt="2022-09-14T12:04:18.497" v="971" actId="947"/>
          <ac:spMkLst>
            <pc:docMk/>
            <pc:sldMk cId="914395413" sldId="266"/>
            <ac:spMk id="222" creationId="{CFD1BF75-D4B4-472E-B049-5C2256B79080}"/>
          </ac:spMkLst>
        </pc:spChg>
        <pc:spChg chg="mod">
          <ac:chgData name="Soleil Yi" userId="c719b956-004a-4243-81dc-14be649b7814" providerId="ADAL" clId="{6C4EBF00-D1B8-426F-979E-6B3EBA031025}" dt="2022-09-14T12:04:18.518" v="975" actId="947"/>
          <ac:spMkLst>
            <pc:docMk/>
            <pc:sldMk cId="914395413" sldId="266"/>
            <ac:spMk id="223" creationId="{B7BCD18D-A207-4F69-B167-BBCB0C0384F7}"/>
          </ac:spMkLst>
        </pc:spChg>
        <pc:spChg chg="mod">
          <ac:chgData name="Soleil Yi" userId="c719b956-004a-4243-81dc-14be649b7814" providerId="ADAL" clId="{6C4EBF00-D1B8-426F-979E-6B3EBA031025}" dt="2022-09-14T12:04:18.537" v="979" actId="947"/>
          <ac:spMkLst>
            <pc:docMk/>
            <pc:sldMk cId="914395413" sldId="266"/>
            <ac:spMk id="224" creationId="{5C498DBE-1526-4444-ADBB-98F58E358770}"/>
          </ac:spMkLst>
        </pc:spChg>
        <pc:spChg chg="mod">
          <ac:chgData name="Soleil Yi" userId="c719b956-004a-4243-81dc-14be649b7814" providerId="ADAL" clId="{6C4EBF00-D1B8-426F-979E-6B3EBA031025}" dt="2022-09-14T12:04:18.557" v="983" actId="947"/>
          <ac:spMkLst>
            <pc:docMk/>
            <pc:sldMk cId="914395413" sldId="266"/>
            <ac:spMk id="225" creationId="{5461D03B-DF85-4383-B22B-53CDE89CB78C}"/>
          </ac:spMkLst>
        </pc:spChg>
        <pc:spChg chg="mod">
          <ac:chgData name="Soleil Yi" userId="c719b956-004a-4243-81dc-14be649b7814" providerId="ADAL" clId="{6C4EBF00-D1B8-426F-979E-6B3EBA031025}" dt="2022-09-14T12:04:18.575" v="987" actId="947"/>
          <ac:spMkLst>
            <pc:docMk/>
            <pc:sldMk cId="914395413" sldId="266"/>
            <ac:spMk id="226" creationId="{47737201-3502-4495-9A2D-C5418CF9FD9A}"/>
          </ac:spMkLst>
        </pc:spChg>
        <pc:spChg chg="mod">
          <ac:chgData name="Soleil Yi" userId="c719b956-004a-4243-81dc-14be649b7814" providerId="ADAL" clId="{6C4EBF00-D1B8-426F-979E-6B3EBA031025}" dt="2022-09-14T12:04:18.594" v="991" actId="947"/>
          <ac:spMkLst>
            <pc:docMk/>
            <pc:sldMk cId="914395413" sldId="266"/>
            <ac:spMk id="227" creationId="{8EA22CF4-3057-4790-983A-A9A8E8392EDB}"/>
          </ac:spMkLst>
        </pc:spChg>
        <pc:spChg chg="mod">
          <ac:chgData name="Soleil Yi" userId="c719b956-004a-4243-81dc-14be649b7814" providerId="ADAL" clId="{6C4EBF00-D1B8-426F-979E-6B3EBA031025}" dt="2022-09-14T12:04:18.614" v="995" actId="947"/>
          <ac:spMkLst>
            <pc:docMk/>
            <pc:sldMk cId="914395413" sldId="266"/>
            <ac:spMk id="228" creationId="{1C3A5BCB-E247-4D00-B751-97E6FDEEDE69}"/>
          </ac:spMkLst>
        </pc:spChg>
        <pc:spChg chg="mod">
          <ac:chgData name="Soleil Yi" userId="c719b956-004a-4243-81dc-14be649b7814" providerId="ADAL" clId="{6C4EBF00-D1B8-426F-979E-6B3EBA031025}" dt="2022-09-14T12:04:18.633" v="999" actId="947"/>
          <ac:spMkLst>
            <pc:docMk/>
            <pc:sldMk cId="914395413" sldId="266"/>
            <ac:spMk id="229" creationId="{C5C512F6-9A94-4213-ACB8-8F0568F5FE0F}"/>
          </ac:spMkLst>
        </pc:spChg>
        <pc:spChg chg="mod">
          <ac:chgData name="Soleil Yi" userId="c719b956-004a-4243-81dc-14be649b7814" providerId="ADAL" clId="{6C4EBF00-D1B8-426F-979E-6B3EBA031025}" dt="2022-09-14T12:04:18.653" v="1003" actId="947"/>
          <ac:spMkLst>
            <pc:docMk/>
            <pc:sldMk cId="914395413" sldId="266"/>
            <ac:spMk id="230" creationId="{40902828-BACC-47E9-83AB-E7D7D186C904}"/>
          </ac:spMkLst>
        </pc:spChg>
        <pc:spChg chg="mod">
          <ac:chgData name="Soleil Yi" userId="c719b956-004a-4243-81dc-14be649b7814" providerId="ADAL" clId="{6C4EBF00-D1B8-426F-979E-6B3EBA031025}" dt="2022-09-14T12:04:18.676" v="1007" actId="947"/>
          <ac:spMkLst>
            <pc:docMk/>
            <pc:sldMk cId="914395413" sldId="266"/>
            <ac:spMk id="231" creationId="{C5B142A0-0FD9-4071-8CB8-5B0D2B16D5C2}"/>
          </ac:spMkLst>
        </pc:spChg>
        <pc:spChg chg="mod">
          <ac:chgData name="Soleil Yi" userId="c719b956-004a-4243-81dc-14be649b7814" providerId="ADAL" clId="{6C4EBF00-D1B8-426F-979E-6B3EBA031025}" dt="2022-09-14T12:04:18.695" v="1011" actId="947"/>
          <ac:spMkLst>
            <pc:docMk/>
            <pc:sldMk cId="914395413" sldId="266"/>
            <ac:spMk id="232" creationId="{BFB6302F-D505-46B7-B211-F02C875C0E82}"/>
          </ac:spMkLst>
        </pc:spChg>
        <pc:spChg chg="mod">
          <ac:chgData name="Soleil Yi" userId="c719b956-004a-4243-81dc-14be649b7814" providerId="ADAL" clId="{6C4EBF00-D1B8-426F-979E-6B3EBA031025}" dt="2022-09-14T12:04:18.714" v="1015" actId="947"/>
          <ac:spMkLst>
            <pc:docMk/>
            <pc:sldMk cId="914395413" sldId="266"/>
            <ac:spMk id="233" creationId="{52B92F83-3301-4332-88FD-37D796A461FC}"/>
          </ac:spMkLst>
        </pc:spChg>
        <pc:spChg chg="mod">
          <ac:chgData name="Soleil Yi" userId="c719b956-004a-4243-81dc-14be649b7814" providerId="ADAL" clId="{6C4EBF00-D1B8-426F-979E-6B3EBA031025}" dt="2022-09-14T12:04:18.732" v="1019" actId="947"/>
          <ac:spMkLst>
            <pc:docMk/>
            <pc:sldMk cId="914395413" sldId="266"/>
            <ac:spMk id="234" creationId="{B32B081A-33EC-4AF3-B724-80B38E8F3B2B}"/>
          </ac:spMkLst>
        </pc:spChg>
        <pc:spChg chg="mod">
          <ac:chgData name="Soleil Yi" userId="c719b956-004a-4243-81dc-14be649b7814" providerId="ADAL" clId="{6C4EBF00-D1B8-426F-979E-6B3EBA031025}" dt="2022-09-14T12:04:18.750" v="1023" actId="947"/>
          <ac:spMkLst>
            <pc:docMk/>
            <pc:sldMk cId="914395413" sldId="266"/>
            <ac:spMk id="235" creationId="{B8F2334F-CC0D-41D3-A704-DE28B4D7A44C}"/>
          </ac:spMkLst>
        </pc:spChg>
        <pc:spChg chg="mod">
          <ac:chgData name="Soleil Yi" userId="c719b956-004a-4243-81dc-14be649b7814" providerId="ADAL" clId="{6C4EBF00-D1B8-426F-979E-6B3EBA031025}" dt="2022-09-14T12:04:18.769" v="1027" actId="947"/>
          <ac:spMkLst>
            <pc:docMk/>
            <pc:sldMk cId="914395413" sldId="266"/>
            <ac:spMk id="236" creationId="{727CA7E0-A507-4A4A-A8C8-CDFCE91B0761}"/>
          </ac:spMkLst>
        </pc:spChg>
        <pc:spChg chg="mod">
          <ac:chgData name="Soleil Yi" userId="c719b956-004a-4243-81dc-14be649b7814" providerId="ADAL" clId="{6C4EBF00-D1B8-426F-979E-6B3EBA031025}" dt="2022-09-14T12:04:18.789" v="1031" actId="947"/>
          <ac:spMkLst>
            <pc:docMk/>
            <pc:sldMk cId="914395413" sldId="266"/>
            <ac:spMk id="237" creationId="{66C9F04E-B404-4F99-B738-A7A40F030BFF}"/>
          </ac:spMkLst>
        </pc:spChg>
        <pc:spChg chg="mod">
          <ac:chgData name="Soleil Yi" userId="c719b956-004a-4243-81dc-14be649b7814" providerId="ADAL" clId="{6C4EBF00-D1B8-426F-979E-6B3EBA031025}" dt="2022-09-14T12:04:18.810" v="1035" actId="947"/>
          <ac:spMkLst>
            <pc:docMk/>
            <pc:sldMk cId="914395413" sldId="266"/>
            <ac:spMk id="238" creationId="{B1F84465-611E-46C1-9AE9-788131444C11}"/>
          </ac:spMkLst>
        </pc:spChg>
        <pc:spChg chg="mod">
          <ac:chgData name="Soleil Yi" userId="c719b956-004a-4243-81dc-14be649b7814" providerId="ADAL" clId="{6C4EBF00-D1B8-426F-979E-6B3EBA031025}" dt="2022-09-14T12:04:18.830" v="1039" actId="947"/>
          <ac:spMkLst>
            <pc:docMk/>
            <pc:sldMk cId="914395413" sldId="266"/>
            <ac:spMk id="239" creationId="{09FEEA7C-72EE-4EE9-9E0D-3C00FB40B3B1}"/>
          </ac:spMkLst>
        </pc:spChg>
        <pc:spChg chg="mod">
          <ac:chgData name="Soleil Yi" userId="c719b956-004a-4243-81dc-14be649b7814" providerId="ADAL" clId="{6C4EBF00-D1B8-426F-979E-6B3EBA031025}" dt="2022-09-14T12:04:18.848" v="1043" actId="947"/>
          <ac:spMkLst>
            <pc:docMk/>
            <pc:sldMk cId="914395413" sldId="266"/>
            <ac:spMk id="240" creationId="{10E58831-AC5B-4D12-B8D9-098285CC7BBB}"/>
          </ac:spMkLst>
        </pc:spChg>
        <pc:spChg chg="mod">
          <ac:chgData name="Soleil Yi" userId="c719b956-004a-4243-81dc-14be649b7814" providerId="ADAL" clId="{6C4EBF00-D1B8-426F-979E-6B3EBA031025}" dt="2022-09-14T12:04:18.866" v="1047" actId="947"/>
          <ac:spMkLst>
            <pc:docMk/>
            <pc:sldMk cId="914395413" sldId="266"/>
            <ac:spMk id="241" creationId="{A6ECFF74-C6FD-4F79-B5A7-2A5566B1930A}"/>
          </ac:spMkLst>
        </pc:spChg>
        <pc:spChg chg="mod">
          <ac:chgData name="Soleil Yi" userId="c719b956-004a-4243-81dc-14be649b7814" providerId="ADAL" clId="{6C4EBF00-D1B8-426F-979E-6B3EBA031025}" dt="2022-09-14T12:04:18.886" v="1051" actId="947"/>
          <ac:spMkLst>
            <pc:docMk/>
            <pc:sldMk cId="914395413" sldId="266"/>
            <ac:spMk id="242" creationId="{0BD5EB19-6952-4DDF-A74A-08327B61D0F7}"/>
          </ac:spMkLst>
        </pc:spChg>
        <pc:spChg chg="mod">
          <ac:chgData name="Soleil Yi" userId="c719b956-004a-4243-81dc-14be649b7814" providerId="ADAL" clId="{6C4EBF00-D1B8-426F-979E-6B3EBA031025}" dt="2022-09-14T12:04:18.904" v="1055" actId="947"/>
          <ac:spMkLst>
            <pc:docMk/>
            <pc:sldMk cId="914395413" sldId="266"/>
            <ac:spMk id="243" creationId="{5C70F76E-9B72-4925-8F3D-054BB11677AF}"/>
          </ac:spMkLst>
        </pc:spChg>
        <pc:spChg chg="mod">
          <ac:chgData name="Soleil Yi" userId="c719b956-004a-4243-81dc-14be649b7814" providerId="ADAL" clId="{6C4EBF00-D1B8-426F-979E-6B3EBA031025}" dt="2022-09-14T12:04:18.926" v="1059" actId="947"/>
          <ac:spMkLst>
            <pc:docMk/>
            <pc:sldMk cId="914395413" sldId="266"/>
            <ac:spMk id="244" creationId="{6126CA3A-16C8-4889-A4AD-69BFB8B12CB9}"/>
          </ac:spMkLst>
        </pc:spChg>
        <pc:spChg chg="mod">
          <ac:chgData name="Soleil Yi" userId="c719b956-004a-4243-81dc-14be649b7814" providerId="ADAL" clId="{6C4EBF00-D1B8-426F-979E-6B3EBA031025}" dt="2022-09-14T12:04:18.944" v="1063" actId="947"/>
          <ac:spMkLst>
            <pc:docMk/>
            <pc:sldMk cId="914395413" sldId="266"/>
            <ac:spMk id="245" creationId="{FC390233-2094-4A03-B552-817E7A9EF89F}"/>
          </ac:spMkLst>
        </pc:spChg>
        <pc:spChg chg="mod">
          <ac:chgData name="Soleil Yi" userId="c719b956-004a-4243-81dc-14be649b7814" providerId="ADAL" clId="{6C4EBF00-D1B8-426F-979E-6B3EBA031025}" dt="2022-09-14T12:04:18.964" v="1067" actId="947"/>
          <ac:spMkLst>
            <pc:docMk/>
            <pc:sldMk cId="914395413" sldId="266"/>
            <ac:spMk id="246" creationId="{A44C98CA-5A98-4305-83C8-224902E36E54}"/>
          </ac:spMkLst>
        </pc:spChg>
        <pc:spChg chg="mod">
          <ac:chgData name="Soleil Yi" userId="c719b956-004a-4243-81dc-14be649b7814" providerId="ADAL" clId="{6C4EBF00-D1B8-426F-979E-6B3EBA031025}" dt="2022-09-14T12:04:18.982" v="1071" actId="947"/>
          <ac:spMkLst>
            <pc:docMk/>
            <pc:sldMk cId="914395413" sldId="266"/>
            <ac:spMk id="247" creationId="{91850C3F-12BA-49EF-A999-04AF4AC455F1}"/>
          </ac:spMkLst>
        </pc:spChg>
        <pc:spChg chg="mod">
          <ac:chgData name="Soleil Yi" userId="c719b956-004a-4243-81dc-14be649b7814" providerId="ADAL" clId="{6C4EBF00-D1B8-426F-979E-6B3EBA031025}" dt="2022-09-14T12:04:19.001" v="1075" actId="947"/>
          <ac:spMkLst>
            <pc:docMk/>
            <pc:sldMk cId="914395413" sldId="266"/>
            <ac:spMk id="248" creationId="{8B37C271-FB18-4636-B034-B908CB72CD3E}"/>
          </ac:spMkLst>
        </pc:spChg>
        <pc:spChg chg="mod">
          <ac:chgData name="Soleil Yi" userId="c719b956-004a-4243-81dc-14be649b7814" providerId="ADAL" clId="{6C4EBF00-D1B8-426F-979E-6B3EBA031025}" dt="2022-09-14T12:04:19.020" v="1079" actId="947"/>
          <ac:spMkLst>
            <pc:docMk/>
            <pc:sldMk cId="914395413" sldId="266"/>
            <ac:spMk id="249" creationId="{FD498DFF-0DE9-4248-BDC3-333D7EA2AC96}"/>
          </ac:spMkLst>
        </pc:spChg>
        <pc:spChg chg="mod">
          <ac:chgData name="Soleil Yi" userId="c719b956-004a-4243-81dc-14be649b7814" providerId="ADAL" clId="{6C4EBF00-D1B8-426F-979E-6B3EBA031025}" dt="2022-09-14T12:04:19.040" v="1083" actId="947"/>
          <ac:spMkLst>
            <pc:docMk/>
            <pc:sldMk cId="914395413" sldId="266"/>
            <ac:spMk id="250" creationId="{9CBE9DF5-2B0F-422B-B0E0-6AE19C4AFE2D}"/>
          </ac:spMkLst>
        </pc:spChg>
        <pc:spChg chg="mod">
          <ac:chgData name="Soleil Yi" userId="c719b956-004a-4243-81dc-14be649b7814" providerId="ADAL" clId="{6C4EBF00-D1B8-426F-979E-6B3EBA031025}" dt="2022-09-14T12:04:19.059" v="1087" actId="947"/>
          <ac:spMkLst>
            <pc:docMk/>
            <pc:sldMk cId="914395413" sldId="266"/>
            <ac:spMk id="251" creationId="{C0AF410B-6D52-43AD-B4B9-007336124914}"/>
          </ac:spMkLst>
        </pc:spChg>
        <pc:spChg chg="mod">
          <ac:chgData name="Soleil Yi" userId="c719b956-004a-4243-81dc-14be649b7814" providerId="ADAL" clId="{6C4EBF00-D1B8-426F-979E-6B3EBA031025}" dt="2022-09-14T12:04:19.077" v="1091" actId="947"/>
          <ac:spMkLst>
            <pc:docMk/>
            <pc:sldMk cId="914395413" sldId="266"/>
            <ac:spMk id="252" creationId="{B9C9415F-4FA4-47D7-9030-3B5468475DAE}"/>
          </ac:spMkLst>
        </pc:spChg>
        <pc:spChg chg="mod">
          <ac:chgData name="Soleil Yi" userId="c719b956-004a-4243-81dc-14be649b7814" providerId="ADAL" clId="{6C4EBF00-D1B8-426F-979E-6B3EBA031025}" dt="2022-09-14T12:04:19.096" v="1095" actId="947"/>
          <ac:spMkLst>
            <pc:docMk/>
            <pc:sldMk cId="914395413" sldId="266"/>
            <ac:spMk id="253" creationId="{D280EF3B-1D60-4535-A7F3-ADC28824DF7B}"/>
          </ac:spMkLst>
        </pc:spChg>
        <pc:spChg chg="mod">
          <ac:chgData name="Soleil Yi" userId="c719b956-004a-4243-81dc-14be649b7814" providerId="ADAL" clId="{6C4EBF00-D1B8-426F-979E-6B3EBA031025}" dt="2022-09-14T12:04:19.116" v="1099" actId="947"/>
          <ac:spMkLst>
            <pc:docMk/>
            <pc:sldMk cId="914395413" sldId="266"/>
            <ac:spMk id="254" creationId="{7561B7C9-2E48-48DA-A1B1-1D91FB2CCD79}"/>
          </ac:spMkLst>
        </pc:spChg>
        <pc:spChg chg="mod">
          <ac:chgData name="Soleil Yi" userId="c719b956-004a-4243-81dc-14be649b7814" providerId="ADAL" clId="{6C4EBF00-D1B8-426F-979E-6B3EBA031025}" dt="2022-09-14T12:04:19.136" v="1103" actId="947"/>
          <ac:spMkLst>
            <pc:docMk/>
            <pc:sldMk cId="914395413" sldId="266"/>
            <ac:spMk id="255" creationId="{FADE51DB-90D7-40A8-9474-ACEE49E79994}"/>
          </ac:spMkLst>
        </pc:spChg>
        <pc:spChg chg="mod">
          <ac:chgData name="Soleil Yi" userId="c719b956-004a-4243-81dc-14be649b7814" providerId="ADAL" clId="{6C4EBF00-D1B8-426F-979E-6B3EBA031025}" dt="2022-09-14T12:04:19.155" v="1107" actId="947"/>
          <ac:spMkLst>
            <pc:docMk/>
            <pc:sldMk cId="914395413" sldId="266"/>
            <ac:spMk id="256" creationId="{2B6E76C7-51ED-4769-B870-F0270C36C648}"/>
          </ac:spMkLst>
        </pc:spChg>
        <pc:spChg chg="mod">
          <ac:chgData name="Soleil Yi" userId="c719b956-004a-4243-81dc-14be649b7814" providerId="ADAL" clId="{6C4EBF00-D1B8-426F-979E-6B3EBA031025}" dt="2022-09-14T12:04:19.175" v="1111" actId="947"/>
          <ac:spMkLst>
            <pc:docMk/>
            <pc:sldMk cId="914395413" sldId="266"/>
            <ac:spMk id="257" creationId="{607FAB41-17E4-4767-A0EC-0DFDC773CA76}"/>
          </ac:spMkLst>
        </pc:spChg>
        <pc:spChg chg="mod">
          <ac:chgData name="Soleil Yi" userId="c719b956-004a-4243-81dc-14be649b7814" providerId="ADAL" clId="{6C4EBF00-D1B8-426F-979E-6B3EBA031025}" dt="2022-09-14T12:04:19.199" v="1115" actId="947"/>
          <ac:spMkLst>
            <pc:docMk/>
            <pc:sldMk cId="914395413" sldId="266"/>
            <ac:spMk id="258" creationId="{64D0FABA-2E10-42E0-997B-46DACC90424B}"/>
          </ac:spMkLst>
        </pc:spChg>
        <pc:spChg chg="mod">
          <ac:chgData name="Soleil Yi" userId="c719b956-004a-4243-81dc-14be649b7814" providerId="ADAL" clId="{6C4EBF00-D1B8-426F-979E-6B3EBA031025}" dt="2022-09-14T12:04:19.218" v="1119" actId="947"/>
          <ac:spMkLst>
            <pc:docMk/>
            <pc:sldMk cId="914395413" sldId="266"/>
            <ac:spMk id="259" creationId="{904D8306-79AE-4660-AF5E-DC326A4BE352}"/>
          </ac:spMkLst>
        </pc:spChg>
        <pc:spChg chg="mod">
          <ac:chgData name="Soleil Yi" userId="c719b956-004a-4243-81dc-14be649b7814" providerId="ADAL" clId="{6C4EBF00-D1B8-426F-979E-6B3EBA031025}" dt="2022-09-14T12:04:19.238" v="1123" actId="947"/>
          <ac:spMkLst>
            <pc:docMk/>
            <pc:sldMk cId="914395413" sldId="266"/>
            <ac:spMk id="260" creationId="{261EBCAA-7F52-4019-BAB9-25037A72DA83}"/>
          </ac:spMkLst>
        </pc:spChg>
        <pc:spChg chg="mod">
          <ac:chgData name="Soleil Yi" userId="c719b956-004a-4243-81dc-14be649b7814" providerId="ADAL" clId="{6C4EBF00-D1B8-426F-979E-6B3EBA031025}" dt="2022-09-14T12:04:19.257" v="1127" actId="947"/>
          <ac:spMkLst>
            <pc:docMk/>
            <pc:sldMk cId="914395413" sldId="266"/>
            <ac:spMk id="261" creationId="{B405EC86-9B37-44D0-940E-2909E2232F2B}"/>
          </ac:spMkLst>
        </pc:spChg>
        <pc:spChg chg="mod">
          <ac:chgData name="Soleil Yi" userId="c719b956-004a-4243-81dc-14be649b7814" providerId="ADAL" clId="{6C4EBF00-D1B8-426F-979E-6B3EBA031025}" dt="2022-09-14T12:04:19.275" v="1131" actId="947"/>
          <ac:spMkLst>
            <pc:docMk/>
            <pc:sldMk cId="914395413" sldId="266"/>
            <ac:spMk id="262" creationId="{AE734B02-3BD0-4302-A763-E943EC4886D8}"/>
          </ac:spMkLst>
        </pc:spChg>
        <pc:spChg chg="mod">
          <ac:chgData name="Soleil Yi" userId="c719b956-004a-4243-81dc-14be649b7814" providerId="ADAL" clId="{6C4EBF00-D1B8-426F-979E-6B3EBA031025}" dt="2022-09-14T12:04:19.296" v="1135" actId="947"/>
          <ac:spMkLst>
            <pc:docMk/>
            <pc:sldMk cId="914395413" sldId="266"/>
            <ac:spMk id="263" creationId="{14848017-7EAD-456A-8391-978B3AA96326}"/>
          </ac:spMkLst>
        </pc:spChg>
        <pc:spChg chg="mod">
          <ac:chgData name="Soleil Yi" userId="c719b956-004a-4243-81dc-14be649b7814" providerId="ADAL" clId="{6C4EBF00-D1B8-426F-979E-6B3EBA031025}" dt="2022-09-14T12:04:19.316" v="1139" actId="947"/>
          <ac:spMkLst>
            <pc:docMk/>
            <pc:sldMk cId="914395413" sldId="266"/>
            <ac:spMk id="264" creationId="{1F07A6B1-2D7B-4F14-8355-0C4457643A1A}"/>
          </ac:spMkLst>
        </pc:spChg>
        <pc:spChg chg="mod">
          <ac:chgData name="Soleil Yi" userId="c719b956-004a-4243-81dc-14be649b7814" providerId="ADAL" clId="{6C4EBF00-D1B8-426F-979E-6B3EBA031025}" dt="2022-09-14T12:04:19.336" v="1143" actId="947"/>
          <ac:spMkLst>
            <pc:docMk/>
            <pc:sldMk cId="914395413" sldId="266"/>
            <ac:spMk id="265" creationId="{377ECFC5-844D-4C57-AB4A-EF5DF00A1F2E}"/>
          </ac:spMkLst>
        </pc:spChg>
        <pc:spChg chg="mod">
          <ac:chgData name="Soleil Yi" userId="c719b956-004a-4243-81dc-14be649b7814" providerId="ADAL" clId="{6C4EBF00-D1B8-426F-979E-6B3EBA031025}" dt="2022-09-14T12:04:19.354" v="1147" actId="947"/>
          <ac:spMkLst>
            <pc:docMk/>
            <pc:sldMk cId="914395413" sldId="266"/>
            <ac:spMk id="266" creationId="{9A9C5964-4607-42B9-AFF8-F4C4A52CD564}"/>
          </ac:spMkLst>
        </pc:spChg>
        <pc:spChg chg="mod">
          <ac:chgData name="Soleil Yi" userId="c719b956-004a-4243-81dc-14be649b7814" providerId="ADAL" clId="{6C4EBF00-D1B8-426F-979E-6B3EBA031025}" dt="2022-09-14T12:04:19.374" v="1151" actId="947"/>
          <ac:spMkLst>
            <pc:docMk/>
            <pc:sldMk cId="914395413" sldId="266"/>
            <ac:spMk id="267" creationId="{FD170F0F-DC84-4ECD-A33B-3DE94BB52A60}"/>
          </ac:spMkLst>
        </pc:spChg>
        <pc:spChg chg="mod">
          <ac:chgData name="Soleil Yi" userId="c719b956-004a-4243-81dc-14be649b7814" providerId="ADAL" clId="{6C4EBF00-D1B8-426F-979E-6B3EBA031025}" dt="2022-09-14T12:04:19.392" v="1155" actId="947"/>
          <ac:spMkLst>
            <pc:docMk/>
            <pc:sldMk cId="914395413" sldId="266"/>
            <ac:spMk id="268" creationId="{D2048F1F-5A84-4B56-90AC-948604E08735}"/>
          </ac:spMkLst>
        </pc:spChg>
        <pc:spChg chg="mod">
          <ac:chgData name="Soleil Yi" userId="c719b956-004a-4243-81dc-14be649b7814" providerId="ADAL" clId="{6C4EBF00-D1B8-426F-979E-6B3EBA031025}" dt="2022-09-14T12:04:19.411" v="1159" actId="947"/>
          <ac:spMkLst>
            <pc:docMk/>
            <pc:sldMk cId="914395413" sldId="266"/>
            <ac:spMk id="269" creationId="{F7AC0CD6-041A-4F29-8FE2-A1D25684B618}"/>
          </ac:spMkLst>
        </pc:spChg>
        <pc:spChg chg="mod">
          <ac:chgData name="Soleil Yi" userId="c719b956-004a-4243-81dc-14be649b7814" providerId="ADAL" clId="{6C4EBF00-D1B8-426F-979E-6B3EBA031025}" dt="2022-09-14T12:04:19.430" v="1163" actId="947"/>
          <ac:spMkLst>
            <pc:docMk/>
            <pc:sldMk cId="914395413" sldId="266"/>
            <ac:spMk id="270" creationId="{F322D8F8-979F-42F5-AECB-3716E8497218}"/>
          </ac:spMkLst>
        </pc:spChg>
        <pc:spChg chg="mod">
          <ac:chgData name="Soleil Yi" userId="c719b956-004a-4243-81dc-14be649b7814" providerId="ADAL" clId="{6C4EBF00-D1B8-426F-979E-6B3EBA031025}" dt="2022-09-14T12:04:19.448" v="1167" actId="947"/>
          <ac:spMkLst>
            <pc:docMk/>
            <pc:sldMk cId="914395413" sldId="266"/>
            <ac:spMk id="271" creationId="{C397FF5B-2DE1-4C30-ADC8-AABFE55544F2}"/>
          </ac:spMkLst>
        </pc:spChg>
        <pc:spChg chg="mod">
          <ac:chgData name="Soleil Yi" userId="c719b956-004a-4243-81dc-14be649b7814" providerId="ADAL" clId="{6C4EBF00-D1B8-426F-979E-6B3EBA031025}" dt="2022-09-14T12:04:19.473" v="1171" actId="947"/>
          <ac:spMkLst>
            <pc:docMk/>
            <pc:sldMk cId="914395413" sldId="266"/>
            <ac:spMk id="272" creationId="{6E599B3D-8BB6-403E-8D10-EBC3B531E5CB}"/>
          </ac:spMkLst>
        </pc:spChg>
        <pc:spChg chg="mod">
          <ac:chgData name="Soleil Yi" userId="c719b956-004a-4243-81dc-14be649b7814" providerId="ADAL" clId="{6C4EBF00-D1B8-426F-979E-6B3EBA031025}" dt="2022-09-14T12:04:19.496" v="1175" actId="947"/>
          <ac:spMkLst>
            <pc:docMk/>
            <pc:sldMk cId="914395413" sldId="266"/>
            <ac:spMk id="273" creationId="{6488FA0E-EACC-45FB-94B2-F3DDF489A656}"/>
          </ac:spMkLst>
        </pc:spChg>
        <pc:spChg chg="mod">
          <ac:chgData name="Soleil Yi" userId="c719b956-004a-4243-81dc-14be649b7814" providerId="ADAL" clId="{6C4EBF00-D1B8-426F-979E-6B3EBA031025}" dt="2022-09-14T12:04:19.515" v="1179" actId="947"/>
          <ac:spMkLst>
            <pc:docMk/>
            <pc:sldMk cId="914395413" sldId="266"/>
            <ac:spMk id="274" creationId="{08753C4B-382C-42BA-9B55-91477CC7C31E}"/>
          </ac:spMkLst>
        </pc:spChg>
        <pc:spChg chg="mod">
          <ac:chgData name="Soleil Yi" userId="c719b956-004a-4243-81dc-14be649b7814" providerId="ADAL" clId="{6C4EBF00-D1B8-426F-979E-6B3EBA031025}" dt="2022-09-14T12:04:19.535" v="1183" actId="947"/>
          <ac:spMkLst>
            <pc:docMk/>
            <pc:sldMk cId="914395413" sldId="266"/>
            <ac:spMk id="275" creationId="{EEF8518A-F7D4-40D3-ADB6-69481C7883F6}"/>
          </ac:spMkLst>
        </pc:spChg>
        <pc:spChg chg="mod">
          <ac:chgData name="Soleil Yi" userId="c719b956-004a-4243-81dc-14be649b7814" providerId="ADAL" clId="{6C4EBF00-D1B8-426F-979E-6B3EBA031025}" dt="2022-09-14T12:04:19.555" v="1187" actId="947"/>
          <ac:spMkLst>
            <pc:docMk/>
            <pc:sldMk cId="914395413" sldId="266"/>
            <ac:spMk id="276" creationId="{EA44DB49-54E5-4215-BD4A-B52BCA59FBBD}"/>
          </ac:spMkLst>
        </pc:spChg>
        <pc:spChg chg="mod">
          <ac:chgData name="Soleil Yi" userId="c719b956-004a-4243-81dc-14be649b7814" providerId="ADAL" clId="{6C4EBF00-D1B8-426F-979E-6B3EBA031025}" dt="2022-09-14T12:04:19.574" v="1191" actId="947"/>
          <ac:spMkLst>
            <pc:docMk/>
            <pc:sldMk cId="914395413" sldId="266"/>
            <ac:spMk id="277" creationId="{F400732C-2AB4-462D-A07A-6CB60868E0E8}"/>
          </ac:spMkLst>
        </pc:spChg>
        <pc:spChg chg="mod">
          <ac:chgData name="Soleil Yi" userId="c719b956-004a-4243-81dc-14be649b7814" providerId="ADAL" clId="{6C4EBF00-D1B8-426F-979E-6B3EBA031025}" dt="2022-09-14T12:04:19.592" v="1195" actId="947"/>
          <ac:spMkLst>
            <pc:docMk/>
            <pc:sldMk cId="914395413" sldId="266"/>
            <ac:spMk id="278" creationId="{09762E89-1C34-4CAE-B532-340112374243}"/>
          </ac:spMkLst>
        </pc:spChg>
        <pc:spChg chg="mod">
          <ac:chgData name="Soleil Yi" userId="c719b956-004a-4243-81dc-14be649b7814" providerId="ADAL" clId="{6C4EBF00-D1B8-426F-979E-6B3EBA031025}" dt="2022-09-14T12:04:19.612" v="1199" actId="947"/>
          <ac:spMkLst>
            <pc:docMk/>
            <pc:sldMk cId="914395413" sldId="266"/>
            <ac:spMk id="279" creationId="{F0FC92EE-256E-407B-8C4A-193B79898245}"/>
          </ac:spMkLst>
        </pc:spChg>
        <pc:spChg chg="mod">
          <ac:chgData name="Soleil Yi" userId="c719b956-004a-4243-81dc-14be649b7814" providerId="ADAL" clId="{6C4EBF00-D1B8-426F-979E-6B3EBA031025}" dt="2022-09-14T12:04:19.632" v="1203" actId="947"/>
          <ac:spMkLst>
            <pc:docMk/>
            <pc:sldMk cId="914395413" sldId="266"/>
            <ac:spMk id="280" creationId="{8275627D-0BC2-4D57-A7B0-9477946507BE}"/>
          </ac:spMkLst>
        </pc:spChg>
        <pc:spChg chg="mod">
          <ac:chgData name="Soleil Yi" userId="c719b956-004a-4243-81dc-14be649b7814" providerId="ADAL" clId="{6C4EBF00-D1B8-426F-979E-6B3EBA031025}" dt="2022-09-14T12:04:19.654" v="1207" actId="947"/>
          <ac:spMkLst>
            <pc:docMk/>
            <pc:sldMk cId="914395413" sldId="266"/>
            <ac:spMk id="281" creationId="{18734EBE-CEB7-4B8A-9DD2-687E4496A979}"/>
          </ac:spMkLst>
        </pc:spChg>
        <pc:spChg chg="mod">
          <ac:chgData name="Soleil Yi" userId="c719b956-004a-4243-81dc-14be649b7814" providerId="ADAL" clId="{6C4EBF00-D1B8-426F-979E-6B3EBA031025}" dt="2022-09-14T12:04:19.673" v="1211" actId="947"/>
          <ac:spMkLst>
            <pc:docMk/>
            <pc:sldMk cId="914395413" sldId="266"/>
            <ac:spMk id="282" creationId="{F08AD093-B253-4FC9-926F-BAEA146888A3}"/>
          </ac:spMkLst>
        </pc:spChg>
        <pc:spChg chg="mod">
          <ac:chgData name="Soleil Yi" userId="c719b956-004a-4243-81dc-14be649b7814" providerId="ADAL" clId="{6C4EBF00-D1B8-426F-979E-6B3EBA031025}" dt="2022-09-14T12:04:19.692" v="1215" actId="947"/>
          <ac:spMkLst>
            <pc:docMk/>
            <pc:sldMk cId="914395413" sldId="266"/>
            <ac:spMk id="283" creationId="{716A10F2-2212-478B-B925-4B4F56F1DB25}"/>
          </ac:spMkLst>
        </pc:spChg>
        <pc:spChg chg="mod">
          <ac:chgData name="Soleil Yi" userId="c719b956-004a-4243-81dc-14be649b7814" providerId="ADAL" clId="{6C4EBF00-D1B8-426F-979E-6B3EBA031025}" dt="2022-09-14T12:04:19.716" v="1219" actId="947"/>
          <ac:spMkLst>
            <pc:docMk/>
            <pc:sldMk cId="914395413" sldId="266"/>
            <ac:spMk id="284" creationId="{D7352730-0DA5-4B10-B8C4-F6197E9585F6}"/>
          </ac:spMkLst>
        </pc:spChg>
        <pc:spChg chg="mod">
          <ac:chgData name="Soleil Yi" userId="c719b956-004a-4243-81dc-14be649b7814" providerId="ADAL" clId="{6C4EBF00-D1B8-426F-979E-6B3EBA031025}" dt="2022-09-14T12:04:19.735" v="1223" actId="947"/>
          <ac:spMkLst>
            <pc:docMk/>
            <pc:sldMk cId="914395413" sldId="266"/>
            <ac:spMk id="285" creationId="{1E5B90EE-D31D-44ED-802E-6ACE446A094D}"/>
          </ac:spMkLst>
        </pc:spChg>
        <pc:spChg chg="mod">
          <ac:chgData name="Soleil Yi" userId="c719b956-004a-4243-81dc-14be649b7814" providerId="ADAL" clId="{6C4EBF00-D1B8-426F-979E-6B3EBA031025}" dt="2022-09-14T12:04:19.755" v="1227" actId="947"/>
          <ac:spMkLst>
            <pc:docMk/>
            <pc:sldMk cId="914395413" sldId="266"/>
            <ac:spMk id="286" creationId="{D644AED3-5187-4989-B929-8B84F55763BB}"/>
          </ac:spMkLst>
        </pc:spChg>
        <pc:spChg chg="mod">
          <ac:chgData name="Soleil Yi" userId="c719b956-004a-4243-81dc-14be649b7814" providerId="ADAL" clId="{6C4EBF00-D1B8-426F-979E-6B3EBA031025}" dt="2022-09-14T12:04:19.776" v="1231" actId="947"/>
          <ac:spMkLst>
            <pc:docMk/>
            <pc:sldMk cId="914395413" sldId="266"/>
            <ac:spMk id="287" creationId="{FE4FD971-20FA-448A-BE86-AACF4858C6FD}"/>
          </ac:spMkLst>
        </pc:spChg>
        <pc:spChg chg="mod">
          <ac:chgData name="Soleil Yi" userId="c719b956-004a-4243-81dc-14be649b7814" providerId="ADAL" clId="{6C4EBF00-D1B8-426F-979E-6B3EBA031025}" dt="2022-09-14T12:04:19.795" v="1235" actId="947"/>
          <ac:spMkLst>
            <pc:docMk/>
            <pc:sldMk cId="914395413" sldId="266"/>
            <ac:spMk id="288" creationId="{B6F2FC88-8D0B-4B1B-A327-5559D419812D}"/>
          </ac:spMkLst>
        </pc:spChg>
        <pc:spChg chg="mod">
          <ac:chgData name="Soleil Yi" userId="c719b956-004a-4243-81dc-14be649b7814" providerId="ADAL" clId="{6C4EBF00-D1B8-426F-979E-6B3EBA031025}" dt="2022-09-14T12:04:19.813" v="1239" actId="947"/>
          <ac:spMkLst>
            <pc:docMk/>
            <pc:sldMk cId="914395413" sldId="266"/>
            <ac:spMk id="289" creationId="{D990425D-A439-45F0-98E9-A9C3D8899292}"/>
          </ac:spMkLst>
        </pc:spChg>
        <pc:spChg chg="mod">
          <ac:chgData name="Soleil Yi" userId="c719b956-004a-4243-81dc-14be649b7814" providerId="ADAL" clId="{6C4EBF00-D1B8-426F-979E-6B3EBA031025}" dt="2022-09-14T12:04:19.833" v="1243" actId="947"/>
          <ac:spMkLst>
            <pc:docMk/>
            <pc:sldMk cId="914395413" sldId="266"/>
            <ac:spMk id="290" creationId="{3EC2ABB7-443B-453D-B95C-CCE8B7553BFD}"/>
          </ac:spMkLst>
        </pc:spChg>
        <pc:spChg chg="mod">
          <ac:chgData name="Soleil Yi" userId="c719b956-004a-4243-81dc-14be649b7814" providerId="ADAL" clId="{6C4EBF00-D1B8-426F-979E-6B3EBA031025}" dt="2022-09-14T12:04:19.852" v="1247" actId="947"/>
          <ac:spMkLst>
            <pc:docMk/>
            <pc:sldMk cId="914395413" sldId="266"/>
            <ac:spMk id="291" creationId="{74A70AA3-8BBD-4C6E-8AA7-F1049D69F577}"/>
          </ac:spMkLst>
        </pc:spChg>
        <pc:spChg chg="mod">
          <ac:chgData name="Soleil Yi" userId="c719b956-004a-4243-81dc-14be649b7814" providerId="ADAL" clId="{6C4EBF00-D1B8-426F-979E-6B3EBA031025}" dt="2022-09-14T12:04:19.871" v="1251" actId="947"/>
          <ac:spMkLst>
            <pc:docMk/>
            <pc:sldMk cId="914395413" sldId="266"/>
            <ac:spMk id="292" creationId="{AE159EBB-46FC-4913-BC29-1B5497E687DF}"/>
          </ac:spMkLst>
        </pc:spChg>
        <pc:spChg chg="mod">
          <ac:chgData name="Soleil Yi" userId="c719b956-004a-4243-81dc-14be649b7814" providerId="ADAL" clId="{6C4EBF00-D1B8-426F-979E-6B3EBA031025}" dt="2022-09-14T12:04:19.891" v="1255" actId="947"/>
          <ac:spMkLst>
            <pc:docMk/>
            <pc:sldMk cId="914395413" sldId="266"/>
            <ac:spMk id="293" creationId="{0201896D-3B45-4097-BDB9-4ADE5A6F79B2}"/>
          </ac:spMkLst>
        </pc:spChg>
        <pc:spChg chg="mod">
          <ac:chgData name="Soleil Yi" userId="c719b956-004a-4243-81dc-14be649b7814" providerId="ADAL" clId="{6C4EBF00-D1B8-426F-979E-6B3EBA031025}" dt="2022-09-14T12:04:19.909" v="1259" actId="947"/>
          <ac:spMkLst>
            <pc:docMk/>
            <pc:sldMk cId="914395413" sldId="266"/>
            <ac:spMk id="294" creationId="{99F6C223-F321-4570-A6A6-7170CBF04B3B}"/>
          </ac:spMkLst>
        </pc:spChg>
        <pc:spChg chg="mod">
          <ac:chgData name="Soleil Yi" userId="c719b956-004a-4243-81dc-14be649b7814" providerId="ADAL" clId="{6C4EBF00-D1B8-426F-979E-6B3EBA031025}" dt="2022-09-14T12:04:19.929" v="1263" actId="947"/>
          <ac:spMkLst>
            <pc:docMk/>
            <pc:sldMk cId="914395413" sldId="266"/>
            <ac:spMk id="295" creationId="{80E72971-196B-4FE6-8F43-691BCD224C20}"/>
          </ac:spMkLst>
        </pc:spChg>
        <pc:spChg chg="mod">
          <ac:chgData name="Soleil Yi" userId="c719b956-004a-4243-81dc-14be649b7814" providerId="ADAL" clId="{6C4EBF00-D1B8-426F-979E-6B3EBA031025}" dt="2022-09-14T12:04:19.948" v="1267" actId="947"/>
          <ac:spMkLst>
            <pc:docMk/>
            <pc:sldMk cId="914395413" sldId="266"/>
            <ac:spMk id="296" creationId="{94F9C06D-4A17-40BF-BCA6-885B397976B8}"/>
          </ac:spMkLst>
        </pc:spChg>
        <pc:spChg chg="mod">
          <ac:chgData name="Soleil Yi" userId="c719b956-004a-4243-81dc-14be649b7814" providerId="ADAL" clId="{6C4EBF00-D1B8-426F-979E-6B3EBA031025}" dt="2022-09-14T12:04:19.967" v="1271" actId="947"/>
          <ac:spMkLst>
            <pc:docMk/>
            <pc:sldMk cId="914395413" sldId="266"/>
            <ac:spMk id="297" creationId="{52E4F945-28AE-469E-AFF3-D5385EE70F86}"/>
          </ac:spMkLst>
        </pc:spChg>
        <pc:spChg chg="mod">
          <ac:chgData name="Soleil Yi" userId="c719b956-004a-4243-81dc-14be649b7814" providerId="ADAL" clId="{6C4EBF00-D1B8-426F-979E-6B3EBA031025}" dt="2022-09-14T12:04:19.986" v="1275" actId="947"/>
          <ac:spMkLst>
            <pc:docMk/>
            <pc:sldMk cId="914395413" sldId="266"/>
            <ac:spMk id="298" creationId="{39C1856B-64BD-41CB-8A01-B188A87847FF}"/>
          </ac:spMkLst>
        </pc:spChg>
        <pc:spChg chg="mod">
          <ac:chgData name="Soleil Yi" userId="c719b956-004a-4243-81dc-14be649b7814" providerId="ADAL" clId="{6C4EBF00-D1B8-426F-979E-6B3EBA031025}" dt="2022-09-14T12:04:20.006" v="1279" actId="947"/>
          <ac:spMkLst>
            <pc:docMk/>
            <pc:sldMk cId="914395413" sldId="266"/>
            <ac:spMk id="299" creationId="{DA1F6B84-7535-4081-AB07-B06AA489EFC5}"/>
          </ac:spMkLst>
        </pc:spChg>
        <pc:spChg chg="mod">
          <ac:chgData name="Soleil Yi" userId="c719b956-004a-4243-81dc-14be649b7814" providerId="ADAL" clId="{6C4EBF00-D1B8-426F-979E-6B3EBA031025}" dt="2022-09-14T12:04:20.026" v="1283" actId="947"/>
          <ac:spMkLst>
            <pc:docMk/>
            <pc:sldMk cId="914395413" sldId="266"/>
            <ac:spMk id="300" creationId="{DF85A4CA-0918-4B6E-807E-3AB5B4A70C5F}"/>
          </ac:spMkLst>
        </pc:spChg>
        <pc:spChg chg="mod">
          <ac:chgData name="Soleil Yi" userId="c719b956-004a-4243-81dc-14be649b7814" providerId="ADAL" clId="{6C4EBF00-D1B8-426F-979E-6B3EBA031025}" dt="2022-09-14T12:04:20.045" v="1287" actId="947"/>
          <ac:spMkLst>
            <pc:docMk/>
            <pc:sldMk cId="914395413" sldId="266"/>
            <ac:spMk id="301" creationId="{4095107A-7581-4216-B80B-B518A5BBE61D}"/>
          </ac:spMkLst>
        </pc:spChg>
        <pc:spChg chg="mod">
          <ac:chgData name="Soleil Yi" userId="c719b956-004a-4243-81dc-14be649b7814" providerId="ADAL" clId="{6C4EBF00-D1B8-426F-979E-6B3EBA031025}" dt="2022-09-14T12:04:20.073" v="1291" actId="947"/>
          <ac:spMkLst>
            <pc:docMk/>
            <pc:sldMk cId="914395413" sldId="266"/>
            <ac:spMk id="302" creationId="{A5FC092F-68F8-47DB-A06E-0F50F521005D}"/>
          </ac:spMkLst>
        </pc:spChg>
        <pc:spChg chg="mod">
          <ac:chgData name="Soleil Yi" userId="c719b956-004a-4243-81dc-14be649b7814" providerId="ADAL" clId="{6C4EBF00-D1B8-426F-979E-6B3EBA031025}" dt="2022-09-14T12:04:20.101" v="1295" actId="947"/>
          <ac:spMkLst>
            <pc:docMk/>
            <pc:sldMk cId="914395413" sldId="266"/>
            <ac:spMk id="303" creationId="{6D0B8CE9-6F17-446B-A460-4F1C96F9674B}"/>
          </ac:spMkLst>
        </pc:spChg>
        <pc:spChg chg="mod">
          <ac:chgData name="Soleil Yi" userId="c719b956-004a-4243-81dc-14be649b7814" providerId="ADAL" clId="{6C4EBF00-D1B8-426F-979E-6B3EBA031025}" dt="2022-09-14T12:04:20.128" v="1299" actId="947"/>
          <ac:spMkLst>
            <pc:docMk/>
            <pc:sldMk cId="914395413" sldId="266"/>
            <ac:spMk id="304" creationId="{4F548203-2C62-4934-9FAD-99B2F9F6B1A8}"/>
          </ac:spMkLst>
        </pc:spChg>
        <pc:spChg chg="mod">
          <ac:chgData name="Soleil Yi" userId="c719b956-004a-4243-81dc-14be649b7814" providerId="ADAL" clId="{6C4EBF00-D1B8-426F-979E-6B3EBA031025}" dt="2022-09-14T12:04:20.153" v="1303" actId="947"/>
          <ac:spMkLst>
            <pc:docMk/>
            <pc:sldMk cId="914395413" sldId="266"/>
            <ac:spMk id="305" creationId="{AA0EF7EC-3E50-4DD2-ADCC-35DB905F61D4}"/>
          </ac:spMkLst>
        </pc:spChg>
        <pc:spChg chg="mod">
          <ac:chgData name="Soleil Yi" userId="c719b956-004a-4243-81dc-14be649b7814" providerId="ADAL" clId="{6C4EBF00-D1B8-426F-979E-6B3EBA031025}" dt="2022-09-14T12:04:20.179" v="1307" actId="947"/>
          <ac:spMkLst>
            <pc:docMk/>
            <pc:sldMk cId="914395413" sldId="266"/>
            <ac:spMk id="306" creationId="{D024E5A4-AF6A-425C-9A1F-056F92153E7E}"/>
          </ac:spMkLst>
        </pc:spChg>
        <pc:spChg chg="mod">
          <ac:chgData name="Soleil Yi" userId="c719b956-004a-4243-81dc-14be649b7814" providerId="ADAL" clId="{6C4EBF00-D1B8-426F-979E-6B3EBA031025}" dt="2022-09-14T12:04:20.212" v="1311" actId="947"/>
          <ac:spMkLst>
            <pc:docMk/>
            <pc:sldMk cId="914395413" sldId="266"/>
            <ac:spMk id="307" creationId="{F0A988BE-CADD-4851-B701-13B7E7E0210D}"/>
          </ac:spMkLst>
        </pc:spChg>
        <pc:spChg chg="mod">
          <ac:chgData name="Soleil Yi" userId="c719b956-004a-4243-81dc-14be649b7814" providerId="ADAL" clId="{6C4EBF00-D1B8-426F-979E-6B3EBA031025}" dt="2022-09-14T12:04:20.234" v="1315" actId="947"/>
          <ac:spMkLst>
            <pc:docMk/>
            <pc:sldMk cId="914395413" sldId="266"/>
            <ac:spMk id="308" creationId="{5D5F30AB-6F88-42ED-82E0-2ECBE56D4534}"/>
          </ac:spMkLst>
        </pc:spChg>
        <pc:spChg chg="mod">
          <ac:chgData name="Soleil Yi" userId="c719b956-004a-4243-81dc-14be649b7814" providerId="ADAL" clId="{6C4EBF00-D1B8-426F-979E-6B3EBA031025}" dt="2022-09-14T12:04:20.251" v="1319" actId="947"/>
          <ac:spMkLst>
            <pc:docMk/>
            <pc:sldMk cId="914395413" sldId="266"/>
            <ac:spMk id="309" creationId="{6BBF42AD-AF01-4C66-A415-B25362A298D3}"/>
          </ac:spMkLst>
        </pc:spChg>
        <pc:spChg chg="mod">
          <ac:chgData name="Soleil Yi" userId="c719b956-004a-4243-81dc-14be649b7814" providerId="ADAL" clId="{6C4EBF00-D1B8-426F-979E-6B3EBA031025}" dt="2022-09-14T12:04:20.269" v="1323" actId="947"/>
          <ac:spMkLst>
            <pc:docMk/>
            <pc:sldMk cId="914395413" sldId="266"/>
            <ac:spMk id="310" creationId="{BAE9DAEE-06B4-483C-9CC0-CAA154A03FA4}"/>
          </ac:spMkLst>
        </pc:spChg>
        <pc:spChg chg="mod">
          <ac:chgData name="Soleil Yi" userId="c719b956-004a-4243-81dc-14be649b7814" providerId="ADAL" clId="{6C4EBF00-D1B8-426F-979E-6B3EBA031025}" dt="2022-09-14T12:04:20.287" v="1327" actId="947"/>
          <ac:spMkLst>
            <pc:docMk/>
            <pc:sldMk cId="914395413" sldId="266"/>
            <ac:spMk id="311" creationId="{B9ED2D40-7DF0-484E-ABD4-503783223B1C}"/>
          </ac:spMkLst>
        </pc:spChg>
        <pc:spChg chg="mod">
          <ac:chgData name="Soleil Yi" userId="c719b956-004a-4243-81dc-14be649b7814" providerId="ADAL" clId="{6C4EBF00-D1B8-426F-979E-6B3EBA031025}" dt="2022-09-14T12:04:20.306" v="1331" actId="947"/>
          <ac:spMkLst>
            <pc:docMk/>
            <pc:sldMk cId="914395413" sldId="266"/>
            <ac:spMk id="312" creationId="{22FE7DA7-1197-48D4-9D88-D24A5A080492}"/>
          </ac:spMkLst>
        </pc:spChg>
        <pc:spChg chg="mod">
          <ac:chgData name="Soleil Yi" userId="c719b956-004a-4243-81dc-14be649b7814" providerId="ADAL" clId="{6C4EBF00-D1B8-426F-979E-6B3EBA031025}" dt="2022-09-14T12:04:20.325" v="1335" actId="947"/>
          <ac:spMkLst>
            <pc:docMk/>
            <pc:sldMk cId="914395413" sldId="266"/>
            <ac:spMk id="313" creationId="{34CF76FF-0CE9-4782-8695-762FC92E3043}"/>
          </ac:spMkLst>
        </pc:spChg>
        <pc:spChg chg="mod">
          <ac:chgData name="Soleil Yi" userId="c719b956-004a-4243-81dc-14be649b7814" providerId="ADAL" clId="{6C4EBF00-D1B8-426F-979E-6B3EBA031025}" dt="2022-09-14T12:04:20.342" v="1339" actId="947"/>
          <ac:spMkLst>
            <pc:docMk/>
            <pc:sldMk cId="914395413" sldId="266"/>
            <ac:spMk id="314" creationId="{F904E355-9FEC-4D70-BFF1-60F18964E57A}"/>
          </ac:spMkLst>
        </pc:spChg>
        <pc:spChg chg="mod">
          <ac:chgData name="Soleil Yi" userId="c719b956-004a-4243-81dc-14be649b7814" providerId="ADAL" clId="{6C4EBF00-D1B8-426F-979E-6B3EBA031025}" dt="2022-09-14T12:04:20.361" v="1343" actId="947"/>
          <ac:spMkLst>
            <pc:docMk/>
            <pc:sldMk cId="914395413" sldId="266"/>
            <ac:spMk id="315" creationId="{44D5E091-F389-440E-A480-1563E4BC3DA3}"/>
          </ac:spMkLst>
        </pc:spChg>
        <pc:spChg chg="mod">
          <ac:chgData name="Soleil Yi" userId="c719b956-004a-4243-81dc-14be649b7814" providerId="ADAL" clId="{6C4EBF00-D1B8-426F-979E-6B3EBA031025}" dt="2022-09-14T12:04:20.379" v="1347" actId="947"/>
          <ac:spMkLst>
            <pc:docMk/>
            <pc:sldMk cId="914395413" sldId="266"/>
            <ac:spMk id="316" creationId="{1837B450-50D2-467E-A5AF-9EC5A864347D}"/>
          </ac:spMkLst>
        </pc:spChg>
        <pc:spChg chg="mod">
          <ac:chgData name="Soleil Yi" userId="c719b956-004a-4243-81dc-14be649b7814" providerId="ADAL" clId="{6C4EBF00-D1B8-426F-979E-6B3EBA031025}" dt="2022-09-14T12:04:20.398" v="1351" actId="947"/>
          <ac:spMkLst>
            <pc:docMk/>
            <pc:sldMk cId="914395413" sldId="266"/>
            <ac:spMk id="317" creationId="{2F93D2D9-95E1-48CE-B5CC-864A4F423AC2}"/>
          </ac:spMkLst>
        </pc:spChg>
        <pc:spChg chg="mod">
          <ac:chgData name="Soleil Yi" userId="c719b956-004a-4243-81dc-14be649b7814" providerId="ADAL" clId="{6C4EBF00-D1B8-426F-979E-6B3EBA031025}" dt="2022-09-14T12:04:20.416" v="1355" actId="947"/>
          <ac:spMkLst>
            <pc:docMk/>
            <pc:sldMk cId="914395413" sldId="266"/>
            <ac:spMk id="318" creationId="{69AAC398-55AC-49F9-BC86-0648DCA7ED37}"/>
          </ac:spMkLst>
        </pc:spChg>
        <pc:spChg chg="mod">
          <ac:chgData name="Soleil Yi" userId="c719b956-004a-4243-81dc-14be649b7814" providerId="ADAL" clId="{6C4EBF00-D1B8-426F-979E-6B3EBA031025}" dt="2022-09-14T12:04:20.434" v="1359" actId="947"/>
          <ac:spMkLst>
            <pc:docMk/>
            <pc:sldMk cId="914395413" sldId="266"/>
            <ac:spMk id="319" creationId="{73373263-1582-4640-A698-F8D6FA82C98C}"/>
          </ac:spMkLst>
        </pc:spChg>
        <pc:spChg chg="mod">
          <ac:chgData name="Soleil Yi" userId="c719b956-004a-4243-81dc-14be649b7814" providerId="ADAL" clId="{6C4EBF00-D1B8-426F-979E-6B3EBA031025}" dt="2022-09-14T12:04:20.453" v="1363" actId="947"/>
          <ac:spMkLst>
            <pc:docMk/>
            <pc:sldMk cId="914395413" sldId="266"/>
            <ac:spMk id="320" creationId="{CF286B8A-DB65-4F73-B5C7-A1A48E0C8B8A}"/>
          </ac:spMkLst>
        </pc:spChg>
        <pc:spChg chg="mod">
          <ac:chgData name="Soleil Yi" userId="c719b956-004a-4243-81dc-14be649b7814" providerId="ADAL" clId="{6C4EBF00-D1B8-426F-979E-6B3EBA031025}" dt="2022-09-14T12:04:20.473" v="1367" actId="947"/>
          <ac:spMkLst>
            <pc:docMk/>
            <pc:sldMk cId="914395413" sldId="266"/>
            <ac:spMk id="321" creationId="{C83EA682-C6E9-4CBB-98D0-FC5EBB79A7BB}"/>
          </ac:spMkLst>
        </pc:spChg>
        <pc:spChg chg="mod">
          <ac:chgData name="Soleil Yi" userId="c719b956-004a-4243-81dc-14be649b7814" providerId="ADAL" clId="{6C4EBF00-D1B8-426F-979E-6B3EBA031025}" dt="2022-09-14T12:04:20.491" v="1371" actId="947"/>
          <ac:spMkLst>
            <pc:docMk/>
            <pc:sldMk cId="914395413" sldId="266"/>
            <ac:spMk id="322" creationId="{FE58301C-2FFA-4919-B573-66D4B1AFBFEA}"/>
          </ac:spMkLst>
        </pc:spChg>
        <pc:spChg chg="mod">
          <ac:chgData name="Soleil Yi" userId="c719b956-004a-4243-81dc-14be649b7814" providerId="ADAL" clId="{6C4EBF00-D1B8-426F-979E-6B3EBA031025}" dt="2022-09-14T12:04:20.509" v="1375" actId="947"/>
          <ac:spMkLst>
            <pc:docMk/>
            <pc:sldMk cId="914395413" sldId="266"/>
            <ac:spMk id="323" creationId="{0EA5B3FC-5DE6-4EFD-940D-5201E448B50D}"/>
          </ac:spMkLst>
        </pc:spChg>
        <pc:spChg chg="mod">
          <ac:chgData name="Soleil Yi" userId="c719b956-004a-4243-81dc-14be649b7814" providerId="ADAL" clId="{6C4EBF00-D1B8-426F-979E-6B3EBA031025}" dt="2022-09-14T12:04:20.531" v="1379" actId="947"/>
          <ac:spMkLst>
            <pc:docMk/>
            <pc:sldMk cId="914395413" sldId="266"/>
            <ac:spMk id="324" creationId="{52171983-62E8-472C-BD66-A319D3E408E6}"/>
          </ac:spMkLst>
        </pc:spChg>
        <pc:spChg chg="mod">
          <ac:chgData name="Soleil Yi" userId="c719b956-004a-4243-81dc-14be649b7814" providerId="ADAL" clId="{6C4EBF00-D1B8-426F-979E-6B3EBA031025}" dt="2022-09-14T12:04:20.550" v="1383" actId="947"/>
          <ac:spMkLst>
            <pc:docMk/>
            <pc:sldMk cId="914395413" sldId="266"/>
            <ac:spMk id="325" creationId="{036E7C39-4C84-4CEB-ADAA-BFB6D97D6840}"/>
          </ac:spMkLst>
        </pc:spChg>
        <pc:spChg chg="mod">
          <ac:chgData name="Soleil Yi" userId="c719b956-004a-4243-81dc-14be649b7814" providerId="ADAL" clId="{6C4EBF00-D1B8-426F-979E-6B3EBA031025}" dt="2022-09-14T12:04:20.568" v="1387" actId="947"/>
          <ac:spMkLst>
            <pc:docMk/>
            <pc:sldMk cId="914395413" sldId="266"/>
            <ac:spMk id="326" creationId="{A203A338-EB55-4616-9C84-5E70A9E663C7}"/>
          </ac:spMkLst>
        </pc:spChg>
        <pc:spChg chg="mod">
          <ac:chgData name="Soleil Yi" userId="c719b956-004a-4243-81dc-14be649b7814" providerId="ADAL" clId="{6C4EBF00-D1B8-426F-979E-6B3EBA031025}" dt="2022-09-14T12:04:20.587" v="1391" actId="947"/>
          <ac:spMkLst>
            <pc:docMk/>
            <pc:sldMk cId="914395413" sldId="266"/>
            <ac:spMk id="327" creationId="{43C6E520-7800-4F02-A859-D0A169B5145B}"/>
          </ac:spMkLst>
        </pc:spChg>
        <pc:spChg chg="mod">
          <ac:chgData name="Soleil Yi" userId="c719b956-004a-4243-81dc-14be649b7814" providerId="ADAL" clId="{6C4EBF00-D1B8-426F-979E-6B3EBA031025}" dt="2022-09-14T12:04:20.610" v="1395" actId="947"/>
          <ac:spMkLst>
            <pc:docMk/>
            <pc:sldMk cId="914395413" sldId="266"/>
            <ac:spMk id="328" creationId="{F8A2B588-2CC6-415B-B544-AD4F1CDB6F1B}"/>
          </ac:spMkLst>
        </pc:spChg>
        <pc:spChg chg="mod">
          <ac:chgData name="Soleil Yi" userId="c719b956-004a-4243-81dc-14be649b7814" providerId="ADAL" clId="{6C4EBF00-D1B8-426F-979E-6B3EBA031025}" dt="2022-09-14T12:04:20.629" v="1399" actId="947"/>
          <ac:spMkLst>
            <pc:docMk/>
            <pc:sldMk cId="914395413" sldId="266"/>
            <ac:spMk id="329" creationId="{54A6E2D6-5EC2-428B-9356-A73202408555}"/>
          </ac:spMkLst>
        </pc:spChg>
        <pc:spChg chg="mod">
          <ac:chgData name="Soleil Yi" userId="c719b956-004a-4243-81dc-14be649b7814" providerId="ADAL" clId="{6C4EBF00-D1B8-426F-979E-6B3EBA031025}" dt="2022-09-14T12:04:20.647" v="1403" actId="947"/>
          <ac:spMkLst>
            <pc:docMk/>
            <pc:sldMk cId="914395413" sldId="266"/>
            <ac:spMk id="330" creationId="{B5A4539F-7D12-481C-9BA3-743280EDC2C0}"/>
          </ac:spMkLst>
        </pc:spChg>
        <pc:spChg chg="mod">
          <ac:chgData name="Soleil Yi" userId="c719b956-004a-4243-81dc-14be649b7814" providerId="ADAL" clId="{6C4EBF00-D1B8-426F-979E-6B3EBA031025}" dt="2022-09-14T12:04:20.669" v="1407" actId="947"/>
          <ac:spMkLst>
            <pc:docMk/>
            <pc:sldMk cId="914395413" sldId="266"/>
            <ac:spMk id="331" creationId="{544E7F76-FCEF-4085-960E-71DCCB480DB7}"/>
          </ac:spMkLst>
        </pc:spChg>
        <pc:spChg chg="mod">
          <ac:chgData name="Soleil Yi" userId="c719b956-004a-4243-81dc-14be649b7814" providerId="ADAL" clId="{6C4EBF00-D1B8-426F-979E-6B3EBA031025}" dt="2022-09-14T12:04:20.689" v="1411" actId="947"/>
          <ac:spMkLst>
            <pc:docMk/>
            <pc:sldMk cId="914395413" sldId="266"/>
            <ac:spMk id="332" creationId="{D6B09A6A-2D87-408D-A81F-F541BF540955}"/>
          </ac:spMkLst>
        </pc:spChg>
        <pc:spChg chg="mod">
          <ac:chgData name="Soleil Yi" userId="c719b956-004a-4243-81dc-14be649b7814" providerId="ADAL" clId="{6C4EBF00-D1B8-426F-979E-6B3EBA031025}" dt="2022-09-14T12:04:20.708" v="1415" actId="947"/>
          <ac:spMkLst>
            <pc:docMk/>
            <pc:sldMk cId="914395413" sldId="266"/>
            <ac:spMk id="333" creationId="{6FBF4168-53FE-441A-82ED-598E48373999}"/>
          </ac:spMkLst>
        </pc:spChg>
        <pc:spChg chg="mod">
          <ac:chgData name="Soleil Yi" userId="c719b956-004a-4243-81dc-14be649b7814" providerId="ADAL" clId="{6C4EBF00-D1B8-426F-979E-6B3EBA031025}" dt="2022-09-14T12:04:20.726" v="1419" actId="947"/>
          <ac:spMkLst>
            <pc:docMk/>
            <pc:sldMk cId="914395413" sldId="266"/>
            <ac:spMk id="334" creationId="{A664BDD9-5132-4BA4-BAB6-F6210D7CCE77}"/>
          </ac:spMkLst>
        </pc:spChg>
        <pc:spChg chg="mod">
          <ac:chgData name="Soleil Yi" userId="c719b956-004a-4243-81dc-14be649b7814" providerId="ADAL" clId="{6C4EBF00-D1B8-426F-979E-6B3EBA031025}" dt="2022-09-14T12:04:20.745" v="1423" actId="947"/>
          <ac:spMkLst>
            <pc:docMk/>
            <pc:sldMk cId="914395413" sldId="266"/>
            <ac:spMk id="335" creationId="{64F62A1C-3E44-44C0-AEE3-0C620113D33C}"/>
          </ac:spMkLst>
        </pc:spChg>
        <pc:spChg chg="mod">
          <ac:chgData name="Soleil Yi" userId="c719b956-004a-4243-81dc-14be649b7814" providerId="ADAL" clId="{6C4EBF00-D1B8-426F-979E-6B3EBA031025}" dt="2022-09-14T12:04:20.765" v="1427" actId="947"/>
          <ac:spMkLst>
            <pc:docMk/>
            <pc:sldMk cId="914395413" sldId="266"/>
            <ac:spMk id="336" creationId="{A4C7BF1E-1811-42AB-BC4E-7CF6749ADA5D}"/>
          </ac:spMkLst>
        </pc:spChg>
        <pc:spChg chg="mod">
          <ac:chgData name="Soleil Yi" userId="c719b956-004a-4243-81dc-14be649b7814" providerId="ADAL" clId="{6C4EBF00-D1B8-426F-979E-6B3EBA031025}" dt="2022-09-14T12:04:20.784" v="1431" actId="947"/>
          <ac:spMkLst>
            <pc:docMk/>
            <pc:sldMk cId="914395413" sldId="266"/>
            <ac:spMk id="337" creationId="{26B5D1C4-AFB5-46DC-8704-9E82EF91D9E7}"/>
          </ac:spMkLst>
        </pc:spChg>
        <pc:spChg chg="mod">
          <ac:chgData name="Soleil Yi" userId="c719b956-004a-4243-81dc-14be649b7814" providerId="ADAL" clId="{6C4EBF00-D1B8-426F-979E-6B3EBA031025}" dt="2022-09-14T12:04:20.802" v="1435" actId="947"/>
          <ac:spMkLst>
            <pc:docMk/>
            <pc:sldMk cId="914395413" sldId="266"/>
            <ac:spMk id="338" creationId="{200A0682-361F-49F7-AACD-862D58BBCB05}"/>
          </ac:spMkLst>
        </pc:spChg>
        <pc:spChg chg="mod">
          <ac:chgData name="Soleil Yi" userId="c719b956-004a-4243-81dc-14be649b7814" providerId="ADAL" clId="{6C4EBF00-D1B8-426F-979E-6B3EBA031025}" dt="2022-09-14T12:04:20.822" v="1439" actId="947"/>
          <ac:spMkLst>
            <pc:docMk/>
            <pc:sldMk cId="914395413" sldId="266"/>
            <ac:spMk id="339" creationId="{FC8914B2-4CBD-4A4D-A159-086DDFD961BB}"/>
          </ac:spMkLst>
        </pc:spChg>
        <pc:spChg chg="mod">
          <ac:chgData name="Soleil Yi" userId="c719b956-004a-4243-81dc-14be649b7814" providerId="ADAL" clId="{6C4EBF00-D1B8-426F-979E-6B3EBA031025}" dt="2022-09-14T12:04:20.842" v="1443" actId="947"/>
          <ac:spMkLst>
            <pc:docMk/>
            <pc:sldMk cId="914395413" sldId="266"/>
            <ac:spMk id="340" creationId="{178E3B98-62E9-4685-A9AC-14AC0FE5BAD2}"/>
          </ac:spMkLst>
        </pc:spChg>
        <pc:spChg chg="mod">
          <ac:chgData name="Soleil Yi" userId="c719b956-004a-4243-81dc-14be649b7814" providerId="ADAL" clId="{6C4EBF00-D1B8-426F-979E-6B3EBA031025}" dt="2022-09-14T12:04:20.861" v="1447" actId="947"/>
          <ac:spMkLst>
            <pc:docMk/>
            <pc:sldMk cId="914395413" sldId="266"/>
            <ac:spMk id="341" creationId="{3FE8FDA7-A392-4E2A-86EC-D610F56F6126}"/>
          </ac:spMkLst>
        </pc:spChg>
        <pc:spChg chg="mod">
          <ac:chgData name="Soleil Yi" userId="c719b956-004a-4243-81dc-14be649b7814" providerId="ADAL" clId="{6C4EBF00-D1B8-426F-979E-6B3EBA031025}" dt="2022-09-14T12:04:20.887" v="1451" actId="947"/>
          <ac:spMkLst>
            <pc:docMk/>
            <pc:sldMk cId="914395413" sldId="266"/>
            <ac:spMk id="342" creationId="{A4CA352F-7EE8-4F12-B9C8-A2D1BF47F8B4}"/>
          </ac:spMkLst>
        </pc:spChg>
        <pc:spChg chg="mod">
          <ac:chgData name="Soleil Yi" userId="c719b956-004a-4243-81dc-14be649b7814" providerId="ADAL" clId="{6C4EBF00-D1B8-426F-979E-6B3EBA031025}" dt="2022-09-14T12:04:20.907" v="1455" actId="947"/>
          <ac:spMkLst>
            <pc:docMk/>
            <pc:sldMk cId="914395413" sldId="266"/>
            <ac:spMk id="343" creationId="{D197141C-0EDA-4F97-B783-2D84A3A2B9E6}"/>
          </ac:spMkLst>
        </pc:spChg>
        <pc:spChg chg="mod">
          <ac:chgData name="Soleil Yi" userId="c719b956-004a-4243-81dc-14be649b7814" providerId="ADAL" clId="{6C4EBF00-D1B8-426F-979E-6B3EBA031025}" dt="2022-09-14T12:04:20.926" v="1459" actId="947"/>
          <ac:spMkLst>
            <pc:docMk/>
            <pc:sldMk cId="914395413" sldId="266"/>
            <ac:spMk id="344" creationId="{263F2569-D4BA-4B00-9AB7-605ADD60E67E}"/>
          </ac:spMkLst>
        </pc:spChg>
        <pc:spChg chg="mod">
          <ac:chgData name="Soleil Yi" userId="c719b956-004a-4243-81dc-14be649b7814" providerId="ADAL" clId="{6C4EBF00-D1B8-426F-979E-6B3EBA031025}" dt="2022-09-14T12:04:20.945" v="1463" actId="947"/>
          <ac:spMkLst>
            <pc:docMk/>
            <pc:sldMk cId="914395413" sldId="266"/>
            <ac:spMk id="345" creationId="{CB4AD70D-4977-4F3A-B3B2-F564E4337153}"/>
          </ac:spMkLst>
        </pc:spChg>
        <pc:spChg chg="mod">
          <ac:chgData name="Soleil Yi" userId="c719b956-004a-4243-81dc-14be649b7814" providerId="ADAL" clId="{6C4EBF00-D1B8-426F-979E-6B3EBA031025}" dt="2022-09-14T12:04:20.963" v="1467" actId="947"/>
          <ac:spMkLst>
            <pc:docMk/>
            <pc:sldMk cId="914395413" sldId="266"/>
            <ac:spMk id="346" creationId="{F71419CC-8419-4489-BBF8-4A5613170B2D}"/>
          </ac:spMkLst>
        </pc:spChg>
        <pc:spChg chg="mod">
          <ac:chgData name="Soleil Yi" userId="c719b956-004a-4243-81dc-14be649b7814" providerId="ADAL" clId="{6C4EBF00-D1B8-426F-979E-6B3EBA031025}" dt="2022-09-14T12:04:20.982" v="1471" actId="947"/>
          <ac:spMkLst>
            <pc:docMk/>
            <pc:sldMk cId="914395413" sldId="266"/>
            <ac:spMk id="347" creationId="{DB96727B-E5E5-4051-A633-84F78A263CF6}"/>
          </ac:spMkLst>
        </pc:spChg>
        <pc:spChg chg="mod">
          <ac:chgData name="Soleil Yi" userId="c719b956-004a-4243-81dc-14be649b7814" providerId="ADAL" clId="{6C4EBF00-D1B8-426F-979E-6B3EBA031025}" dt="2022-09-14T12:04:21.001" v="1475" actId="947"/>
          <ac:spMkLst>
            <pc:docMk/>
            <pc:sldMk cId="914395413" sldId="266"/>
            <ac:spMk id="348" creationId="{4A051B83-E75E-4D95-AC7B-B64354C4E35C}"/>
          </ac:spMkLst>
        </pc:spChg>
        <pc:spChg chg="mod">
          <ac:chgData name="Soleil Yi" userId="c719b956-004a-4243-81dc-14be649b7814" providerId="ADAL" clId="{6C4EBF00-D1B8-426F-979E-6B3EBA031025}" dt="2022-09-14T12:04:21.021" v="1479" actId="947"/>
          <ac:spMkLst>
            <pc:docMk/>
            <pc:sldMk cId="914395413" sldId="266"/>
            <ac:spMk id="349" creationId="{519784B4-DD74-45FF-9AEE-F2E41FFF92D7}"/>
          </ac:spMkLst>
        </pc:spChg>
        <pc:spChg chg="mod">
          <ac:chgData name="Soleil Yi" userId="c719b956-004a-4243-81dc-14be649b7814" providerId="ADAL" clId="{6C4EBF00-D1B8-426F-979E-6B3EBA031025}" dt="2022-09-14T12:04:21.040" v="1483" actId="947"/>
          <ac:spMkLst>
            <pc:docMk/>
            <pc:sldMk cId="914395413" sldId="266"/>
            <ac:spMk id="350" creationId="{01FC16D7-998E-4A0B-A2E8-16C8CF2B0F1A}"/>
          </ac:spMkLst>
        </pc:spChg>
        <pc:spChg chg="mod">
          <ac:chgData name="Soleil Yi" userId="c719b956-004a-4243-81dc-14be649b7814" providerId="ADAL" clId="{6C4EBF00-D1B8-426F-979E-6B3EBA031025}" dt="2022-09-14T12:04:21.059" v="1487" actId="947"/>
          <ac:spMkLst>
            <pc:docMk/>
            <pc:sldMk cId="914395413" sldId="266"/>
            <ac:spMk id="351" creationId="{129DF341-F670-459B-952A-9C61789096CE}"/>
          </ac:spMkLst>
        </pc:spChg>
        <pc:spChg chg="mod">
          <ac:chgData name="Soleil Yi" userId="c719b956-004a-4243-81dc-14be649b7814" providerId="ADAL" clId="{6C4EBF00-D1B8-426F-979E-6B3EBA031025}" dt="2022-09-14T12:04:21.079" v="1491" actId="947"/>
          <ac:spMkLst>
            <pc:docMk/>
            <pc:sldMk cId="914395413" sldId="266"/>
            <ac:spMk id="352" creationId="{A4A55A9E-0806-4C3A-A513-A7ACCCB47C22}"/>
          </ac:spMkLst>
        </pc:spChg>
        <pc:spChg chg="mod">
          <ac:chgData name="Soleil Yi" userId="c719b956-004a-4243-81dc-14be649b7814" providerId="ADAL" clId="{6C4EBF00-D1B8-426F-979E-6B3EBA031025}" dt="2022-09-14T12:04:21.098" v="1495" actId="947"/>
          <ac:spMkLst>
            <pc:docMk/>
            <pc:sldMk cId="914395413" sldId="266"/>
            <ac:spMk id="353" creationId="{EF39DD6E-33B5-4208-BBCC-A56ED8AD0C76}"/>
          </ac:spMkLst>
        </pc:spChg>
        <pc:spChg chg="mod">
          <ac:chgData name="Soleil Yi" userId="c719b956-004a-4243-81dc-14be649b7814" providerId="ADAL" clId="{6C4EBF00-D1B8-426F-979E-6B3EBA031025}" dt="2022-09-14T12:04:21.116" v="1499" actId="947"/>
          <ac:spMkLst>
            <pc:docMk/>
            <pc:sldMk cId="914395413" sldId="266"/>
            <ac:spMk id="354" creationId="{F51B6053-F59D-4636-B760-0918D78F8560}"/>
          </ac:spMkLst>
        </pc:spChg>
        <pc:spChg chg="mod">
          <ac:chgData name="Soleil Yi" userId="c719b956-004a-4243-81dc-14be649b7814" providerId="ADAL" clId="{6C4EBF00-D1B8-426F-979E-6B3EBA031025}" dt="2022-09-14T12:04:21.134" v="1503" actId="947"/>
          <ac:spMkLst>
            <pc:docMk/>
            <pc:sldMk cId="914395413" sldId="266"/>
            <ac:spMk id="355" creationId="{83A932F0-ED6E-4EBC-BA50-ADFC4DC7F52E}"/>
          </ac:spMkLst>
        </pc:spChg>
        <pc:spChg chg="mod">
          <ac:chgData name="Soleil Yi" userId="c719b956-004a-4243-81dc-14be649b7814" providerId="ADAL" clId="{6C4EBF00-D1B8-426F-979E-6B3EBA031025}" dt="2022-09-14T12:04:21.155" v="1507" actId="947"/>
          <ac:spMkLst>
            <pc:docMk/>
            <pc:sldMk cId="914395413" sldId="266"/>
            <ac:spMk id="356" creationId="{0C15E907-EE16-4327-8ED4-E6E65FC7A6E8}"/>
          </ac:spMkLst>
        </pc:spChg>
        <pc:spChg chg="mod">
          <ac:chgData name="Soleil Yi" userId="c719b956-004a-4243-81dc-14be649b7814" providerId="ADAL" clId="{6C4EBF00-D1B8-426F-979E-6B3EBA031025}" dt="2022-09-14T12:04:21.174" v="1511" actId="947"/>
          <ac:spMkLst>
            <pc:docMk/>
            <pc:sldMk cId="914395413" sldId="266"/>
            <ac:spMk id="357" creationId="{C3CA4800-8B6E-4FBD-9ED2-ED9F37BB3D99}"/>
          </ac:spMkLst>
        </pc:spChg>
        <pc:spChg chg="mod">
          <ac:chgData name="Soleil Yi" userId="c719b956-004a-4243-81dc-14be649b7814" providerId="ADAL" clId="{6C4EBF00-D1B8-426F-979E-6B3EBA031025}" dt="2022-09-14T12:04:21.192" v="1515" actId="947"/>
          <ac:spMkLst>
            <pc:docMk/>
            <pc:sldMk cId="914395413" sldId="266"/>
            <ac:spMk id="358" creationId="{97BA9D84-8506-4BC9-8448-F18CF633DED9}"/>
          </ac:spMkLst>
        </pc:spChg>
        <pc:spChg chg="mod">
          <ac:chgData name="Soleil Yi" userId="c719b956-004a-4243-81dc-14be649b7814" providerId="ADAL" clId="{6C4EBF00-D1B8-426F-979E-6B3EBA031025}" dt="2022-09-14T12:04:21.220" v="1519" actId="947"/>
          <ac:spMkLst>
            <pc:docMk/>
            <pc:sldMk cId="914395413" sldId="266"/>
            <ac:spMk id="359" creationId="{AF992E8A-3CC1-490A-A646-8EF189A779A3}"/>
          </ac:spMkLst>
        </pc:spChg>
        <pc:spChg chg="mod">
          <ac:chgData name="Soleil Yi" userId="c719b956-004a-4243-81dc-14be649b7814" providerId="ADAL" clId="{6C4EBF00-D1B8-426F-979E-6B3EBA031025}" dt="2022-09-14T12:04:21.238" v="1523" actId="947"/>
          <ac:spMkLst>
            <pc:docMk/>
            <pc:sldMk cId="914395413" sldId="266"/>
            <ac:spMk id="360" creationId="{E5343EFF-E705-4C26-97AE-D44B9CF3EF55}"/>
          </ac:spMkLst>
        </pc:spChg>
        <pc:spChg chg="mod">
          <ac:chgData name="Soleil Yi" userId="c719b956-004a-4243-81dc-14be649b7814" providerId="ADAL" clId="{6C4EBF00-D1B8-426F-979E-6B3EBA031025}" dt="2022-09-14T12:04:21.259" v="1527" actId="947"/>
          <ac:spMkLst>
            <pc:docMk/>
            <pc:sldMk cId="914395413" sldId="266"/>
            <ac:spMk id="361" creationId="{87290817-D09E-4E2D-9431-5A1194CB0843}"/>
          </ac:spMkLst>
        </pc:spChg>
        <pc:spChg chg="mod">
          <ac:chgData name="Soleil Yi" userId="c719b956-004a-4243-81dc-14be649b7814" providerId="ADAL" clId="{6C4EBF00-D1B8-426F-979E-6B3EBA031025}" dt="2022-09-14T12:04:21.282" v="1531" actId="947"/>
          <ac:spMkLst>
            <pc:docMk/>
            <pc:sldMk cId="914395413" sldId="266"/>
            <ac:spMk id="362" creationId="{A252963F-5C8B-4BB8-9187-7034C50F7802}"/>
          </ac:spMkLst>
        </pc:spChg>
        <pc:spChg chg="mod">
          <ac:chgData name="Soleil Yi" userId="c719b956-004a-4243-81dc-14be649b7814" providerId="ADAL" clId="{6C4EBF00-D1B8-426F-979E-6B3EBA031025}" dt="2022-09-14T12:04:21.302" v="1535" actId="947"/>
          <ac:spMkLst>
            <pc:docMk/>
            <pc:sldMk cId="914395413" sldId="266"/>
            <ac:spMk id="363" creationId="{9BD466FD-CCF9-4997-B606-AAE5CAEFA5F4}"/>
          </ac:spMkLst>
        </pc:spChg>
        <pc:spChg chg="mod">
          <ac:chgData name="Soleil Yi" userId="c719b956-004a-4243-81dc-14be649b7814" providerId="ADAL" clId="{6C4EBF00-D1B8-426F-979E-6B3EBA031025}" dt="2022-09-14T12:04:21.323" v="1539" actId="947"/>
          <ac:spMkLst>
            <pc:docMk/>
            <pc:sldMk cId="914395413" sldId="266"/>
            <ac:spMk id="364" creationId="{7FC92B83-DCAE-47C2-96BB-7D1FACFE5C59}"/>
          </ac:spMkLst>
        </pc:spChg>
        <pc:spChg chg="mod">
          <ac:chgData name="Soleil Yi" userId="c719b956-004a-4243-81dc-14be649b7814" providerId="ADAL" clId="{6C4EBF00-D1B8-426F-979E-6B3EBA031025}" dt="2022-09-14T12:04:21.343" v="1543" actId="947"/>
          <ac:spMkLst>
            <pc:docMk/>
            <pc:sldMk cId="914395413" sldId="266"/>
            <ac:spMk id="365" creationId="{91771805-447C-46AA-8E67-D53E18872241}"/>
          </ac:spMkLst>
        </pc:spChg>
        <pc:spChg chg="mod">
          <ac:chgData name="Soleil Yi" userId="c719b956-004a-4243-81dc-14be649b7814" providerId="ADAL" clId="{6C4EBF00-D1B8-426F-979E-6B3EBA031025}" dt="2022-09-14T12:04:21.362" v="1547" actId="947"/>
          <ac:spMkLst>
            <pc:docMk/>
            <pc:sldMk cId="914395413" sldId="266"/>
            <ac:spMk id="366" creationId="{C9F06728-6ECF-4F73-9B60-651EC0F59374}"/>
          </ac:spMkLst>
        </pc:spChg>
        <pc:spChg chg="mod">
          <ac:chgData name="Soleil Yi" userId="c719b956-004a-4243-81dc-14be649b7814" providerId="ADAL" clId="{6C4EBF00-D1B8-426F-979E-6B3EBA031025}" dt="2022-09-14T12:04:21.382" v="1551" actId="947"/>
          <ac:spMkLst>
            <pc:docMk/>
            <pc:sldMk cId="914395413" sldId="266"/>
            <ac:spMk id="367" creationId="{B2B7F339-EEAF-431B-8ACE-8CE333C51238}"/>
          </ac:spMkLst>
        </pc:spChg>
        <pc:spChg chg="mod">
          <ac:chgData name="Soleil Yi" userId="c719b956-004a-4243-81dc-14be649b7814" providerId="ADAL" clId="{6C4EBF00-D1B8-426F-979E-6B3EBA031025}" dt="2022-09-14T12:04:21.400" v="1555" actId="947"/>
          <ac:spMkLst>
            <pc:docMk/>
            <pc:sldMk cId="914395413" sldId="266"/>
            <ac:spMk id="368" creationId="{20BFBA03-F748-4945-95A3-C81FBA3177DA}"/>
          </ac:spMkLst>
        </pc:spChg>
        <pc:spChg chg="mod">
          <ac:chgData name="Soleil Yi" userId="c719b956-004a-4243-81dc-14be649b7814" providerId="ADAL" clId="{6C4EBF00-D1B8-426F-979E-6B3EBA031025}" dt="2022-09-14T12:04:21.420" v="1559" actId="947"/>
          <ac:spMkLst>
            <pc:docMk/>
            <pc:sldMk cId="914395413" sldId="266"/>
            <ac:spMk id="369" creationId="{A9FF30DA-5202-447A-9A08-34B9E019DCFF}"/>
          </ac:spMkLst>
        </pc:spChg>
        <pc:spChg chg="mod">
          <ac:chgData name="Soleil Yi" userId="c719b956-004a-4243-81dc-14be649b7814" providerId="ADAL" clId="{6C4EBF00-D1B8-426F-979E-6B3EBA031025}" dt="2022-09-14T12:04:21.439" v="1563" actId="947"/>
          <ac:spMkLst>
            <pc:docMk/>
            <pc:sldMk cId="914395413" sldId="266"/>
            <ac:spMk id="370" creationId="{C5A3C4CB-A79E-484F-81AE-8118F816537E}"/>
          </ac:spMkLst>
        </pc:spChg>
        <pc:spChg chg="mod">
          <ac:chgData name="Soleil Yi" userId="c719b956-004a-4243-81dc-14be649b7814" providerId="ADAL" clId="{6C4EBF00-D1B8-426F-979E-6B3EBA031025}" dt="2022-09-14T12:04:21.457" v="1567" actId="947"/>
          <ac:spMkLst>
            <pc:docMk/>
            <pc:sldMk cId="914395413" sldId="266"/>
            <ac:spMk id="371" creationId="{BC5E797E-9C25-469A-BCCC-95450F0C9C48}"/>
          </ac:spMkLst>
        </pc:spChg>
        <pc:spChg chg="mod">
          <ac:chgData name="Soleil Yi" userId="c719b956-004a-4243-81dc-14be649b7814" providerId="ADAL" clId="{6C4EBF00-D1B8-426F-979E-6B3EBA031025}" dt="2022-09-14T12:04:21.476" v="1571" actId="947"/>
          <ac:spMkLst>
            <pc:docMk/>
            <pc:sldMk cId="914395413" sldId="266"/>
            <ac:spMk id="372" creationId="{86DEE2F2-2578-4451-911E-D811928B5D8A}"/>
          </ac:spMkLst>
        </pc:spChg>
        <pc:spChg chg="mod">
          <ac:chgData name="Soleil Yi" userId="c719b956-004a-4243-81dc-14be649b7814" providerId="ADAL" clId="{6C4EBF00-D1B8-426F-979E-6B3EBA031025}" dt="2022-09-14T12:04:21.496" v="1575" actId="947"/>
          <ac:spMkLst>
            <pc:docMk/>
            <pc:sldMk cId="914395413" sldId="266"/>
            <ac:spMk id="373" creationId="{10A0FB00-C7A1-42A6-8D62-6717B340EB6D}"/>
          </ac:spMkLst>
        </pc:spChg>
        <pc:spChg chg="mod">
          <ac:chgData name="Soleil Yi" userId="c719b956-004a-4243-81dc-14be649b7814" providerId="ADAL" clId="{6C4EBF00-D1B8-426F-979E-6B3EBA031025}" dt="2022-09-14T12:04:21.515" v="1579" actId="947"/>
          <ac:spMkLst>
            <pc:docMk/>
            <pc:sldMk cId="914395413" sldId="266"/>
            <ac:spMk id="374" creationId="{9D8BA302-A6E4-4699-9AC8-2F6D3F698F32}"/>
          </ac:spMkLst>
        </pc:spChg>
        <pc:spChg chg="mod">
          <ac:chgData name="Soleil Yi" userId="c719b956-004a-4243-81dc-14be649b7814" providerId="ADAL" clId="{6C4EBF00-D1B8-426F-979E-6B3EBA031025}" dt="2022-09-14T12:04:21.535" v="1583" actId="947"/>
          <ac:spMkLst>
            <pc:docMk/>
            <pc:sldMk cId="914395413" sldId="266"/>
            <ac:spMk id="375" creationId="{0F4B5242-2BEF-4844-8933-0B464011B3BA}"/>
          </ac:spMkLst>
        </pc:spChg>
        <pc:spChg chg="mod">
          <ac:chgData name="Soleil Yi" userId="c719b956-004a-4243-81dc-14be649b7814" providerId="ADAL" clId="{6C4EBF00-D1B8-426F-979E-6B3EBA031025}" dt="2022-09-14T12:04:21.554" v="1587" actId="947"/>
          <ac:spMkLst>
            <pc:docMk/>
            <pc:sldMk cId="914395413" sldId="266"/>
            <ac:spMk id="376" creationId="{16F04B70-D7A4-4B87-ACA5-43FCDBC0BC26}"/>
          </ac:spMkLst>
        </pc:spChg>
        <pc:spChg chg="mod">
          <ac:chgData name="Soleil Yi" userId="c719b956-004a-4243-81dc-14be649b7814" providerId="ADAL" clId="{6C4EBF00-D1B8-426F-979E-6B3EBA031025}" dt="2022-09-14T12:04:21.574" v="1591" actId="947"/>
          <ac:spMkLst>
            <pc:docMk/>
            <pc:sldMk cId="914395413" sldId="266"/>
            <ac:spMk id="377" creationId="{0EFA1CC2-F395-431F-BC04-EB708D313A9F}"/>
          </ac:spMkLst>
        </pc:spChg>
        <pc:spChg chg="mod">
          <ac:chgData name="Soleil Yi" userId="c719b956-004a-4243-81dc-14be649b7814" providerId="ADAL" clId="{6C4EBF00-D1B8-426F-979E-6B3EBA031025}" dt="2022-09-14T12:04:21.593" v="1595" actId="947"/>
          <ac:spMkLst>
            <pc:docMk/>
            <pc:sldMk cId="914395413" sldId="266"/>
            <ac:spMk id="378" creationId="{1F56BAC9-0387-4995-9A00-E3FA29C61C46}"/>
          </ac:spMkLst>
        </pc:spChg>
        <pc:spChg chg="mod">
          <ac:chgData name="Soleil Yi" userId="c719b956-004a-4243-81dc-14be649b7814" providerId="ADAL" clId="{6C4EBF00-D1B8-426F-979E-6B3EBA031025}" dt="2022-09-14T12:04:21.614" v="1599" actId="947"/>
          <ac:spMkLst>
            <pc:docMk/>
            <pc:sldMk cId="914395413" sldId="266"/>
            <ac:spMk id="379" creationId="{D29241A4-B58E-4565-A470-F49BEA0C1070}"/>
          </ac:spMkLst>
        </pc:spChg>
        <pc:spChg chg="mod">
          <ac:chgData name="Soleil Yi" userId="c719b956-004a-4243-81dc-14be649b7814" providerId="ADAL" clId="{6C4EBF00-D1B8-426F-979E-6B3EBA031025}" dt="2022-09-14T12:04:21.632" v="1603" actId="947"/>
          <ac:spMkLst>
            <pc:docMk/>
            <pc:sldMk cId="914395413" sldId="266"/>
            <ac:spMk id="380" creationId="{F29CFCAD-3962-448E-A10E-AD8AAF68A0DA}"/>
          </ac:spMkLst>
        </pc:spChg>
        <pc:spChg chg="mod">
          <ac:chgData name="Soleil Yi" userId="c719b956-004a-4243-81dc-14be649b7814" providerId="ADAL" clId="{6C4EBF00-D1B8-426F-979E-6B3EBA031025}" dt="2022-09-14T12:04:21.650" v="1607" actId="947"/>
          <ac:spMkLst>
            <pc:docMk/>
            <pc:sldMk cId="914395413" sldId="266"/>
            <ac:spMk id="381" creationId="{9F717303-DABE-40B3-99F3-9374E5EA47F1}"/>
          </ac:spMkLst>
        </pc:spChg>
        <pc:spChg chg="mod">
          <ac:chgData name="Soleil Yi" userId="c719b956-004a-4243-81dc-14be649b7814" providerId="ADAL" clId="{6C4EBF00-D1B8-426F-979E-6B3EBA031025}" dt="2022-09-14T12:04:21.671" v="1611" actId="947"/>
          <ac:spMkLst>
            <pc:docMk/>
            <pc:sldMk cId="914395413" sldId="266"/>
            <ac:spMk id="382" creationId="{7DE20B2E-D1C0-4EF9-98C6-EC7F67F52B93}"/>
          </ac:spMkLst>
        </pc:spChg>
        <pc:spChg chg="mod">
          <ac:chgData name="Soleil Yi" userId="c719b956-004a-4243-81dc-14be649b7814" providerId="ADAL" clId="{6C4EBF00-D1B8-426F-979E-6B3EBA031025}" dt="2022-09-14T12:04:21.689" v="1615" actId="947"/>
          <ac:spMkLst>
            <pc:docMk/>
            <pc:sldMk cId="914395413" sldId="266"/>
            <ac:spMk id="383" creationId="{74228324-1079-490F-A912-05BE6C4ECFA0}"/>
          </ac:spMkLst>
        </pc:spChg>
        <pc:spChg chg="mod">
          <ac:chgData name="Soleil Yi" userId="c719b956-004a-4243-81dc-14be649b7814" providerId="ADAL" clId="{6C4EBF00-D1B8-426F-979E-6B3EBA031025}" dt="2022-09-14T12:04:21.709" v="1619" actId="947"/>
          <ac:spMkLst>
            <pc:docMk/>
            <pc:sldMk cId="914395413" sldId="266"/>
            <ac:spMk id="384" creationId="{3A2A40C6-6F16-44FD-B786-CB02660C52A1}"/>
          </ac:spMkLst>
        </pc:spChg>
        <pc:spChg chg="mod">
          <ac:chgData name="Soleil Yi" userId="c719b956-004a-4243-81dc-14be649b7814" providerId="ADAL" clId="{6C4EBF00-D1B8-426F-979E-6B3EBA031025}" dt="2022-09-14T12:04:21.731" v="1623" actId="947"/>
          <ac:spMkLst>
            <pc:docMk/>
            <pc:sldMk cId="914395413" sldId="266"/>
            <ac:spMk id="385" creationId="{BE0DF1E3-FF01-4B0B-96C2-A62557A9C128}"/>
          </ac:spMkLst>
        </pc:spChg>
        <pc:spChg chg="mod">
          <ac:chgData name="Soleil Yi" userId="c719b956-004a-4243-81dc-14be649b7814" providerId="ADAL" clId="{6C4EBF00-D1B8-426F-979E-6B3EBA031025}" dt="2022-09-14T12:04:21.751" v="1627" actId="947"/>
          <ac:spMkLst>
            <pc:docMk/>
            <pc:sldMk cId="914395413" sldId="266"/>
            <ac:spMk id="386" creationId="{4AF038A3-E06B-4B87-B78B-9B2E1DADA4B3}"/>
          </ac:spMkLst>
        </pc:spChg>
        <pc:spChg chg="mod">
          <ac:chgData name="Soleil Yi" userId="c719b956-004a-4243-81dc-14be649b7814" providerId="ADAL" clId="{6C4EBF00-D1B8-426F-979E-6B3EBA031025}" dt="2022-09-14T12:04:21.769" v="1631" actId="947"/>
          <ac:spMkLst>
            <pc:docMk/>
            <pc:sldMk cId="914395413" sldId="266"/>
            <ac:spMk id="387" creationId="{5CBCF750-C6EF-4B3B-B961-9123ABA356E1}"/>
          </ac:spMkLst>
        </pc:spChg>
        <pc:spChg chg="mod">
          <ac:chgData name="Soleil Yi" userId="c719b956-004a-4243-81dc-14be649b7814" providerId="ADAL" clId="{6C4EBF00-D1B8-426F-979E-6B3EBA031025}" dt="2022-09-14T12:04:21.789" v="1635" actId="947"/>
          <ac:spMkLst>
            <pc:docMk/>
            <pc:sldMk cId="914395413" sldId="266"/>
            <ac:spMk id="388" creationId="{93114DAB-50E5-43F6-95C6-FAF073C3793A}"/>
          </ac:spMkLst>
        </pc:spChg>
        <pc:spChg chg="mod">
          <ac:chgData name="Soleil Yi" userId="c719b956-004a-4243-81dc-14be649b7814" providerId="ADAL" clId="{6C4EBF00-D1B8-426F-979E-6B3EBA031025}" dt="2022-09-14T12:04:21.807" v="1639" actId="947"/>
          <ac:spMkLst>
            <pc:docMk/>
            <pc:sldMk cId="914395413" sldId="266"/>
            <ac:spMk id="389" creationId="{7B26E155-DC8C-4E98-AF22-5711C6DD6CB6}"/>
          </ac:spMkLst>
        </pc:spChg>
        <pc:spChg chg="mod">
          <ac:chgData name="Soleil Yi" userId="c719b956-004a-4243-81dc-14be649b7814" providerId="ADAL" clId="{6C4EBF00-D1B8-426F-979E-6B3EBA031025}" dt="2022-09-14T12:04:21.826" v="1643" actId="947"/>
          <ac:spMkLst>
            <pc:docMk/>
            <pc:sldMk cId="914395413" sldId="266"/>
            <ac:spMk id="390" creationId="{BD6757B3-120B-49BF-9AF2-F4EA17F9BF0A}"/>
          </ac:spMkLst>
        </pc:spChg>
        <pc:spChg chg="mod">
          <ac:chgData name="Soleil Yi" userId="c719b956-004a-4243-81dc-14be649b7814" providerId="ADAL" clId="{6C4EBF00-D1B8-426F-979E-6B3EBA031025}" dt="2022-09-14T12:04:21.846" v="1647" actId="947"/>
          <ac:spMkLst>
            <pc:docMk/>
            <pc:sldMk cId="914395413" sldId="266"/>
            <ac:spMk id="391" creationId="{0A4F72F9-E1FE-4FFE-A82D-6B6FA3138C49}"/>
          </ac:spMkLst>
        </pc:spChg>
        <pc:spChg chg="mod">
          <ac:chgData name="Soleil Yi" userId="c719b956-004a-4243-81dc-14be649b7814" providerId="ADAL" clId="{6C4EBF00-D1B8-426F-979E-6B3EBA031025}" dt="2022-09-14T12:04:21.875" v="1651" actId="947"/>
          <ac:spMkLst>
            <pc:docMk/>
            <pc:sldMk cId="914395413" sldId="266"/>
            <ac:spMk id="392" creationId="{B31C77C2-5D8D-45FA-95CA-6751AE29DE88}"/>
          </ac:spMkLst>
        </pc:spChg>
        <pc:spChg chg="mod">
          <ac:chgData name="Soleil Yi" userId="c719b956-004a-4243-81dc-14be649b7814" providerId="ADAL" clId="{6C4EBF00-D1B8-426F-979E-6B3EBA031025}" dt="2022-09-14T12:04:21.901" v="1655" actId="947"/>
          <ac:spMkLst>
            <pc:docMk/>
            <pc:sldMk cId="914395413" sldId="266"/>
            <ac:spMk id="393" creationId="{EF4DD33F-7B92-4DEA-A7FD-0D8B4EB3F6D3}"/>
          </ac:spMkLst>
        </pc:spChg>
        <pc:spChg chg="mod">
          <ac:chgData name="Soleil Yi" userId="c719b956-004a-4243-81dc-14be649b7814" providerId="ADAL" clId="{6C4EBF00-D1B8-426F-979E-6B3EBA031025}" dt="2022-09-14T12:04:21.927" v="1659" actId="947"/>
          <ac:spMkLst>
            <pc:docMk/>
            <pc:sldMk cId="914395413" sldId="266"/>
            <ac:spMk id="394" creationId="{0FBC600F-8E49-4BD7-A412-E2B48D64C08B}"/>
          </ac:spMkLst>
        </pc:spChg>
        <pc:spChg chg="mod">
          <ac:chgData name="Soleil Yi" userId="c719b956-004a-4243-81dc-14be649b7814" providerId="ADAL" clId="{6C4EBF00-D1B8-426F-979E-6B3EBA031025}" dt="2022-09-14T12:04:21.954" v="1663" actId="947"/>
          <ac:spMkLst>
            <pc:docMk/>
            <pc:sldMk cId="914395413" sldId="266"/>
            <ac:spMk id="395" creationId="{4ED2113A-2771-439B-95CF-90236F208F16}"/>
          </ac:spMkLst>
        </pc:spChg>
        <pc:spChg chg="mod">
          <ac:chgData name="Soleil Yi" userId="c719b956-004a-4243-81dc-14be649b7814" providerId="ADAL" clId="{6C4EBF00-D1B8-426F-979E-6B3EBA031025}" dt="2022-09-14T12:04:21.978" v="1667" actId="947"/>
          <ac:spMkLst>
            <pc:docMk/>
            <pc:sldMk cId="914395413" sldId="266"/>
            <ac:spMk id="396" creationId="{BA403E65-11BA-4E0D-B0BE-68DFC33CE5D2}"/>
          </ac:spMkLst>
        </pc:spChg>
        <pc:spChg chg="mod">
          <ac:chgData name="Soleil Yi" userId="c719b956-004a-4243-81dc-14be649b7814" providerId="ADAL" clId="{6C4EBF00-D1B8-426F-979E-6B3EBA031025}" dt="2022-09-14T12:04:22.003" v="1671" actId="947"/>
          <ac:spMkLst>
            <pc:docMk/>
            <pc:sldMk cId="914395413" sldId="266"/>
            <ac:spMk id="397" creationId="{056B15ED-0F50-4418-96FE-E237BAE55EBE}"/>
          </ac:spMkLst>
        </pc:spChg>
        <pc:spChg chg="mod">
          <ac:chgData name="Soleil Yi" userId="c719b956-004a-4243-81dc-14be649b7814" providerId="ADAL" clId="{6C4EBF00-D1B8-426F-979E-6B3EBA031025}" dt="2022-09-14T12:04:22.023" v="1675" actId="947"/>
          <ac:spMkLst>
            <pc:docMk/>
            <pc:sldMk cId="914395413" sldId="266"/>
            <ac:spMk id="398" creationId="{207F96F7-4C2D-436A-BCAE-BE57A75A9B80}"/>
          </ac:spMkLst>
        </pc:spChg>
        <pc:spChg chg="mod">
          <ac:chgData name="Soleil Yi" userId="c719b956-004a-4243-81dc-14be649b7814" providerId="ADAL" clId="{6C4EBF00-D1B8-426F-979E-6B3EBA031025}" dt="2022-09-14T12:04:22.041" v="1679" actId="947"/>
          <ac:spMkLst>
            <pc:docMk/>
            <pc:sldMk cId="914395413" sldId="266"/>
            <ac:spMk id="399" creationId="{B1E6B0F2-0004-456C-BE57-91BE3FAE43A4}"/>
          </ac:spMkLst>
        </pc:spChg>
        <pc:spChg chg="mod">
          <ac:chgData name="Soleil Yi" userId="c719b956-004a-4243-81dc-14be649b7814" providerId="ADAL" clId="{6C4EBF00-D1B8-426F-979E-6B3EBA031025}" dt="2022-09-14T12:04:22.059" v="1683" actId="947"/>
          <ac:spMkLst>
            <pc:docMk/>
            <pc:sldMk cId="914395413" sldId="266"/>
            <ac:spMk id="400" creationId="{E9C63FAA-ADEC-4A0B-9E32-10A972FEC77B}"/>
          </ac:spMkLst>
        </pc:spChg>
        <pc:spChg chg="mod">
          <ac:chgData name="Soleil Yi" userId="c719b956-004a-4243-81dc-14be649b7814" providerId="ADAL" clId="{6C4EBF00-D1B8-426F-979E-6B3EBA031025}" dt="2022-09-14T12:04:22.077" v="1687" actId="947"/>
          <ac:spMkLst>
            <pc:docMk/>
            <pc:sldMk cId="914395413" sldId="266"/>
            <ac:spMk id="401" creationId="{1F2FCCF6-8D73-469A-8990-99E13F4BBC43}"/>
          </ac:spMkLst>
        </pc:spChg>
        <pc:spChg chg="mod">
          <ac:chgData name="Soleil Yi" userId="c719b956-004a-4243-81dc-14be649b7814" providerId="ADAL" clId="{6C4EBF00-D1B8-426F-979E-6B3EBA031025}" dt="2022-09-14T12:04:22.096" v="1691" actId="947"/>
          <ac:spMkLst>
            <pc:docMk/>
            <pc:sldMk cId="914395413" sldId="266"/>
            <ac:spMk id="402" creationId="{CD95253B-B9F7-4D67-901E-91E2582BE24A}"/>
          </ac:spMkLst>
        </pc:spChg>
        <pc:spChg chg="mod">
          <ac:chgData name="Soleil Yi" userId="c719b956-004a-4243-81dc-14be649b7814" providerId="ADAL" clId="{6C4EBF00-D1B8-426F-979E-6B3EBA031025}" dt="2022-09-14T12:04:22.116" v="1695" actId="947"/>
          <ac:spMkLst>
            <pc:docMk/>
            <pc:sldMk cId="914395413" sldId="266"/>
            <ac:spMk id="403" creationId="{14FF81C9-66A3-476A-B5FF-2CD8050BEF6E}"/>
          </ac:spMkLst>
        </pc:spChg>
        <pc:spChg chg="mod">
          <ac:chgData name="Soleil Yi" userId="c719b956-004a-4243-81dc-14be649b7814" providerId="ADAL" clId="{6C4EBF00-D1B8-426F-979E-6B3EBA031025}" dt="2022-09-14T12:04:22.134" v="1699" actId="947"/>
          <ac:spMkLst>
            <pc:docMk/>
            <pc:sldMk cId="914395413" sldId="266"/>
            <ac:spMk id="404" creationId="{3CF10449-2EDE-4729-A80A-CDC008E5E13D}"/>
          </ac:spMkLst>
        </pc:spChg>
        <pc:spChg chg="mod">
          <ac:chgData name="Soleil Yi" userId="c719b956-004a-4243-81dc-14be649b7814" providerId="ADAL" clId="{6C4EBF00-D1B8-426F-979E-6B3EBA031025}" dt="2022-09-14T12:04:22.152" v="1703" actId="947"/>
          <ac:spMkLst>
            <pc:docMk/>
            <pc:sldMk cId="914395413" sldId="266"/>
            <ac:spMk id="405" creationId="{B32881F5-85CD-468F-92E9-880FC6D72784}"/>
          </ac:spMkLst>
        </pc:spChg>
        <pc:spChg chg="mod">
          <ac:chgData name="Soleil Yi" userId="c719b956-004a-4243-81dc-14be649b7814" providerId="ADAL" clId="{6C4EBF00-D1B8-426F-979E-6B3EBA031025}" dt="2022-09-14T12:04:22.172" v="1707" actId="947"/>
          <ac:spMkLst>
            <pc:docMk/>
            <pc:sldMk cId="914395413" sldId="266"/>
            <ac:spMk id="406" creationId="{4C2C3A0D-DD17-4BD1-BD59-9EB72A475289}"/>
          </ac:spMkLst>
        </pc:spChg>
        <pc:spChg chg="mod">
          <ac:chgData name="Soleil Yi" userId="c719b956-004a-4243-81dc-14be649b7814" providerId="ADAL" clId="{6C4EBF00-D1B8-426F-979E-6B3EBA031025}" dt="2022-09-14T12:04:22.192" v="1711" actId="947"/>
          <ac:spMkLst>
            <pc:docMk/>
            <pc:sldMk cId="914395413" sldId="266"/>
            <ac:spMk id="407" creationId="{182BB91D-0838-4C27-9E42-8E3C01142E0B}"/>
          </ac:spMkLst>
        </pc:spChg>
        <pc:spChg chg="mod">
          <ac:chgData name="Soleil Yi" userId="c719b956-004a-4243-81dc-14be649b7814" providerId="ADAL" clId="{6C4EBF00-D1B8-426F-979E-6B3EBA031025}" dt="2022-09-14T12:04:22.210" v="1715" actId="947"/>
          <ac:spMkLst>
            <pc:docMk/>
            <pc:sldMk cId="914395413" sldId="266"/>
            <ac:spMk id="408" creationId="{25F914E2-F266-4795-A04A-3E6A9D94501B}"/>
          </ac:spMkLst>
        </pc:spChg>
        <pc:spChg chg="mod">
          <ac:chgData name="Soleil Yi" userId="c719b956-004a-4243-81dc-14be649b7814" providerId="ADAL" clId="{6C4EBF00-D1B8-426F-979E-6B3EBA031025}" dt="2022-09-14T12:04:22.230" v="1719" actId="947"/>
          <ac:spMkLst>
            <pc:docMk/>
            <pc:sldMk cId="914395413" sldId="266"/>
            <ac:spMk id="409" creationId="{21AB1635-344F-478B-A2C1-AA62B05BCFFD}"/>
          </ac:spMkLst>
        </pc:spChg>
        <pc:spChg chg="mod">
          <ac:chgData name="Soleil Yi" userId="c719b956-004a-4243-81dc-14be649b7814" providerId="ADAL" clId="{6C4EBF00-D1B8-426F-979E-6B3EBA031025}" dt="2022-09-14T12:04:22.255" v="1723" actId="947"/>
          <ac:spMkLst>
            <pc:docMk/>
            <pc:sldMk cId="914395413" sldId="266"/>
            <ac:spMk id="410" creationId="{8FB3C538-7477-499B-ADF4-AF440D713BDA}"/>
          </ac:spMkLst>
        </pc:spChg>
        <pc:spChg chg="mod">
          <ac:chgData name="Soleil Yi" userId="c719b956-004a-4243-81dc-14be649b7814" providerId="ADAL" clId="{6C4EBF00-D1B8-426F-979E-6B3EBA031025}" dt="2022-09-14T12:04:22.274" v="1727" actId="947"/>
          <ac:spMkLst>
            <pc:docMk/>
            <pc:sldMk cId="914395413" sldId="266"/>
            <ac:spMk id="411" creationId="{6B790E26-45BA-4DE0-8170-F8631D048DBA}"/>
          </ac:spMkLst>
        </pc:spChg>
        <pc:spChg chg="mod">
          <ac:chgData name="Soleil Yi" userId="c719b956-004a-4243-81dc-14be649b7814" providerId="ADAL" clId="{6C4EBF00-D1B8-426F-979E-6B3EBA031025}" dt="2022-09-14T12:04:22.295" v="1731" actId="947"/>
          <ac:spMkLst>
            <pc:docMk/>
            <pc:sldMk cId="914395413" sldId="266"/>
            <ac:spMk id="412" creationId="{2BE58F56-89C9-416C-83B8-3FF121201518}"/>
          </ac:spMkLst>
        </pc:spChg>
        <pc:spChg chg="mod">
          <ac:chgData name="Soleil Yi" userId="c719b956-004a-4243-81dc-14be649b7814" providerId="ADAL" clId="{6C4EBF00-D1B8-426F-979E-6B3EBA031025}" dt="2022-09-14T12:04:22.313" v="1735" actId="947"/>
          <ac:spMkLst>
            <pc:docMk/>
            <pc:sldMk cId="914395413" sldId="266"/>
            <ac:spMk id="413" creationId="{305CE6C9-B9B0-493D-AFAA-2C6A85E089A0}"/>
          </ac:spMkLst>
        </pc:spChg>
        <pc:spChg chg="mod">
          <ac:chgData name="Soleil Yi" userId="c719b956-004a-4243-81dc-14be649b7814" providerId="ADAL" clId="{6C4EBF00-D1B8-426F-979E-6B3EBA031025}" dt="2022-09-14T12:04:22.331" v="1739" actId="947"/>
          <ac:spMkLst>
            <pc:docMk/>
            <pc:sldMk cId="914395413" sldId="266"/>
            <ac:spMk id="414" creationId="{D2704C89-E4D8-4BDA-929A-EC86C7B409BB}"/>
          </ac:spMkLst>
        </pc:spChg>
        <pc:spChg chg="mod">
          <ac:chgData name="Soleil Yi" userId="c719b956-004a-4243-81dc-14be649b7814" providerId="ADAL" clId="{6C4EBF00-D1B8-426F-979E-6B3EBA031025}" dt="2022-09-14T12:04:22.349" v="1743" actId="947"/>
          <ac:spMkLst>
            <pc:docMk/>
            <pc:sldMk cId="914395413" sldId="266"/>
            <ac:spMk id="415" creationId="{9BA66B41-F1D2-42E6-BF4F-E3D8AC8AD57E}"/>
          </ac:spMkLst>
        </pc:spChg>
        <pc:spChg chg="mod">
          <ac:chgData name="Soleil Yi" userId="c719b956-004a-4243-81dc-14be649b7814" providerId="ADAL" clId="{6C4EBF00-D1B8-426F-979E-6B3EBA031025}" dt="2022-09-14T12:04:22.368" v="1747" actId="947"/>
          <ac:spMkLst>
            <pc:docMk/>
            <pc:sldMk cId="914395413" sldId="266"/>
            <ac:spMk id="416" creationId="{0DF601C1-83AE-44B2-8C35-F85AB4C98B8D}"/>
          </ac:spMkLst>
        </pc:spChg>
        <pc:spChg chg="mod">
          <ac:chgData name="Soleil Yi" userId="c719b956-004a-4243-81dc-14be649b7814" providerId="ADAL" clId="{6C4EBF00-D1B8-426F-979E-6B3EBA031025}" dt="2022-09-14T12:04:22.387" v="1751" actId="947"/>
          <ac:spMkLst>
            <pc:docMk/>
            <pc:sldMk cId="914395413" sldId="266"/>
            <ac:spMk id="417" creationId="{97C7EAAD-57EE-4AE8-BA25-744DDAF7400C}"/>
          </ac:spMkLst>
        </pc:spChg>
        <pc:spChg chg="mod">
          <ac:chgData name="Soleil Yi" userId="c719b956-004a-4243-81dc-14be649b7814" providerId="ADAL" clId="{6C4EBF00-D1B8-426F-979E-6B3EBA031025}" dt="2022-09-14T12:04:22.405" v="1755" actId="947"/>
          <ac:spMkLst>
            <pc:docMk/>
            <pc:sldMk cId="914395413" sldId="266"/>
            <ac:spMk id="418" creationId="{B7CDB1AE-0119-43EE-BA7C-E31599322537}"/>
          </ac:spMkLst>
        </pc:spChg>
        <pc:spChg chg="mod">
          <ac:chgData name="Soleil Yi" userId="c719b956-004a-4243-81dc-14be649b7814" providerId="ADAL" clId="{6C4EBF00-D1B8-426F-979E-6B3EBA031025}" dt="2022-09-14T12:04:22.424" v="1759" actId="947"/>
          <ac:spMkLst>
            <pc:docMk/>
            <pc:sldMk cId="914395413" sldId="266"/>
            <ac:spMk id="419" creationId="{8B15BD5F-3D50-403B-8948-76C87F1CB400}"/>
          </ac:spMkLst>
        </pc:spChg>
        <pc:spChg chg="mod">
          <ac:chgData name="Soleil Yi" userId="c719b956-004a-4243-81dc-14be649b7814" providerId="ADAL" clId="{6C4EBF00-D1B8-426F-979E-6B3EBA031025}" dt="2022-09-14T12:04:22.444" v="1763" actId="947"/>
          <ac:spMkLst>
            <pc:docMk/>
            <pc:sldMk cId="914395413" sldId="266"/>
            <ac:spMk id="420" creationId="{7CC043AB-54A2-4E8C-9679-5154ED6CB861}"/>
          </ac:spMkLst>
        </pc:spChg>
        <pc:spChg chg="mod">
          <ac:chgData name="Soleil Yi" userId="c719b956-004a-4243-81dc-14be649b7814" providerId="ADAL" clId="{6C4EBF00-D1B8-426F-979E-6B3EBA031025}" dt="2022-09-14T12:04:22.462" v="1767" actId="947"/>
          <ac:spMkLst>
            <pc:docMk/>
            <pc:sldMk cId="914395413" sldId="266"/>
            <ac:spMk id="421" creationId="{9E7EEAC5-FC6A-4C34-87E9-9529DC642C09}"/>
          </ac:spMkLst>
        </pc:spChg>
        <pc:spChg chg="mod">
          <ac:chgData name="Soleil Yi" userId="c719b956-004a-4243-81dc-14be649b7814" providerId="ADAL" clId="{6C4EBF00-D1B8-426F-979E-6B3EBA031025}" dt="2022-09-14T12:04:22.483" v="1771" actId="947"/>
          <ac:spMkLst>
            <pc:docMk/>
            <pc:sldMk cId="914395413" sldId="266"/>
            <ac:spMk id="422" creationId="{B5215424-4A38-4559-8CAF-4D6D49D07DA5}"/>
          </ac:spMkLst>
        </pc:spChg>
        <pc:spChg chg="mod">
          <ac:chgData name="Soleil Yi" userId="c719b956-004a-4243-81dc-14be649b7814" providerId="ADAL" clId="{6C4EBF00-D1B8-426F-979E-6B3EBA031025}" dt="2022-09-14T12:04:22.501" v="1775" actId="947"/>
          <ac:spMkLst>
            <pc:docMk/>
            <pc:sldMk cId="914395413" sldId="266"/>
            <ac:spMk id="423" creationId="{C86A0296-A53F-41C2-89B9-859018604ECB}"/>
          </ac:spMkLst>
        </pc:spChg>
        <pc:spChg chg="mod">
          <ac:chgData name="Soleil Yi" userId="c719b956-004a-4243-81dc-14be649b7814" providerId="ADAL" clId="{6C4EBF00-D1B8-426F-979E-6B3EBA031025}" dt="2022-09-14T12:04:22.521" v="1779" actId="947"/>
          <ac:spMkLst>
            <pc:docMk/>
            <pc:sldMk cId="914395413" sldId="266"/>
            <ac:spMk id="424" creationId="{C90CA3BA-FB12-4CB2-AD5B-8F1F49CFF204}"/>
          </ac:spMkLst>
        </pc:spChg>
        <pc:spChg chg="mod">
          <ac:chgData name="Soleil Yi" userId="c719b956-004a-4243-81dc-14be649b7814" providerId="ADAL" clId="{6C4EBF00-D1B8-426F-979E-6B3EBA031025}" dt="2022-09-14T12:04:22.541" v="1783" actId="947"/>
          <ac:spMkLst>
            <pc:docMk/>
            <pc:sldMk cId="914395413" sldId="266"/>
            <ac:spMk id="425" creationId="{920EABFB-DE09-4AFC-8185-3A4DC74E8FE1}"/>
          </ac:spMkLst>
        </pc:spChg>
        <pc:spChg chg="mod">
          <ac:chgData name="Soleil Yi" userId="c719b956-004a-4243-81dc-14be649b7814" providerId="ADAL" clId="{6C4EBF00-D1B8-426F-979E-6B3EBA031025}" dt="2022-09-14T12:04:22.563" v="1787" actId="947"/>
          <ac:spMkLst>
            <pc:docMk/>
            <pc:sldMk cId="914395413" sldId="266"/>
            <ac:spMk id="426" creationId="{89772A76-7C63-4DFD-9037-E0B57A1CA0C8}"/>
          </ac:spMkLst>
        </pc:spChg>
        <pc:spChg chg="mod">
          <ac:chgData name="Soleil Yi" userId="c719b956-004a-4243-81dc-14be649b7814" providerId="ADAL" clId="{6C4EBF00-D1B8-426F-979E-6B3EBA031025}" dt="2022-09-14T12:04:22.582" v="1791" actId="947"/>
          <ac:spMkLst>
            <pc:docMk/>
            <pc:sldMk cId="914395413" sldId="266"/>
            <ac:spMk id="427" creationId="{9BDB18B5-3332-48D7-9202-59092C5A04FB}"/>
          </ac:spMkLst>
        </pc:spChg>
        <pc:spChg chg="mod">
          <ac:chgData name="Soleil Yi" userId="c719b956-004a-4243-81dc-14be649b7814" providerId="ADAL" clId="{6C4EBF00-D1B8-426F-979E-6B3EBA031025}" dt="2022-09-14T12:04:22.601" v="1795" actId="947"/>
          <ac:spMkLst>
            <pc:docMk/>
            <pc:sldMk cId="914395413" sldId="266"/>
            <ac:spMk id="428" creationId="{AD99C81F-DED7-4201-8DDD-42B8A8DCCD1A}"/>
          </ac:spMkLst>
        </pc:spChg>
        <pc:spChg chg="mod">
          <ac:chgData name="Soleil Yi" userId="c719b956-004a-4243-81dc-14be649b7814" providerId="ADAL" clId="{6C4EBF00-D1B8-426F-979E-6B3EBA031025}" dt="2022-09-14T12:04:22.620" v="1799" actId="947"/>
          <ac:spMkLst>
            <pc:docMk/>
            <pc:sldMk cId="914395413" sldId="266"/>
            <ac:spMk id="429" creationId="{F773F82E-A16D-48BF-A3F9-C28A2DCB380E}"/>
          </ac:spMkLst>
        </pc:spChg>
        <pc:spChg chg="mod">
          <ac:chgData name="Soleil Yi" userId="c719b956-004a-4243-81dc-14be649b7814" providerId="ADAL" clId="{6C4EBF00-D1B8-426F-979E-6B3EBA031025}" dt="2022-09-14T12:04:22.639" v="1803" actId="947"/>
          <ac:spMkLst>
            <pc:docMk/>
            <pc:sldMk cId="914395413" sldId="266"/>
            <ac:spMk id="430" creationId="{AEFCF0F9-DAF3-4C60-9405-C476DE15550B}"/>
          </ac:spMkLst>
        </pc:spChg>
        <pc:spChg chg="mod">
          <ac:chgData name="Soleil Yi" userId="c719b956-004a-4243-81dc-14be649b7814" providerId="ADAL" clId="{6C4EBF00-D1B8-426F-979E-6B3EBA031025}" dt="2022-09-14T12:04:22.659" v="1807" actId="947"/>
          <ac:spMkLst>
            <pc:docMk/>
            <pc:sldMk cId="914395413" sldId="266"/>
            <ac:spMk id="431" creationId="{3D25B583-DCE8-4754-85E4-A3F9403B5019}"/>
          </ac:spMkLst>
        </pc:spChg>
        <pc:spChg chg="mod">
          <ac:chgData name="Soleil Yi" userId="c719b956-004a-4243-81dc-14be649b7814" providerId="ADAL" clId="{6C4EBF00-D1B8-426F-979E-6B3EBA031025}" dt="2022-09-14T12:04:22.679" v="1811" actId="947"/>
          <ac:spMkLst>
            <pc:docMk/>
            <pc:sldMk cId="914395413" sldId="266"/>
            <ac:spMk id="432" creationId="{371F5297-4DBE-4532-AF14-299B485E850C}"/>
          </ac:spMkLst>
        </pc:spChg>
        <pc:spChg chg="mod">
          <ac:chgData name="Soleil Yi" userId="c719b956-004a-4243-81dc-14be649b7814" providerId="ADAL" clId="{6C4EBF00-D1B8-426F-979E-6B3EBA031025}" dt="2022-09-14T12:04:22.697" v="1815" actId="947"/>
          <ac:spMkLst>
            <pc:docMk/>
            <pc:sldMk cId="914395413" sldId="266"/>
            <ac:spMk id="433" creationId="{51C4888E-3DCB-4334-9316-96A50194446B}"/>
          </ac:spMkLst>
        </pc:spChg>
        <pc:spChg chg="mod">
          <ac:chgData name="Soleil Yi" userId="c719b956-004a-4243-81dc-14be649b7814" providerId="ADAL" clId="{6C4EBF00-D1B8-426F-979E-6B3EBA031025}" dt="2022-09-14T12:04:22.716" v="1819" actId="947"/>
          <ac:spMkLst>
            <pc:docMk/>
            <pc:sldMk cId="914395413" sldId="266"/>
            <ac:spMk id="434" creationId="{F82F9582-CD5F-40AC-AE3A-21E059E644E4}"/>
          </ac:spMkLst>
        </pc:spChg>
        <pc:spChg chg="mod">
          <ac:chgData name="Soleil Yi" userId="c719b956-004a-4243-81dc-14be649b7814" providerId="ADAL" clId="{6C4EBF00-D1B8-426F-979E-6B3EBA031025}" dt="2022-09-14T12:04:22.736" v="1823" actId="947"/>
          <ac:spMkLst>
            <pc:docMk/>
            <pc:sldMk cId="914395413" sldId="266"/>
            <ac:spMk id="435" creationId="{D1FFEA2D-8841-40D6-ACD9-F62DAE125B54}"/>
          </ac:spMkLst>
        </pc:spChg>
        <pc:spChg chg="mod">
          <ac:chgData name="Soleil Yi" userId="c719b956-004a-4243-81dc-14be649b7814" providerId="ADAL" clId="{6C4EBF00-D1B8-426F-979E-6B3EBA031025}" dt="2022-09-14T12:04:22.755" v="1827" actId="947"/>
          <ac:spMkLst>
            <pc:docMk/>
            <pc:sldMk cId="914395413" sldId="266"/>
            <ac:spMk id="436" creationId="{C74D0870-D273-4020-9A27-38F6CD135E92}"/>
          </ac:spMkLst>
        </pc:spChg>
        <pc:spChg chg="mod">
          <ac:chgData name="Soleil Yi" userId="c719b956-004a-4243-81dc-14be649b7814" providerId="ADAL" clId="{6C4EBF00-D1B8-426F-979E-6B3EBA031025}" dt="2022-09-14T12:04:22.774" v="1831" actId="947"/>
          <ac:spMkLst>
            <pc:docMk/>
            <pc:sldMk cId="914395413" sldId="266"/>
            <ac:spMk id="437" creationId="{D1967731-8386-4DC8-8FD9-D932A4FD620D}"/>
          </ac:spMkLst>
        </pc:spChg>
        <pc:spChg chg="mod">
          <ac:chgData name="Soleil Yi" userId="c719b956-004a-4243-81dc-14be649b7814" providerId="ADAL" clId="{6C4EBF00-D1B8-426F-979E-6B3EBA031025}" dt="2022-09-14T12:04:22.792" v="1835" actId="947"/>
          <ac:spMkLst>
            <pc:docMk/>
            <pc:sldMk cId="914395413" sldId="266"/>
            <ac:spMk id="438" creationId="{D802BE5B-E339-4DA3-87EC-4706952CCFAD}"/>
          </ac:spMkLst>
        </pc:spChg>
        <pc:spChg chg="mod">
          <ac:chgData name="Soleil Yi" userId="c719b956-004a-4243-81dc-14be649b7814" providerId="ADAL" clId="{6C4EBF00-D1B8-426F-979E-6B3EBA031025}" dt="2022-09-14T12:04:22.811" v="1839" actId="947"/>
          <ac:spMkLst>
            <pc:docMk/>
            <pc:sldMk cId="914395413" sldId="266"/>
            <ac:spMk id="439" creationId="{7A4672F0-E002-4F2C-A744-4AD5331455BB}"/>
          </ac:spMkLst>
        </pc:spChg>
        <pc:spChg chg="mod">
          <ac:chgData name="Soleil Yi" userId="c719b956-004a-4243-81dc-14be649b7814" providerId="ADAL" clId="{6C4EBF00-D1B8-426F-979E-6B3EBA031025}" dt="2022-09-14T12:04:22.833" v="1843" actId="947"/>
          <ac:spMkLst>
            <pc:docMk/>
            <pc:sldMk cId="914395413" sldId="266"/>
            <ac:spMk id="440" creationId="{129A3F2E-AF42-45BF-9F82-789EF7D61601}"/>
          </ac:spMkLst>
        </pc:spChg>
        <pc:spChg chg="mod">
          <ac:chgData name="Soleil Yi" userId="c719b956-004a-4243-81dc-14be649b7814" providerId="ADAL" clId="{6C4EBF00-D1B8-426F-979E-6B3EBA031025}" dt="2022-09-14T12:04:22.851" v="1847" actId="947"/>
          <ac:spMkLst>
            <pc:docMk/>
            <pc:sldMk cId="914395413" sldId="266"/>
            <ac:spMk id="441" creationId="{A2DA6E44-43F1-4C32-8CF0-9229F1EF379F}"/>
          </ac:spMkLst>
        </pc:spChg>
        <pc:spChg chg="mod">
          <ac:chgData name="Soleil Yi" userId="c719b956-004a-4243-81dc-14be649b7814" providerId="ADAL" clId="{6C4EBF00-D1B8-426F-979E-6B3EBA031025}" dt="2022-09-14T12:04:22.870" v="1851" actId="947"/>
          <ac:spMkLst>
            <pc:docMk/>
            <pc:sldMk cId="914395413" sldId="266"/>
            <ac:spMk id="442" creationId="{D578D2AE-2B86-4D9F-90FB-EDEFC2808519}"/>
          </ac:spMkLst>
        </pc:spChg>
        <pc:spChg chg="mod">
          <ac:chgData name="Soleil Yi" userId="c719b956-004a-4243-81dc-14be649b7814" providerId="ADAL" clId="{6C4EBF00-D1B8-426F-979E-6B3EBA031025}" dt="2022-09-14T12:04:22.888" v="1855" actId="947"/>
          <ac:spMkLst>
            <pc:docMk/>
            <pc:sldMk cId="914395413" sldId="266"/>
            <ac:spMk id="443" creationId="{CAEDFED3-40AF-4FA7-A995-C9C1B38EC35F}"/>
          </ac:spMkLst>
        </pc:spChg>
        <pc:spChg chg="mod">
          <ac:chgData name="Soleil Yi" userId="c719b956-004a-4243-81dc-14be649b7814" providerId="ADAL" clId="{6C4EBF00-D1B8-426F-979E-6B3EBA031025}" dt="2022-09-14T12:04:22.907" v="1859" actId="947"/>
          <ac:spMkLst>
            <pc:docMk/>
            <pc:sldMk cId="914395413" sldId="266"/>
            <ac:spMk id="444" creationId="{18931E2A-E71B-4E53-975E-2416CB6B758D}"/>
          </ac:spMkLst>
        </pc:spChg>
        <pc:spChg chg="mod">
          <ac:chgData name="Soleil Yi" userId="c719b956-004a-4243-81dc-14be649b7814" providerId="ADAL" clId="{6C4EBF00-D1B8-426F-979E-6B3EBA031025}" dt="2022-09-14T12:04:22.927" v="1863" actId="947"/>
          <ac:spMkLst>
            <pc:docMk/>
            <pc:sldMk cId="914395413" sldId="266"/>
            <ac:spMk id="445" creationId="{246D59CC-1CC7-4BF4-B3FB-6A62528334C2}"/>
          </ac:spMkLst>
        </pc:spChg>
        <pc:spChg chg="mod">
          <ac:chgData name="Soleil Yi" userId="c719b956-004a-4243-81dc-14be649b7814" providerId="ADAL" clId="{6C4EBF00-D1B8-426F-979E-6B3EBA031025}" dt="2022-09-14T12:04:22.948" v="1867" actId="947"/>
          <ac:spMkLst>
            <pc:docMk/>
            <pc:sldMk cId="914395413" sldId="266"/>
            <ac:spMk id="446" creationId="{4D7F0C21-D2FB-41F3-BAB6-02C7B4DC797D}"/>
          </ac:spMkLst>
        </pc:spChg>
        <pc:spChg chg="mod">
          <ac:chgData name="Soleil Yi" userId="c719b956-004a-4243-81dc-14be649b7814" providerId="ADAL" clId="{6C4EBF00-D1B8-426F-979E-6B3EBA031025}" dt="2022-09-14T12:04:22.966" v="1871" actId="947"/>
          <ac:spMkLst>
            <pc:docMk/>
            <pc:sldMk cId="914395413" sldId="266"/>
            <ac:spMk id="447" creationId="{E7929062-3863-457F-ACD5-ED1BDD69B851}"/>
          </ac:spMkLst>
        </pc:spChg>
        <pc:spChg chg="mod">
          <ac:chgData name="Soleil Yi" userId="c719b956-004a-4243-81dc-14be649b7814" providerId="ADAL" clId="{6C4EBF00-D1B8-426F-979E-6B3EBA031025}" dt="2022-09-14T12:04:22.984" v="1875" actId="947"/>
          <ac:spMkLst>
            <pc:docMk/>
            <pc:sldMk cId="914395413" sldId="266"/>
            <ac:spMk id="448" creationId="{41B544AC-0E2D-4ABF-B113-F97B21BA9076}"/>
          </ac:spMkLst>
        </pc:spChg>
        <pc:spChg chg="mod">
          <ac:chgData name="Soleil Yi" userId="c719b956-004a-4243-81dc-14be649b7814" providerId="ADAL" clId="{6C4EBF00-D1B8-426F-979E-6B3EBA031025}" dt="2022-09-14T12:04:23.003" v="1879" actId="947"/>
          <ac:spMkLst>
            <pc:docMk/>
            <pc:sldMk cId="914395413" sldId="266"/>
            <ac:spMk id="449" creationId="{3656A636-8C63-498D-AC13-A4CD170EB722}"/>
          </ac:spMkLst>
        </pc:spChg>
        <pc:spChg chg="mod">
          <ac:chgData name="Soleil Yi" userId="c719b956-004a-4243-81dc-14be649b7814" providerId="ADAL" clId="{6C4EBF00-D1B8-426F-979E-6B3EBA031025}" dt="2022-09-14T12:04:23.022" v="1883" actId="947"/>
          <ac:spMkLst>
            <pc:docMk/>
            <pc:sldMk cId="914395413" sldId="266"/>
            <ac:spMk id="450" creationId="{5BBB83E5-BC7B-4F7A-8BED-227917321E66}"/>
          </ac:spMkLst>
        </pc:spChg>
        <pc:spChg chg="mod">
          <ac:chgData name="Soleil Yi" userId="c719b956-004a-4243-81dc-14be649b7814" providerId="ADAL" clId="{6C4EBF00-D1B8-426F-979E-6B3EBA031025}" dt="2022-09-14T12:04:23.042" v="1887" actId="947"/>
          <ac:spMkLst>
            <pc:docMk/>
            <pc:sldMk cId="914395413" sldId="266"/>
            <ac:spMk id="451" creationId="{3314AEEC-4B4C-4939-A31F-0144D8DF7CDB}"/>
          </ac:spMkLst>
        </pc:spChg>
        <pc:spChg chg="mod">
          <ac:chgData name="Soleil Yi" userId="c719b956-004a-4243-81dc-14be649b7814" providerId="ADAL" clId="{6C4EBF00-D1B8-426F-979E-6B3EBA031025}" dt="2022-09-14T12:04:23.061" v="1891" actId="947"/>
          <ac:spMkLst>
            <pc:docMk/>
            <pc:sldMk cId="914395413" sldId="266"/>
            <ac:spMk id="452" creationId="{D37688DC-03DE-447B-933A-8B6B417FE405}"/>
          </ac:spMkLst>
        </pc:spChg>
        <pc:spChg chg="mod">
          <ac:chgData name="Soleil Yi" userId="c719b956-004a-4243-81dc-14be649b7814" providerId="ADAL" clId="{6C4EBF00-D1B8-426F-979E-6B3EBA031025}" dt="2022-09-14T12:04:23.080" v="1895" actId="947"/>
          <ac:spMkLst>
            <pc:docMk/>
            <pc:sldMk cId="914395413" sldId="266"/>
            <ac:spMk id="453" creationId="{F46AE6FB-99AE-4DEC-A92E-2059A10FEAC9}"/>
          </ac:spMkLst>
        </pc:spChg>
        <pc:spChg chg="mod">
          <ac:chgData name="Soleil Yi" userId="c719b956-004a-4243-81dc-14be649b7814" providerId="ADAL" clId="{6C4EBF00-D1B8-426F-979E-6B3EBA031025}" dt="2022-09-14T12:04:23.099" v="1899" actId="947"/>
          <ac:spMkLst>
            <pc:docMk/>
            <pc:sldMk cId="914395413" sldId="266"/>
            <ac:spMk id="454" creationId="{7F006E79-ECC9-49D3-847C-A88CDB614CAF}"/>
          </ac:spMkLst>
        </pc:spChg>
        <pc:spChg chg="mod">
          <ac:chgData name="Soleil Yi" userId="c719b956-004a-4243-81dc-14be649b7814" providerId="ADAL" clId="{6C4EBF00-D1B8-426F-979E-6B3EBA031025}" dt="2022-09-14T12:04:23.117" v="1903" actId="947"/>
          <ac:spMkLst>
            <pc:docMk/>
            <pc:sldMk cId="914395413" sldId="266"/>
            <ac:spMk id="455" creationId="{EFC7C20D-08F1-40D2-823F-768C178B8DE9}"/>
          </ac:spMkLst>
        </pc:spChg>
        <pc:spChg chg="mod">
          <ac:chgData name="Soleil Yi" userId="c719b956-004a-4243-81dc-14be649b7814" providerId="ADAL" clId="{6C4EBF00-D1B8-426F-979E-6B3EBA031025}" dt="2022-09-14T12:04:23.136" v="1907" actId="947"/>
          <ac:spMkLst>
            <pc:docMk/>
            <pc:sldMk cId="914395413" sldId="266"/>
            <ac:spMk id="456" creationId="{A695C37F-B510-4A11-B090-5669C3B0C750}"/>
          </ac:spMkLst>
        </pc:spChg>
        <pc:spChg chg="mod">
          <ac:chgData name="Soleil Yi" userId="c719b956-004a-4243-81dc-14be649b7814" providerId="ADAL" clId="{6C4EBF00-D1B8-426F-979E-6B3EBA031025}" dt="2022-09-14T12:04:23.156" v="1911" actId="947"/>
          <ac:spMkLst>
            <pc:docMk/>
            <pc:sldMk cId="914395413" sldId="266"/>
            <ac:spMk id="457" creationId="{9BCE0F33-54C6-457C-8F60-4C24E873A894}"/>
          </ac:spMkLst>
        </pc:spChg>
        <pc:spChg chg="mod">
          <ac:chgData name="Soleil Yi" userId="c719b956-004a-4243-81dc-14be649b7814" providerId="ADAL" clId="{6C4EBF00-D1B8-426F-979E-6B3EBA031025}" dt="2022-09-14T12:04:23.176" v="1915" actId="947"/>
          <ac:spMkLst>
            <pc:docMk/>
            <pc:sldMk cId="914395413" sldId="266"/>
            <ac:spMk id="458" creationId="{F22ED884-F7C8-45D8-A41A-CD2E67AF7E6E}"/>
          </ac:spMkLst>
        </pc:spChg>
        <pc:spChg chg="mod">
          <ac:chgData name="Soleil Yi" userId="c719b956-004a-4243-81dc-14be649b7814" providerId="ADAL" clId="{6C4EBF00-D1B8-426F-979E-6B3EBA031025}" dt="2022-09-14T12:04:23.195" v="1919" actId="947"/>
          <ac:spMkLst>
            <pc:docMk/>
            <pc:sldMk cId="914395413" sldId="266"/>
            <ac:spMk id="459" creationId="{64975E9A-A7CC-4C88-8760-24450250B35B}"/>
          </ac:spMkLst>
        </pc:spChg>
        <pc:spChg chg="mod">
          <ac:chgData name="Soleil Yi" userId="c719b956-004a-4243-81dc-14be649b7814" providerId="ADAL" clId="{6C4EBF00-D1B8-426F-979E-6B3EBA031025}" dt="2022-09-14T12:04:23.214" v="1923" actId="947"/>
          <ac:spMkLst>
            <pc:docMk/>
            <pc:sldMk cId="914395413" sldId="266"/>
            <ac:spMk id="460" creationId="{26B34B19-219D-44DE-8181-826C76CB7D01}"/>
          </ac:spMkLst>
        </pc:spChg>
        <pc:spChg chg="mod">
          <ac:chgData name="Soleil Yi" userId="c719b956-004a-4243-81dc-14be649b7814" providerId="ADAL" clId="{6C4EBF00-D1B8-426F-979E-6B3EBA031025}" dt="2022-09-14T12:04:23.233" v="1927" actId="947"/>
          <ac:spMkLst>
            <pc:docMk/>
            <pc:sldMk cId="914395413" sldId="266"/>
            <ac:spMk id="461" creationId="{EA5DA0A1-2E8D-4783-95FB-B34FC046C276}"/>
          </ac:spMkLst>
        </pc:spChg>
        <pc:spChg chg="mod">
          <ac:chgData name="Soleil Yi" userId="c719b956-004a-4243-81dc-14be649b7814" providerId="ADAL" clId="{6C4EBF00-D1B8-426F-979E-6B3EBA031025}" dt="2022-09-14T12:04:23.256" v="1931" actId="947"/>
          <ac:spMkLst>
            <pc:docMk/>
            <pc:sldMk cId="914395413" sldId="266"/>
            <ac:spMk id="462" creationId="{0BFB92E1-6C9C-4BC3-83ED-D4F32039C8A9}"/>
          </ac:spMkLst>
        </pc:spChg>
        <pc:spChg chg="mod">
          <ac:chgData name="Soleil Yi" userId="c719b956-004a-4243-81dc-14be649b7814" providerId="ADAL" clId="{6C4EBF00-D1B8-426F-979E-6B3EBA031025}" dt="2022-09-14T12:04:23.274" v="1935" actId="947"/>
          <ac:spMkLst>
            <pc:docMk/>
            <pc:sldMk cId="914395413" sldId="266"/>
            <ac:spMk id="463" creationId="{4043F0C4-7DF4-47A1-A6E3-3DBC121923D9}"/>
          </ac:spMkLst>
        </pc:spChg>
        <pc:spChg chg="mod">
          <ac:chgData name="Soleil Yi" userId="c719b956-004a-4243-81dc-14be649b7814" providerId="ADAL" clId="{6C4EBF00-D1B8-426F-979E-6B3EBA031025}" dt="2022-09-14T12:04:23.293" v="1939" actId="947"/>
          <ac:spMkLst>
            <pc:docMk/>
            <pc:sldMk cId="914395413" sldId="266"/>
            <ac:spMk id="464" creationId="{4E72C46F-45E2-4102-B164-B98FAF50416E}"/>
          </ac:spMkLst>
        </pc:spChg>
        <pc:spChg chg="mod">
          <ac:chgData name="Soleil Yi" userId="c719b956-004a-4243-81dc-14be649b7814" providerId="ADAL" clId="{6C4EBF00-D1B8-426F-979E-6B3EBA031025}" dt="2022-09-14T12:04:23.315" v="1943" actId="947"/>
          <ac:spMkLst>
            <pc:docMk/>
            <pc:sldMk cId="914395413" sldId="266"/>
            <ac:spMk id="465" creationId="{0BBB73CF-D224-4A24-AA43-75AB5A0718FA}"/>
          </ac:spMkLst>
        </pc:spChg>
        <pc:spChg chg="mod">
          <ac:chgData name="Soleil Yi" userId="c719b956-004a-4243-81dc-14be649b7814" providerId="ADAL" clId="{6C4EBF00-D1B8-426F-979E-6B3EBA031025}" dt="2022-09-14T12:04:23.334" v="1947" actId="947"/>
          <ac:spMkLst>
            <pc:docMk/>
            <pc:sldMk cId="914395413" sldId="266"/>
            <ac:spMk id="466" creationId="{BECC4A1B-9B33-495E-9EC4-8BE9602EAB16}"/>
          </ac:spMkLst>
        </pc:spChg>
        <pc:spChg chg="mod">
          <ac:chgData name="Soleil Yi" userId="c719b956-004a-4243-81dc-14be649b7814" providerId="ADAL" clId="{6C4EBF00-D1B8-426F-979E-6B3EBA031025}" dt="2022-09-14T12:04:23.353" v="1951" actId="947"/>
          <ac:spMkLst>
            <pc:docMk/>
            <pc:sldMk cId="914395413" sldId="266"/>
            <ac:spMk id="467" creationId="{52A8BCED-3CBA-4B44-BDEA-26A57D949278}"/>
          </ac:spMkLst>
        </pc:spChg>
        <pc:spChg chg="mod">
          <ac:chgData name="Soleil Yi" userId="c719b956-004a-4243-81dc-14be649b7814" providerId="ADAL" clId="{6C4EBF00-D1B8-426F-979E-6B3EBA031025}" dt="2022-09-14T12:04:23.372" v="1955" actId="947"/>
          <ac:spMkLst>
            <pc:docMk/>
            <pc:sldMk cId="914395413" sldId="266"/>
            <ac:spMk id="468" creationId="{43BD5C86-31FB-4AA5-94D4-5411412A2517}"/>
          </ac:spMkLst>
        </pc:spChg>
        <pc:spChg chg="mod">
          <ac:chgData name="Soleil Yi" userId="c719b956-004a-4243-81dc-14be649b7814" providerId="ADAL" clId="{6C4EBF00-D1B8-426F-979E-6B3EBA031025}" dt="2022-09-14T12:04:23.396" v="1959" actId="947"/>
          <ac:spMkLst>
            <pc:docMk/>
            <pc:sldMk cId="914395413" sldId="266"/>
            <ac:spMk id="469" creationId="{0FCFFE87-EB66-4227-9F89-2F08B47F7E4A}"/>
          </ac:spMkLst>
        </pc:spChg>
        <pc:spChg chg="mod">
          <ac:chgData name="Soleil Yi" userId="c719b956-004a-4243-81dc-14be649b7814" providerId="ADAL" clId="{6C4EBF00-D1B8-426F-979E-6B3EBA031025}" dt="2022-09-14T12:04:23.420" v="1963" actId="947"/>
          <ac:spMkLst>
            <pc:docMk/>
            <pc:sldMk cId="914395413" sldId="266"/>
            <ac:spMk id="470" creationId="{D09E0C5E-7712-4218-9E2F-D5BE4F8836EC}"/>
          </ac:spMkLst>
        </pc:spChg>
        <pc:spChg chg="mod">
          <ac:chgData name="Soleil Yi" userId="c719b956-004a-4243-81dc-14be649b7814" providerId="ADAL" clId="{6C4EBF00-D1B8-426F-979E-6B3EBA031025}" dt="2022-09-14T12:04:23.462" v="1967" actId="947"/>
          <ac:spMkLst>
            <pc:docMk/>
            <pc:sldMk cId="914395413" sldId="266"/>
            <ac:spMk id="471" creationId="{3BBD83F2-C933-4046-B13D-EB3D7E64DAF2}"/>
          </ac:spMkLst>
        </pc:spChg>
        <pc:spChg chg="mod">
          <ac:chgData name="Soleil Yi" userId="c719b956-004a-4243-81dc-14be649b7814" providerId="ADAL" clId="{6C4EBF00-D1B8-426F-979E-6B3EBA031025}" dt="2022-09-14T12:04:23.496" v="1971" actId="947"/>
          <ac:spMkLst>
            <pc:docMk/>
            <pc:sldMk cId="914395413" sldId="266"/>
            <ac:spMk id="472" creationId="{0B6FD8AA-2757-4168-B22F-FC160E05DDD8}"/>
          </ac:spMkLst>
        </pc:spChg>
        <pc:spChg chg="mod">
          <ac:chgData name="Soleil Yi" userId="c719b956-004a-4243-81dc-14be649b7814" providerId="ADAL" clId="{6C4EBF00-D1B8-426F-979E-6B3EBA031025}" dt="2022-09-14T12:04:23.530" v="1975" actId="947"/>
          <ac:spMkLst>
            <pc:docMk/>
            <pc:sldMk cId="914395413" sldId="266"/>
            <ac:spMk id="473" creationId="{D2AB6FF8-A74F-4BF4-826A-4673FD3527CD}"/>
          </ac:spMkLst>
        </pc:spChg>
        <pc:spChg chg="mod">
          <ac:chgData name="Soleil Yi" userId="c719b956-004a-4243-81dc-14be649b7814" providerId="ADAL" clId="{6C4EBF00-D1B8-426F-979E-6B3EBA031025}" dt="2022-09-14T12:04:23.568" v="1979" actId="947"/>
          <ac:spMkLst>
            <pc:docMk/>
            <pc:sldMk cId="914395413" sldId="266"/>
            <ac:spMk id="474" creationId="{963601EF-B6CB-458F-A1C1-152486D68291}"/>
          </ac:spMkLst>
        </pc:spChg>
        <pc:spChg chg="mod">
          <ac:chgData name="Soleil Yi" userId="c719b956-004a-4243-81dc-14be649b7814" providerId="ADAL" clId="{6C4EBF00-D1B8-426F-979E-6B3EBA031025}" dt="2022-09-14T12:04:23.603" v="1983" actId="947"/>
          <ac:spMkLst>
            <pc:docMk/>
            <pc:sldMk cId="914395413" sldId="266"/>
            <ac:spMk id="475" creationId="{B247B580-C35A-4A65-9121-900682066BB0}"/>
          </ac:spMkLst>
        </pc:spChg>
        <pc:spChg chg="mod">
          <ac:chgData name="Soleil Yi" userId="c719b956-004a-4243-81dc-14be649b7814" providerId="ADAL" clId="{6C4EBF00-D1B8-426F-979E-6B3EBA031025}" dt="2022-09-14T12:04:23.645" v="1987" actId="947"/>
          <ac:spMkLst>
            <pc:docMk/>
            <pc:sldMk cId="914395413" sldId="266"/>
            <ac:spMk id="476" creationId="{47E09C5C-FA92-4201-82D0-09E16DD0A458}"/>
          </ac:spMkLst>
        </pc:spChg>
        <pc:spChg chg="mod">
          <ac:chgData name="Soleil Yi" userId="c719b956-004a-4243-81dc-14be649b7814" providerId="ADAL" clId="{6C4EBF00-D1B8-426F-979E-6B3EBA031025}" dt="2022-09-14T12:04:23.683" v="1991" actId="947"/>
          <ac:spMkLst>
            <pc:docMk/>
            <pc:sldMk cId="914395413" sldId="266"/>
            <ac:spMk id="477" creationId="{16945924-EE80-4508-87DA-4D6A4C96B435}"/>
          </ac:spMkLst>
        </pc:spChg>
        <pc:spChg chg="mod">
          <ac:chgData name="Soleil Yi" userId="c719b956-004a-4243-81dc-14be649b7814" providerId="ADAL" clId="{6C4EBF00-D1B8-426F-979E-6B3EBA031025}" dt="2022-09-14T12:04:23.716" v="1995" actId="947"/>
          <ac:spMkLst>
            <pc:docMk/>
            <pc:sldMk cId="914395413" sldId="266"/>
            <ac:spMk id="478" creationId="{D4367E3D-1505-4F4F-9AED-D560E15DF72A}"/>
          </ac:spMkLst>
        </pc:spChg>
        <pc:spChg chg="mod">
          <ac:chgData name="Soleil Yi" userId="c719b956-004a-4243-81dc-14be649b7814" providerId="ADAL" clId="{6C4EBF00-D1B8-426F-979E-6B3EBA031025}" dt="2022-09-14T12:04:23.751" v="1999" actId="947"/>
          <ac:spMkLst>
            <pc:docMk/>
            <pc:sldMk cId="914395413" sldId="266"/>
            <ac:spMk id="479" creationId="{C65D3962-20D1-4211-AE16-60F801904D00}"/>
          </ac:spMkLst>
        </pc:spChg>
        <pc:spChg chg="mod">
          <ac:chgData name="Soleil Yi" userId="c719b956-004a-4243-81dc-14be649b7814" providerId="ADAL" clId="{6C4EBF00-D1B8-426F-979E-6B3EBA031025}" dt="2022-09-14T12:04:23.771" v="2003" actId="947"/>
          <ac:spMkLst>
            <pc:docMk/>
            <pc:sldMk cId="914395413" sldId="266"/>
            <ac:spMk id="480" creationId="{D787DACB-DB70-41F1-915A-4673C284ACA3}"/>
          </ac:spMkLst>
        </pc:spChg>
        <pc:spChg chg="mod">
          <ac:chgData name="Soleil Yi" userId="c719b956-004a-4243-81dc-14be649b7814" providerId="ADAL" clId="{6C4EBF00-D1B8-426F-979E-6B3EBA031025}" dt="2022-09-14T12:04:23.790" v="2007" actId="947"/>
          <ac:spMkLst>
            <pc:docMk/>
            <pc:sldMk cId="914395413" sldId="266"/>
            <ac:spMk id="481" creationId="{59AEF869-9441-4626-AEC6-211E6C7B03FA}"/>
          </ac:spMkLst>
        </pc:spChg>
        <pc:spChg chg="mod">
          <ac:chgData name="Soleil Yi" userId="c719b956-004a-4243-81dc-14be649b7814" providerId="ADAL" clId="{6C4EBF00-D1B8-426F-979E-6B3EBA031025}" dt="2022-09-14T12:04:23.818" v="2011" actId="947"/>
          <ac:spMkLst>
            <pc:docMk/>
            <pc:sldMk cId="914395413" sldId="266"/>
            <ac:spMk id="482" creationId="{32CBFDB6-5F61-46AD-8A04-7A77DB90AE0B}"/>
          </ac:spMkLst>
        </pc:spChg>
        <pc:spChg chg="mod">
          <ac:chgData name="Soleil Yi" userId="c719b956-004a-4243-81dc-14be649b7814" providerId="ADAL" clId="{6C4EBF00-D1B8-426F-979E-6B3EBA031025}" dt="2022-09-14T12:04:23.846" v="2015" actId="947"/>
          <ac:spMkLst>
            <pc:docMk/>
            <pc:sldMk cId="914395413" sldId="266"/>
            <ac:spMk id="483" creationId="{0A23FECD-B3C9-4493-B438-0CA67AE3F77C}"/>
          </ac:spMkLst>
        </pc:spChg>
        <pc:spChg chg="mod">
          <ac:chgData name="Soleil Yi" userId="c719b956-004a-4243-81dc-14be649b7814" providerId="ADAL" clId="{6C4EBF00-D1B8-426F-979E-6B3EBA031025}" dt="2022-09-14T12:04:23.871" v="2019" actId="947"/>
          <ac:spMkLst>
            <pc:docMk/>
            <pc:sldMk cId="914395413" sldId="266"/>
            <ac:spMk id="484" creationId="{898B96D0-6F97-4443-9835-6F9025C26682}"/>
          </ac:spMkLst>
        </pc:spChg>
        <pc:spChg chg="mod">
          <ac:chgData name="Soleil Yi" userId="c719b956-004a-4243-81dc-14be649b7814" providerId="ADAL" clId="{6C4EBF00-D1B8-426F-979E-6B3EBA031025}" dt="2022-09-14T12:04:23.897" v="2023" actId="947"/>
          <ac:spMkLst>
            <pc:docMk/>
            <pc:sldMk cId="914395413" sldId="266"/>
            <ac:spMk id="485" creationId="{E2E9167C-73A8-424B-B3F8-EADED6DD615B}"/>
          </ac:spMkLst>
        </pc:spChg>
        <pc:spChg chg="mod">
          <ac:chgData name="Soleil Yi" userId="c719b956-004a-4243-81dc-14be649b7814" providerId="ADAL" clId="{6C4EBF00-D1B8-426F-979E-6B3EBA031025}" dt="2022-09-14T12:04:23.923" v="2027" actId="947"/>
          <ac:spMkLst>
            <pc:docMk/>
            <pc:sldMk cId="914395413" sldId="266"/>
            <ac:spMk id="486" creationId="{9D81B9A9-9271-43C9-B975-11FC2B3558C0}"/>
          </ac:spMkLst>
        </pc:spChg>
        <pc:spChg chg="mod">
          <ac:chgData name="Soleil Yi" userId="c719b956-004a-4243-81dc-14be649b7814" providerId="ADAL" clId="{6C4EBF00-D1B8-426F-979E-6B3EBA031025}" dt="2022-09-14T12:04:23.947" v="2031" actId="947"/>
          <ac:spMkLst>
            <pc:docMk/>
            <pc:sldMk cId="914395413" sldId="266"/>
            <ac:spMk id="487" creationId="{6A539528-B635-4CE9-99D4-E9FE93068277}"/>
          </ac:spMkLst>
        </pc:spChg>
        <pc:spChg chg="mod">
          <ac:chgData name="Soleil Yi" userId="c719b956-004a-4243-81dc-14be649b7814" providerId="ADAL" clId="{6C4EBF00-D1B8-426F-979E-6B3EBA031025}" dt="2022-09-14T12:04:23.968" v="2035" actId="947"/>
          <ac:spMkLst>
            <pc:docMk/>
            <pc:sldMk cId="914395413" sldId="266"/>
            <ac:spMk id="488" creationId="{2F03B389-AC41-4BAF-8DC8-D72DC5C9C754}"/>
          </ac:spMkLst>
        </pc:spChg>
        <pc:spChg chg="mod">
          <ac:chgData name="Soleil Yi" userId="c719b956-004a-4243-81dc-14be649b7814" providerId="ADAL" clId="{6C4EBF00-D1B8-426F-979E-6B3EBA031025}" dt="2022-09-14T12:04:23.986" v="2039" actId="947"/>
          <ac:spMkLst>
            <pc:docMk/>
            <pc:sldMk cId="914395413" sldId="266"/>
            <ac:spMk id="489" creationId="{350A5175-DCD2-498D-868F-5B2BF96AA976}"/>
          </ac:spMkLst>
        </pc:spChg>
        <pc:spChg chg="mod">
          <ac:chgData name="Soleil Yi" userId="c719b956-004a-4243-81dc-14be649b7814" providerId="ADAL" clId="{6C4EBF00-D1B8-426F-979E-6B3EBA031025}" dt="2022-09-14T12:04:24.005" v="2043" actId="947"/>
          <ac:spMkLst>
            <pc:docMk/>
            <pc:sldMk cId="914395413" sldId="266"/>
            <ac:spMk id="490" creationId="{F0B2459D-E183-4CA5-87CA-8D9E5B28D283}"/>
          </ac:spMkLst>
        </pc:spChg>
        <pc:spChg chg="mod">
          <ac:chgData name="Soleil Yi" userId="c719b956-004a-4243-81dc-14be649b7814" providerId="ADAL" clId="{6C4EBF00-D1B8-426F-979E-6B3EBA031025}" dt="2022-09-14T12:04:24.023" v="2047" actId="947"/>
          <ac:spMkLst>
            <pc:docMk/>
            <pc:sldMk cId="914395413" sldId="266"/>
            <ac:spMk id="491" creationId="{BB2D6D68-DE12-4BCD-B154-76268B7C699C}"/>
          </ac:spMkLst>
        </pc:spChg>
        <pc:spChg chg="mod">
          <ac:chgData name="Soleil Yi" userId="c719b956-004a-4243-81dc-14be649b7814" providerId="ADAL" clId="{6C4EBF00-D1B8-426F-979E-6B3EBA031025}" dt="2022-09-14T12:04:24.042" v="2051" actId="947"/>
          <ac:spMkLst>
            <pc:docMk/>
            <pc:sldMk cId="914395413" sldId="266"/>
            <ac:spMk id="492" creationId="{D88C93D3-B9FD-4908-A6EB-1BE7FAE0168A}"/>
          </ac:spMkLst>
        </pc:spChg>
        <pc:spChg chg="mod">
          <ac:chgData name="Soleil Yi" userId="c719b956-004a-4243-81dc-14be649b7814" providerId="ADAL" clId="{6C4EBF00-D1B8-426F-979E-6B3EBA031025}" dt="2022-09-14T12:04:24.060" v="2055" actId="947"/>
          <ac:spMkLst>
            <pc:docMk/>
            <pc:sldMk cId="914395413" sldId="266"/>
            <ac:spMk id="493" creationId="{1CC74BB2-D130-420D-8A6E-62F13FCB1393}"/>
          </ac:spMkLst>
        </pc:spChg>
        <pc:spChg chg="mod">
          <ac:chgData name="Soleil Yi" userId="c719b956-004a-4243-81dc-14be649b7814" providerId="ADAL" clId="{6C4EBF00-D1B8-426F-979E-6B3EBA031025}" dt="2022-09-14T12:04:24.080" v="2059" actId="947"/>
          <ac:spMkLst>
            <pc:docMk/>
            <pc:sldMk cId="914395413" sldId="266"/>
            <ac:spMk id="494" creationId="{D6602DB9-22C9-4D28-A5AF-A1D3EB9F1364}"/>
          </ac:spMkLst>
        </pc:spChg>
        <pc:spChg chg="mod">
          <ac:chgData name="Soleil Yi" userId="c719b956-004a-4243-81dc-14be649b7814" providerId="ADAL" clId="{6C4EBF00-D1B8-426F-979E-6B3EBA031025}" dt="2022-09-14T12:04:24.102" v="2063" actId="947"/>
          <ac:spMkLst>
            <pc:docMk/>
            <pc:sldMk cId="914395413" sldId="266"/>
            <ac:spMk id="495" creationId="{00105113-7757-4754-9F9A-B8DDB412CCC9}"/>
          </ac:spMkLst>
        </pc:spChg>
        <pc:spChg chg="mod">
          <ac:chgData name="Soleil Yi" userId="c719b956-004a-4243-81dc-14be649b7814" providerId="ADAL" clId="{6C4EBF00-D1B8-426F-979E-6B3EBA031025}" dt="2022-09-14T12:04:24.120" v="2067" actId="947"/>
          <ac:spMkLst>
            <pc:docMk/>
            <pc:sldMk cId="914395413" sldId="266"/>
            <ac:spMk id="496" creationId="{35D33CE8-3B50-416B-93E9-D8CB2A7C0BAC}"/>
          </ac:spMkLst>
        </pc:spChg>
        <pc:spChg chg="mod">
          <ac:chgData name="Soleil Yi" userId="c719b956-004a-4243-81dc-14be649b7814" providerId="ADAL" clId="{6C4EBF00-D1B8-426F-979E-6B3EBA031025}" dt="2022-09-14T12:04:24.139" v="2071" actId="947"/>
          <ac:spMkLst>
            <pc:docMk/>
            <pc:sldMk cId="914395413" sldId="266"/>
            <ac:spMk id="497" creationId="{6021D6B7-564B-4706-94CD-7CD2871B8B72}"/>
          </ac:spMkLst>
        </pc:spChg>
        <pc:spChg chg="mod">
          <ac:chgData name="Soleil Yi" userId="c719b956-004a-4243-81dc-14be649b7814" providerId="ADAL" clId="{6C4EBF00-D1B8-426F-979E-6B3EBA031025}" dt="2022-09-14T12:04:24.159" v="2075" actId="947"/>
          <ac:spMkLst>
            <pc:docMk/>
            <pc:sldMk cId="914395413" sldId="266"/>
            <ac:spMk id="498" creationId="{8E106154-7FB2-4D46-8CEB-2F1E572DF6CF}"/>
          </ac:spMkLst>
        </pc:spChg>
        <pc:spChg chg="mod">
          <ac:chgData name="Soleil Yi" userId="c719b956-004a-4243-81dc-14be649b7814" providerId="ADAL" clId="{6C4EBF00-D1B8-426F-979E-6B3EBA031025}" dt="2022-09-14T12:04:24.178" v="2079" actId="947"/>
          <ac:spMkLst>
            <pc:docMk/>
            <pc:sldMk cId="914395413" sldId="266"/>
            <ac:spMk id="499" creationId="{427E2134-2EB8-457C-A7D6-9241092AB534}"/>
          </ac:spMkLst>
        </pc:spChg>
        <pc:spChg chg="mod">
          <ac:chgData name="Soleil Yi" userId="c719b956-004a-4243-81dc-14be649b7814" providerId="ADAL" clId="{6C4EBF00-D1B8-426F-979E-6B3EBA031025}" dt="2022-09-14T12:04:24.197" v="2083" actId="947"/>
          <ac:spMkLst>
            <pc:docMk/>
            <pc:sldMk cId="914395413" sldId="266"/>
            <ac:spMk id="500" creationId="{36C496DC-4069-4501-9062-9462FCE77E2D}"/>
          </ac:spMkLst>
        </pc:spChg>
        <pc:spChg chg="mod">
          <ac:chgData name="Soleil Yi" userId="c719b956-004a-4243-81dc-14be649b7814" providerId="ADAL" clId="{6C4EBF00-D1B8-426F-979E-6B3EBA031025}" dt="2022-09-14T12:04:24.217" v="2087" actId="947"/>
          <ac:spMkLst>
            <pc:docMk/>
            <pc:sldMk cId="914395413" sldId="266"/>
            <ac:spMk id="501" creationId="{9CCE7BAF-DF00-44C2-B7AC-C84BD94D6E7F}"/>
          </ac:spMkLst>
        </pc:spChg>
        <pc:spChg chg="mod">
          <ac:chgData name="Soleil Yi" userId="c719b956-004a-4243-81dc-14be649b7814" providerId="ADAL" clId="{6C4EBF00-D1B8-426F-979E-6B3EBA031025}" dt="2022-09-14T12:04:24.237" v="2091" actId="947"/>
          <ac:spMkLst>
            <pc:docMk/>
            <pc:sldMk cId="914395413" sldId="266"/>
            <ac:spMk id="502" creationId="{74E2C93D-75E3-4C18-B26A-ECA768198701}"/>
          </ac:spMkLst>
        </pc:spChg>
        <pc:spChg chg="mod">
          <ac:chgData name="Soleil Yi" userId="c719b956-004a-4243-81dc-14be649b7814" providerId="ADAL" clId="{6C4EBF00-D1B8-426F-979E-6B3EBA031025}" dt="2022-09-14T12:04:24.263" v="2095" actId="947"/>
          <ac:spMkLst>
            <pc:docMk/>
            <pc:sldMk cId="914395413" sldId="266"/>
            <ac:spMk id="503" creationId="{3489B438-4B95-4831-98A5-60C957E99112}"/>
          </ac:spMkLst>
        </pc:spChg>
        <pc:spChg chg="mod">
          <ac:chgData name="Soleil Yi" userId="c719b956-004a-4243-81dc-14be649b7814" providerId="ADAL" clId="{6C4EBF00-D1B8-426F-979E-6B3EBA031025}" dt="2022-09-14T12:04:24.282" v="2099" actId="947"/>
          <ac:spMkLst>
            <pc:docMk/>
            <pc:sldMk cId="914395413" sldId="266"/>
            <ac:spMk id="504" creationId="{F5AD64D3-5AE5-4887-AD45-BB73FC8EDEB2}"/>
          </ac:spMkLst>
        </pc:spChg>
        <pc:spChg chg="mod">
          <ac:chgData name="Soleil Yi" userId="c719b956-004a-4243-81dc-14be649b7814" providerId="ADAL" clId="{6C4EBF00-D1B8-426F-979E-6B3EBA031025}" dt="2022-09-14T12:04:24.304" v="2103" actId="947"/>
          <ac:spMkLst>
            <pc:docMk/>
            <pc:sldMk cId="914395413" sldId="266"/>
            <ac:spMk id="505" creationId="{921D3B99-5CD8-4D50-A849-EBF36AC47CCD}"/>
          </ac:spMkLst>
        </pc:spChg>
        <pc:spChg chg="mod">
          <ac:chgData name="Soleil Yi" userId="c719b956-004a-4243-81dc-14be649b7814" providerId="ADAL" clId="{6C4EBF00-D1B8-426F-979E-6B3EBA031025}" dt="2022-09-14T12:04:24.323" v="2107" actId="947"/>
          <ac:spMkLst>
            <pc:docMk/>
            <pc:sldMk cId="914395413" sldId="266"/>
            <ac:spMk id="506" creationId="{D6B216A9-6AFC-4AE4-8136-5DC84E0E4936}"/>
          </ac:spMkLst>
        </pc:spChg>
        <pc:spChg chg="mod">
          <ac:chgData name="Soleil Yi" userId="c719b956-004a-4243-81dc-14be649b7814" providerId="ADAL" clId="{6C4EBF00-D1B8-426F-979E-6B3EBA031025}" dt="2022-09-14T12:04:24.343" v="2111" actId="947"/>
          <ac:spMkLst>
            <pc:docMk/>
            <pc:sldMk cId="914395413" sldId="266"/>
            <ac:spMk id="507" creationId="{F0145CDE-54ED-4648-B496-B6BF54988640}"/>
          </ac:spMkLst>
        </pc:spChg>
        <pc:spChg chg="mod">
          <ac:chgData name="Soleil Yi" userId="c719b956-004a-4243-81dc-14be649b7814" providerId="ADAL" clId="{6C4EBF00-D1B8-426F-979E-6B3EBA031025}" dt="2022-09-14T12:04:24.362" v="2115" actId="947"/>
          <ac:spMkLst>
            <pc:docMk/>
            <pc:sldMk cId="914395413" sldId="266"/>
            <ac:spMk id="508" creationId="{97E45D0C-E475-46AD-AE6F-C564FFBE5390}"/>
          </ac:spMkLst>
        </pc:spChg>
        <pc:spChg chg="mod">
          <ac:chgData name="Soleil Yi" userId="c719b956-004a-4243-81dc-14be649b7814" providerId="ADAL" clId="{6C4EBF00-D1B8-426F-979E-6B3EBA031025}" dt="2022-09-14T12:04:24.381" v="2119" actId="947"/>
          <ac:spMkLst>
            <pc:docMk/>
            <pc:sldMk cId="914395413" sldId="266"/>
            <ac:spMk id="509" creationId="{B2FDB95D-E401-4A62-A46B-BD097F3ACCEB}"/>
          </ac:spMkLst>
        </pc:spChg>
        <pc:spChg chg="mod">
          <ac:chgData name="Soleil Yi" userId="c719b956-004a-4243-81dc-14be649b7814" providerId="ADAL" clId="{6C4EBF00-D1B8-426F-979E-6B3EBA031025}" dt="2022-09-14T12:04:24.411" v="2123" actId="947"/>
          <ac:spMkLst>
            <pc:docMk/>
            <pc:sldMk cId="914395413" sldId="266"/>
            <ac:spMk id="510" creationId="{24CC1596-6122-4AD2-A1E0-9A5D2D7E2EAE}"/>
          </ac:spMkLst>
        </pc:spChg>
        <pc:spChg chg="mod">
          <ac:chgData name="Soleil Yi" userId="c719b956-004a-4243-81dc-14be649b7814" providerId="ADAL" clId="{6C4EBF00-D1B8-426F-979E-6B3EBA031025}" dt="2022-09-14T12:04:24.430" v="2127" actId="947"/>
          <ac:spMkLst>
            <pc:docMk/>
            <pc:sldMk cId="914395413" sldId="266"/>
            <ac:spMk id="511" creationId="{62A89C7E-BAAC-4B97-87D5-C712E34BD096}"/>
          </ac:spMkLst>
        </pc:spChg>
        <pc:spChg chg="mod">
          <ac:chgData name="Soleil Yi" userId="c719b956-004a-4243-81dc-14be649b7814" providerId="ADAL" clId="{6C4EBF00-D1B8-426F-979E-6B3EBA031025}" dt="2022-09-14T12:04:24.451" v="2131" actId="947"/>
          <ac:spMkLst>
            <pc:docMk/>
            <pc:sldMk cId="914395413" sldId="266"/>
            <ac:spMk id="512" creationId="{C8666FAC-9F7B-4DF1-A0EC-B6FC2D7EB5B6}"/>
          </ac:spMkLst>
        </pc:spChg>
        <pc:spChg chg="mod">
          <ac:chgData name="Soleil Yi" userId="c719b956-004a-4243-81dc-14be649b7814" providerId="ADAL" clId="{6C4EBF00-D1B8-426F-979E-6B3EBA031025}" dt="2022-09-14T12:04:24.469" v="2135" actId="947"/>
          <ac:spMkLst>
            <pc:docMk/>
            <pc:sldMk cId="914395413" sldId="266"/>
            <ac:spMk id="513" creationId="{BC701A82-EA1D-498C-BE97-5A9A543AC769}"/>
          </ac:spMkLst>
        </pc:spChg>
        <pc:spChg chg="mod">
          <ac:chgData name="Soleil Yi" userId="c719b956-004a-4243-81dc-14be649b7814" providerId="ADAL" clId="{6C4EBF00-D1B8-426F-979E-6B3EBA031025}" dt="2022-09-14T12:04:24.489" v="2139" actId="947"/>
          <ac:spMkLst>
            <pc:docMk/>
            <pc:sldMk cId="914395413" sldId="266"/>
            <ac:spMk id="514" creationId="{44B93DC6-5251-4279-8952-5341F5EB45F9}"/>
          </ac:spMkLst>
        </pc:spChg>
        <pc:spChg chg="mod">
          <ac:chgData name="Soleil Yi" userId="c719b956-004a-4243-81dc-14be649b7814" providerId="ADAL" clId="{6C4EBF00-D1B8-426F-979E-6B3EBA031025}" dt="2022-09-14T12:04:24.507" v="2143" actId="947"/>
          <ac:spMkLst>
            <pc:docMk/>
            <pc:sldMk cId="914395413" sldId="266"/>
            <ac:spMk id="515" creationId="{899D5C12-D384-42AF-A2C7-372C8003EDEF}"/>
          </ac:spMkLst>
        </pc:spChg>
        <pc:spChg chg="mod">
          <ac:chgData name="Soleil Yi" userId="c719b956-004a-4243-81dc-14be649b7814" providerId="ADAL" clId="{6C4EBF00-D1B8-426F-979E-6B3EBA031025}" dt="2022-09-14T12:04:24.526" v="2147" actId="947"/>
          <ac:spMkLst>
            <pc:docMk/>
            <pc:sldMk cId="914395413" sldId="266"/>
            <ac:spMk id="516" creationId="{94FA3040-5053-493F-A1C3-FE726B7BAAD4}"/>
          </ac:spMkLst>
        </pc:spChg>
        <pc:spChg chg="mod">
          <ac:chgData name="Soleil Yi" userId="c719b956-004a-4243-81dc-14be649b7814" providerId="ADAL" clId="{6C4EBF00-D1B8-426F-979E-6B3EBA031025}" dt="2022-09-14T12:04:24.544" v="2151" actId="947"/>
          <ac:spMkLst>
            <pc:docMk/>
            <pc:sldMk cId="914395413" sldId="266"/>
            <ac:spMk id="517" creationId="{66C3132A-1E7F-4810-B9B2-B92E0C024B86}"/>
          </ac:spMkLst>
        </pc:spChg>
        <pc:spChg chg="mod">
          <ac:chgData name="Soleil Yi" userId="c719b956-004a-4243-81dc-14be649b7814" providerId="ADAL" clId="{6C4EBF00-D1B8-426F-979E-6B3EBA031025}" dt="2022-09-14T12:04:24.563" v="2155" actId="947"/>
          <ac:spMkLst>
            <pc:docMk/>
            <pc:sldMk cId="914395413" sldId="266"/>
            <ac:spMk id="518" creationId="{3233E99A-E4BB-4862-8BB1-B5F9DB363AFF}"/>
          </ac:spMkLst>
        </pc:spChg>
        <pc:spChg chg="mod">
          <ac:chgData name="Soleil Yi" userId="c719b956-004a-4243-81dc-14be649b7814" providerId="ADAL" clId="{6C4EBF00-D1B8-426F-979E-6B3EBA031025}" dt="2022-09-14T12:04:24.583" v="2159" actId="947"/>
          <ac:spMkLst>
            <pc:docMk/>
            <pc:sldMk cId="914395413" sldId="266"/>
            <ac:spMk id="519" creationId="{9888C180-95EC-4704-9296-A5EAF2F7A412}"/>
          </ac:spMkLst>
        </pc:spChg>
        <pc:spChg chg="mod">
          <ac:chgData name="Soleil Yi" userId="c719b956-004a-4243-81dc-14be649b7814" providerId="ADAL" clId="{6C4EBF00-D1B8-426F-979E-6B3EBA031025}" dt="2022-09-14T12:04:24.611" v="2163" actId="947"/>
          <ac:spMkLst>
            <pc:docMk/>
            <pc:sldMk cId="914395413" sldId="266"/>
            <ac:spMk id="520" creationId="{1546C1F3-2D66-44D0-928E-CD2ADEB79322}"/>
          </ac:spMkLst>
        </pc:spChg>
        <pc:spChg chg="mod">
          <ac:chgData name="Soleil Yi" userId="c719b956-004a-4243-81dc-14be649b7814" providerId="ADAL" clId="{6C4EBF00-D1B8-426F-979E-6B3EBA031025}" dt="2022-09-14T12:04:24.647" v="2167" actId="947"/>
          <ac:spMkLst>
            <pc:docMk/>
            <pc:sldMk cId="914395413" sldId="266"/>
            <ac:spMk id="521" creationId="{B76DD257-C138-43FE-A4D3-AD324AA41094}"/>
          </ac:spMkLst>
        </pc:spChg>
        <pc:spChg chg="mod">
          <ac:chgData name="Soleil Yi" userId="c719b956-004a-4243-81dc-14be649b7814" providerId="ADAL" clId="{6C4EBF00-D1B8-426F-979E-6B3EBA031025}" dt="2022-09-14T12:04:24.671" v="2171" actId="947"/>
          <ac:spMkLst>
            <pc:docMk/>
            <pc:sldMk cId="914395413" sldId="266"/>
            <ac:spMk id="522" creationId="{D2F49D1D-7668-4F99-BC1B-A60823668D6B}"/>
          </ac:spMkLst>
        </pc:spChg>
        <pc:spChg chg="mod">
          <ac:chgData name="Soleil Yi" userId="c719b956-004a-4243-81dc-14be649b7814" providerId="ADAL" clId="{6C4EBF00-D1B8-426F-979E-6B3EBA031025}" dt="2022-09-14T12:04:24.695" v="2175" actId="947"/>
          <ac:spMkLst>
            <pc:docMk/>
            <pc:sldMk cId="914395413" sldId="266"/>
            <ac:spMk id="523" creationId="{2909685B-75B2-4387-8AD7-1C3DE43379E1}"/>
          </ac:spMkLst>
        </pc:spChg>
        <pc:spChg chg="mod">
          <ac:chgData name="Soleil Yi" userId="c719b956-004a-4243-81dc-14be649b7814" providerId="ADAL" clId="{6C4EBF00-D1B8-426F-979E-6B3EBA031025}" dt="2022-09-14T12:04:24.720" v="2179" actId="947"/>
          <ac:spMkLst>
            <pc:docMk/>
            <pc:sldMk cId="914395413" sldId="266"/>
            <ac:spMk id="524" creationId="{50B26DDB-3D06-47BB-908B-2D109FDDC620}"/>
          </ac:spMkLst>
        </pc:spChg>
        <pc:spChg chg="mod">
          <ac:chgData name="Soleil Yi" userId="c719b956-004a-4243-81dc-14be649b7814" providerId="ADAL" clId="{6C4EBF00-D1B8-426F-979E-6B3EBA031025}" dt="2022-09-14T12:04:24.750" v="2183" actId="947"/>
          <ac:spMkLst>
            <pc:docMk/>
            <pc:sldMk cId="914395413" sldId="266"/>
            <ac:spMk id="525" creationId="{AFE38FFE-49E2-4D43-B52B-B224C51EC77C}"/>
          </ac:spMkLst>
        </pc:spChg>
        <pc:spChg chg="mod">
          <ac:chgData name="Soleil Yi" userId="c719b956-004a-4243-81dc-14be649b7814" providerId="ADAL" clId="{6C4EBF00-D1B8-426F-979E-6B3EBA031025}" dt="2022-09-14T12:04:24.783" v="2187" actId="947"/>
          <ac:spMkLst>
            <pc:docMk/>
            <pc:sldMk cId="914395413" sldId="266"/>
            <ac:spMk id="526" creationId="{218397D6-FBCF-46BE-8B7B-CD679B582093}"/>
          </ac:spMkLst>
        </pc:spChg>
        <pc:spChg chg="mod">
          <ac:chgData name="Soleil Yi" userId="c719b956-004a-4243-81dc-14be649b7814" providerId="ADAL" clId="{6C4EBF00-D1B8-426F-979E-6B3EBA031025}" dt="2022-09-14T12:04:24.812" v="2191" actId="947"/>
          <ac:spMkLst>
            <pc:docMk/>
            <pc:sldMk cId="914395413" sldId="266"/>
            <ac:spMk id="527" creationId="{63D0B63D-F014-404E-9A10-C5BBF69915DE}"/>
          </ac:spMkLst>
        </pc:spChg>
        <pc:spChg chg="mod">
          <ac:chgData name="Soleil Yi" userId="c719b956-004a-4243-81dc-14be649b7814" providerId="ADAL" clId="{6C4EBF00-D1B8-426F-979E-6B3EBA031025}" dt="2022-09-14T12:04:24.841" v="2195" actId="947"/>
          <ac:spMkLst>
            <pc:docMk/>
            <pc:sldMk cId="914395413" sldId="266"/>
            <ac:spMk id="528" creationId="{AE37A859-6A04-4AE3-952B-ADFB9FEA6C9E}"/>
          </ac:spMkLst>
        </pc:spChg>
        <pc:spChg chg="mod">
          <ac:chgData name="Soleil Yi" userId="c719b956-004a-4243-81dc-14be649b7814" providerId="ADAL" clId="{6C4EBF00-D1B8-426F-979E-6B3EBA031025}" dt="2022-09-14T12:04:24.864" v="2199" actId="947"/>
          <ac:spMkLst>
            <pc:docMk/>
            <pc:sldMk cId="914395413" sldId="266"/>
            <ac:spMk id="529" creationId="{1658E09E-A23B-4E6F-AA42-67E1F6D222C7}"/>
          </ac:spMkLst>
        </pc:spChg>
        <pc:spChg chg="mod">
          <ac:chgData name="Soleil Yi" userId="c719b956-004a-4243-81dc-14be649b7814" providerId="ADAL" clId="{6C4EBF00-D1B8-426F-979E-6B3EBA031025}" dt="2022-09-14T12:04:24.882" v="2203" actId="947"/>
          <ac:spMkLst>
            <pc:docMk/>
            <pc:sldMk cId="914395413" sldId="266"/>
            <ac:spMk id="530" creationId="{58AEA705-E6FE-4B89-A44C-E0607A34B5C4}"/>
          </ac:spMkLst>
        </pc:spChg>
        <pc:spChg chg="mod">
          <ac:chgData name="Soleil Yi" userId="c719b956-004a-4243-81dc-14be649b7814" providerId="ADAL" clId="{6C4EBF00-D1B8-426F-979E-6B3EBA031025}" dt="2022-09-14T12:04:24.900" v="2207" actId="947"/>
          <ac:spMkLst>
            <pc:docMk/>
            <pc:sldMk cId="914395413" sldId="266"/>
            <ac:spMk id="531" creationId="{1FD6E90C-2FB1-486F-9146-CA7A6528CB47}"/>
          </ac:spMkLst>
        </pc:spChg>
        <pc:spChg chg="mod">
          <ac:chgData name="Soleil Yi" userId="c719b956-004a-4243-81dc-14be649b7814" providerId="ADAL" clId="{6C4EBF00-D1B8-426F-979E-6B3EBA031025}" dt="2022-09-14T12:04:24.930" v="2211" actId="947"/>
          <ac:spMkLst>
            <pc:docMk/>
            <pc:sldMk cId="914395413" sldId="266"/>
            <ac:spMk id="532" creationId="{9032949D-3129-4E18-8BB2-7F75AFE8F91A}"/>
          </ac:spMkLst>
        </pc:spChg>
        <pc:spChg chg="mod">
          <ac:chgData name="Soleil Yi" userId="c719b956-004a-4243-81dc-14be649b7814" providerId="ADAL" clId="{6C4EBF00-D1B8-426F-979E-6B3EBA031025}" dt="2022-09-14T12:04:24.962" v="2215" actId="947"/>
          <ac:spMkLst>
            <pc:docMk/>
            <pc:sldMk cId="914395413" sldId="266"/>
            <ac:spMk id="533" creationId="{4321AA28-CE9E-43BB-A483-8025692EB960}"/>
          </ac:spMkLst>
        </pc:spChg>
        <pc:spChg chg="mod">
          <ac:chgData name="Soleil Yi" userId="c719b956-004a-4243-81dc-14be649b7814" providerId="ADAL" clId="{6C4EBF00-D1B8-426F-979E-6B3EBA031025}" dt="2022-09-14T12:04:24.992" v="2219" actId="947"/>
          <ac:spMkLst>
            <pc:docMk/>
            <pc:sldMk cId="914395413" sldId="266"/>
            <ac:spMk id="534" creationId="{F3287876-4CEE-40B7-A2C9-735C6290A56D}"/>
          </ac:spMkLst>
        </pc:spChg>
        <pc:spChg chg="mod">
          <ac:chgData name="Soleil Yi" userId="c719b956-004a-4243-81dc-14be649b7814" providerId="ADAL" clId="{6C4EBF00-D1B8-426F-979E-6B3EBA031025}" dt="2022-09-14T12:04:25.026" v="2223" actId="947"/>
          <ac:spMkLst>
            <pc:docMk/>
            <pc:sldMk cId="914395413" sldId="266"/>
            <ac:spMk id="535" creationId="{45B2468B-E639-4E68-A321-6C7B853B8116}"/>
          </ac:spMkLst>
        </pc:spChg>
        <pc:spChg chg="mod">
          <ac:chgData name="Soleil Yi" userId="c719b956-004a-4243-81dc-14be649b7814" providerId="ADAL" clId="{6C4EBF00-D1B8-426F-979E-6B3EBA031025}" dt="2022-09-14T12:04:25.051" v="2227" actId="947"/>
          <ac:spMkLst>
            <pc:docMk/>
            <pc:sldMk cId="914395413" sldId="266"/>
            <ac:spMk id="536" creationId="{46815761-9F1A-4C5B-A8C4-97C34FC85D90}"/>
          </ac:spMkLst>
        </pc:spChg>
        <pc:spChg chg="mod">
          <ac:chgData name="Soleil Yi" userId="c719b956-004a-4243-81dc-14be649b7814" providerId="ADAL" clId="{6C4EBF00-D1B8-426F-979E-6B3EBA031025}" dt="2022-09-14T12:04:25.083" v="2231" actId="947"/>
          <ac:spMkLst>
            <pc:docMk/>
            <pc:sldMk cId="914395413" sldId="266"/>
            <ac:spMk id="537" creationId="{593E7F46-5624-4D09-9FD1-682E0C505034}"/>
          </ac:spMkLst>
        </pc:spChg>
        <pc:spChg chg="mod">
          <ac:chgData name="Soleil Yi" userId="c719b956-004a-4243-81dc-14be649b7814" providerId="ADAL" clId="{6C4EBF00-D1B8-426F-979E-6B3EBA031025}" dt="2022-09-14T12:04:25.112" v="2235" actId="947"/>
          <ac:spMkLst>
            <pc:docMk/>
            <pc:sldMk cId="914395413" sldId="266"/>
            <ac:spMk id="538" creationId="{049F1A47-1145-4575-ABFB-CE44ECF3E23D}"/>
          </ac:spMkLst>
        </pc:spChg>
        <pc:spChg chg="mod">
          <ac:chgData name="Soleil Yi" userId="c719b956-004a-4243-81dc-14be649b7814" providerId="ADAL" clId="{6C4EBF00-D1B8-426F-979E-6B3EBA031025}" dt="2022-09-14T12:04:25.143" v="2239" actId="947"/>
          <ac:spMkLst>
            <pc:docMk/>
            <pc:sldMk cId="914395413" sldId="266"/>
            <ac:spMk id="539" creationId="{C9666A32-BE56-454E-A735-E73516A1D45A}"/>
          </ac:spMkLst>
        </pc:spChg>
        <pc:spChg chg="mod">
          <ac:chgData name="Soleil Yi" userId="c719b956-004a-4243-81dc-14be649b7814" providerId="ADAL" clId="{6C4EBF00-D1B8-426F-979E-6B3EBA031025}" dt="2022-09-14T12:04:25.170" v="2243" actId="947"/>
          <ac:spMkLst>
            <pc:docMk/>
            <pc:sldMk cId="914395413" sldId="266"/>
            <ac:spMk id="540" creationId="{B7D3D38B-B0A6-4BC4-AC1F-81162F698F98}"/>
          </ac:spMkLst>
        </pc:spChg>
        <pc:spChg chg="mod">
          <ac:chgData name="Soleil Yi" userId="c719b956-004a-4243-81dc-14be649b7814" providerId="ADAL" clId="{6C4EBF00-D1B8-426F-979E-6B3EBA031025}" dt="2022-09-14T12:04:25.199" v="2247" actId="947"/>
          <ac:spMkLst>
            <pc:docMk/>
            <pc:sldMk cId="914395413" sldId="266"/>
            <ac:spMk id="541" creationId="{3DEFA10E-218E-404A-AC3E-E8AC7F9AB439}"/>
          </ac:spMkLst>
        </pc:spChg>
        <pc:spChg chg="mod">
          <ac:chgData name="Soleil Yi" userId="c719b956-004a-4243-81dc-14be649b7814" providerId="ADAL" clId="{6C4EBF00-D1B8-426F-979E-6B3EBA031025}" dt="2022-09-14T12:04:25.229" v="2251" actId="947"/>
          <ac:spMkLst>
            <pc:docMk/>
            <pc:sldMk cId="914395413" sldId="266"/>
            <ac:spMk id="542" creationId="{5D7BB125-4E9E-4CED-BD51-A151146094FB}"/>
          </ac:spMkLst>
        </pc:spChg>
        <pc:spChg chg="mod">
          <ac:chgData name="Soleil Yi" userId="c719b956-004a-4243-81dc-14be649b7814" providerId="ADAL" clId="{6C4EBF00-D1B8-426F-979E-6B3EBA031025}" dt="2022-09-14T12:04:25.257" v="2255" actId="947"/>
          <ac:spMkLst>
            <pc:docMk/>
            <pc:sldMk cId="914395413" sldId="266"/>
            <ac:spMk id="543" creationId="{62569932-02F0-4AE0-8F94-6B2995C9089D}"/>
          </ac:spMkLst>
        </pc:spChg>
        <pc:spChg chg="mod">
          <ac:chgData name="Soleil Yi" userId="c719b956-004a-4243-81dc-14be649b7814" providerId="ADAL" clId="{6C4EBF00-D1B8-426F-979E-6B3EBA031025}" dt="2022-09-14T12:04:25.301" v="2259" actId="947"/>
          <ac:spMkLst>
            <pc:docMk/>
            <pc:sldMk cId="914395413" sldId="266"/>
            <ac:spMk id="544" creationId="{32023E0F-CA42-41C6-8757-2FFC52B583CE}"/>
          </ac:spMkLst>
        </pc:spChg>
        <pc:spChg chg="mod">
          <ac:chgData name="Soleil Yi" userId="c719b956-004a-4243-81dc-14be649b7814" providerId="ADAL" clId="{6C4EBF00-D1B8-426F-979E-6B3EBA031025}" dt="2022-09-14T12:04:25.342" v="2263" actId="947"/>
          <ac:spMkLst>
            <pc:docMk/>
            <pc:sldMk cId="914395413" sldId="266"/>
            <ac:spMk id="545" creationId="{DEA760E3-ED7C-4F48-AD30-8E9CEA095859}"/>
          </ac:spMkLst>
        </pc:spChg>
        <pc:spChg chg="mod">
          <ac:chgData name="Soleil Yi" userId="c719b956-004a-4243-81dc-14be649b7814" providerId="ADAL" clId="{6C4EBF00-D1B8-426F-979E-6B3EBA031025}" dt="2022-09-14T12:04:25.386" v="2267" actId="947"/>
          <ac:spMkLst>
            <pc:docMk/>
            <pc:sldMk cId="914395413" sldId="266"/>
            <ac:spMk id="546" creationId="{9F6D25EB-8118-49C3-89E8-7E77AC93BED8}"/>
          </ac:spMkLst>
        </pc:spChg>
        <pc:spChg chg="mod">
          <ac:chgData name="Soleil Yi" userId="c719b956-004a-4243-81dc-14be649b7814" providerId="ADAL" clId="{6C4EBF00-D1B8-426F-979E-6B3EBA031025}" dt="2022-09-14T12:04:25.429" v="2271" actId="947"/>
          <ac:spMkLst>
            <pc:docMk/>
            <pc:sldMk cId="914395413" sldId="266"/>
            <ac:spMk id="547" creationId="{FEFA27D4-BF88-47E8-B4DE-D3DCC8FAE1C7}"/>
          </ac:spMkLst>
        </pc:spChg>
        <pc:spChg chg="mod">
          <ac:chgData name="Soleil Yi" userId="c719b956-004a-4243-81dc-14be649b7814" providerId="ADAL" clId="{6C4EBF00-D1B8-426F-979E-6B3EBA031025}" dt="2022-09-14T12:04:25.471" v="2275" actId="947"/>
          <ac:spMkLst>
            <pc:docMk/>
            <pc:sldMk cId="914395413" sldId="266"/>
            <ac:spMk id="548" creationId="{6CA3203D-88FE-405F-8051-2D368065D256}"/>
          </ac:spMkLst>
        </pc:spChg>
        <pc:spChg chg="mod">
          <ac:chgData name="Soleil Yi" userId="c719b956-004a-4243-81dc-14be649b7814" providerId="ADAL" clId="{6C4EBF00-D1B8-426F-979E-6B3EBA031025}" dt="2022-09-14T12:04:25.514" v="2279" actId="947"/>
          <ac:spMkLst>
            <pc:docMk/>
            <pc:sldMk cId="914395413" sldId="266"/>
            <ac:spMk id="549" creationId="{3BAFB839-1560-4FDD-9C53-FEC208586804}"/>
          </ac:spMkLst>
        </pc:spChg>
        <pc:spChg chg="mod">
          <ac:chgData name="Soleil Yi" userId="c719b956-004a-4243-81dc-14be649b7814" providerId="ADAL" clId="{6C4EBF00-D1B8-426F-979E-6B3EBA031025}" dt="2022-09-14T12:04:25.552" v="2283" actId="947"/>
          <ac:spMkLst>
            <pc:docMk/>
            <pc:sldMk cId="914395413" sldId="266"/>
            <ac:spMk id="550" creationId="{53FA6589-952D-48B7-9E66-F9FEEF232A1D}"/>
          </ac:spMkLst>
        </pc:spChg>
        <pc:spChg chg="mod">
          <ac:chgData name="Soleil Yi" userId="c719b956-004a-4243-81dc-14be649b7814" providerId="ADAL" clId="{6C4EBF00-D1B8-426F-979E-6B3EBA031025}" dt="2022-09-14T12:04:25.571" v="2287" actId="947"/>
          <ac:spMkLst>
            <pc:docMk/>
            <pc:sldMk cId="914395413" sldId="266"/>
            <ac:spMk id="551" creationId="{E76E0A47-9AD2-401E-89E1-8E567C2C3445}"/>
          </ac:spMkLst>
        </pc:spChg>
        <pc:spChg chg="mod">
          <ac:chgData name="Soleil Yi" userId="c719b956-004a-4243-81dc-14be649b7814" providerId="ADAL" clId="{6C4EBF00-D1B8-426F-979E-6B3EBA031025}" dt="2022-09-14T12:04:25.608" v="2291" actId="947"/>
          <ac:spMkLst>
            <pc:docMk/>
            <pc:sldMk cId="914395413" sldId="266"/>
            <ac:spMk id="552" creationId="{6EBFC877-FB28-4FC5-80C7-745769207AC4}"/>
          </ac:spMkLst>
        </pc:spChg>
        <pc:spChg chg="mod">
          <ac:chgData name="Soleil Yi" userId="c719b956-004a-4243-81dc-14be649b7814" providerId="ADAL" clId="{6C4EBF00-D1B8-426F-979E-6B3EBA031025}" dt="2022-09-14T12:04:25.639" v="2295" actId="947"/>
          <ac:spMkLst>
            <pc:docMk/>
            <pc:sldMk cId="914395413" sldId="266"/>
            <ac:spMk id="553" creationId="{EA4A5186-F732-473B-B7D8-8FB41339AD64}"/>
          </ac:spMkLst>
        </pc:spChg>
        <pc:spChg chg="mod">
          <ac:chgData name="Soleil Yi" userId="c719b956-004a-4243-81dc-14be649b7814" providerId="ADAL" clId="{6C4EBF00-D1B8-426F-979E-6B3EBA031025}" dt="2022-09-14T12:04:25.671" v="2299" actId="947"/>
          <ac:spMkLst>
            <pc:docMk/>
            <pc:sldMk cId="914395413" sldId="266"/>
            <ac:spMk id="554" creationId="{899431AB-8A0B-460E-A252-A0802C28FEB1}"/>
          </ac:spMkLst>
        </pc:spChg>
        <pc:spChg chg="mod">
          <ac:chgData name="Soleil Yi" userId="c719b956-004a-4243-81dc-14be649b7814" providerId="ADAL" clId="{6C4EBF00-D1B8-426F-979E-6B3EBA031025}" dt="2022-09-14T12:04:25.700" v="2303" actId="947"/>
          <ac:spMkLst>
            <pc:docMk/>
            <pc:sldMk cId="914395413" sldId="266"/>
            <ac:spMk id="555" creationId="{3F63460F-1DF2-42E3-A869-78A3FDF5D5DF}"/>
          </ac:spMkLst>
        </pc:spChg>
        <pc:spChg chg="mod">
          <ac:chgData name="Soleil Yi" userId="c719b956-004a-4243-81dc-14be649b7814" providerId="ADAL" clId="{6C4EBF00-D1B8-426F-979E-6B3EBA031025}" dt="2022-09-14T12:04:25.766" v="2307" actId="947"/>
          <ac:spMkLst>
            <pc:docMk/>
            <pc:sldMk cId="914395413" sldId="266"/>
            <ac:spMk id="556" creationId="{523E8D31-F8C7-47A9-A102-9A50B7F6C749}"/>
          </ac:spMkLst>
        </pc:spChg>
        <pc:spChg chg="mod">
          <ac:chgData name="Soleil Yi" userId="c719b956-004a-4243-81dc-14be649b7814" providerId="ADAL" clId="{6C4EBF00-D1B8-426F-979E-6B3EBA031025}" dt="2022-09-14T12:04:25.812" v="2311" actId="947"/>
          <ac:spMkLst>
            <pc:docMk/>
            <pc:sldMk cId="914395413" sldId="266"/>
            <ac:spMk id="557" creationId="{F604B5C4-A672-4BAD-A88D-24A3E8EE9890}"/>
          </ac:spMkLst>
        </pc:spChg>
        <pc:spChg chg="mod">
          <ac:chgData name="Soleil Yi" userId="c719b956-004a-4243-81dc-14be649b7814" providerId="ADAL" clId="{6C4EBF00-D1B8-426F-979E-6B3EBA031025}" dt="2022-09-14T12:04:25.843" v="2315" actId="947"/>
          <ac:spMkLst>
            <pc:docMk/>
            <pc:sldMk cId="914395413" sldId="266"/>
            <ac:spMk id="558" creationId="{B53736B0-92F3-4580-A0BC-CF050DC6B2FC}"/>
          </ac:spMkLst>
        </pc:spChg>
        <pc:spChg chg="mod">
          <ac:chgData name="Soleil Yi" userId="c719b956-004a-4243-81dc-14be649b7814" providerId="ADAL" clId="{6C4EBF00-D1B8-426F-979E-6B3EBA031025}" dt="2022-09-14T12:04:25.877" v="2319" actId="947"/>
          <ac:spMkLst>
            <pc:docMk/>
            <pc:sldMk cId="914395413" sldId="266"/>
            <ac:spMk id="559" creationId="{1D32C3A8-6510-4372-901D-9CF2B3CF901B}"/>
          </ac:spMkLst>
        </pc:spChg>
        <pc:spChg chg="mod">
          <ac:chgData name="Soleil Yi" userId="c719b956-004a-4243-81dc-14be649b7814" providerId="ADAL" clId="{6C4EBF00-D1B8-426F-979E-6B3EBA031025}" dt="2022-09-14T12:04:25.910" v="2323" actId="947"/>
          <ac:spMkLst>
            <pc:docMk/>
            <pc:sldMk cId="914395413" sldId="266"/>
            <ac:spMk id="560" creationId="{579CDDAB-DFE9-4792-B460-1B7037BADC27}"/>
          </ac:spMkLst>
        </pc:spChg>
        <pc:spChg chg="mod">
          <ac:chgData name="Soleil Yi" userId="c719b956-004a-4243-81dc-14be649b7814" providerId="ADAL" clId="{6C4EBF00-D1B8-426F-979E-6B3EBA031025}" dt="2022-09-14T12:04:25.951" v="2327" actId="947"/>
          <ac:spMkLst>
            <pc:docMk/>
            <pc:sldMk cId="914395413" sldId="266"/>
            <ac:spMk id="561" creationId="{A20BBEEE-03BB-4D56-8770-609A2EB13943}"/>
          </ac:spMkLst>
        </pc:spChg>
        <pc:spChg chg="mod">
          <ac:chgData name="Soleil Yi" userId="c719b956-004a-4243-81dc-14be649b7814" providerId="ADAL" clId="{6C4EBF00-D1B8-426F-979E-6B3EBA031025}" dt="2022-09-14T12:04:25.990" v="2331" actId="947"/>
          <ac:spMkLst>
            <pc:docMk/>
            <pc:sldMk cId="914395413" sldId="266"/>
            <ac:spMk id="562" creationId="{656E3485-5763-4F5E-B35A-6040F2E358A7}"/>
          </ac:spMkLst>
        </pc:spChg>
        <pc:spChg chg="mod">
          <ac:chgData name="Soleil Yi" userId="c719b956-004a-4243-81dc-14be649b7814" providerId="ADAL" clId="{6C4EBF00-D1B8-426F-979E-6B3EBA031025}" dt="2022-09-14T12:04:26.023" v="2335" actId="947"/>
          <ac:spMkLst>
            <pc:docMk/>
            <pc:sldMk cId="914395413" sldId="266"/>
            <ac:spMk id="563" creationId="{2963FA89-15D2-48D9-8B23-C45B83EE1EF0}"/>
          </ac:spMkLst>
        </pc:spChg>
        <pc:spChg chg="mod">
          <ac:chgData name="Soleil Yi" userId="c719b956-004a-4243-81dc-14be649b7814" providerId="ADAL" clId="{6C4EBF00-D1B8-426F-979E-6B3EBA031025}" dt="2022-09-14T12:04:26.069" v="2339" actId="947"/>
          <ac:spMkLst>
            <pc:docMk/>
            <pc:sldMk cId="914395413" sldId="266"/>
            <ac:spMk id="564" creationId="{9A7F221A-C6BB-4348-AF7A-808148AEC23F}"/>
          </ac:spMkLst>
        </pc:spChg>
        <pc:spChg chg="mod">
          <ac:chgData name="Soleil Yi" userId="c719b956-004a-4243-81dc-14be649b7814" providerId="ADAL" clId="{6C4EBF00-D1B8-426F-979E-6B3EBA031025}" dt="2022-09-14T12:04:26.106" v="2343" actId="947"/>
          <ac:spMkLst>
            <pc:docMk/>
            <pc:sldMk cId="914395413" sldId="266"/>
            <ac:spMk id="565" creationId="{6E0810E8-751E-41BD-9CFC-194A7B274987}"/>
          </ac:spMkLst>
        </pc:spChg>
        <pc:spChg chg="mod">
          <ac:chgData name="Soleil Yi" userId="c719b956-004a-4243-81dc-14be649b7814" providerId="ADAL" clId="{6C4EBF00-D1B8-426F-979E-6B3EBA031025}" dt="2022-09-14T12:04:26.142" v="2347" actId="947"/>
          <ac:spMkLst>
            <pc:docMk/>
            <pc:sldMk cId="914395413" sldId="266"/>
            <ac:spMk id="566" creationId="{8701BE4A-AF80-4B80-A498-964608015959}"/>
          </ac:spMkLst>
        </pc:spChg>
        <pc:spChg chg="mod">
          <ac:chgData name="Soleil Yi" userId="c719b956-004a-4243-81dc-14be649b7814" providerId="ADAL" clId="{6C4EBF00-D1B8-426F-979E-6B3EBA031025}" dt="2022-09-14T12:04:26.184" v="2351" actId="947"/>
          <ac:spMkLst>
            <pc:docMk/>
            <pc:sldMk cId="914395413" sldId="266"/>
            <ac:spMk id="567" creationId="{3C9049B0-70E1-47E4-B39D-3EFB6E1D220E}"/>
          </ac:spMkLst>
        </pc:spChg>
        <pc:spChg chg="mod">
          <ac:chgData name="Soleil Yi" userId="c719b956-004a-4243-81dc-14be649b7814" providerId="ADAL" clId="{6C4EBF00-D1B8-426F-979E-6B3EBA031025}" dt="2022-09-14T12:04:26.221" v="2355" actId="947"/>
          <ac:spMkLst>
            <pc:docMk/>
            <pc:sldMk cId="914395413" sldId="266"/>
            <ac:spMk id="568" creationId="{4387B2A9-E152-4104-B61F-BDD5A4ED3563}"/>
          </ac:spMkLst>
        </pc:spChg>
        <pc:spChg chg="mod">
          <ac:chgData name="Soleil Yi" userId="c719b956-004a-4243-81dc-14be649b7814" providerId="ADAL" clId="{6C4EBF00-D1B8-426F-979E-6B3EBA031025}" dt="2022-09-14T12:04:26.260" v="2359" actId="947"/>
          <ac:spMkLst>
            <pc:docMk/>
            <pc:sldMk cId="914395413" sldId="266"/>
            <ac:spMk id="569" creationId="{357315A2-470B-4C2C-A288-68FF3C6CF031}"/>
          </ac:spMkLst>
        </pc:spChg>
        <pc:spChg chg="mod">
          <ac:chgData name="Soleil Yi" userId="c719b956-004a-4243-81dc-14be649b7814" providerId="ADAL" clId="{6C4EBF00-D1B8-426F-979E-6B3EBA031025}" dt="2022-09-14T12:04:26.299" v="2363" actId="947"/>
          <ac:spMkLst>
            <pc:docMk/>
            <pc:sldMk cId="914395413" sldId="266"/>
            <ac:spMk id="570" creationId="{A2C8A7F0-D9B5-4B19-B091-3C7D1958265C}"/>
          </ac:spMkLst>
        </pc:spChg>
        <pc:spChg chg="mod">
          <ac:chgData name="Soleil Yi" userId="c719b956-004a-4243-81dc-14be649b7814" providerId="ADAL" clId="{6C4EBF00-D1B8-426F-979E-6B3EBA031025}" dt="2022-09-14T12:04:26.336" v="2367" actId="947"/>
          <ac:spMkLst>
            <pc:docMk/>
            <pc:sldMk cId="914395413" sldId="266"/>
            <ac:spMk id="571" creationId="{9195F1E0-97ED-46D5-93CE-83DF3B79DFE5}"/>
          </ac:spMkLst>
        </pc:spChg>
        <pc:spChg chg="mod">
          <ac:chgData name="Soleil Yi" userId="c719b956-004a-4243-81dc-14be649b7814" providerId="ADAL" clId="{6C4EBF00-D1B8-426F-979E-6B3EBA031025}" dt="2022-09-14T12:04:26.380" v="2371" actId="947"/>
          <ac:spMkLst>
            <pc:docMk/>
            <pc:sldMk cId="914395413" sldId="266"/>
            <ac:spMk id="572" creationId="{57E78CAE-5691-40D6-9504-60A278B61644}"/>
          </ac:spMkLst>
        </pc:spChg>
        <pc:spChg chg="mod">
          <ac:chgData name="Soleil Yi" userId="c719b956-004a-4243-81dc-14be649b7814" providerId="ADAL" clId="{6C4EBF00-D1B8-426F-979E-6B3EBA031025}" dt="2022-09-14T12:04:26.412" v="2375" actId="947"/>
          <ac:spMkLst>
            <pc:docMk/>
            <pc:sldMk cId="914395413" sldId="266"/>
            <ac:spMk id="573" creationId="{23679357-8C98-4578-9FF9-D68DCB103CAC}"/>
          </ac:spMkLst>
        </pc:spChg>
        <pc:spChg chg="mod">
          <ac:chgData name="Soleil Yi" userId="c719b956-004a-4243-81dc-14be649b7814" providerId="ADAL" clId="{6C4EBF00-D1B8-426F-979E-6B3EBA031025}" dt="2022-09-14T12:04:26.441" v="2379" actId="947"/>
          <ac:spMkLst>
            <pc:docMk/>
            <pc:sldMk cId="914395413" sldId="266"/>
            <ac:spMk id="574" creationId="{984EC6D4-AA60-4FA8-8A8C-49669BFE22D2}"/>
          </ac:spMkLst>
        </pc:spChg>
        <pc:spChg chg="mod">
          <ac:chgData name="Soleil Yi" userId="c719b956-004a-4243-81dc-14be649b7814" providerId="ADAL" clId="{6C4EBF00-D1B8-426F-979E-6B3EBA031025}" dt="2022-09-14T12:04:26.474" v="2383" actId="947"/>
          <ac:spMkLst>
            <pc:docMk/>
            <pc:sldMk cId="914395413" sldId="266"/>
            <ac:spMk id="575" creationId="{5196D81E-5AC7-4492-89D4-41051A60C0E2}"/>
          </ac:spMkLst>
        </pc:spChg>
        <pc:spChg chg="mod">
          <ac:chgData name="Soleil Yi" userId="c719b956-004a-4243-81dc-14be649b7814" providerId="ADAL" clId="{6C4EBF00-D1B8-426F-979E-6B3EBA031025}" dt="2022-09-14T12:04:26.502" v="2387" actId="947"/>
          <ac:spMkLst>
            <pc:docMk/>
            <pc:sldMk cId="914395413" sldId="266"/>
            <ac:spMk id="576" creationId="{04F79D17-B6A7-4451-AADD-218A8AFCECE5}"/>
          </ac:spMkLst>
        </pc:spChg>
        <pc:spChg chg="mod">
          <ac:chgData name="Soleil Yi" userId="c719b956-004a-4243-81dc-14be649b7814" providerId="ADAL" clId="{6C4EBF00-D1B8-426F-979E-6B3EBA031025}" dt="2022-09-14T12:04:26.532" v="2391" actId="947"/>
          <ac:spMkLst>
            <pc:docMk/>
            <pc:sldMk cId="914395413" sldId="266"/>
            <ac:spMk id="577" creationId="{9C5D665E-30DF-4D1F-A907-551B78809A59}"/>
          </ac:spMkLst>
        </pc:spChg>
        <pc:spChg chg="mod">
          <ac:chgData name="Soleil Yi" userId="c719b956-004a-4243-81dc-14be649b7814" providerId="ADAL" clId="{6C4EBF00-D1B8-426F-979E-6B3EBA031025}" dt="2022-09-14T12:04:26.563" v="2395" actId="947"/>
          <ac:spMkLst>
            <pc:docMk/>
            <pc:sldMk cId="914395413" sldId="266"/>
            <ac:spMk id="578" creationId="{BCEADDD3-84E6-49B6-88CA-7A2614B6B1B4}"/>
          </ac:spMkLst>
        </pc:spChg>
        <pc:spChg chg="mod">
          <ac:chgData name="Soleil Yi" userId="c719b956-004a-4243-81dc-14be649b7814" providerId="ADAL" clId="{6C4EBF00-D1B8-426F-979E-6B3EBA031025}" dt="2022-09-14T12:04:26.584" v="2399" actId="947"/>
          <ac:spMkLst>
            <pc:docMk/>
            <pc:sldMk cId="914395413" sldId="266"/>
            <ac:spMk id="579" creationId="{87C92D45-E0A2-46BB-A4DF-38ADEFB8E14B}"/>
          </ac:spMkLst>
        </pc:spChg>
        <pc:spChg chg="mod">
          <ac:chgData name="Soleil Yi" userId="c719b956-004a-4243-81dc-14be649b7814" providerId="ADAL" clId="{6C4EBF00-D1B8-426F-979E-6B3EBA031025}" dt="2022-09-14T12:04:26.610" v="2403" actId="947"/>
          <ac:spMkLst>
            <pc:docMk/>
            <pc:sldMk cId="914395413" sldId="266"/>
            <ac:spMk id="580" creationId="{4C73E8A7-10DE-4250-82E2-BE436DF46A07}"/>
          </ac:spMkLst>
        </pc:spChg>
        <pc:spChg chg="mod">
          <ac:chgData name="Soleil Yi" userId="c719b956-004a-4243-81dc-14be649b7814" providerId="ADAL" clId="{6C4EBF00-D1B8-426F-979E-6B3EBA031025}" dt="2022-09-14T12:04:26.639" v="2407" actId="947"/>
          <ac:spMkLst>
            <pc:docMk/>
            <pc:sldMk cId="914395413" sldId="266"/>
            <ac:spMk id="581" creationId="{C391A8F9-054F-4BFC-A119-B23AFDFD767B}"/>
          </ac:spMkLst>
        </pc:spChg>
        <pc:spChg chg="mod">
          <ac:chgData name="Soleil Yi" userId="c719b956-004a-4243-81dc-14be649b7814" providerId="ADAL" clId="{6C4EBF00-D1B8-426F-979E-6B3EBA031025}" dt="2022-09-14T12:04:26.666" v="2411" actId="947"/>
          <ac:spMkLst>
            <pc:docMk/>
            <pc:sldMk cId="914395413" sldId="266"/>
            <ac:spMk id="582" creationId="{86CEC5CD-8C55-4A4A-AE5C-5FBDB67B1B27}"/>
          </ac:spMkLst>
        </pc:spChg>
        <pc:spChg chg="mod">
          <ac:chgData name="Soleil Yi" userId="c719b956-004a-4243-81dc-14be649b7814" providerId="ADAL" clId="{6C4EBF00-D1B8-426F-979E-6B3EBA031025}" dt="2022-09-14T12:04:26.719" v="2415" actId="947"/>
          <ac:spMkLst>
            <pc:docMk/>
            <pc:sldMk cId="914395413" sldId="266"/>
            <ac:spMk id="583" creationId="{C3A16AFF-A711-4C5A-AA80-1900EA744F66}"/>
          </ac:spMkLst>
        </pc:spChg>
        <pc:spChg chg="mod">
          <ac:chgData name="Soleil Yi" userId="c719b956-004a-4243-81dc-14be649b7814" providerId="ADAL" clId="{6C4EBF00-D1B8-426F-979E-6B3EBA031025}" dt="2022-09-14T12:04:26.784" v="2419" actId="947"/>
          <ac:spMkLst>
            <pc:docMk/>
            <pc:sldMk cId="914395413" sldId="266"/>
            <ac:spMk id="584" creationId="{AA1B4DBE-6C27-407D-9F0D-2135D23FAB60}"/>
          </ac:spMkLst>
        </pc:spChg>
        <pc:spChg chg="mod">
          <ac:chgData name="Soleil Yi" userId="c719b956-004a-4243-81dc-14be649b7814" providerId="ADAL" clId="{6C4EBF00-D1B8-426F-979E-6B3EBA031025}" dt="2022-09-14T12:04:26.827" v="2423" actId="947"/>
          <ac:spMkLst>
            <pc:docMk/>
            <pc:sldMk cId="914395413" sldId="266"/>
            <ac:spMk id="585" creationId="{203A1643-524D-45CB-9302-A8C906A41B82}"/>
          </ac:spMkLst>
        </pc:spChg>
        <pc:spChg chg="mod">
          <ac:chgData name="Soleil Yi" userId="c719b956-004a-4243-81dc-14be649b7814" providerId="ADAL" clId="{6C4EBF00-D1B8-426F-979E-6B3EBA031025}" dt="2022-09-14T12:04:26.871" v="2427" actId="947"/>
          <ac:spMkLst>
            <pc:docMk/>
            <pc:sldMk cId="914395413" sldId="266"/>
            <ac:spMk id="586" creationId="{2ADD3FA4-CF6F-4F2D-BD23-C5831371F280}"/>
          </ac:spMkLst>
        </pc:spChg>
        <pc:spChg chg="mod">
          <ac:chgData name="Soleil Yi" userId="c719b956-004a-4243-81dc-14be649b7814" providerId="ADAL" clId="{6C4EBF00-D1B8-426F-979E-6B3EBA031025}" dt="2022-09-14T12:04:26.913" v="2431" actId="947"/>
          <ac:spMkLst>
            <pc:docMk/>
            <pc:sldMk cId="914395413" sldId="266"/>
            <ac:spMk id="587" creationId="{B203362A-13B8-423B-97D7-E744A3F21AC8}"/>
          </ac:spMkLst>
        </pc:spChg>
        <pc:spChg chg="mod">
          <ac:chgData name="Soleil Yi" userId="c719b956-004a-4243-81dc-14be649b7814" providerId="ADAL" clId="{6C4EBF00-D1B8-426F-979E-6B3EBA031025}" dt="2022-09-14T12:04:26.951" v="2435" actId="947"/>
          <ac:spMkLst>
            <pc:docMk/>
            <pc:sldMk cId="914395413" sldId="266"/>
            <ac:spMk id="588" creationId="{D96FEA92-F071-4B70-AB0D-FC6A894B80FD}"/>
          </ac:spMkLst>
        </pc:spChg>
        <pc:spChg chg="mod">
          <ac:chgData name="Soleil Yi" userId="c719b956-004a-4243-81dc-14be649b7814" providerId="ADAL" clId="{6C4EBF00-D1B8-426F-979E-6B3EBA031025}" dt="2022-09-14T12:04:26.998" v="2439" actId="947"/>
          <ac:spMkLst>
            <pc:docMk/>
            <pc:sldMk cId="914395413" sldId="266"/>
            <ac:spMk id="589" creationId="{62E21343-4310-4E71-8928-CD8C754D30D5}"/>
          </ac:spMkLst>
        </pc:spChg>
        <pc:spChg chg="mod">
          <ac:chgData name="Soleil Yi" userId="c719b956-004a-4243-81dc-14be649b7814" providerId="ADAL" clId="{6C4EBF00-D1B8-426F-979E-6B3EBA031025}" dt="2022-09-14T12:04:27.039" v="2443" actId="947"/>
          <ac:spMkLst>
            <pc:docMk/>
            <pc:sldMk cId="914395413" sldId="266"/>
            <ac:spMk id="590" creationId="{BE3262B6-82FA-4941-9417-3A8DB3595944}"/>
          </ac:spMkLst>
        </pc:spChg>
        <pc:spChg chg="mod">
          <ac:chgData name="Soleil Yi" userId="c719b956-004a-4243-81dc-14be649b7814" providerId="ADAL" clId="{6C4EBF00-D1B8-426F-979E-6B3EBA031025}" dt="2022-09-14T12:04:27.079" v="2447" actId="947"/>
          <ac:spMkLst>
            <pc:docMk/>
            <pc:sldMk cId="914395413" sldId="266"/>
            <ac:spMk id="591" creationId="{3C3D8C79-F334-446A-BF54-34D36475BB4E}"/>
          </ac:spMkLst>
        </pc:spChg>
        <pc:spChg chg="mod">
          <ac:chgData name="Soleil Yi" userId="c719b956-004a-4243-81dc-14be649b7814" providerId="ADAL" clId="{6C4EBF00-D1B8-426F-979E-6B3EBA031025}" dt="2022-09-14T12:04:27.119" v="2451" actId="947"/>
          <ac:spMkLst>
            <pc:docMk/>
            <pc:sldMk cId="914395413" sldId="266"/>
            <ac:spMk id="592" creationId="{9D3F135C-8515-41E7-9DBB-6581932B00F8}"/>
          </ac:spMkLst>
        </pc:spChg>
        <pc:spChg chg="mod">
          <ac:chgData name="Soleil Yi" userId="c719b956-004a-4243-81dc-14be649b7814" providerId="ADAL" clId="{6C4EBF00-D1B8-426F-979E-6B3EBA031025}" dt="2022-09-14T12:04:27.161" v="2455" actId="947"/>
          <ac:spMkLst>
            <pc:docMk/>
            <pc:sldMk cId="914395413" sldId="266"/>
            <ac:spMk id="593" creationId="{2CB4EA0A-98AC-4C75-9DF7-835761D57656}"/>
          </ac:spMkLst>
        </pc:spChg>
        <pc:spChg chg="mod">
          <ac:chgData name="Soleil Yi" userId="c719b956-004a-4243-81dc-14be649b7814" providerId="ADAL" clId="{6C4EBF00-D1B8-426F-979E-6B3EBA031025}" dt="2022-09-14T12:04:27.198" v="2459" actId="947"/>
          <ac:spMkLst>
            <pc:docMk/>
            <pc:sldMk cId="914395413" sldId="266"/>
            <ac:spMk id="594" creationId="{D99BDE15-0C76-42E3-9350-844E5F190424}"/>
          </ac:spMkLst>
        </pc:spChg>
        <pc:spChg chg="mod">
          <ac:chgData name="Soleil Yi" userId="c719b956-004a-4243-81dc-14be649b7814" providerId="ADAL" clId="{6C4EBF00-D1B8-426F-979E-6B3EBA031025}" dt="2022-09-14T12:04:27.220" v="2463" actId="947"/>
          <ac:spMkLst>
            <pc:docMk/>
            <pc:sldMk cId="914395413" sldId="266"/>
            <ac:spMk id="595" creationId="{BF8C0DBA-8886-4F9A-A834-40A5B10D0111}"/>
          </ac:spMkLst>
        </pc:spChg>
        <pc:spChg chg="mod">
          <ac:chgData name="Soleil Yi" userId="c719b956-004a-4243-81dc-14be649b7814" providerId="ADAL" clId="{6C4EBF00-D1B8-426F-979E-6B3EBA031025}" dt="2022-09-14T12:04:27.249" v="2467" actId="947"/>
          <ac:spMkLst>
            <pc:docMk/>
            <pc:sldMk cId="914395413" sldId="266"/>
            <ac:spMk id="596" creationId="{5099D453-B237-401E-9636-0F5F1482C243}"/>
          </ac:spMkLst>
        </pc:spChg>
        <pc:spChg chg="mod">
          <ac:chgData name="Soleil Yi" userId="c719b956-004a-4243-81dc-14be649b7814" providerId="ADAL" clId="{6C4EBF00-D1B8-426F-979E-6B3EBA031025}" dt="2022-09-14T12:04:27.289" v="2471" actId="947"/>
          <ac:spMkLst>
            <pc:docMk/>
            <pc:sldMk cId="914395413" sldId="266"/>
            <ac:spMk id="597" creationId="{CC397F83-1BB1-4869-84AB-EAF9AE0F0936}"/>
          </ac:spMkLst>
        </pc:spChg>
        <pc:spChg chg="mod">
          <ac:chgData name="Soleil Yi" userId="c719b956-004a-4243-81dc-14be649b7814" providerId="ADAL" clId="{6C4EBF00-D1B8-426F-979E-6B3EBA031025}" dt="2022-09-14T12:04:27.327" v="2475" actId="947"/>
          <ac:spMkLst>
            <pc:docMk/>
            <pc:sldMk cId="914395413" sldId="266"/>
            <ac:spMk id="598" creationId="{5FD715C6-FD4D-4C2D-AE41-2B06E2C49671}"/>
          </ac:spMkLst>
        </pc:spChg>
        <pc:spChg chg="mod">
          <ac:chgData name="Soleil Yi" userId="c719b956-004a-4243-81dc-14be649b7814" providerId="ADAL" clId="{6C4EBF00-D1B8-426F-979E-6B3EBA031025}" dt="2022-09-14T12:04:27.351" v="2479" actId="947"/>
          <ac:spMkLst>
            <pc:docMk/>
            <pc:sldMk cId="914395413" sldId="266"/>
            <ac:spMk id="599" creationId="{A0FD23B4-63CE-436B-9A35-02C7B20BE2C3}"/>
          </ac:spMkLst>
        </pc:spChg>
        <pc:spChg chg="mod">
          <ac:chgData name="Soleil Yi" userId="c719b956-004a-4243-81dc-14be649b7814" providerId="ADAL" clId="{6C4EBF00-D1B8-426F-979E-6B3EBA031025}" dt="2022-09-14T12:04:27.375" v="2483" actId="947"/>
          <ac:spMkLst>
            <pc:docMk/>
            <pc:sldMk cId="914395413" sldId="266"/>
            <ac:spMk id="600" creationId="{27F3A96F-903D-4C52-B253-077104725415}"/>
          </ac:spMkLst>
        </pc:spChg>
        <pc:spChg chg="mod">
          <ac:chgData name="Soleil Yi" userId="c719b956-004a-4243-81dc-14be649b7814" providerId="ADAL" clId="{6C4EBF00-D1B8-426F-979E-6B3EBA031025}" dt="2022-09-14T12:04:27.400" v="2487" actId="947"/>
          <ac:spMkLst>
            <pc:docMk/>
            <pc:sldMk cId="914395413" sldId="266"/>
            <ac:spMk id="601" creationId="{CF2235A7-0848-42D9-AA33-095FDCB5600A}"/>
          </ac:spMkLst>
        </pc:spChg>
        <pc:spChg chg="mod">
          <ac:chgData name="Soleil Yi" userId="c719b956-004a-4243-81dc-14be649b7814" providerId="ADAL" clId="{6C4EBF00-D1B8-426F-979E-6B3EBA031025}" dt="2022-09-14T12:04:27.422" v="2491" actId="947"/>
          <ac:spMkLst>
            <pc:docMk/>
            <pc:sldMk cId="914395413" sldId="266"/>
            <ac:spMk id="602" creationId="{19299E3A-8118-4B7D-8B29-07DE6BC55CE4}"/>
          </ac:spMkLst>
        </pc:spChg>
        <pc:spChg chg="mod">
          <ac:chgData name="Soleil Yi" userId="c719b956-004a-4243-81dc-14be649b7814" providerId="ADAL" clId="{6C4EBF00-D1B8-426F-979E-6B3EBA031025}" dt="2022-09-14T12:04:27.449" v="2495" actId="947"/>
          <ac:spMkLst>
            <pc:docMk/>
            <pc:sldMk cId="914395413" sldId="266"/>
            <ac:spMk id="603" creationId="{B26ADCE0-6053-406F-BD1C-0EDABCBF29BE}"/>
          </ac:spMkLst>
        </pc:spChg>
        <pc:spChg chg="mod">
          <ac:chgData name="Soleil Yi" userId="c719b956-004a-4243-81dc-14be649b7814" providerId="ADAL" clId="{6C4EBF00-D1B8-426F-979E-6B3EBA031025}" dt="2022-09-14T12:04:27.478" v="2499" actId="947"/>
          <ac:spMkLst>
            <pc:docMk/>
            <pc:sldMk cId="914395413" sldId="266"/>
            <ac:spMk id="604" creationId="{FCC26FBC-E206-40E3-A3EF-F36B559CCAB2}"/>
          </ac:spMkLst>
        </pc:spChg>
        <pc:spChg chg="mod">
          <ac:chgData name="Soleil Yi" userId="c719b956-004a-4243-81dc-14be649b7814" providerId="ADAL" clId="{6C4EBF00-D1B8-426F-979E-6B3EBA031025}" dt="2022-09-14T12:04:27.509" v="2503" actId="947"/>
          <ac:spMkLst>
            <pc:docMk/>
            <pc:sldMk cId="914395413" sldId="266"/>
            <ac:spMk id="605" creationId="{BC9CFB54-F0D5-4CDD-BD37-5C537EBB8209}"/>
          </ac:spMkLst>
        </pc:spChg>
        <pc:spChg chg="mod">
          <ac:chgData name="Soleil Yi" userId="c719b956-004a-4243-81dc-14be649b7814" providerId="ADAL" clId="{6C4EBF00-D1B8-426F-979E-6B3EBA031025}" dt="2022-09-14T12:04:27.530" v="2507" actId="947"/>
          <ac:spMkLst>
            <pc:docMk/>
            <pc:sldMk cId="914395413" sldId="266"/>
            <ac:spMk id="606" creationId="{3A352415-F94C-49F9-B558-1B8E9879992C}"/>
          </ac:spMkLst>
        </pc:spChg>
        <pc:spChg chg="mod">
          <ac:chgData name="Soleil Yi" userId="c719b956-004a-4243-81dc-14be649b7814" providerId="ADAL" clId="{6C4EBF00-D1B8-426F-979E-6B3EBA031025}" dt="2022-09-14T12:04:27.551" v="2511" actId="947"/>
          <ac:spMkLst>
            <pc:docMk/>
            <pc:sldMk cId="914395413" sldId="266"/>
            <ac:spMk id="607" creationId="{5E817970-B736-4CE5-97B3-6277E7E3CB48}"/>
          </ac:spMkLst>
        </pc:spChg>
        <pc:spChg chg="mod">
          <ac:chgData name="Soleil Yi" userId="c719b956-004a-4243-81dc-14be649b7814" providerId="ADAL" clId="{6C4EBF00-D1B8-426F-979E-6B3EBA031025}" dt="2022-09-14T12:04:27.576" v="2515" actId="947"/>
          <ac:spMkLst>
            <pc:docMk/>
            <pc:sldMk cId="914395413" sldId="266"/>
            <ac:spMk id="608" creationId="{EAA84231-95F4-4D21-9DF5-2B2402032451}"/>
          </ac:spMkLst>
        </pc:spChg>
        <pc:spChg chg="mod">
          <ac:chgData name="Soleil Yi" userId="c719b956-004a-4243-81dc-14be649b7814" providerId="ADAL" clId="{6C4EBF00-D1B8-426F-979E-6B3EBA031025}" dt="2022-09-14T12:04:27.618" v="2519" actId="947"/>
          <ac:spMkLst>
            <pc:docMk/>
            <pc:sldMk cId="914395413" sldId="266"/>
            <ac:spMk id="609" creationId="{FDC31FBB-A898-4375-AA9C-7EC5B5FF108A}"/>
          </ac:spMkLst>
        </pc:spChg>
        <pc:spChg chg="mod">
          <ac:chgData name="Soleil Yi" userId="c719b956-004a-4243-81dc-14be649b7814" providerId="ADAL" clId="{6C4EBF00-D1B8-426F-979E-6B3EBA031025}" dt="2022-09-14T12:04:27.651" v="2523" actId="947"/>
          <ac:spMkLst>
            <pc:docMk/>
            <pc:sldMk cId="914395413" sldId="266"/>
            <ac:spMk id="610" creationId="{005B9192-78E7-46A7-9576-DF4D77E3B69A}"/>
          </ac:spMkLst>
        </pc:spChg>
        <pc:spChg chg="mod">
          <ac:chgData name="Soleil Yi" userId="c719b956-004a-4243-81dc-14be649b7814" providerId="ADAL" clId="{6C4EBF00-D1B8-426F-979E-6B3EBA031025}" dt="2022-09-14T12:04:27.674" v="2527" actId="947"/>
          <ac:spMkLst>
            <pc:docMk/>
            <pc:sldMk cId="914395413" sldId="266"/>
            <ac:spMk id="611" creationId="{E72EFA12-9D97-499E-A42E-5F0BD20D0D0C}"/>
          </ac:spMkLst>
        </pc:spChg>
        <pc:spChg chg="mod">
          <ac:chgData name="Soleil Yi" userId="c719b956-004a-4243-81dc-14be649b7814" providerId="ADAL" clId="{6C4EBF00-D1B8-426F-979E-6B3EBA031025}" dt="2022-09-14T12:04:27.709" v="2531" actId="947"/>
          <ac:spMkLst>
            <pc:docMk/>
            <pc:sldMk cId="914395413" sldId="266"/>
            <ac:spMk id="612" creationId="{B386E68B-7884-437C-AB95-60F540F45BE1}"/>
          </ac:spMkLst>
        </pc:spChg>
        <pc:spChg chg="mod">
          <ac:chgData name="Soleil Yi" userId="c719b956-004a-4243-81dc-14be649b7814" providerId="ADAL" clId="{6C4EBF00-D1B8-426F-979E-6B3EBA031025}" dt="2022-09-14T12:04:27.745" v="2535" actId="947"/>
          <ac:spMkLst>
            <pc:docMk/>
            <pc:sldMk cId="914395413" sldId="266"/>
            <ac:spMk id="613" creationId="{92843C91-8EEC-4417-BBE2-0E5B27B65E21}"/>
          </ac:spMkLst>
        </pc:spChg>
        <pc:spChg chg="mod">
          <ac:chgData name="Soleil Yi" userId="c719b956-004a-4243-81dc-14be649b7814" providerId="ADAL" clId="{6C4EBF00-D1B8-426F-979E-6B3EBA031025}" dt="2022-09-14T12:04:27.782" v="2539" actId="947"/>
          <ac:spMkLst>
            <pc:docMk/>
            <pc:sldMk cId="914395413" sldId="266"/>
            <ac:spMk id="614" creationId="{BB6AB67D-24D2-47B9-84AB-A6D9A6C876B0}"/>
          </ac:spMkLst>
        </pc:spChg>
        <pc:spChg chg="mod">
          <ac:chgData name="Soleil Yi" userId="c719b956-004a-4243-81dc-14be649b7814" providerId="ADAL" clId="{6C4EBF00-D1B8-426F-979E-6B3EBA031025}" dt="2022-09-14T12:04:27.818" v="2543" actId="947"/>
          <ac:spMkLst>
            <pc:docMk/>
            <pc:sldMk cId="914395413" sldId="266"/>
            <ac:spMk id="615" creationId="{9C65C2DA-B996-4682-9773-331346B528BE}"/>
          </ac:spMkLst>
        </pc:spChg>
        <pc:spChg chg="mod">
          <ac:chgData name="Soleil Yi" userId="c719b956-004a-4243-81dc-14be649b7814" providerId="ADAL" clId="{6C4EBF00-D1B8-426F-979E-6B3EBA031025}" dt="2022-09-14T12:04:27.858" v="2547" actId="947"/>
          <ac:spMkLst>
            <pc:docMk/>
            <pc:sldMk cId="914395413" sldId="266"/>
            <ac:spMk id="616" creationId="{304C75E2-1EE7-4F93-890C-BA92EFAFC3DE}"/>
          </ac:spMkLst>
        </pc:spChg>
        <pc:spChg chg="mod">
          <ac:chgData name="Soleil Yi" userId="c719b956-004a-4243-81dc-14be649b7814" providerId="ADAL" clId="{6C4EBF00-D1B8-426F-979E-6B3EBA031025}" dt="2022-09-14T12:04:27.885" v="2551" actId="947"/>
          <ac:spMkLst>
            <pc:docMk/>
            <pc:sldMk cId="914395413" sldId="266"/>
            <ac:spMk id="617" creationId="{E02AA2D9-B393-4D66-B984-D39210BE1F2F}"/>
          </ac:spMkLst>
        </pc:spChg>
        <pc:spChg chg="mod">
          <ac:chgData name="Soleil Yi" userId="c719b956-004a-4243-81dc-14be649b7814" providerId="ADAL" clId="{6C4EBF00-D1B8-426F-979E-6B3EBA031025}" dt="2022-09-14T12:04:27.915" v="2555" actId="947"/>
          <ac:spMkLst>
            <pc:docMk/>
            <pc:sldMk cId="914395413" sldId="266"/>
            <ac:spMk id="618" creationId="{7BC22CCA-472E-40A7-8D3E-B88BB33B012D}"/>
          </ac:spMkLst>
        </pc:spChg>
        <pc:spChg chg="mod">
          <ac:chgData name="Soleil Yi" userId="c719b956-004a-4243-81dc-14be649b7814" providerId="ADAL" clId="{6C4EBF00-D1B8-426F-979E-6B3EBA031025}" dt="2022-09-14T12:04:27.937" v="2559" actId="947"/>
          <ac:spMkLst>
            <pc:docMk/>
            <pc:sldMk cId="914395413" sldId="266"/>
            <ac:spMk id="619" creationId="{B8D6451D-0322-4CBC-8833-F3352D5B5B19}"/>
          </ac:spMkLst>
        </pc:spChg>
        <pc:spChg chg="mod">
          <ac:chgData name="Soleil Yi" userId="c719b956-004a-4243-81dc-14be649b7814" providerId="ADAL" clId="{6C4EBF00-D1B8-426F-979E-6B3EBA031025}" dt="2022-09-14T12:04:27.955" v="2563" actId="947"/>
          <ac:spMkLst>
            <pc:docMk/>
            <pc:sldMk cId="914395413" sldId="266"/>
            <ac:spMk id="620" creationId="{AE153C59-908E-49DB-85A6-EB3CB61FF105}"/>
          </ac:spMkLst>
        </pc:spChg>
        <pc:spChg chg="mod">
          <ac:chgData name="Soleil Yi" userId="c719b956-004a-4243-81dc-14be649b7814" providerId="ADAL" clId="{6C4EBF00-D1B8-426F-979E-6B3EBA031025}" dt="2022-09-14T12:04:27.978" v="2567" actId="947"/>
          <ac:spMkLst>
            <pc:docMk/>
            <pc:sldMk cId="914395413" sldId="266"/>
            <ac:spMk id="621" creationId="{8C7AB044-3ABA-4211-B68C-C61F2D40B823}"/>
          </ac:spMkLst>
        </pc:spChg>
        <pc:spChg chg="mod">
          <ac:chgData name="Soleil Yi" userId="c719b956-004a-4243-81dc-14be649b7814" providerId="ADAL" clId="{6C4EBF00-D1B8-426F-979E-6B3EBA031025}" dt="2022-09-14T12:04:28.001" v="2571" actId="947"/>
          <ac:spMkLst>
            <pc:docMk/>
            <pc:sldMk cId="914395413" sldId="266"/>
            <ac:spMk id="622" creationId="{22822322-0A0C-4D2D-AD59-02651ED119B8}"/>
          </ac:spMkLst>
        </pc:spChg>
        <pc:spChg chg="mod">
          <ac:chgData name="Soleil Yi" userId="c719b956-004a-4243-81dc-14be649b7814" providerId="ADAL" clId="{6C4EBF00-D1B8-426F-979E-6B3EBA031025}" dt="2022-09-14T12:04:28.034" v="2575" actId="947"/>
          <ac:spMkLst>
            <pc:docMk/>
            <pc:sldMk cId="914395413" sldId="266"/>
            <ac:spMk id="623" creationId="{03FE7604-74A6-4CB3-87C1-6F1A842881F4}"/>
          </ac:spMkLst>
        </pc:spChg>
        <pc:spChg chg="mod">
          <ac:chgData name="Soleil Yi" userId="c719b956-004a-4243-81dc-14be649b7814" providerId="ADAL" clId="{6C4EBF00-D1B8-426F-979E-6B3EBA031025}" dt="2022-09-14T12:04:28.058" v="2579" actId="947"/>
          <ac:spMkLst>
            <pc:docMk/>
            <pc:sldMk cId="914395413" sldId="266"/>
            <ac:spMk id="624" creationId="{4C775290-CDDD-4F4B-9318-1DF1FD6E01EC}"/>
          </ac:spMkLst>
        </pc:spChg>
        <pc:spChg chg="mod">
          <ac:chgData name="Soleil Yi" userId="c719b956-004a-4243-81dc-14be649b7814" providerId="ADAL" clId="{6C4EBF00-D1B8-426F-979E-6B3EBA031025}" dt="2022-09-14T12:04:28.083" v="2583" actId="947"/>
          <ac:spMkLst>
            <pc:docMk/>
            <pc:sldMk cId="914395413" sldId="266"/>
            <ac:spMk id="625" creationId="{41E66843-DA68-48A7-AD48-EAA49E5190FB}"/>
          </ac:spMkLst>
        </pc:spChg>
        <pc:spChg chg="mod">
          <ac:chgData name="Soleil Yi" userId="c719b956-004a-4243-81dc-14be649b7814" providerId="ADAL" clId="{6C4EBF00-D1B8-426F-979E-6B3EBA031025}" dt="2022-09-14T12:04:28.115" v="2587" actId="947"/>
          <ac:spMkLst>
            <pc:docMk/>
            <pc:sldMk cId="914395413" sldId="266"/>
            <ac:spMk id="626" creationId="{61AC2408-1E59-4DF4-8C23-B0B39DC3053E}"/>
          </ac:spMkLst>
        </pc:spChg>
        <pc:spChg chg="mod">
          <ac:chgData name="Soleil Yi" userId="c719b956-004a-4243-81dc-14be649b7814" providerId="ADAL" clId="{6C4EBF00-D1B8-426F-979E-6B3EBA031025}" dt="2022-09-14T12:04:28.152" v="2591" actId="947"/>
          <ac:spMkLst>
            <pc:docMk/>
            <pc:sldMk cId="914395413" sldId="266"/>
            <ac:spMk id="627" creationId="{601C7E75-E8AC-4328-90F2-EB2B1D33AC52}"/>
          </ac:spMkLst>
        </pc:spChg>
        <pc:spChg chg="mod">
          <ac:chgData name="Soleil Yi" userId="c719b956-004a-4243-81dc-14be649b7814" providerId="ADAL" clId="{6C4EBF00-D1B8-426F-979E-6B3EBA031025}" dt="2022-09-14T12:04:28.192" v="2595" actId="947"/>
          <ac:spMkLst>
            <pc:docMk/>
            <pc:sldMk cId="914395413" sldId="266"/>
            <ac:spMk id="628" creationId="{A98A4F22-7577-409F-B9D2-3615E7692116}"/>
          </ac:spMkLst>
        </pc:spChg>
        <pc:spChg chg="mod">
          <ac:chgData name="Soleil Yi" userId="c719b956-004a-4243-81dc-14be649b7814" providerId="ADAL" clId="{6C4EBF00-D1B8-426F-979E-6B3EBA031025}" dt="2022-09-14T12:04:28.226" v="2599" actId="947"/>
          <ac:spMkLst>
            <pc:docMk/>
            <pc:sldMk cId="914395413" sldId="266"/>
            <ac:spMk id="629" creationId="{B0A37349-A6C0-42AD-B5B1-58E8B7151670}"/>
          </ac:spMkLst>
        </pc:spChg>
        <pc:spChg chg="mod">
          <ac:chgData name="Soleil Yi" userId="c719b956-004a-4243-81dc-14be649b7814" providerId="ADAL" clId="{6C4EBF00-D1B8-426F-979E-6B3EBA031025}" dt="2022-09-14T12:04:28.260" v="2603" actId="947"/>
          <ac:spMkLst>
            <pc:docMk/>
            <pc:sldMk cId="914395413" sldId="266"/>
            <ac:spMk id="630" creationId="{DDB20DBA-2254-48CB-8648-6BCA00325285}"/>
          </ac:spMkLst>
        </pc:spChg>
        <pc:spChg chg="mod">
          <ac:chgData name="Soleil Yi" userId="c719b956-004a-4243-81dc-14be649b7814" providerId="ADAL" clId="{6C4EBF00-D1B8-426F-979E-6B3EBA031025}" dt="2022-09-14T12:04:28.288" v="2607" actId="947"/>
          <ac:spMkLst>
            <pc:docMk/>
            <pc:sldMk cId="914395413" sldId="266"/>
            <ac:spMk id="631" creationId="{02954F6D-9C3C-44BB-85CB-232CD876F5E3}"/>
          </ac:spMkLst>
        </pc:spChg>
        <pc:spChg chg="mod">
          <ac:chgData name="Soleil Yi" userId="c719b956-004a-4243-81dc-14be649b7814" providerId="ADAL" clId="{6C4EBF00-D1B8-426F-979E-6B3EBA031025}" dt="2022-09-14T12:04:28.314" v="2611" actId="947"/>
          <ac:spMkLst>
            <pc:docMk/>
            <pc:sldMk cId="914395413" sldId="266"/>
            <ac:spMk id="632" creationId="{9811395D-39A5-4ED7-9C33-F52C75577E4C}"/>
          </ac:spMkLst>
        </pc:spChg>
        <pc:spChg chg="mod">
          <ac:chgData name="Soleil Yi" userId="c719b956-004a-4243-81dc-14be649b7814" providerId="ADAL" clId="{6C4EBF00-D1B8-426F-979E-6B3EBA031025}" dt="2022-09-14T12:04:28.334" v="2615" actId="947"/>
          <ac:spMkLst>
            <pc:docMk/>
            <pc:sldMk cId="914395413" sldId="266"/>
            <ac:spMk id="633" creationId="{806DF665-1260-4C61-8B00-346F2CC480EB}"/>
          </ac:spMkLst>
        </pc:spChg>
        <pc:spChg chg="mod">
          <ac:chgData name="Soleil Yi" userId="c719b956-004a-4243-81dc-14be649b7814" providerId="ADAL" clId="{6C4EBF00-D1B8-426F-979E-6B3EBA031025}" dt="2022-09-14T12:04:28.353" v="2619" actId="947"/>
          <ac:spMkLst>
            <pc:docMk/>
            <pc:sldMk cId="914395413" sldId="266"/>
            <ac:spMk id="634" creationId="{0711F9B0-42DD-4F9B-A07A-7B29891AD494}"/>
          </ac:spMkLst>
        </pc:spChg>
        <pc:spChg chg="mod">
          <ac:chgData name="Soleil Yi" userId="c719b956-004a-4243-81dc-14be649b7814" providerId="ADAL" clId="{6C4EBF00-D1B8-426F-979E-6B3EBA031025}" dt="2022-09-14T12:04:28.371" v="2623" actId="947"/>
          <ac:spMkLst>
            <pc:docMk/>
            <pc:sldMk cId="914395413" sldId="266"/>
            <ac:spMk id="635" creationId="{AECAB8F4-A36F-496F-822D-582007F0B5FA}"/>
          </ac:spMkLst>
        </pc:spChg>
        <pc:spChg chg="mod">
          <ac:chgData name="Soleil Yi" userId="c719b956-004a-4243-81dc-14be649b7814" providerId="ADAL" clId="{6C4EBF00-D1B8-426F-979E-6B3EBA031025}" dt="2022-09-14T12:04:28.389" v="2627" actId="947"/>
          <ac:spMkLst>
            <pc:docMk/>
            <pc:sldMk cId="914395413" sldId="266"/>
            <ac:spMk id="636" creationId="{84EBF494-47F5-4068-BAE5-EBAC6A7C6E19}"/>
          </ac:spMkLst>
        </pc:spChg>
        <pc:spChg chg="mod">
          <ac:chgData name="Soleil Yi" userId="c719b956-004a-4243-81dc-14be649b7814" providerId="ADAL" clId="{6C4EBF00-D1B8-426F-979E-6B3EBA031025}" dt="2022-09-14T12:04:28.410" v="2631" actId="947"/>
          <ac:spMkLst>
            <pc:docMk/>
            <pc:sldMk cId="914395413" sldId="266"/>
            <ac:spMk id="637" creationId="{719F8F15-8759-42A4-B819-CCEE6198B546}"/>
          </ac:spMkLst>
        </pc:spChg>
        <pc:spChg chg="mod">
          <ac:chgData name="Soleil Yi" userId="c719b956-004a-4243-81dc-14be649b7814" providerId="ADAL" clId="{6C4EBF00-D1B8-426F-979E-6B3EBA031025}" dt="2022-09-14T12:04:28.429" v="2635" actId="947"/>
          <ac:spMkLst>
            <pc:docMk/>
            <pc:sldMk cId="914395413" sldId="266"/>
            <ac:spMk id="638" creationId="{477BB10A-215E-40EA-B401-F9FB41FD2C2C}"/>
          </ac:spMkLst>
        </pc:spChg>
        <pc:spChg chg="mod">
          <ac:chgData name="Soleil Yi" userId="c719b956-004a-4243-81dc-14be649b7814" providerId="ADAL" clId="{6C4EBF00-D1B8-426F-979E-6B3EBA031025}" dt="2022-09-14T12:04:28.448" v="2639" actId="947"/>
          <ac:spMkLst>
            <pc:docMk/>
            <pc:sldMk cId="914395413" sldId="266"/>
            <ac:spMk id="639" creationId="{3A354320-7D62-487E-9367-237E20727127}"/>
          </ac:spMkLst>
        </pc:spChg>
        <pc:spChg chg="mod">
          <ac:chgData name="Soleil Yi" userId="c719b956-004a-4243-81dc-14be649b7814" providerId="ADAL" clId="{6C4EBF00-D1B8-426F-979E-6B3EBA031025}" dt="2022-09-14T12:04:28.467" v="2643" actId="947"/>
          <ac:spMkLst>
            <pc:docMk/>
            <pc:sldMk cId="914395413" sldId="266"/>
            <ac:spMk id="640" creationId="{5F2A0772-D719-4705-8C19-42B6BAB621B2}"/>
          </ac:spMkLst>
        </pc:spChg>
        <pc:spChg chg="mod">
          <ac:chgData name="Soleil Yi" userId="c719b956-004a-4243-81dc-14be649b7814" providerId="ADAL" clId="{6C4EBF00-D1B8-426F-979E-6B3EBA031025}" dt="2022-09-14T12:04:28.486" v="2647" actId="947"/>
          <ac:spMkLst>
            <pc:docMk/>
            <pc:sldMk cId="914395413" sldId="266"/>
            <ac:spMk id="641" creationId="{A27CE88C-B4BB-48DD-BEF1-531F4B2645FF}"/>
          </ac:spMkLst>
        </pc:spChg>
        <pc:spChg chg="mod">
          <ac:chgData name="Soleil Yi" userId="c719b956-004a-4243-81dc-14be649b7814" providerId="ADAL" clId="{6C4EBF00-D1B8-426F-979E-6B3EBA031025}" dt="2022-09-14T12:04:28.506" v="2651" actId="947"/>
          <ac:spMkLst>
            <pc:docMk/>
            <pc:sldMk cId="914395413" sldId="266"/>
            <ac:spMk id="642" creationId="{BD526631-79EB-4CC2-AF86-450369233499}"/>
          </ac:spMkLst>
        </pc:spChg>
        <pc:spChg chg="mod">
          <ac:chgData name="Soleil Yi" userId="c719b956-004a-4243-81dc-14be649b7814" providerId="ADAL" clId="{6C4EBF00-D1B8-426F-979E-6B3EBA031025}" dt="2022-09-14T12:04:28.526" v="2655" actId="947"/>
          <ac:spMkLst>
            <pc:docMk/>
            <pc:sldMk cId="914395413" sldId="266"/>
            <ac:spMk id="643" creationId="{FAD4BCA2-2627-440D-BDAD-79975F48AD78}"/>
          </ac:spMkLst>
        </pc:spChg>
        <pc:spChg chg="mod">
          <ac:chgData name="Soleil Yi" userId="c719b956-004a-4243-81dc-14be649b7814" providerId="ADAL" clId="{6C4EBF00-D1B8-426F-979E-6B3EBA031025}" dt="2022-09-14T12:04:28.550" v="2659" actId="947"/>
          <ac:spMkLst>
            <pc:docMk/>
            <pc:sldMk cId="914395413" sldId="266"/>
            <ac:spMk id="644" creationId="{88AE88F4-6329-4833-BA39-83615906DD93}"/>
          </ac:spMkLst>
        </pc:spChg>
        <pc:spChg chg="mod">
          <ac:chgData name="Soleil Yi" userId="c719b956-004a-4243-81dc-14be649b7814" providerId="ADAL" clId="{6C4EBF00-D1B8-426F-979E-6B3EBA031025}" dt="2022-09-14T12:04:28.572" v="2663" actId="947"/>
          <ac:spMkLst>
            <pc:docMk/>
            <pc:sldMk cId="914395413" sldId="266"/>
            <ac:spMk id="645" creationId="{86B8A2A0-E7F0-4283-8629-27E3B60C0838}"/>
          </ac:spMkLst>
        </pc:spChg>
        <pc:spChg chg="mod">
          <ac:chgData name="Soleil Yi" userId="c719b956-004a-4243-81dc-14be649b7814" providerId="ADAL" clId="{6C4EBF00-D1B8-426F-979E-6B3EBA031025}" dt="2022-09-14T12:04:28.592" v="2667" actId="947"/>
          <ac:spMkLst>
            <pc:docMk/>
            <pc:sldMk cId="914395413" sldId="266"/>
            <ac:spMk id="646" creationId="{04772889-3D2F-4A99-8757-CD5993566BC0}"/>
          </ac:spMkLst>
        </pc:spChg>
        <pc:spChg chg="mod">
          <ac:chgData name="Soleil Yi" userId="c719b956-004a-4243-81dc-14be649b7814" providerId="ADAL" clId="{6C4EBF00-D1B8-426F-979E-6B3EBA031025}" dt="2022-09-14T12:04:28.612" v="2671" actId="947"/>
          <ac:spMkLst>
            <pc:docMk/>
            <pc:sldMk cId="914395413" sldId="266"/>
            <ac:spMk id="647" creationId="{D440453B-9204-44B2-8594-DD9C481090B8}"/>
          </ac:spMkLst>
        </pc:spChg>
        <pc:spChg chg="mod">
          <ac:chgData name="Soleil Yi" userId="c719b956-004a-4243-81dc-14be649b7814" providerId="ADAL" clId="{6C4EBF00-D1B8-426F-979E-6B3EBA031025}" dt="2022-09-14T12:04:28.631" v="2675" actId="947"/>
          <ac:spMkLst>
            <pc:docMk/>
            <pc:sldMk cId="914395413" sldId="266"/>
            <ac:spMk id="648" creationId="{B53EAA6C-D179-42D6-B4F8-0B3A549BBBD8}"/>
          </ac:spMkLst>
        </pc:spChg>
        <pc:spChg chg="mod">
          <ac:chgData name="Soleil Yi" userId="c719b956-004a-4243-81dc-14be649b7814" providerId="ADAL" clId="{6C4EBF00-D1B8-426F-979E-6B3EBA031025}" dt="2022-09-14T12:04:28.650" v="2679" actId="947"/>
          <ac:spMkLst>
            <pc:docMk/>
            <pc:sldMk cId="914395413" sldId="266"/>
            <ac:spMk id="649" creationId="{408316C2-9242-4741-B2C8-58840C797650}"/>
          </ac:spMkLst>
        </pc:spChg>
        <pc:spChg chg="mod">
          <ac:chgData name="Soleil Yi" userId="c719b956-004a-4243-81dc-14be649b7814" providerId="ADAL" clId="{6C4EBF00-D1B8-426F-979E-6B3EBA031025}" dt="2022-09-14T12:04:28.668" v="2683" actId="947"/>
          <ac:spMkLst>
            <pc:docMk/>
            <pc:sldMk cId="914395413" sldId="266"/>
            <ac:spMk id="650" creationId="{9EDDACD8-F9B3-408A-81F1-05550DE27F1D}"/>
          </ac:spMkLst>
        </pc:spChg>
        <pc:spChg chg="mod">
          <ac:chgData name="Soleil Yi" userId="c719b956-004a-4243-81dc-14be649b7814" providerId="ADAL" clId="{6C4EBF00-D1B8-426F-979E-6B3EBA031025}" dt="2022-09-14T12:04:28.687" v="2687" actId="947"/>
          <ac:spMkLst>
            <pc:docMk/>
            <pc:sldMk cId="914395413" sldId="266"/>
            <ac:spMk id="651" creationId="{1D9E09D6-C2D4-4DAA-B743-8E1B81AE845F}"/>
          </ac:spMkLst>
        </pc:spChg>
        <pc:spChg chg="mod">
          <ac:chgData name="Soleil Yi" userId="c719b956-004a-4243-81dc-14be649b7814" providerId="ADAL" clId="{6C4EBF00-D1B8-426F-979E-6B3EBA031025}" dt="2022-09-14T12:04:28.705" v="2691" actId="947"/>
          <ac:spMkLst>
            <pc:docMk/>
            <pc:sldMk cId="914395413" sldId="266"/>
            <ac:spMk id="652" creationId="{5A9DB1DD-EF34-4B80-97A1-0AF9F5450511}"/>
          </ac:spMkLst>
        </pc:spChg>
        <pc:spChg chg="mod">
          <ac:chgData name="Soleil Yi" userId="c719b956-004a-4243-81dc-14be649b7814" providerId="ADAL" clId="{6C4EBF00-D1B8-426F-979E-6B3EBA031025}" dt="2022-09-14T12:04:28.727" v="2695" actId="947"/>
          <ac:spMkLst>
            <pc:docMk/>
            <pc:sldMk cId="914395413" sldId="266"/>
            <ac:spMk id="653" creationId="{F2004D7E-EF5C-43A7-A7AF-998DEFC454A9}"/>
          </ac:spMkLst>
        </pc:spChg>
        <pc:spChg chg="mod">
          <ac:chgData name="Soleil Yi" userId="c719b956-004a-4243-81dc-14be649b7814" providerId="ADAL" clId="{6C4EBF00-D1B8-426F-979E-6B3EBA031025}" dt="2022-09-14T12:04:28.745" v="2699" actId="947"/>
          <ac:spMkLst>
            <pc:docMk/>
            <pc:sldMk cId="914395413" sldId="266"/>
            <ac:spMk id="654" creationId="{E0DF99A2-A95F-4DFA-9109-7D846032DF89}"/>
          </ac:spMkLst>
        </pc:spChg>
        <pc:spChg chg="mod">
          <ac:chgData name="Soleil Yi" userId="c719b956-004a-4243-81dc-14be649b7814" providerId="ADAL" clId="{6C4EBF00-D1B8-426F-979E-6B3EBA031025}" dt="2022-09-14T12:04:28.764" v="2703" actId="947"/>
          <ac:spMkLst>
            <pc:docMk/>
            <pc:sldMk cId="914395413" sldId="266"/>
            <ac:spMk id="655" creationId="{FD07F181-68B2-4698-8A40-BDA80F16A87E}"/>
          </ac:spMkLst>
        </pc:spChg>
        <pc:spChg chg="mod">
          <ac:chgData name="Soleil Yi" userId="c719b956-004a-4243-81dc-14be649b7814" providerId="ADAL" clId="{6C4EBF00-D1B8-426F-979E-6B3EBA031025}" dt="2022-09-14T12:04:28.783" v="2707" actId="947"/>
          <ac:spMkLst>
            <pc:docMk/>
            <pc:sldMk cId="914395413" sldId="266"/>
            <ac:spMk id="656" creationId="{FA1AFC0C-E726-4E0E-9716-97BF452CD618}"/>
          </ac:spMkLst>
        </pc:spChg>
        <pc:spChg chg="mod">
          <ac:chgData name="Soleil Yi" userId="c719b956-004a-4243-81dc-14be649b7814" providerId="ADAL" clId="{6C4EBF00-D1B8-426F-979E-6B3EBA031025}" dt="2022-09-14T12:04:28.802" v="2711" actId="947"/>
          <ac:spMkLst>
            <pc:docMk/>
            <pc:sldMk cId="914395413" sldId="266"/>
            <ac:spMk id="657" creationId="{1E9F2463-A70D-4C77-830B-6EF91852B5B3}"/>
          </ac:spMkLst>
        </pc:spChg>
        <pc:spChg chg="mod">
          <ac:chgData name="Soleil Yi" userId="c719b956-004a-4243-81dc-14be649b7814" providerId="ADAL" clId="{6C4EBF00-D1B8-426F-979E-6B3EBA031025}" dt="2022-09-14T12:04:28.821" v="2715" actId="947"/>
          <ac:spMkLst>
            <pc:docMk/>
            <pc:sldMk cId="914395413" sldId="266"/>
            <ac:spMk id="658" creationId="{84228B28-BE96-4F04-8757-7A435B3B97B6}"/>
          </ac:spMkLst>
        </pc:spChg>
        <pc:spChg chg="mod">
          <ac:chgData name="Soleil Yi" userId="c719b956-004a-4243-81dc-14be649b7814" providerId="ADAL" clId="{6C4EBF00-D1B8-426F-979E-6B3EBA031025}" dt="2022-09-14T12:04:28.840" v="2719" actId="947"/>
          <ac:spMkLst>
            <pc:docMk/>
            <pc:sldMk cId="914395413" sldId="266"/>
            <ac:spMk id="659" creationId="{4920A90E-2948-44C7-A79E-838B31541178}"/>
          </ac:spMkLst>
        </pc:spChg>
        <pc:spChg chg="mod">
          <ac:chgData name="Soleil Yi" userId="c719b956-004a-4243-81dc-14be649b7814" providerId="ADAL" clId="{6C4EBF00-D1B8-426F-979E-6B3EBA031025}" dt="2022-09-14T12:04:28.859" v="2723" actId="947"/>
          <ac:spMkLst>
            <pc:docMk/>
            <pc:sldMk cId="914395413" sldId="266"/>
            <ac:spMk id="660" creationId="{978CD9A3-9CAD-42F5-952C-144640B6763D}"/>
          </ac:spMkLst>
        </pc:spChg>
        <pc:spChg chg="mod">
          <ac:chgData name="Soleil Yi" userId="c719b956-004a-4243-81dc-14be649b7814" providerId="ADAL" clId="{6C4EBF00-D1B8-426F-979E-6B3EBA031025}" dt="2022-09-14T12:04:28.890" v="2727" actId="947"/>
          <ac:spMkLst>
            <pc:docMk/>
            <pc:sldMk cId="914395413" sldId="266"/>
            <ac:spMk id="661" creationId="{A247DD45-2C01-4264-8DE3-4C63724AFB58}"/>
          </ac:spMkLst>
        </pc:spChg>
        <pc:spChg chg="mod">
          <ac:chgData name="Soleil Yi" userId="c719b956-004a-4243-81dc-14be649b7814" providerId="ADAL" clId="{6C4EBF00-D1B8-426F-979E-6B3EBA031025}" dt="2022-09-14T12:04:28.937" v="2731" actId="947"/>
          <ac:spMkLst>
            <pc:docMk/>
            <pc:sldMk cId="914395413" sldId="266"/>
            <ac:spMk id="662" creationId="{C5D650C0-EA18-4A54-8A01-ADA5E31DD339}"/>
          </ac:spMkLst>
        </pc:spChg>
        <pc:spChg chg="mod">
          <ac:chgData name="Soleil Yi" userId="c719b956-004a-4243-81dc-14be649b7814" providerId="ADAL" clId="{6C4EBF00-D1B8-426F-979E-6B3EBA031025}" dt="2022-09-14T12:04:28.971" v="2735" actId="947"/>
          <ac:spMkLst>
            <pc:docMk/>
            <pc:sldMk cId="914395413" sldId="266"/>
            <ac:spMk id="663" creationId="{B2E02AD0-FF8F-409E-BC1A-532B2366FB4A}"/>
          </ac:spMkLst>
        </pc:spChg>
        <pc:spChg chg="mod">
          <ac:chgData name="Soleil Yi" userId="c719b956-004a-4243-81dc-14be649b7814" providerId="ADAL" clId="{6C4EBF00-D1B8-426F-979E-6B3EBA031025}" dt="2022-09-14T12:04:29.009" v="2739" actId="947"/>
          <ac:spMkLst>
            <pc:docMk/>
            <pc:sldMk cId="914395413" sldId="266"/>
            <ac:spMk id="664" creationId="{570CA7A9-4487-4369-8BE9-CC45F9FA0201}"/>
          </ac:spMkLst>
        </pc:spChg>
        <pc:spChg chg="mod">
          <ac:chgData name="Soleil Yi" userId="c719b956-004a-4243-81dc-14be649b7814" providerId="ADAL" clId="{6C4EBF00-D1B8-426F-979E-6B3EBA031025}" dt="2022-09-14T12:04:29.040" v="2743" actId="947"/>
          <ac:spMkLst>
            <pc:docMk/>
            <pc:sldMk cId="914395413" sldId="266"/>
            <ac:spMk id="665" creationId="{99997414-8F42-4EA0-BA76-20D43AB3F81E}"/>
          </ac:spMkLst>
        </pc:spChg>
        <pc:spChg chg="mod">
          <ac:chgData name="Soleil Yi" userId="c719b956-004a-4243-81dc-14be649b7814" providerId="ADAL" clId="{6C4EBF00-D1B8-426F-979E-6B3EBA031025}" dt="2022-09-14T12:04:29.072" v="2747" actId="947"/>
          <ac:spMkLst>
            <pc:docMk/>
            <pc:sldMk cId="914395413" sldId="266"/>
            <ac:spMk id="666" creationId="{792F317C-9E79-4691-8DE5-A46BAEA22F24}"/>
          </ac:spMkLst>
        </pc:spChg>
        <pc:spChg chg="mod">
          <ac:chgData name="Soleil Yi" userId="c719b956-004a-4243-81dc-14be649b7814" providerId="ADAL" clId="{6C4EBF00-D1B8-426F-979E-6B3EBA031025}" dt="2022-09-14T12:04:29.108" v="2751" actId="947"/>
          <ac:spMkLst>
            <pc:docMk/>
            <pc:sldMk cId="914395413" sldId="266"/>
            <ac:spMk id="667" creationId="{D5915491-3795-4E2A-96E8-D20D86AC6E8F}"/>
          </ac:spMkLst>
        </pc:spChg>
        <pc:spChg chg="mod">
          <ac:chgData name="Soleil Yi" userId="c719b956-004a-4243-81dc-14be649b7814" providerId="ADAL" clId="{6C4EBF00-D1B8-426F-979E-6B3EBA031025}" dt="2022-09-14T12:04:29.151" v="2755" actId="947"/>
          <ac:spMkLst>
            <pc:docMk/>
            <pc:sldMk cId="914395413" sldId="266"/>
            <ac:spMk id="668" creationId="{4A149BFF-36F9-4FF6-ADB2-679F95A47F71}"/>
          </ac:spMkLst>
        </pc:spChg>
        <pc:spChg chg="mod">
          <ac:chgData name="Soleil Yi" userId="c719b956-004a-4243-81dc-14be649b7814" providerId="ADAL" clId="{6C4EBF00-D1B8-426F-979E-6B3EBA031025}" dt="2022-09-14T12:04:29.189" v="2759" actId="947"/>
          <ac:spMkLst>
            <pc:docMk/>
            <pc:sldMk cId="914395413" sldId="266"/>
            <ac:spMk id="669" creationId="{D614BE78-07AD-4E5E-83AE-319AD79739C6}"/>
          </ac:spMkLst>
        </pc:spChg>
        <pc:spChg chg="mod">
          <ac:chgData name="Soleil Yi" userId="c719b956-004a-4243-81dc-14be649b7814" providerId="ADAL" clId="{6C4EBF00-D1B8-426F-979E-6B3EBA031025}" dt="2022-09-14T12:04:29.215" v="2763" actId="947"/>
          <ac:spMkLst>
            <pc:docMk/>
            <pc:sldMk cId="914395413" sldId="266"/>
            <ac:spMk id="670" creationId="{8E7F7231-29A2-44B1-BBB4-929D15C0E057}"/>
          </ac:spMkLst>
        </pc:spChg>
        <pc:spChg chg="mod">
          <ac:chgData name="Soleil Yi" userId="c719b956-004a-4243-81dc-14be649b7814" providerId="ADAL" clId="{6C4EBF00-D1B8-426F-979E-6B3EBA031025}" dt="2022-09-14T12:04:29.233" v="2767" actId="947"/>
          <ac:spMkLst>
            <pc:docMk/>
            <pc:sldMk cId="914395413" sldId="266"/>
            <ac:spMk id="671" creationId="{D0A8918B-1DF2-4581-8489-1862293A92C4}"/>
          </ac:spMkLst>
        </pc:spChg>
        <pc:spChg chg="mod">
          <ac:chgData name="Soleil Yi" userId="c719b956-004a-4243-81dc-14be649b7814" providerId="ADAL" clId="{6C4EBF00-D1B8-426F-979E-6B3EBA031025}" dt="2022-09-14T12:04:29.253" v="2771" actId="947"/>
          <ac:spMkLst>
            <pc:docMk/>
            <pc:sldMk cId="914395413" sldId="266"/>
            <ac:spMk id="672" creationId="{DAF81053-63F3-4D66-A1F2-3CC1CB9E2E1F}"/>
          </ac:spMkLst>
        </pc:spChg>
        <pc:spChg chg="mod">
          <ac:chgData name="Soleil Yi" userId="c719b956-004a-4243-81dc-14be649b7814" providerId="ADAL" clId="{6C4EBF00-D1B8-426F-979E-6B3EBA031025}" dt="2022-09-14T12:04:29.274" v="2775" actId="947"/>
          <ac:spMkLst>
            <pc:docMk/>
            <pc:sldMk cId="914395413" sldId="266"/>
            <ac:spMk id="673" creationId="{42528E53-0776-46E1-B87B-7B24399AD5F9}"/>
          </ac:spMkLst>
        </pc:spChg>
        <pc:spChg chg="mod">
          <ac:chgData name="Soleil Yi" userId="c719b956-004a-4243-81dc-14be649b7814" providerId="ADAL" clId="{6C4EBF00-D1B8-426F-979E-6B3EBA031025}" dt="2022-09-14T12:04:29.298" v="2779" actId="947"/>
          <ac:spMkLst>
            <pc:docMk/>
            <pc:sldMk cId="914395413" sldId="266"/>
            <ac:spMk id="674" creationId="{D5162FAA-04E4-47ED-ADA9-500A48FEB74D}"/>
          </ac:spMkLst>
        </pc:spChg>
        <pc:spChg chg="mod">
          <ac:chgData name="Soleil Yi" userId="c719b956-004a-4243-81dc-14be649b7814" providerId="ADAL" clId="{6C4EBF00-D1B8-426F-979E-6B3EBA031025}" dt="2022-09-14T12:04:29.316" v="2783" actId="947"/>
          <ac:spMkLst>
            <pc:docMk/>
            <pc:sldMk cId="914395413" sldId="266"/>
            <ac:spMk id="675" creationId="{8C0DEC53-C55B-4050-9053-49EF4847A6FC}"/>
          </ac:spMkLst>
        </pc:spChg>
        <pc:spChg chg="mod">
          <ac:chgData name="Soleil Yi" userId="c719b956-004a-4243-81dc-14be649b7814" providerId="ADAL" clId="{6C4EBF00-D1B8-426F-979E-6B3EBA031025}" dt="2022-09-14T12:04:29.335" v="2787" actId="947"/>
          <ac:spMkLst>
            <pc:docMk/>
            <pc:sldMk cId="914395413" sldId="266"/>
            <ac:spMk id="676" creationId="{55AD3074-2E02-465E-A0E6-021ADB3548D8}"/>
          </ac:spMkLst>
        </pc:spChg>
        <pc:spChg chg="mod">
          <ac:chgData name="Soleil Yi" userId="c719b956-004a-4243-81dc-14be649b7814" providerId="ADAL" clId="{6C4EBF00-D1B8-426F-979E-6B3EBA031025}" dt="2022-09-14T12:04:29.353" v="2791" actId="947"/>
          <ac:spMkLst>
            <pc:docMk/>
            <pc:sldMk cId="914395413" sldId="266"/>
            <ac:spMk id="677" creationId="{080BBF0E-FDD5-4BEA-BBF1-B4CAF9CB47A0}"/>
          </ac:spMkLst>
        </pc:spChg>
        <pc:spChg chg="mod">
          <ac:chgData name="Soleil Yi" userId="c719b956-004a-4243-81dc-14be649b7814" providerId="ADAL" clId="{6C4EBF00-D1B8-426F-979E-6B3EBA031025}" dt="2022-09-14T12:04:29.373" v="2795" actId="947"/>
          <ac:spMkLst>
            <pc:docMk/>
            <pc:sldMk cId="914395413" sldId="266"/>
            <ac:spMk id="678" creationId="{50327F4F-0DF2-49B6-9FCF-FAA92609188E}"/>
          </ac:spMkLst>
        </pc:spChg>
        <pc:spChg chg="mod">
          <ac:chgData name="Soleil Yi" userId="c719b956-004a-4243-81dc-14be649b7814" providerId="ADAL" clId="{6C4EBF00-D1B8-426F-979E-6B3EBA031025}" dt="2022-09-14T12:04:29.392" v="2799" actId="947"/>
          <ac:spMkLst>
            <pc:docMk/>
            <pc:sldMk cId="914395413" sldId="266"/>
            <ac:spMk id="679" creationId="{19D4885C-1B29-4A90-B820-D5F77D88E10C}"/>
          </ac:spMkLst>
        </pc:spChg>
        <pc:spChg chg="mod">
          <ac:chgData name="Soleil Yi" userId="c719b956-004a-4243-81dc-14be649b7814" providerId="ADAL" clId="{6C4EBF00-D1B8-426F-979E-6B3EBA031025}" dt="2022-09-14T12:04:29.413" v="2803" actId="947"/>
          <ac:spMkLst>
            <pc:docMk/>
            <pc:sldMk cId="914395413" sldId="266"/>
            <ac:spMk id="680" creationId="{7AB7A3C9-949E-412D-8870-83223F1DCF69}"/>
          </ac:spMkLst>
        </pc:spChg>
        <pc:spChg chg="mod">
          <ac:chgData name="Soleil Yi" userId="c719b956-004a-4243-81dc-14be649b7814" providerId="ADAL" clId="{6C4EBF00-D1B8-426F-979E-6B3EBA031025}" dt="2022-09-14T12:04:29.432" v="2807" actId="947"/>
          <ac:spMkLst>
            <pc:docMk/>
            <pc:sldMk cId="914395413" sldId="266"/>
            <ac:spMk id="681" creationId="{9813B851-8CE7-4D82-B1FD-C750092A1997}"/>
          </ac:spMkLst>
        </pc:spChg>
        <pc:spChg chg="mod">
          <ac:chgData name="Soleil Yi" userId="c719b956-004a-4243-81dc-14be649b7814" providerId="ADAL" clId="{6C4EBF00-D1B8-426F-979E-6B3EBA031025}" dt="2022-09-14T12:04:29.451" v="2811" actId="947"/>
          <ac:spMkLst>
            <pc:docMk/>
            <pc:sldMk cId="914395413" sldId="266"/>
            <ac:spMk id="682" creationId="{6F12ACD6-3627-4A54-8086-AB1610A6A320}"/>
          </ac:spMkLst>
        </pc:spChg>
        <pc:spChg chg="mod">
          <ac:chgData name="Soleil Yi" userId="c719b956-004a-4243-81dc-14be649b7814" providerId="ADAL" clId="{6C4EBF00-D1B8-426F-979E-6B3EBA031025}" dt="2022-09-14T12:04:29.470" v="2815" actId="947"/>
          <ac:spMkLst>
            <pc:docMk/>
            <pc:sldMk cId="914395413" sldId="266"/>
            <ac:spMk id="683" creationId="{D38E861B-63FD-4F71-B86F-3B5D50352FD1}"/>
          </ac:spMkLst>
        </pc:spChg>
        <pc:spChg chg="mod">
          <ac:chgData name="Soleil Yi" userId="c719b956-004a-4243-81dc-14be649b7814" providerId="ADAL" clId="{6C4EBF00-D1B8-426F-979E-6B3EBA031025}" dt="2022-09-14T12:04:29.489" v="2819" actId="947"/>
          <ac:spMkLst>
            <pc:docMk/>
            <pc:sldMk cId="914395413" sldId="266"/>
            <ac:spMk id="684" creationId="{D74DCA47-B2E5-484E-BDB8-31AAF9A6AE19}"/>
          </ac:spMkLst>
        </pc:spChg>
        <pc:spChg chg="mod">
          <ac:chgData name="Soleil Yi" userId="c719b956-004a-4243-81dc-14be649b7814" providerId="ADAL" clId="{6C4EBF00-D1B8-426F-979E-6B3EBA031025}" dt="2022-09-14T12:04:29.510" v="2823" actId="947"/>
          <ac:spMkLst>
            <pc:docMk/>
            <pc:sldMk cId="914395413" sldId="266"/>
            <ac:spMk id="685" creationId="{3E536B5B-E358-477C-AFEB-4FAEF9445414}"/>
          </ac:spMkLst>
        </pc:spChg>
        <pc:spChg chg="mod">
          <ac:chgData name="Soleil Yi" userId="c719b956-004a-4243-81dc-14be649b7814" providerId="ADAL" clId="{6C4EBF00-D1B8-426F-979E-6B3EBA031025}" dt="2022-09-14T12:04:29.530" v="2827" actId="947"/>
          <ac:spMkLst>
            <pc:docMk/>
            <pc:sldMk cId="914395413" sldId="266"/>
            <ac:spMk id="686" creationId="{82E60AC9-09EF-4D31-A787-3409CA0E5996}"/>
          </ac:spMkLst>
        </pc:spChg>
        <pc:spChg chg="mod">
          <ac:chgData name="Soleil Yi" userId="c719b956-004a-4243-81dc-14be649b7814" providerId="ADAL" clId="{6C4EBF00-D1B8-426F-979E-6B3EBA031025}" dt="2022-09-14T12:04:29.550" v="2831" actId="947"/>
          <ac:spMkLst>
            <pc:docMk/>
            <pc:sldMk cId="914395413" sldId="266"/>
            <ac:spMk id="687" creationId="{D2C29C67-876C-4CE3-BE96-B8BFD7CE0737}"/>
          </ac:spMkLst>
        </pc:spChg>
        <pc:spChg chg="mod">
          <ac:chgData name="Soleil Yi" userId="c719b956-004a-4243-81dc-14be649b7814" providerId="ADAL" clId="{6C4EBF00-D1B8-426F-979E-6B3EBA031025}" dt="2022-09-14T12:04:29.568" v="2835" actId="947"/>
          <ac:spMkLst>
            <pc:docMk/>
            <pc:sldMk cId="914395413" sldId="266"/>
            <ac:spMk id="688" creationId="{8B2B0AC1-8B8E-44B1-8222-15F9C371D46E}"/>
          </ac:spMkLst>
        </pc:spChg>
        <pc:spChg chg="mod">
          <ac:chgData name="Soleil Yi" userId="c719b956-004a-4243-81dc-14be649b7814" providerId="ADAL" clId="{6C4EBF00-D1B8-426F-979E-6B3EBA031025}" dt="2022-09-14T12:04:29.589" v="2839" actId="947"/>
          <ac:spMkLst>
            <pc:docMk/>
            <pc:sldMk cId="914395413" sldId="266"/>
            <ac:spMk id="689" creationId="{27092721-12D3-453E-AE37-719FCB4EE5C6}"/>
          </ac:spMkLst>
        </pc:spChg>
        <pc:spChg chg="mod">
          <ac:chgData name="Soleil Yi" userId="c719b956-004a-4243-81dc-14be649b7814" providerId="ADAL" clId="{6C4EBF00-D1B8-426F-979E-6B3EBA031025}" dt="2022-09-14T12:04:29.609" v="2843" actId="947"/>
          <ac:spMkLst>
            <pc:docMk/>
            <pc:sldMk cId="914395413" sldId="266"/>
            <ac:spMk id="690" creationId="{9A70FF05-ED12-463C-9F98-DDAC127B0C7D}"/>
          </ac:spMkLst>
        </pc:spChg>
        <pc:spChg chg="mod">
          <ac:chgData name="Soleil Yi" userId="c719b956-004a-4243-81dc-14be649b7814" providerId="ADAL" clId="{6C4EBF00-D1B8-426F-979E-6B3EBA031025}" dt="2022-09-14T12:04:29.630" v="2847" actId="947"/>
          <ac:spMkLst>
            <pc:docMk/>
            <pc:sldMk cId="914395413" sldId="266"/>
            <ac:spMk id="691" creationId="{6AA1B244-C6ED-4397-B87D-107CC42BE4A7}"/>
          </ac:spMkLst>
        </pc:spChg>
        <pc:spChg chg="mod">
          <ac:chgData name="Soleil Yi" userId="c719b956-004a-4243-81dc-14be649b7814" providerId="ADAL" clId="{6C4EBF00-D1B8-426F-979E-6B3EBA031025}" dt="2022-09-14T12:04:29.649" v="2851" actId="947"/>
          <ac:spMkLst>
            <pc:docMk/>
            <pc:sldMk cId="914395413" sldId="266"/>
            <ac:spMk id="692" creationId="{060EDFED-5BC3-41CB-9A16-F56005EC1784}"/>
          </ac:spMkLst>
        </pc:spChg>
        <pc:spChg chg="mod">
          <ac:chgData name="Soleil Yi" userId="c719b956-004a-4243-81dc-14be649b7814" providerId="ADAL" clId="{6C4EBF00-D1B8-426F-979E-6B3EBA031025}" dt="2022-09-14T12:04:29.668" v="2855" actId="947"/>
          <ac:spMkLst>
            <pc:docMk/>
            <pc:sldMk cId="914395413" sldId="266"/>
            <ac:spMk id="693" creationId="{E75C33B0-B019-4651-8DF4-097B3E1E0110}"/>
          </ac:spMkLst>
        </pc:spChg>
        <pc:spChg chg="mod">
          <ac:chgData name="Soleil Yi" userId="c719b956-004a-4243-81dc-14be649b7814" providerId="ADAL" clId="{6C4EBF00-D1B8-426F-979E-6B3EBA031025}" dt="2022-09-14T12:04:29.689" v="2859" actId="947"/>
          <ac:spMkLst>
            <pc:docMk/>
            <pc:sldMk cId="914395413" sldId="266"/>
            <ac:spMk id="694" creationId="{54BCED1A-90A4-46A4-997E-DBD4C451C0B0}"/>
          </ac:spMkLst>
        </pc:spChg>
        <pc:spChg chg="mod">
          <ac:chgData name="Soleil Yi" userId="c719b956-004a-4243-81dc-14be649b7814" providerId="ADAL" clId="{6C4EBF00-D1B8-426F-979E-6B3EBA031025}" dt="2022-09-14T12:04:29.708" v="2863" actId="947"/>
          <ac:spMkLst>
            <pc:docMk/>
            <pc:sldMk cId="914395413" sldId="266"/>
            <ac:spMk id="695" creationId="{35CC162D-A281-4BA6-B0E5-F4EB20ACE67A}"/>
          </ac:spMkLst>
        </pc:spChg>
        <pc:spChg chg="mod">
          <ac:chgData name="Soleil Yi" userId="c719b956-004a-4243-81dc-14be649b7814" providerId="ADAL" clId="{6C4EBF00-D1B8-426F-979E-6B3EBA031025}" dt="2022-09-14T12:04:29.728" v="2867" actId="947"/>
          <ac:spMkLst>
            <pc:docMk/>
            <pc:sldMk cId="914395413" sldId="266"/>
            <ac:spMk id="696" creationId="{7C1830E6-0C7A-4F68-B860-8DB6F41575C7}"/>
          </ac:spMkLst>
        </pc:spChg>
        <pc:spChg chg="mod">
          <ac:chgData name="Soleil Yi" userId="c719b956-004a-4243-81dc-14be649b7814" providerId="ADAL" clId="{6C4EBF00-D1B8-426F-979E-6B3EBA031025}" dt="2022-09-14T12:04:29.747" v="2871" actId="947"/>
          <ac:spMkLst>
            <pc:docMk/>
            <pc:sldMk cId="914395413" sldId="266"/>
            <ac:spMk id="697" creationId="{2764C02C-4826-4AC8-9C37-4588415CDE95}"/>
          </ac:spMkLst>
        </pc:spChg>
        <pc:spChg chg="mod">
          <ac:chgData name="Soleil Yi" userId="c719b956-004a-4243-81dc-14be649b7814" providerId="ADAL" clId="{6C4EBF00-D1B8-426F-979E-6B3EBA031025}" dt="2022-09-14T12:04:29.766" v="2875" actId="947"/>
          <ac:spMkLst>
            <pc:docMk/>
            <pc:sldMk cId="914395413" sldId="266"/>
            <ac:spMk id="698" creationId="{5C852BBA-4C70-4514-8EDC-829C1EB21DD9}"/>
          </ac:spMkLst>
        </pc:spChg>
        <pc:spChg chg="mod">
          <ac:chgData name="Soleil Yi" userId="c719b956-004a-4243-81dc-14be649b7814" providerId="ADAL" clId="{6C4EBF00-D1B8-426F-979E-6B3EBA031025}" dt="2022-09-14T12:04:29.785" v="2879" actId="947"/>
          <ac:spMkLst>
            <pc:docMk/>
            <pc:sldMk cId="914395413" sldId="266"/>
            <ac:spMk id="699" creationId="{4468E04A-CB82-4D8E-A91A-E640E318D935}"/>
          </ac:spMkLst>
        </pc:spChg>
        <pc:spChg chg="mod">
          <ac:chgData name="Soleil Yi" userId="c719b956-004a-4243-81dc-14be649b7814" providerId="ADAL" clId="{6C4EBF00-D1B8-426F-979E-6B3EBA031025}" dt="2022-09-14T12:04:29.803" v="2883" actId="947"/>
          <ac:spMkLst>
            <pc:docMk/>
            <pc:sldMk cId="914395413" sldId="266"/>
            <ac:spMk id="700" creationId="{F288FC54-8DAE-4562-8863-91A716E54C7C}"/>
          </ac:spMkLst>
        </pc:spChg>
        <pc:spChg chg="mod">
          <ac:chgData name="Soleil Yi" userId="c719b956-004a-4243-81dc-14be649b7814" providerId="ADAL" clId="{6C4EBF00-D1B8-426F-979E-6B3EBA031025}" dt="2022-09-14T12:04:29.825" v="2887" actId="947"/>
          <ac:spMkLst>
            <pc:docMk/>
            <pc:sldMk cId="914395413" sldId="266"/>
            <ac:spMk id="701" creationId="{43AE8551-9658-49E2-BA5A-06F94E22D04E}"/>
          </ac:spMkLst>
        </pc:spChg>
        <pc:spChg chg="mod">
          <ac:chgData name="Soleil Yi" userId="c719b956-004a-4243-81dc-14be649b7814" providerId="ADAL" clId="{6C4EBF00-D1B8-426F-979E-6B3EBA031025}" dt="2022-09-14T12:04:29.845" v="2891" actId="947"/>
          <ac:spMkLst>
            <pc:docMk/>
            <pc:sldMk cId="914395413" sldId="266"/>
            <ac:spMk id="702" creationId="{76D8CE2C-13D9-48F9-A504-CEBFA6121AA0}"/>
          </ac:spMkLst>
        </pc:spChg>
        <pc:spChg chg="mod">
          <ac:chgData name="Soleil Yi" userId="c719b956-004a-4243-81dc-14be649b7814" providerId="ADAL" clId="{6C4EBF00-D1B8-426F-979E-6B3EBA031025}" dt="2022-09-14T12:04:29.863" v="2895" actId="947"/>
          <ac:spMkLst>
            <pc:docMk/>
            <pc:sldMk cId="914395413" sldId="266"/>
            <ac:spMk id="703" creationId="{0A0F5E8C-DC63-4820-9F50-D935706E7A39}"/>
          </ac:spMkLst>
        </pc:spChg>
        <pc:spChg chg="mod">
          <ac:chgData name="Soleil Yi" userId="c719b956-004a-4243-81dc-14be649b7814" providerId="ADAL" clId="{6C4EBF00-D1B8-426F-979E-6B3EBA031025}" dt="2022-09-14T12:04:29.882" v="2899" actId="947"/>
          <ac:spMkLst>
            <pc:docMk/>
            <pc:sldMk cId="914395413" sldId="266"/>
            <ac:spMk id="704" creationId="{AF6B9B5E-C0F1-4B0E-AABB-414260C213C1}"/>
          </ac:spMkLst>
        </pc:spChg>
        <pc:spChg chg="mod">
          <ac:chgData name="Soleil Yi" userId="c719b956-004a-4243-81dc-14be649b7814" providerId="ADAL" clId="{6C4EBF00-D1B8-426F-979E-6B3EBA031025}" dt="2022-09-14T12:04:29.902" v="2903" actId="947"/>
          <ac:spMkLst>
            <pc:docMk/>
            <pc:sldMk cId="914395413" sldId="266"/>
            <ac:spMk id="705" creationId="{E4B77688-1819-45A6-9A26-B4DD05FABB80}"/>
          </ac:spMkLst>
        </pc:spChg>
        <pc:spChg chg="mod">
          <ac:chgData name="Soleil Yi" userId="c719b956-004a-4243-81dc-14be649b7814" providerId="ADAL" clId="{6C4EBF00-D1B8-426F-979E-6B3EBA031025}" dt="2022-09-14T12:04:29.931" v="2907" actId="947"/>
          <ac:spMkLst>
            <pc:docMk/>
            <pc:sldMk cId="914395413" sldId="266"/>
            <ac:spMk id="706" creationId="{177C2835-FC91-4B63-B869-C2E2D81889DE}"/>
          </ac:spMkLst>
        </pc:spChg>
        <pc:spChg chg="mod">
          <ac:chgData name="Soleil Yi" userId="c719b956-004a-4243-81dc-14be649b7814" providerId="ADAL" clId="{6C4EBF00-D1B8-426F-979E-6B3EBA031025}" dt="2022-09-14T12:04:29.958" v="2911" actId="947"/>
          <ac:spMkLst>
            <pc:docMk/>
            <pc:sldMk cId="914395413" sldId="266"/>
            <ac:spMk id="707" creationId="{92478815-C534-45EE-B6D4-4840F9791802}"/>
          </ac:spMkLst>
        </pc:spChg>
        <pc:spChg chg="mod">
          <ac:chgData name="Soleil Yi" userId="c719b956-004a-4243-81dc-14be649b7814" providerId="ADAL" clId="{6C4EBF00-D1B8-426F-979E-6B3EBA031025}" dt="2022-09-14T12:04:29.986" v="2915" actId="947"/>
          <ac:spMkLst>
            <pc:docMk/>
            <pc:sldMk cId="914395413" sldId="266"/>
            <ac:spMk id="708" creationId="{1591A067-F551-4126-A8C3-68933F316451}"/>
          </ac:spMkLst>
        </pc:spChg>
        <pc:spChg chg="mod">
          <ac:chgData name="Soleil Yi" userId="c719b956-004a-4243-81dc-14be649b7814" providerId="ADAL" clId="{6C4EBF00-D1B8-426F-979E-6B3EBA031025}" dt="2022-09-14T12:04:30.005" v="2919" actId="947"/>
          <ac:spMkLst>
            <pc:docMk/>
            <pc:sldMk cId="914395413" sldId="266"/>
            <ac:spMk id="709" creationId="{0AF68F90-BA77-42A9-B806-2D09B3F0C415}"/>
          </ac:spMkLst>
        </pc:spChg>
        <pc:spChg chg="mod">
          <ac:chgData name="Soleil Yi" userId="c719b956-004a-4243-81dc-14be649b7814" providerId="ADAL" clId="{6C4EBF00-D1B8-426F-979E-6B3EBA031025}" dt="2022-09-14T12:04:30.024" v="2923" actId="947"/>
          <ac:spMkLst>
            <pc:docMk/>
            <pc:sldMk cId="914395413" sldId="266"/>
            <ac:spMk id="710" creationId="{A9DD6F31-39AA-4D17-A2BE-29DB28DEF5A9}"/>
          </ac:spMkLst>
        </pc:spChg>
        <pc:spChg chg="mod">
          <ac:chgData name="Soleil Yi" userId="c719b956-004a-4243-81dc-14be649b7814" providerId="ADAL" clId="{6C4EBF00-D1B8-426F-979E-6B3EBA031025}" dt="2022-09-14T12:04:30.043" v="2927" actId="947"/>
          <ac:spMkLst>
            <pc:docMk/>
            <pc:sldMk cId="914395413" sldId="266"/>
            <ac:spMk id="711" creationId="{DE5E5729-4D59-4574-90A8-80B46123FAB6}"/>
          </ac:spMkLst>
        </pc:spChg>
        <pc:spChg chg="mod">
          <ac:chgData name="Soleil Yi" userId="c719b956-004a-4243-81dc-14be649b7814" providerId="ADAL" clId="{6C4EBF00-D1B8-426F-979E-6B3EBA031025}" dt="2022-09-14T12:04:30.063" v="2931" actId="947"/>
          <ac:spMkLst>
            <pc:docMk/>
            <pc:sldMk cId="914395413" sldId="266"/>
            <ac:spMk id="712" creationId="{2E5716B5-7E8D-4DB8-93EA-49EA7DC08750}"/>
          </ac:spMkLst>
        </pc:spChg>
        <pc:spChg chg="mod">
          <ac:chgData name="Soleil Yi" userId="c719b956-004a-4243-81dc-14be649b7814" providerId="ADAL" clId="{6C4EBF00-D1B8-426F-979E-6B3EBA031025}" dt="2022-09-14T12:04:30.081" v="2935" actId="947"/>
          <ac:spMkLst>
            <pc:docMk/>
            <pc:sldMk cId="914395413" sldId="266"/>
            <ac:spMk id="713" creationId="{1313F205-4698-443A-98FA-4CBB6ADF5E16}"/>
          </ac:spMkLst>
        </pc:spChg>
        <pc:spChg chg="mod">
          <ac:chgData name="Soleil Yi" userId="c719b956-004a-4243-81dc-14be649b7814" providerId="ADAL" clId="{6C4EBF00-D1B8-426F-979E-6B3EBA031025}" dt="2022-09-14T12:04:30.100" v="2939" actId="947"/>
          <ac:spMkLst>
            <pc:docMk/>
            <pc:sldMk cId="914395413" sldId="266"/>
            <ac:spMk id="714" creationId="{D8ECBE63-2B58-45E7-A049-602B4576459D}"/>
          </ac:spMkLst>
        </pc:spChg>
        <pc:spChg chg="mod">
          <ac:chgData name="Soleil Yi" userId="c719b956-004a-4243-81dc-14be649b7814" providerId="ADAL" clId="{6C4EBF00-D1B8-426F-979E-6B3EBA031025}" dt="2022-09-14T12:04:30.119" v="2943" actId="947"/>
          <ac:spMkLst>
            <pc:docMk/>
            <pc:sldMk cId="914395413" sldId="266"/>
            <ac:spMk id="715" creationId="{E6522F00-152D-4702-B43D-667DB056F8BA}"/>
          </ac:spMkLst>
        </pc:spChg>
        <pc:spChg chg="mod">
          <ac:chgData name="Soleil Yi" userId="c719b956-004a-4243-81dc-14be649b7814" providerId="ADAL" clId="{6C4EBF00-D1B8-426F-979E-6B3EBA031025}" dt="2022-09-14T12:04:30.138" v="2947" actId="947"/>
          <ac:spMkLst>
            <pc:docMk/>
            <pc:sldMk cId="914395413" sldId="266"/>
            <ac:spMk id="716" creationId="{24716C82-02D5-4BAA-9021-EFE241D7A934}"/>
          </ac:spMkLst>
        </pc:spChg>
        <pc:spChg chg="mod">
          <ac:chgData name="Soleil Yi" userId="c719b956-004a-4243-81dc-14be649b7814" providerId="ADAL" clId="{6C4EBF00-D1B8-426F-979E-6B3EBA031025}" dt="2022-09-14T12:04:30.157" v="2951" actId="947"/>
          <ac:spMkLst>
            <pc:docMk/>
            <pc:sldMk cId="914395413" sldId="266"/>
            <ac:spMk id="717" creationId="{2855058D-2ADC-41D5-B54D-36054ECF7CC5}"/>
          </ac:spMkLst>
        </pc:spChg>
        <pc:spChg chg="mod">
          <ac:chgData name="Soleil Yi" userId="c719b956-004a-4243-81dc-14be649b7814" providerId="ADAL" clId="{6C4EBF00-D1B8-426F-979E-6B3EBA031025}" dt="2022-09-14T12:04:30.176" v="2955" actId="947"/>
          <ac:spMkLst>
            <pc:docMk/>
            <pc:sldMk cId="914395413" sldId="266"/>
            <ac:spMk id="718" creationId="{66CC1D32-B285-4220-BF7E-2F5D2D26F8EF}"/>
          </ac:spMkLst>
        </pc:spChg>
        <pc:spChg chg="mod">
          <ac:chgData name="Soleil Yi" userId="c719b956-004a-4243-81dc-14be649b7814" providerId="ADAL" clId="{6C4EBF00-D1B8-426F-979E-6B3EBA031025}" dt="2022-09-14T12:04:30.195" v="2959" actId="947"/>
          <ac:spMkLst>
            <pc:docMk/>
            <pc:sldMk cId="914395413" sldId="266"/>
            <ac:spMk id="719" creationId="{1F986C15-D15C-4A4F-8B09-929E52B9205D}"/>
          </ac:spMkLst>
        </pc:spChg>
        <pc:spChg chg="mod">
          <ac:chgData name="Soleil Yi" userId="c719b956-004a-4243-81dc-14be649b7814" providerId="ADAL" clId="{6C4EBF00-D1B8-426F-979E-6B3EBA031025}" dt="2022-09-14T12:04:30.214" v="2963" actId="947"/>
          <ac:spMkLst>
            <pc:docMk/>
            <pc:sldMk cId="914395413" sldId="266"/>
            <ac:spMk id="720" creationId="{0ABDF128-3883-449E-A1CC-1814E324C54D}"/>
          </ac:spMkLst>
        </pc:spChg>
        <pc:spChg chg="mod">
          <ac:chgData name="Soleil Yi" userId="c719b956-004a-4243-81dc-14be649b7814" providerId="ADAL" clId="{6C4EBF00-D1B8-426F-979E-6B3EBA031025}" dt="2022-09-14T12:04:30.231" v="2967" actId="947"/>
          <ac:spMkLst>
            <pc:docMk/>
            <pc:sldMk cId="914395413" sldId="266"/>
            <ac:spMk id="721" creationId="{731B1B51-E2EE-46C9-8096-CC79566CCFA1}"/>
          </ac:spMkLst>
        </pc:spChg>
        <pc:spChg chg="mod">
          <ac:chgData name="Soleil Yi" userId="c719b956-004a-4243-81dc-14be649b7814" providerId="ADAL" clId="{6C4EBF00-D1B8-426F-979E-6B3EBA031025}" dt="2022-09-14T12:04:30.250" v="2971" actId="947"/>
          <ac:spMkLst>
            <pc:docMk/>
            <pc:sldMk cId="914395413" sldId="266"/>
            <ac:spMk id="722" creationId="{E22901F8-19B5-4900-851F-F1CA8BAFC10A}"/>
          </ac:spMkLst>
        </pc:spChg>
        <pc:spChg chg="mod">
          <ac:chgData name="Soleil Yi" userId="c719b956-004a-4243-81dc-14be649b7814" providerId="ADAL" clId="{6C4EBF00-D1B8-426F-979E-6B3EBA031025}" dt="2022-09-14T12:04:30.269" v="2975" actId="947"/>
          <ac:spMkLst>
            <pc:docMk/>
            <pc:sldMk cId="914395413" sldId="266"/>
            <ac:spMk id="723" creationId="{A6B155D8-C0EC-45A0-8F69-05C111A43AB3}"/>
          </ac:spMkLst>
        </pc:spChg>
        <pc:spChg chg="mod">
          <ac:chgData name="Soleil Yi" userId="c719b956-004a-4243-81dc-14be649b7814" providerId="ADAL" clId="{6C4EBF00-D1B8-426F-979E-6B3EBA031025}" dt="2022-09-14T12:04:30.295" v="2979" actId="947"/>
          <ac:spMkLst>
            <pc:docMk/>
            <pc:sldMk cId="914395413" sldId="266"/>
            <ac:spMk id="724" creationId="{79983A1F-936E-45DC-B474-95E439CA3D4A}"/>
          </ac:spMkLst>
        </pc:spChg>
        <pc:spChg chg="mod">
          <ac:chgData name="Soleil Yi" userId="c719b956-004a-4243-81dc-14be649b7814" providerId="ADAL" clId="{6C4EBF00-D1B8-426F-979E-6B3EBA031025}" dt="2022-09-14T12:04:30.317" v="2983" actId="947"/>
          <ac:spMkLst>
            <pc:docMk/>
            <pc:sldMk cId="914395413" sldId="266"/>
            <ac:spMk id="725" creationId="{6836C5D9-B67C-4EDA-AD65-442B9D2907BA}"/>
          </ac:spMkLst>
        </pc:spChg>
        <pc:spChg chg="mod">
          <ac:chgData name="Soleil Yi" userId="c719b956-004a-4243-81dc-14be649b7814" providerId="ADAL" clId="{6C4EBF00-D1B8-426F-979E-6B3EBA031025}" dt="2022-09-14T12:04:30.343" v="2987" actId="947"/>
          <ac:spMkLst>
            <pc:docMk/>
            <pc:sldMk cId="914395413" sldId="266"/>
            <ac:spMk id="726" creationId="{20F1A5B4-1AEB-4955-A29F-4A34FDE0D817}"/>
          </ac:spMkLst>
        </pc:spChg>
        <pc:spChg chg="mod">
          <ac:chgData name="Soleil Yi" userId="c719b956-004a-4243-81dc-14be649b7814" providerId="ADAL" clId="{6C4EBF00-D1B8-426F-979E-6B3EBA031025}" dt="2022-09-14T12:04:30.363" v="2991" actId="947"/>
          <ac:spMkLst>
            <pc:docMk/>
            <pc:sldMk cId="914395413" sldId="266"/>
            <ac:spMk id="727" creationId="{DAE01739-F47C-470D-857F-0D648FA74717}"/>
          </ac:spMkLst>
        </pc:spChg>
        <pc:spChg chg="mod">
          <ac:chgData name="Soleil Yi" userId="c719b956-004a-4243-81dc-14be649b7814" providerId="ADAL" clId="{6C4EBF00-D1B8-426F-979E-6B3EBA031025}" dt="2022-09-14T12:04:30.382" v="2995" actId="947"/>
          <ac:spMkLst>
            <pc:docMk/>
            <pc:sldMk cId="914395413" sldId="266"/>
            <ac:spMk id="728" creationId="{D7FAB86B-F8DE-43FA-9D17-89570B6520C9}"/>
          </ac:spMkLst>
        </pc:spChg>
        <pc:spChg chg="mod">
          <ac:chgData name="Soleil Yi" userId="c719b956-004a-4243-81dc-14be649b7814" providerId="ADAL" clId="{6C4EBF00-D1B8-426F-979E-6B3EBA031025}" dt="2022-09-14T12:04:30.400" v="2999" actId="947"/>
          <ac:spMkLst>
            <pc:docMk/>
            <pc:sldMk cId="914395413" sldId="266"/>
            <ac:spMk id="729" creationId="{1A899F68-B3C1-4D79-ABB1-70E4AD5FEDE5}"/>
          </ac:spMkLst>
        </pc:spChg>
        <pc:spChg chg="mod">
          <ac:chgData name="Soleil Yi" userId="c719b956-004a-4243-81dc-14be649b7814" providerId="ADAL" clId="{6C4EBF00-D1B8-426F-979E-6B3EBA031025}" dt="2022-09-14T12:04:30.421" v="3003" actId="947"/>
          <ac:spMkLst>
            <pc:docMk/>
            <pc:sldMk cId="914395413" sldId="266"/>
            <ac:spMk id="730" creationId="{91FD78EB-8958-4144-8EDB-3B0002D88EF8}"/>
          </ac:spMkLst>
        </pc:spChg>
        <pc:spChg chg="mod">
          <ac:chgData name="Soleil Yi" userId="c719b956-004a-4243-81dc-14be649b7814" providerId="ADAL" clId="{6C4EBF00-D1B8-426F-979E-6B3EBA031025}" dt="2022-09-14T12:04:30.445" v="3007" actId="947"/>
          <ac:spMkLst>
            <pc:docMk/>
            <pc:sldMk cId="914395413" sldId="266"/>
            <ac:spMk id="731" creationId="{0FBA8EE8-10BF-4548-99D4-062744DE2DE6}"/>
          </ac:spMkLst>
        </pc:spChg>
        <pc:spChg chg="mod">
          <ac:chgData name="Soleil Yi" userId="c719b956-004a-4243-81dc-14be649b7814" providerId="ADAL" clId="{6C4EBF00-D1B8-426F-979E-6B3EBA031025}" dt="2022-09-14T12:04:30.466" v="3011" actId="947"/>
          <ac:spMkLst>
            <pc:docMk/>
            <pc:sldMk cId="914395413" sldId="266"/>
            <ac:spMk id="732" creationId="{46DDA3B8-A3B1-40E2-B3FF-B220F7B97B9E}"/>
          </ac:spMkLst>
        </pc:spChg>
        <pc:spChg chg="mod">
          <ac:chgData name="Soleil Yi" userId="c719b956-004a-4243-81dc-14be649b7814" providerId="ADAL" clId="{6C4EBF00-D1B8-426F-979E-6B3EBA031025}" dt="2022-09-14T12:04:30.485" v="3015" actId="947"/>
          <ac:spMkLst>
            <pc:docMk/>
            <pc:sldMk cId="914395413" sldId="266"/>
            <ac:spMk id="733" creationId="{D8998176-BA7B-4506-AF7F-59FBFD2E52FA}"/>
          </ac:spMkLst>
        </pc:spChg>
        <pc:spChg chg="mod">
          <ac:chgData name="Soleil Yi" userId="c719b956-004a-4243-81dc-14be649b7814" providerId="ADAL" clId="{6C4EBF00-D1B8-426F-979E-6B3EBA031025}" dt="2022-09-14T12:04:30.503" v="3019" actId="947"/>
          <ac:spMkLst>
            <pc:docMk/>
            <pc:sldMk cId="914395413" sldId="266"/>
            <ac:spMk id="734" creationId="{A132958A-2031-4F49-8303-0BE20763BD27}"/>
          </ac:spMkLst>
        </pc:spChg>
        <pc:spChg chg="mod">
          <ac:chgData name="Soleil Yi" userId="c719b956-004a-4243-81dc-14be649b7814" providerId="ADAL" clId="{6C4EBF00-D1B8-426F-979E-6B3EBA031025}" dt="2022-09-14T12:04:30.523" v="3023" actId="947"/>
          <ac:spMkLst>
            <pc:docMk/>
            <pc:sldMk cId="914395413" sldId="266"/>
            <ac:spMk id="735" creationId="{74B7EA67-8882-4BC8-92FD-95F603AA15FD}"/>
          </ac:spMkLst>
        </pc:spChg>
        <pc:spChg chg="mod">
          <ac:chgData name="Soleil Yi" userId="c719b956-004a-4243-81dc-14be649b7814" providerId="ADAL" clId="{6C4EBF00-D1B8-426F-979E-6B3EBA031025}" dt="2022-09-14T12:04:30.543" v="3027" actId="947"/>
          <ac:spMkLst>
            <pc:docMk/>
            <pc:sldMk cId="914395413" sldId="266"/>
            <ac:spMk id="736" creationId="{341A5D84-728A-4A72-85E0-D9C36AB44F61}"/>
          </ac:spMkLst>
        </pc:spChg>
        <pc:spChg chg="mod">
          <ac:chgData name="Soleil Yi" userId="c719b956-004a-4243-81dc-14be649b7814" providerId="ADAL" clId="{6C4EBF00-D1B8-426F-979E-6B3EBA031025}" dt="2022-09-14T12:04:30.564" v="3031" actId="947"/>
          <ac:spMkLst>
            <pc:docMk/>
            <pc:sldMk cId="914395413" sldId="266"/>
            <ac:spMk id="737" creationId="{2FD2B120-BB77-4E81-83AA-5C20242F4B18}"/>
          </ac:spMkLst>
        </pc:spChg>
        <pc:spChg chg="mod">
          <ac:chgData name="Soleil Yi" userId="c719b956-004a-4243-81dc-14be649b7814" providerId="ADAL" clId="{6C4EBF00-D1B8-426F-979E-6B3EBA031025}" dt="2022-09-14T12:04:30.584" v="3035" actId="947"/>
          <ac:spMkLst>
            <pc:docMk/>
            <pc:sldMk cId="914395413" sldId="266"/>
            <ac:spMk id="738" creationId="{47E7B8EE-7993-4B61-A4BC-5236C5D3AEFB}"/>
          </ac:spMkLst>
        </pc:spChg>
        <pc:spChg chg="mod">
          <ac:chgData name="Soleil Yi" userId="c719b956-004a-4243-81dc-14be649b7814" providerId="ADAL" clId="{6C4EBF00-D1B8-426F-979E-6B3EBA031025}" dt="2022-09-14T12:04:30.608" v="3039" actId="947"/>
          <ac:spMkLst>
            <pc:docMk/>
            <pc:sldMk cId="914395413" sldId="266"/>
            <ac:spMk id="739" creationId="{BFB988FB-2003-4FDF-97C4-2E3E18F4986C}"/>
          </ac:spMkLst>
        </pc:spChg>
        <pc:spChg chg="mod">
          <ac:chgData name="Soleil Yi" userId="c719b956-004a-4243-81dc-14be649b7814" providerId="ADAL" clId="{6C4EBF00-D1B8-426F-979E-6B3EBA031025}" dt="2022-09-14T12:04:30.628" v="3043" actId="947"/>
          <ac:spMkLst>
            <pc:docMk/>
            <pc:sldMk cId="914395413" sldId="266"/>
            <ac:spMk id="740" creationId="{191C4988-0C99-4165-A811-040F9CD431C1}"/>
          </ac:spMkLst>
        </pc:spChg>
        <pc:spChg chg="mod">
          <ac:chgData name="Soleil Yi" userId="c719b956-004a-4243-81dc-14be649b7814" providerId="ADAL" clId="{6C4EBF00-D1B8-426F-979E-6B3EBA031025}" dt="2022-09-14T12:04:30.647" v="3047" actId="947"/>
          <ac:spMkLst>
            <pc:docMk/>
            <pc:sldMk cId="914395413" sldId="266"/>
            <ac:spMk id="741" creationId="{98B52574-B0FD-495B-A9CC-C2180205D12E}"/>
          </ac:spMkLst>
        </pc:spChg>
        <pc:spChg chg="mod">
          <ac:chgData name="Soleil Yi" userId="c719b956-004a-4243-81dc-14be649b7814" providerId="ADAL" clId="{6C4EBF00-D1B8-426F-979E-6B3EBA031025}" dt="2022-09-14T12:04:30.666" v="3051" actId="947"/>
          <ac:spMkLst>
            <pc:docMk/>
            <pc:sldMk cId="914395413" sldId="266"/>
            <ac:spMk id="742" creationId="{DC9A8623-3B6F-49C9-B963-C604CD5337BF}"/>
          </ac:spMkLst>
        </pc:spChg>
        <pc:spChg chg="mod">
          <ac:chgData name="Soleil Yi" userId="c719b956-004a-4243-81dc-14be649b7814" providerId="ADAL" clId="{6C4EBF00-D1B8-426F-979E-6B3EBA031025}" dt="2022-09-14T12:04:30.686" v="3055" actId="947"/>
          <ac:spMkLst>
            <pc:docMk/>
            <pc:sldMk cId="914395413" sldId="266"/>
            <ac:spMk id="743" creationId="{9FC189F9-24EC-42A2-9110-31464DEBA876}"/>
          </ac:spMkLst>
        </pc:spChg>
        <pc:spChg chg="mod">
          <ac:chgData name="Soleil Yi" userId="c719b956-004a-4243-81dc-14be649b7814" providerId="ADAL" clId="{6C4EBF00-D1B8-426F-979E-6B3EBA031025}" dt="2022-09-14T12:04:30.705" v="3059" actId="947"/>
          <ac:spMkLst>
            <pc:docMk/>
            <pc:sldMk cId="914395413" sldId="266"/>
            <ac:spMk id="744" creationId="{C1045781-5417-4AED-B005-1FE56EA1538D}"/>
          </ac:spMkLst>
        </pc:spChg>
        <pc:spChg chg="mod">
          <ac:chgData name="Soleil Yi" userId="c719b956-004a-4243-81dc-14be649b7814" providerId="ADAL" clId="{6C4EBF00-D1B8-426F-979E-6B3EBA031025}" dt="2022-09-14T12:04:30.725" v="3063" actId="947"/>
          <ac:spMkLst>
            <pc:docMk/>
            <pc:sldMk cId="914395413" sldId="266"/>
            <ac:spMk id="745" creationId="{33E98678-D548-4E7A-9396-B0E59DC5D9C2}"/>
          </ac:spMkLst>
        </pc:spChg>
        <pc:spChg chg="mod">
          <ac:chgData name="Soleil Yi" userId="c719b956-004a-4243-81dc-14be649b7814" providerId="ADAL" clId="{6C4EBF00-D1B8-426F-979E-6B3EBA031025}" dt="2022-09-14T12:04:30.745" v="3067" actId="947"/>
          <ac:spMkLst>
            <pc:docMk/>
            <pc:sldMk cId="914395413" sldId="266"/>
            <ac:spMk id="746" creationId="{4048F7CA-7A5A-4DD1-B51A-313F08E9AD0E}"/>
          </ac:spMkLst>
        </pc:spChg>
        <pc:spChg chg="mod">
          <ac:chgData name="Soleil Yi" userId="c719b956-004a-4243-81dc-14be649b7814" providerId="ADAL" clId="{6C4EBF00-D1B8-426F-979E-6B3EBA031025}" dt="2022-09-14T12:04:30.764" v="3071" actId="947"/>
          <ac:spMkLst>
            <pc:docMk/>
            <pc:sldMk cId="914395413" sldId="266"/>
            <ac:spMk id="747" creationId="{B0730FA3-BF52-4666-9E5F-DFC932CA5563}"/>
          </ac:spMkLst>
        </pc:spChg>
        <pc:spChg chg="mod">
          <ac:chgData name="Soleil Yi" userId="c719b956-004a-4243-81dc-14be649b7814" providerId="ADAL" clId="{6C4EBF00-D1B8-426F-979E-6B3EBA031025}" dt="2022-09-14T12:04:30.783" v="3075" actId="947"/>
          <ac:spMkLst>
            <pc:docMk/>
            <pc:sldMk cId="914395413" sldId="266"/>
            <ac:spMk id="748" creationId="{AFF5E845-C41C-4DDF-AA1A-F1F7FAFA5E1B}"/>
          </ac:spMkLst>
        </pc:spChg>
        <pc:spChg chg="mod">
          <ac:chgData name="Soleil Yi" userId="c719b956-004a-4243-81dc-14be649b7814" providerId="ADAL" clId="{6C4EBF00-D1B8-426F-979E-6B3EBA031025}" dt="2022-09-14T12:04:30.804" v="3079" actId="947"/>
          <ac:spMkLst>
            <pc:docMk/>
            <pc:sldMk cId="914395413" sldId="266"/>
            <ac:spMk id="749" creationId="{663AD24C-867B-4847-BCCA-FF82D4D96D97}"/>
          </ac:spMkLst>
        </pc:spChg>
        <pc:spChg chg="mod">
          <ac:chgData name="Soleil Yi" userId="c719b956-004a-4243-81dc-14be649b7814" providerId="ADAL" clId="{6C4EBF00-D1B8-426F-979E-6B3EBA031025}" dt="2022-09-14T12:04:30.822" v="3083" actId="947"/>
          <ac:spMkLst>
            <pc:docMk/>
            <pc:sldMk cId="914395413" sldId="266"/>
            <ac:spMk id="750" creationId="{C7176277-EE9F-46DB-8448-632C5FE72B47}"/>
          </ac:spMkLst>
        </pc:spChg>
        <pc:spChg chg="mod">
          <ac:chgData name="Soleil Yi" userId="c719b956-004a-4243-81dc-14be649b7814" providerId="ADAL" clId="{6C4EBF00-D1B8-426F-979E-6B3EBA031025}" dt="2022-09-14T12:04:30.844" v="3087" actId="947"/>
          <ac:spMkLst>
            <pc:docMk/>
            <pc:sldMk cId="914395413" sldId="266"/>
            <ac:spMk id="751" creationId="{84C639E9-2A78-4080-B234-76EDD30EED1E}"/>
          </ac:spMkLst>
        </pc:spChg>
        <pc:spChg chg="mod">
          <ac:chgData name="Soleil Yi" userId="c719b956-004a-4243-81dc-14be649b7814" providerId="ADAL" clId="{6C4EBF00-D1B8-426F-979E-6B3EBA031025}" dt="2022-09-14T12:04:30.863" v="3091" actId="947"/>
          <ac:spMkLst>
            <pc:docMk/>
            <pc:sldMk cId="914395413" sldId="266"/>
            <ac:spMk id="752" creationId="{9F3D39F5-58FD-48A4-9FA0-57589706ABB0}"/>
          </ac:spMkLst>
        </pc:spChg>
        <pc:spChg chg="mod">
          <ac:chgData name="Soleil Yi" userId="c719b956-004a-4243-81dc-14be649b7814" providerId="ADAL" clId="{6C4EBF00-D1B8-426F-979E-6B3EBA031025}" dt="2022-09-14T12:04:30.882" v="3095" actId="947"/>
          <ac:spMkLst>
            <pc:docMk/>
            <pc:sldMk cId="914395413" sldId="266"/>
            <ac:spMk id="753" creationId="{742B5FC5-343E-4F89-B8BA-0BE7DD142A28}"/>
          </ac:spMkLst>
        </pc:spChg>
        <pc:spChg chg="mod">
          <ac:chgData name="Soleil Yi" userId="c719b956-004a-4243-81dc-14be649b7814" providerId="ADAL" clId="{6C4EBF00-D1B8-426F-979E-6B3EBA031025}" dt="2022-09-14T12:04:30.901" v="3099" actId="947"/>
          <ac:spMkLst>
            <pc:docMk/>
            <pc:sldMk cId="914395413" sldId="266"/>
            <ac:spMk id="754" creationId="{9CCBC6FB-B7C3-4DC6-99A1-718F2F1EBABF}"/>
          </ac:spMkLst>
        </pc:spChg>
        <pc:spChg chg="mod">
          <ac:chgData name="Soleil Yi" userId="c719b956-004a-4243-81dc-14be649b7814" providerId="ADAL" clId="{6C4EBF00-D1B8-426F-979E-6B3EBA031025}" dt="2022-09-14T12:04:30.925" v="3103" actId="947"/>
          <ac:spMkLst>
            <pc:docMk/>
            <pc:sldMk cId="914395413" sldId="266"/>
            <ac:spMk id="755" creationId="{1AF2F9B8-277B-4037-AB67-FA8FE624058E}"/>
          </ac:spMkLst>
        </pc:spChg>
        <pc:spChg chg="mod">
          <ac:chgData name="Soleil Yi" userId="c719b956-004a-4243-81dc-14be649b7814" providerId="ADAL" clId="{6C4EBF00-D1B8-426F-979E-6B3EBA031025}" dt="2022-09-14T12:04:30.945" v="3107" actId="947"/>
          <ac:spMkLst>
            <pc:docMk/>
            <pc:sldMk cId="914395413" sldId="266"/>
            <ac:spMk id="756" creationId="{C1603430-0105-40F8-BDFC-0C2DDB284125}"/>
          </ac:spMkLst>
        </pc:spChg>
        <pc:spChg chg="mod">
          <ac:chgData name="Soleil Yi" userId="c719b956-004a-4243-81dc-14be649b7814" providerId="ADAL" clId="{6C4EBF00-D1B8-426F-979E-6B3EBA031025}" dt="2022-09-14T12:04:30.965" v="3111" actId="947"/>
          <ac:spMkLst>
            <pc:docMk/>
            <pc:sldMk cId="914395413" sldId="266"/>
            <ac:spMk id="757" creationId="{E9B28E59-A709-4A3A-9F1D-68BE30E71B05}"/>
          </ac:spMkLst>
        </pc:spChg>
        <pc:spChg chg="mod">
          <ac:chgData name="Soleil Yi" userId="c719b956-004a-4243-81dc-14be649b7814" providerId="ADAL" clId="{6C4EBF00-D1B8-426F-979E-6B3EBA031025}" dt="2022-09-14T12:04:30.985" v="3115" actId="947"/>
          <ac:spMkLst>
            <pc:docMk/>
            <pc:sldMk cId="914395413" sldId="266"/>
            <ac:spMk id="758" creationId="{C424AB96-8E7F-4301-A538-09F7164A33E9}"/>
          </ac:spMkLst>
        </pc:spChg>
        <pc:spChg chg="mod">
          <ac:chgData name="Soleil Yi" userId="c719b956-004a-4243-81dc-14be649b7814" providerId="ADAL" clId="{6C4EBF00-D1B8-426F-979E-6B3EBA031025}" dt="2022-09-14T12:04:31.004" v="3119" actId="947"/>
          <ac:spMkLst>
            <pc:docMk/>
            <pc:sldMk cId="914395413" sldId="266"/>
            <ac:spMk id="759" creationId="{51E50EB4-9173-4139-A3AE-3A8103E83997}"/>
          </ac:spMkLst>
        </pc:spChg>
        <pc:spChg chg="mod">
          <ac:chgData name="Soleil Yi" userId="c719b956-004a-4243-81dc-14be649b7814" providerId="ADAL" clId="{6C4EBF00-D1B8-426F-979E-6B3EBA031025}" dt="2022-09-14T12:04:31.023" v="3123" actId="947"/>
          <ac:spMkLst>
            <pc:docMk/>
            <pc:sldMk cId="914395413" sldId="266"/>
            <ac:spMk id="760" creationId="{0689E23B-0C74-4F8E-A2A6-C39A89257F67}"/>
          </ac:spMkLst>
        </pc:spChg>
        <pc:spChg chg="mod">
          <ac:chgData name="Soleil Yi" userId="c719b956-004a-4243-81dc-14be649b7814" providerId="ADAL" clId="{6C4EBF00-D1B8-426F-979E-6B3EBA031025}" dt="2022-09-14T12:04:31.042" v="3127" actId="947"/>
          <ac:spMkLst>
            <pc:docMk/>
            <pc:sldMk cId="914395413" sldId="266"/>
            <ac:spMk id="761" creationId="{CBCDA609-3D87-430B-86C8-F3CEBBF28494}"/>
          </ac:spMkLst>
        </pc:spChg>
        <pc:spChg chg="mod">
          <ac:chgData name="Soleil Yi" userId="c719b956-004a-4243-81dc-14be649b7814" providerId="ADAL" clId="{6C4EBF00-D1B8-426F-979E-6B3EBA031025}" dt="2022-09-14T12:04:31.062" v="3131" actId="947"/>
          <ac:spMkLst>
            <pc:docMk/>
            <pc:sldMk cId="914395413" sldId="266"/>
            <ac:spMk id="762" creationId="{42135A8E-A9CE-4769-8644-1A624B54F593}"/>
          </ac:spMkLst>
        </pc:spChg>
        <pc:spChg chg="mod">
          <ac:chgData name="Soleil Yi" userId="c719b956-004a-4243-81dc-14be649b7814" providerId="ADAL" clId="{6C4EBF00-D1B8-426F-979E-6B3EBA031025}" dt="2022-09-14T12:04:31.083" v="3135" actId="947"/>
          <ac:spMkLst>
            <pc:docMk/>
            <pc:sldMk cId="914395413" sldId="266"/>
            <ac:spMk id="763" creationId="{FEAA48A6-FC38-4D1E-8248-4C1167DA648F}"/>
          </ac:spMkLst>
        </pc:spChg>
        <pc:spChg chg="mod">
          <ac:chgData name="Soleil Yi" userId="c719b956-004a-4243-81dc-14be649b7814" providerId="ADAL" clId="{6C4EBF00-D1B8-426F-979E-6B3EBA031025}" dt="2022-09-14T12:04:31.102" v="3139" actId="947"/>
          <ac:spMkLst>
            <pc:docMk/>
            <pc:sldMk cId="914395413" sldId="266"/>
            <ac:spMk id="764" creationId="{612557F2-0C1C-4635-9BD4-020DF27DEF4D}"/>
          </ac:spMkLst>
        </pc:spChg>
        <pc:spChg chg="mod">
          <ac:chgData name="Soleil Yi" userId="c719b956-004a-4243-81dc-14be649b7814" providerId="ADAL" clId="{6C4EBF00-D1B8-426F-979E-6B3EBA031025}" dt="2022-09-14T12:04:31.123" v="3143" actId="947"/>
          <ac:spMkLst>
            <pc:docMk/>
            <pc:sldMk cId="914395413" sldId="266"/>
            <ac:spMk id="765" creationId="{2D61A6E8-DC16-4900-BCA9-E144A2F66F48}"/>
          </ac:spMkLst>
        </pc:spChg>
        <pc:spChg chg="mod">
          <ac:chgData name="Soleil Yi" userId="c719b956-004a-4243-81dc-14be649b7814" providerId="ADAL" clId="{6C4EBF00-D1B8-426F-979E-6B3EBA031025}" dt="2022-09-14T12:04:31.149" v="3147" actId="947"/>
          <ac:spMkLst>
            <pc:docMk/>
            <pc:sldMk cId="914395413" sldId="266"/>
            <ac:spMk id="766" creationId="{8F9EF4E3-3E50-4FF0-ADDE-0514D5FDD8EF}"/>
          </ac:spMkLst>
        </pc:spChg>
        <pc:spChg chg="mod">
          <ac:chgData name="Soleil Yi" userId="c719b956-004a-4243-81dc-14be649b7814" providerId="ADAL" clId="{6C4EBF00-D1B8-426F-979E-6B3EBA031025}" dt="2022-09-14T12:04:31.169" v="3151" actId="947"/>
          <ac:spMkLst>
            <pc:docMk/>
            <pc:sldMk cId="914395413" sldId="266"/>
            <ac:spMk id="767" creationId="{87B9AC58-EE6A-4533-B6D2-CD7BBB6AC5CD}"/>
          </ac:spMkLst>
        </pc:spChg>
        <pc:spChg chg="mod">
          <ac:chgData name="Soleil Yi" userId="c719b956-004a-4243-81dc-14be649b7814" providerId="ADAL" clId="{6C4EBF00-D1B8-426F-979E-6B3EBA031025}" dt="2022-09-14T12:04:31.189" v="3155" actId="947"/>
          <ac:spMkLst>
            <pc:docMk/>
            <pc:sldMk cId="914395413" sldId="266"/>
            <ac:spMk id="768" creationId="{7F4CACE5-8E9B-42E9-88CE-88A834F5E67F}"/>
          </ac:spMkLst>
        </pc:spChg>
        <pc:spChg chg="mod">
          <ac:chgData name="Soleil Yi" userId="c719b956-004a-4243-81dc-14be649b7814" providerId="ADAL" clId="{6C4EBF00-D1B8-426F-979E-6B3EBA031025}" dt="2022-09-14T12:04:31.209" v="3159" actId="947"/>
          <ac:spMkLst>
            <pc:docMk/>
            <pc:sldMk cId="914395413" sldId="266"/>
            <ac:spMk id="769" creationId="{0E71158C-EDF9-401D-8961-26757F78B19C}"/>
          </ac:spMkLst>
        </pc:spChg>
        <pc:spChg chg="mod">
          <ac:chgData name="Soleil Yi" userId="c719b956-004a-4243-81dc-14be649b7814" providerId="ADAL" clId="{6C4EBF00-D1B8-426F-979E-6B3EBA031025}" dt="2022-09-14T12:04:31.229" v="3163" actId="947"/>
          <ac:spMkLst>
            <pc:docMk/>
            <pc:sldMk cId="914395413" sldId="266"/>
            <ac:spMk id="770" creationId="{7B5F1908-6FB7-4189-971F-EECF91AAEEBC}"/>
          </ac:spMkLst>
        </pc:spChg>
        <pc:spChg chg="mod">
          <ac:chgData name="Soleil Yi" userId="c719b956-004a-4243-81dc-14be649b7814" providerId="ADAL" clId="{6C4EBF00-D1B8-426F-979E-6B3EBA031025}" dt="2022-09-14T12:04:31.251" v="3167" actId="947"/>
          <ac:spMkLst>
            <pc:docMk/>
            <pc:sldMk cId="914395413" sldId="266"/>
            <ac:spMk id="771" creationId="{71229B6E-CDD1-42FE-B689-4A70903548F8}"/>
          </ac:spMkLst>
        </pc:spChg>
        <pc:spChg chg="mod">
          <ac:chgData name="Soleil Yi" userId="c719b956-004a-4243-81dc-14be649b7814" providerId="ADAL" clId="{6C4EBF00-D1B8-426F-979E-6B3EBA031025}" dt="2022-09-14T12:04:31.276" v="3171" actId="947"/>
          <ac:spMkLst>
            <pc:docMk/>
            <pc:sldMk cId="914395413" sldId="266"/>
            <ac:spMk id="772" creationId="{19D2CBC6-E040-47EE-AA1A-76157A4B62B0}"/>
          </ac:spMkLst>
        </pc:spChg>
        <pc:spChg chg="mod">
          <ac:chgData name="Soleil Yi" userId="c719b956-004a-4243-81dc-14be649b7814" providerId="ADAL" clId="{6C4EBF00-D1B8-426F-979E-6B3EBA031025}" dt="2022-09-14T12:04:31.300" v="3175" actId="947"/>
          <ac:spMkLst>
            <pc:docMk/>
            <pc:sldMk cId="914395413" sldId="266"/>
            <ac:spMk id="773" creationId="{3B3480DC-6D7B-4CDB-B74B-C1252D650EC6}"/>
          </ac:spMkLst>
        </pc:spChg>
        <pc:spChg chg="mod">
          <ac:chgData name="Soleil Yi" userId="c719b956-004a-4243-81dc-14be649b7814" providerId="ADAL" clId="{6C4EBF00-D1B8-426F-979E-6B3EBA031025}" dt="2022-09-14T12:04:31.323" v="3179" actId="947"/>
          <ac:spMkLst>
            <pc:docMk/>
            <pc:sldMk cId="914395413" sldId="266"/>
            <ac:spMk id="774" creationId="{94EFC87C-6E07-440E-A23B-C4CBFA037D34}"/>
          </ac:spMkLst>
        </pc:spChg>
        <pc:spChg chg="mod">
          <ac:chgData name="Soleil Yi" userId="c719b956-004a-4243-81dc-14be649b7814" providerId="ADAL" clId="{6C4EBF00-D1B8-426F-979E-6B3EBA031025}" dt="2022-09-14T12:04:31.343" v="3183" actId="947"/>
          <ac:spMkLst>
            <pc:docMk/>
            <pc:sldMk cId="914395413" sldId="266"/>
            <ac:spMk id="775" creationId="{8B528CA5-AED2-4C9C-AC42-0FC12090E8EB}"/>
          </ac:spMkLst>
        </pc:spChg>
        <pc:spChg chg="mod">
          <ac:chgData name="Soleil Yi" userId="c719b956-004a-4243-81dc-14be649b7814" providerId="ADAL" clId="{6C4EBF00-D1B8-426F-979E-6B3EBA031025}" dt="2022-09-14T12:04:31.363" v="3187" actId="947"/>
          <ac:spMkLst>
            <pc:docMk/>
            <pc:sldMk cId="914395413" sldId="266"/>
            <ac:spMk id="776" creationId="{A83C380C-20E9-427A-94C4-10F0DEA095B1}"/>
          </ac:spMkLst>
        </pc:spChg>
        <pc:spChg chg="mod">
          <ac:chgData name="Soleil Yi" userId="c719b956-004a-4243-81dc-14be649b7814" providerId="ADAL" clId="{6C4EBF00-D1B8-426F-979E-6B3EBA031025}" dt="2022-09-14T12:04:31.383" v="3191" actId="947"/>
          <ac:spMkLst>
            <pc:docMk/>
            <pc:sldMk cId="914395413" sldId="266"/>
            <ac:spMk id="777" creationId="{9832BC02-7C70-479F-AA53-A4B69EF10BDB}"/>
          </ac:spMkLst>
        </pc:spChg>
        <pc:spChg chg="mod">
          <ac:chgData name="Soleil Yi" userId="c719b956-004a-4243-81dc-14be649b7814" providerId="ADAL" clId="{6C4EBF00-D1B8-426F-979E-6B3EBA031025}" dt="2022-09-14T12:04:31.401" v="3195" actId="947"/>
          <ac:spMkLst>
            <pc:docMk/>
            <pc:sldMk cId="914395413" sldId="266"/>
            <ac:spMk id="778" creationId="{F84EE419-E771-4C1C-81F0-346C015CDA30}"/>
          </ac:spMkLst>
        </pc:spChg>
        <pc:spChg chg="mod">
          <ac:chgData name="Soleil Yi" userId="c719b956-004a-4243-81dc-14be649b7814" providerId="ADAL" clId="{6C4EBF00-D1B8-426F-979E-6B3EBA031025}" dt="2022-09-14T12:04:31.421" v="3199" actId="947"/>
          <ac:spMkLst>
            <pc:docMk/>
            <pc:sldMk cId="914395413" sldId="266"/>
            <ac:spMk id="779" creationId="{FDE4AF6F-258E-4DA6-A753-D98961314C01}"/>
          </ac:spMkLst>
        </pc:spChg>
        <pc:spChg chg="mod">
          <ac:chgData name="Soleil Yi" userId="c719b956-004a-4243-81dc-14be649b7814" providerId="ADAL" clId="{6C4EBF00-D1B8-426F-979E-6B3EBA031025}" dt="2022-09-14T12:04:31.442" v="3203" actId="947"/>
          <ac:spMkLst>
            <pc:docMk/>
            <pc:sldMk cId="914395413" sldId="266"/>
            <ac:spMk id="780" creationId="{6F1D8745-9E69-4B6E-A14E-135594014434}"/>
          </ac:spMkLst>
        </pc:spChg>
        <pc:spChg chg="mod">
          <ac:chgData name="Soleil Yi" userId="c719b956-004a-4243-81dc-14be649b7814" providerId="ADAL" clId="{6C4EBF00-D1B8-426F-979E-6B3EBA031025}" dt="2022-09-14T12:04:31.461" v="3207" actId="947"/>
          <ac:spMkLst>
            <pc:docMk/>
            <pc:sldMk cId="914395413" sldId="266"/>
            <ac:spMk id="781" creationId="{15966593-4570-4728-BBCE-C1DAE9CF3CCB}"/>
          </ac:spMkLst>
        </pc:spChg>
        <pc:spChg chg="mod">
          <ac:chgData name="Soleil Yi" userId="c719b956-004a-4243-81dc-14be649b7814" providerId="ADAL" clId="{6C4EBF00-D1B8-426F-979E-6B3EBA031025}" dt="2022-09-14T12:04:31.480" v="3211" actId="947"/>
          <ac:spMkLst>
            <pc:docMk/>
            <pc:sldMk cId="914395413" sldId="266"/>
            <ac:spMk id="782" creationId="{0153C6C0-55DF-4FA6-B84C-B5AA56D2ECF7}"/>
          </ac:spMkLst>
        </pc:spChg>
        <pc:spChg chg="mod">
          <ac:chgData name="Soleil Yi" userId="c719b956-004a-4243-81dc-14be649b7814" providerId="ADAL" clId="{6C4EBF00-D1B8-426F-979E-6B3EBA031025}" dt="2022-09-14T12:04:31.499" v="3215" actId="947"/>
          <ac:spMkLst>
            <pc:docMk/>
            <pc:sldMk cId="914395413" sldId="266"/>
            <ac:spMk id="783" creationId="{E0B2D26F-B6F7-4E38-BD4C-59EC29FCEECC}"/>
          </ac:spMkLst>
        </pc:spChg>
        <pc:spChg chg="mod">
          <ac:chgData name="Soleil Yi" userId="c719b956-004a-4243-81dc-14be649b7814" providerId="ADAL" clId="{6C4EBF00-D1B8-426F-979E-6B3EBA031025}" dt="2022-09-14T12:04:31.518" v="3219" actId="947"/>
          <ac:spMkLst>
            <pc:docMk/>
            <pc:sldMk cId="914395413" sldId="266"/>
            <ac:spMk id="784" creationId="{00FBE631-58D9-4E49-8576-57BFD2846BA1}"/>
          </ac:spMkLst>
        </pc:spChg>
        <pc:spChg chg="mod">
          <ac:chgData name="Soleil Yi" userId="c719b956-004a-4243-81dc-14be649b7814" providerId="ADAL" clId="{6C4EBF00-D1B8-426F-979E-6B3EBA031025}" dt="2022-09-14T12:04:31.537" v="3223" actId="947"/>
          <ac:spMkLst>
            <pc:docMk/>
            <pc:sldMk cId="914395413" sldId="266"/>
            <ac:spMk id="785" creationId="{0115D882-0F66-466D-9724-D1E2D534C96C}"/>
          </ac:spMkLst>
        </pc:spChg>
        <pc:spChg chg="mod">
          <ac:chgData name="Soleil Yi" userId="c719b956-004a-4243-81dc-14be649b7814" providerId="ADAL" clId="{6C4EBF00-D1B8-426F-979E-6B3EBA031025}" dt="2022-09-14T12:04:31.556" v="3227" actId="947"/>
          <ac:spMkLst>
            <pc:docMk/>
            <pc:sldMk cId="914395413" sldId="266"/>
            <ac:spMk id="786" creationId="{E56CDCCF-3324-43D9-80AB-553D0259A5E7}"/>
          </ac:spMkLst>
        </pc:spChg>
        <pc:spChg chg="mod">
          <ac:chgData name="Soleil Yi" userId="c719b956-004a-4243-81dc-14be649b7814" providerId="ADAL" clId="{6C4EBF00-D1B8-426F-979E-6B3EBA031025}" dt="2022-09-14T12:04:31.575" v="3231" actId="947"/>
          <ac:spMkLst>
            <pc:docMk/>
            <pc:sldMk cId="914395413" sldId="266"/>
            <ac:spMk id="787" creationId="{C867662E-EAEE-4020-BC87-CBBB7A1DE4AB}"/>
          </ac:spMkLst>
        </pc:spChg>
        <pc:spChg chg="mod">
          <ac:chgData name="Soleil Yi" userId="c719b956-004a-4243-81dc-14be649b7814" providerId="ADAL" clId="{6C4EBF00-D1B8-426F-979E-6B3EBA031025}" dt="2022-09-14T12:04:31.595" v="3235" actId="947"/>
          <ac:spMkLst>
            <pc:docMk/>
            <pc:sldMk cId="914395413" sldId="266"/>
            <ac:spMk id="788" creationId="{39B40C24-3302-4FBF-9345-C31DB51A2C0C}"/>
          </ac:spMkLst>
        </pc:spChg>
        <pc:spChg chg="mod">
          <ac:chgData name="Soleil Yi" userId="c719b956-004a-4243-81dc-14be649b7814" providerId="ADAL" clId="{6C4EBF00-D1B8-426F-979E-6B3EBA031025}" dt="2022-09-14T12:04:31.616" v="3239" actId="947"/>
          <ac:spMkLst>
            <pc:docMk/>
            <pc:sldMk cId="914395413" sldId="266"/>
            <ac:spMk id="789" creationId="{2CA719C7-046A-4FA7-9F68-861D42BD8239}"/>
          </ac:spMkLst>
        </pc:spChg>
        <pc:spChg chg="mod">
          <ac:chgData name="Soleil Yi" userId="c719b956-004a-4243-81dc-14be649b7814" providerId="ADAL" clId="{6C4EBF00-D1B8-426F-979E-6B3EBA031025}" dt="2022-09-14T12:04:31.642" v="3243" actId="947"/>
          <ac:spMkLst>
            <pc:docMk/>
            <pc:sldMk cId="914395413" sldId="266"/>
            <ac:spMk id="790" creationId="{82521CC3-1D5F-4959-A69D-46345BA23685}"/>
          </ac:spMkLst>
        </pc:spChg>
        <pc:spChg chg="mod">
          <ac:chgData name="Soleil Yi" userId="c719b956-004a-4243-81dc-14be649b7814" providerId="ADAL" clId="{6C4EBF00-D1B8-426F-979E-6B3EBA031025}" dt="2022-09-14T12:04:31.663" v="3247" actId="947"/>
          <ac:spMkLst>
            <pc:docMk/>
            <pc:sldMk cId="914395413" sldId="266"/>
            <ac:spMk id="791" creationId="{CDE82991-ED45-4483-9565-CDBEFCB2168F}"/>
          </ac:spMkLst>
        </pc:spChg>
        <pc:spChg chg="mod">
          <ac:chgData name="Soleil Yi" userId="c719b956-004a-4243-81dc-14be649b7814" providerId="ADAL" clId="{6C4EBF00-D1B8-426F-979E-6B3EBA031025}" dt="2022-09-14T12:04:31.684" v="3251" actId="947"/>
          <ac:spMkLst>
            <pc:docMk/>
            <pc:sldMk cId="914395413" sldId="266"/>
            <ac:spMk id="792" creationId="{31C4B6B3-8810-4236-BABC-D98D0E26E8A3}"/>
          </ac:spMkLst>
        </pc:spChg>
        <pc:spChg chg="mod">
          <ac:chgData name="Soleil Yi" userId="c719b956-004a-4243-81dc-14be649b7814" providerId="ADAL" clId="{6C4EBF00-D1B8-426F-979E-6B3EBA031025}" dt="2022-09-14T12:04:31.703" v="3255" actId="947"/>
          <ac:spMkLst>
            <pc:docMk/>
            <pc:sldMk cId="914395413" sldId="266"/>
            <ac:spMk id="793" creationId="{732AE949-7451-4F40-A258-E31A5E8A054B}"/>
          </ac:spMkLst>
        </pc:spChg>
        <pc:spChg chg="mod">
          <ac:chgData name="Soleil Yi" userId="c719b956-004a-4243-81dc-14be649b7814" providerId="ADAL" clId="{6C4EBF00-D1B8-426F-979E-6B3EBA031025}" dt="2022-09-14T12:04:31.724" v="3259" actId="947"/>
          <ac:spMkLst>
            <pc:docMk/>
            <pc:sldMk cId="914395413" sldId="266"/>
            <ac:spMk id="794" creationId="{3592D8AB-5B26-4819-B6E9-E8FA728BC10E}"/>
          </ac:spMkLst>
        </pc:spChg>
        <pc:spChg chg="mod">
          <ac:chgData name="Soleil Yi" userId="c719b956-004a-4243-81dc-14be649b7814" providerId="ADAL" clId="{6C4EBF00-D1B8-426F-979E-6B3EBA031025}" dt="2022-09-14T12:04:31.744" v="3263" actId="947"/>
          <ac:spMkLst>
            <pc:docMk/>
            <pc:sldMk cId="914395413" sldId="266"/>
            <ac:spMk id="795" creationId="{BA87A9CF-4811-4336-9DD7-C47F8E4410DE}"/>
          </ac:spMkLst>
        </pc:spChg>
        <pc:spChg chg="mod">
          <ac:chgData name="Soleil Yi" userId="c719b956-004a-4243-81dc-14be649b7814" providerId="ADAL" clId="{6C4EBF00-D1B8-426F-979E-6B3EBA031025}" dt="2022-09-14T12:04:31.772" v="3267" actId="947"/>
          <ac:spMkLst>
            <pc:docMk/>
            <pc:sldMk cId="914395413" sldId="266"/>
            <ac:spMk id="796" creationId="{426605C3-9906-4164-8523-C63D39786C39}"/>
          </ac:spMkLst>
        </pc:spChg>
        <pc:spChg chg="mod">
          <ac:chgData name="Soleil Yi" userId="c719b956-004a-4243-81dc-14be649b7814" providerId="ADAL" clId="{6C4EBF00-D1B8-426F-979E-6B3EBA031025}" dt="2022-09-14T12:04:31.798" v="3271" actId="947"/>
          <ac:spMkLst>
            <pc:docMk/>
            <pc:sldMk cId="914395413" sldId="266"/>
            <ac:spMk id="797" creationId="{416B09AE-A79A-4206-B781-362F81C8FA58}"/>
          </ac:spMkLst>
        </pc:spChg>
        <pc:spChg chg="mod">
          <ac:chgData name="Soleil Yi" userId="c719b956-004a-4243-81dc-14be649b7814" providerId="ADAL" clId="{6C4EBF00-D1B8-426F-979E-6B3EBA031025}" dt="2022-09-14T12:04:31.824" v="3275" actId="947"/>
          <ac:spMkLst>
            <pc:docMk/>
            <pc:sldMk cId="914395413" sldId="266"/>
            <ac:spMk id="798" creationId="{7F526FC1-5111-4BF3-B0C7-28D425153F6A}"/>
          </ac:spMkLst>
        </pc:spChg>
        <pc:spChg chg="mod">
          <ac:chgData name="Soleil Yi" userId="c719b956-004a-4243-81dc-14be649b7814" providerId="ADAL" clId="{6C4EBF00-D1B8-426F-979E-6B3EBA031025}" dt="2022-09-14T12:04:31.851" v="3279" actId="947"/>
          <ac:spMkLst>
            <pc:docMk/>
            <pc:sldMk cId="914395413" sldId="266"/>
            <ac:spMk id="799" creationId="{706C5B52-22CB-46BB-852D-D40761B6B9E2}"/>
          </ac:spMkLst>
        </pc:spChg>
        <pc:spChg chg="mod">
          <ac:chgData name="Soleil Yi" userId="c719b956-004a-4243-81dc-14be649b7814" providerId="ADAL" clId="{6C4EBF00-D1B8-426F-979E-6B3EBA031025}" dt="2022-09-14T12:04:31.879" v="3283" actId="947"/>
          <ac:spMkLst>
            <pc:docMk/>
            <pc:sldMk cId="914395413" sldId="266"/>
            <ac:spMk id="800" creationId="{87CA7AF1-DB9E-4DEF-BD31-4969901A52D1}"/>
          </ac:spMkLst>
        </pc:spChg>
        <pc:spChg chg="mod">
          <ac:chgData name="Soleil Yi" userId="c719b956-004a-4243-81dc-14be649b7814" providerId="ADAL" clId="{6C4EBF00-D1B8-426F-979E-6B3EBA031025}" dt="2022-09-14T12:04:31.903" v="3287" actId="947"/>
          <ac:spMkLst>
            <pc:docMk/>
            <pc:sldMk cId="914395413" sldId="266"/>
            <ac:spMk id="801" creationId="{E41B7481-AF8A-4F26-A854-0AC85B4DEA05}"/>
          </ac:spMkLst>
        </pc:spChg>
        <pc:spChg chg="mod">
          <ac:chgData name="Soleil Yi" userId="c719b956-004a-4243-81dc-14be649b7814" providerId="ADAL" clId="{6C4EBF00-D1B8-426F-979E-6B3EBA031025}" dt="2022-09-14T12:04:31.925" v="3291" actId="947"/>
          <ac:spMkLst>
            <pc:docMk/>
            <pc:sldMk cId="914395413" sldId="266"/>
            <ac:spMk id="802" creationId="{C80AB4D6-DF5C-49BC-8D6E-4E17EAA02044}"/>
          </ac:spMkLst>
        </pc:spChg>
        <pc:spChg chg="mod">
          <ac:chgData name="Soleil Yi" userId="c719b956-004a-4243-81dc-14be649b7814" providerId="ADAL" clId="{6C4EBF00-D1B8-426F-979E-6B3EBA031025}" dt="2022-09-14T12:04:31.944" v="3295" actId="947"/>
          <ac:spMkLst>
            <pc:docMk/>
            <pc:sldMk cId="914395413" sldId="266"/>
            <ac:spMk id="803" creationId="{29858D1A-D54B-4E1C-9B25-41D5B443A5CF}"/>
          </ac:spMkLst>
        </pc:spChg>
        <pc:spChg chg="mod">
          <ac:chgData name="Soleil Yi" userId="c719b956-004a-4243-81dc-14be649b7814" providerId="ADAL" clId="{6C4EBF00-D1B8-426F-979E-6B3EBA031025}" dt="2022-09-14T12:04:31.962" v="3299" actId="947"/>
          <ac:spMkLst>
            <pc:docMk/>
            <pc:sldMk cId="914395413" sldId="266"/>
            <ac:spMk id="804" creationId="{290C8E7C-914D-407D-9365-EE11D6D855C6}"/>
          </ac:spMkLst>
        </pc:spChg>
        <pc:spChg chg="mod">
          <ac:chgData name="Soleil Yi" userId="c719b956-004a-4243-81dc-14be649b7814" providerId="ADAL" clId="{6C4EBF00-D1B8-426F-979E-6B3EBA031025}" dt="2022-09-14T12:04:31.980" v="3303" actId="947"/>
          <ac:spMkLst>
            <pc:docMk/>
            <pc:sldMk cId="914395413" sldId="266"/>
            <ac:spMk id="805" creationId="{39B744AF-609C-442D-9581-9F6D6BFA064E}"/>
          </ac:spMkLst>
        </pc:spChg>
        <pc:spChg chg="mod">
          <ac:chgData name="Soleil Yi" userId="c719b956-004a-4243-81dc-14be649b7814" providerId="ADAL" clId="{6C4EBF00-D1B8-426F-979E-6B3EBA031025}" dt="2022-09-14T12:04:31.999" v="3307" actId="947"/>
          <ac:spMkLst>
            <pc:docMk/>
            <pc:sldMk cId="914395413" sldId="266"/>
            <ac:spMk id="806" creationId="{D17EDD5C-4D3B-49E3-9297-7D9CCE3E8626}"/>
          </ac:spMkLst>
        </pc:spChg>
        <pc:spChg chg="mod">
          <ac:chgData name="Soleil Yi" userId="c719b956-004a-4243-81dc-14be649b7814" providerId="ADAL" clId="{6C4EBF00-D1B8-426F-979E-6B3EBA031025}" dt="2022-09-14T12:04:32.018" v="3311" actId="947"/>
          <ac:spMkLst>
            <pc:docMk/>
            <pc:sldMk cId="914395413" sldId="266"/>
            <ac:spMk id="807" creationId="{538329F5-50E9-497A-9FBB-9F82262A44FD}"/>
          </ac:spMkLst>
        </pc:spChg>
        <pc:spChg chg="mod">
          <ac:chgData name="Soleil Yi" userId="c719b956-004a-4243-81dc-14be649b7814" providerId="ADAL" clId="{6C4EBF00-D1B8-426F-979E-6B3EBA031025}" dt="2022-09-14T12:04:32.035" v="3315" actId="947"/>
          <ac:spMkLst>
            <pc:docMk/>
            <pc:sldMk cId="914395413" sldId="266"/>
            <ac:spMk id="808" creationId="{E2CB79A5-2C85-493C-94A3-A407BCAE4439}"/>
          </ac:spMkLst>
        </pc:spChg>
        <pc:spChg chg="mod">
          <ac:chgData name="Soleil Yi" userId="c719b956-004a-4243-81dc-14be649b7814" providerId="ADAL" clId="{6C4EBF00-D1B8-426F-979E-6B3EBA031025}" dt="2022-09-14T12:04:32.053" v="3319" actId="947"/>
          <ac:spMkLst>
            <pc:docMk/>
            <pc:sldMk cId="914395413" sldId="266"/>
            <ac:spMk id="809" creationId="{826BC296-24A2-4AAA-B1E6-C0EEE875E21B}"/>
          </ac:spMkLst>
        </pc:spChg>
        <pc:spChg chg="mod">
          <ac:chgData name="Soleil Yi" userId="c719b956-004a-4243-81dc-14be649b7814" providerId="ADAL" clId="{6C4EBF00-D1B8-426F-979E-6B3EBA031025}" dt="2022-09-14T12:04:32.072" v="3323" actId="947"/>
          <ac:spMkLst>
            <pc:docMk/>
            <pc:sldMk cId="914395413" sldId="266"/>
            <ac:spMk id="810" creationId="{AD1541CF-3289-42B9-846D-C90D7F2492EF}"/>
          </ac:spMkLst>
        </pc:spChg>
        <pc:spChg chg="mod">
          <ac:chgData name="Soleil Yi" userId="c719b956-004a-4243-81dc-14be649b7814" providerId="ADAL" clId="{6C4EBF00-D1B8-426F-979E-6B3EBA031025}" dt="2022-09-14T12:04:32.091" v="3327" actId="947"/>
          <ac:spMkLst>
            <pc:docMk/>
            <pc:sldMk cId="914395413" sldId="266"/>
            <ac:spMk id="811" creationId="{5B6B64EE-9238-4856-8433-BD2BFF297076}"/>
          </ac:spMkLst>
        </pc:spChg>
        <pc:spChg chg="mod">
          <ac:chgData name="Soleil Yi" userId="c719b956-004a-4243-81dc-14be649b7814" providerId="ADAL" clId="{6C4EBF00-D1B8-426F-979E-6B3EBA031025}" dt="2022-09-14T12:04:32.111" v="3331" actId="947"/>
          <ac:spMkLst>
            <pc:docMk/>
            <pc:sldMk cId="914395413" sldId="266"/>
            <ac:spMk id="812" creationId="{66853CCE-8463-4126-AD5A-9C8CDF1BEFDF}"/>
          </ac:spMkLst>
        </pc:spChg>
        <pc:spChg chg="mod">
          <ac:chgData name="Soleil Yi" userId="c719b956-004a-4243-81dc-14be649b7814" providerId="ADAL" clId="{6C4EBF00-D1B8-426F-979E-6B3EBA031025}" dt="2022-09-14T12:04:32.129" v="3335" actId="947"/>
          <ac:spMkLst>
            <pc:docMk/>
            <pc:sldMk cId="914395413" sldId="266"/>
            <ac:spMk id="813" creationId="{1FE48987-FF6C-47F7-8BE3-8C7B48371921}"/>
          </ac:spMkLst>
        </pc:spChg>
        <pc:spChg chg="mod">
          <ac:chgData name="Soleil Yi" userId="c719b956-004a-4243-81dc-14be649b7814" providerId="ADAL" clId="{6C4EBF00-D1B8-426F-979E-6B3EBA031025}" dt="2022-09-14T12:04:32.157" v="3339" actId="947"/>
          <ac:spMkLst>
            <pc:docMk/>
            <pc:sldMk cId="914395413" sldId="266"/>
            <ac:spMk id="814" creationId="{D0169FAB-685F-4387-9AE2-FE4FAFA928C1}"/>
          </ac:spMkLst>
        </pc:spChg>
        <pc:spChg chg="mod">
          <ac:chgData name="Soleil Yi" userId="c719b956-004a-4243-81dc-14be649b7814" providerId="ADAL" clId="{6C4EBF00-D1B8-426F-979E-6B3EBA031025}" dt="2022-09-14T12:04:32.175" v="3343" actId="947"/>
          <ac:spMkLst>
            <pc:docMk/>
            <pc:sldMk cId="914395413" sldId="266"/>
            <ac:spMk id="815" creationId="{66D841CC-2D33-426D-A2B1-8819059A59B6}"/>
          </ac:spMkLst>
        </pc:spChg>
        <pc:spChg chg="mod">
          <ac:chgData name="Soleil Yi" userId="c719b956-004a-4243-81dc-14be649b7814" providerId="ADAL" clId="{6C4EBF00-D1B8-426F-979E-6B3EBA031025}" dt="2022-09-14T12:04:32.194" v="3347" actId="947"/>
          <ac:spMkLst>
            <pc:docMk/>
            <pc:sldMk cId="914395413" sldId="266"/>
            <ac:spMk id="816" creationId="{7FF1FD0F-38BF-4BDC-A816-C5E89986A3AF}"/>
          </ac:spMkLst>
        </pc:spChg>
        <pc:spChg chg="mod">
          <ac:chgData name="Soleil Yi" userId="c719b956-004a-4243-81dc-14be649b7814" providerId="ADAL" clId="{6C4EBF00-D1B8-426F-979E-6B3EBA031025}" dt="2022-09-14T12:04:32.212" v="3351" actId="947"/>
          <ac:spMkLst>
            <pc:docMk/>
            <pc:sldMk cId="914395413" sldId="266"/>
            <ac:spMk id="817" creationId="{8266D503-C26F-4CB3-8097-9FE5EAAB0167}"/>
          </ac:spMkLst>
        </pc:spChg>
        <pc:spChg chg="mod">
          <ac:chgData name="Soleil Yi" userId="c719b956-004a-4243-81dc-14be649b7814" providerId="ADAL" clId="{6C4EBF00-D1B8-426F-979E-6B3EBA031025}" dt="2022-09-14T12:04:32.231" v="3355" actId="947"/>
          <ac:spMkLst>
            <pc:docMk/>
            <pc:sldMk cId="914395413" sldId="266"/>
            <ac:spMk id="818" creationId="{32221908-B5D3-48D8-BEF2-260117FAE1BB}"/>
          </ac:spMkLst>
        </pc:spChg>
        <pc:spChg chg="mod">
          <ac:chgData name="Soleil Yi" userId="c719b956-004a-4243-81dc-14be649b7814" providerId="ADAL" clId="{6C4EBF00-D1B8-426F-979E-6B3EBA031025}" dt="2022-09-14T12:04:32.250" v="3359" actId="947"/>
          <ac:spMkLst>
            <pc:docMk/>
            <pc:sldMk cId="914395413" sldId="266"/>
            <ac:spMk id="819" creationId="{A44BCC83-0F56-4C90-8A33-1C5395688609}"/>
          </ac:spMkLst>
        </pc:spChg>
        <pc:spChg chg="mod">
          <ac:chgData name="Soleil Yi" userId="c719b956-004a-4243-81dc-14be649b7814" providerId="ADAL" clId="{6C4EBF00-D1B8-426F-979E-6B3EBA031025}" dt="2022-09-14T12:04:32.269" v="3363" actId="947"/>
          <ac:spMkLst>
            <pc:docMk/>
            <pc:sldMk cId="914395413" sldId="266"/>
            <ac:spMk id="820" creationId="{BFAA61A1-D685-483C-BC73-D61692CA6FC6}"/>
          </ac:spMkLst>
        </pc:spChg>
        <pc:spChg chg="mod">
          <ac:chgData name="Soleil Yi" userId="c719b956-004a-4243-81dc-14be649b7814" providerId="ADAL" clId="{6C4EBF00-D1B8-426F-979E-6B3EBA031025}" dt="2022-09-14T12:04:32.288" v="3367" actId="947"/>
          <ac:spMkLst>
            <pc:docMk/>
            <pc:sldMk cId="914395413" sldId="266"/>
            <ac:spMk id="821" creationId="{EADFC02E-6B3C-4187-A54D-B7ACE28F1EF5}"/>
          </ac:spMkLst>
        </pc:spChg>
        <pc:spChg chg="mod">
          <ac:chgData name="Soleil Yi" userId="c719b956-004a-4243-81dc-14be649b7814" providerId="ADAL" clId="{6C4EBF00-D1B8-426F-979E-6B3EBA031025}" dt="2022-09-14T12:04:32.315" v="3371" actId="947"/>
          <ac:spMkLst>
            <pc:docMk/>
            <pc:sldMk cId="914395413" sldId="266"/>
            <ac:spMk id="822" creationId="{8CB0AD21-BB7B-4622-99C4-8DBC7DD2D981}"/>
          </ac:spMkLst>
        </pc:spChg>
        <pc:spChg chg="mod">
          <ac:chgData name="Soleil Yi" userId="c719b956-004a-4243-81dc-14be649b7814" providerId="ADAL" clId="{6C4EBF00-D1B8-426F-979E-6B3EBA031025}" dt="2022-09-14T12:04:32.336" v="3375" actId="947"/>
          <ac:spMkLst>
            <pc:docMk/>
            <pc:sldMk cId="914395413" sldId="266"/>
            <ac:spMk id="823" creationId="{86335D1C-0389-47B5-B15E-87E56823A240}"/>
          </ac:spMkLst>
        </pc:spChg>
        <pc:spChg chg="mod">
          <ac:chgData name="Soleil Yi" userId="c719b956-004a-4243-81dc-14be649b7814" providerId="ADAL" clId="{6C4EBF00-D1B8-426F-979E-6B3EBA031025}" dt="2022-09-14T12:04:32.355" v="3379" actId="947"/>
          <ac:spMkLst>
            <pc:docMk/>
            <pc:sldMk cId="914395413" sldId="266"/>
            <ac:spMk id="824" creationId="{E50DD0A1-B005-4337-982E-DF0188B7083D}"/>
          </ac:spMkLst>
        </pc:spChg>
        <pc:spChg chg="mod">
          <ac:chgData name="Soleil Yi" userId="c719b956-004a-4243-81dc-14be649b7814" providerId="ADAL" clId="{6C4EBF00-D1B8-426F-979E-6B3EBA031025}" dt="2022-09-14T12:04:32.374" v="3383" actId="947"/>
          <ac:spMkLst>
            <pc:docMk/>
            <pc:sldMk cId="914395413" sldId="266"/>
            <ac:spMk id="825" creationId="{82276D07-740F-4FAA-AA10-BD318205E647}"/>
          </ac:spMkLst>
        </pc:spChg>
        <pc:spChg chg="mod">
          <ac:chgData name="Soleil Yi" userId="c719b956-004a-4243-81dc-14be649b7814" providerId="ADAL" clId="{6C4EBF00-D1B8-426F-979E-6B3EBA031025}" dt="2022-09-14T12:04:32.394" v="3387" actId="947"/>
          <ac:spMkLst>
            <pc:docMk/>
            <pc:sldMk cId="914395413" sldId="266"/>
            <ac:spMk id="826" creationId="{1FC00AF6-E51E-4A1B-BA1B-8BBF38A194D2}"/>
          </ac:spMkLst>
        </pc:spChg>
        <pc:spChg chg="mod">
          <ac:chgData name="Soleil Yi" userId="c719b956-004a-4243-81dc-14be649b7814" providerId="ADAL" clId="{6C4EBF00-D1B8-426F-979E-6B3EBA031025}" dt="2022-09-14T12:04:32.414" v="3391" actId="947"/>
          <ac:spMkLst>
            <pc:docMk/>
            <pc:sldMk cId="914395413" sldId="266"/>
            <ac:spMk id="827" creationId="{81CDC539-8D40-4E2E-8EC1-3C560333E42E}"/>
          </ac:spMkLst>
        </pc:spChg>
        <pc:spChg chg="mod">
          <ac:chgData name="Soleil Yi" userId="c719b956-004a-4243-81dc-14be649b7814" providerId="ADAL" clId="{6C4EBF00-D1B8-426F-979E-6B3EBA031025}" dt="2022-09-14T12:04:32.435" v="3395" actId="947"/>
          <ac:spMkLst>
            <pc:docMk/>
            <pc:sldMk cId="914395413" sldId="266"/>
            <ac:spMk id="828" creationId="{75696D79-3911-4E7C-AF43-07D52DDB0B2F}"/>
          </ac:spMkLst>
        </pc:spChg>
        <pc:spChg chg="mod">
          <ac:chgData name="Soleil Yi" userId="c719b956-004a-4243-81dc-14be649b7814" providerId="ADAL" clId="{6C4EBF00-D1B8-426F-979E-6B3EBA031025}" dt="2022-09-14T12:04:32.454" v="3399" actId="947"/>
          <ac:spMkLst>
            <pc:docMk/>
            <pc:sldMk cId="914395413" sldId="266"/>
            <ac:spMk id="829" creationId="{F43437D9-DDBA-45D0-B7A2-F518DA84E337}"/>
          </ac:spMkLst>
        </pc:spChg>
        <pc:spChg chg="mod">
          <ac:chgData name="Soleil Yi" userId="c719b956-004a-4243-81dc-14be649b7814" providerId="ADAL" clId="{6C4EBF00-D1B8-426F-979E-6B3EBA031025}" dt="2022-09-14T12:04:32.473" v="3403" actId="947"/>
          <ac:spMkLst>
            <pc:docMk/>
            <pc:sldMk cId="914395413" sldId="266"/>
            <ac:spMk id="830" creationId="{0B6C04A7-DE55-42E1-9ACE-CB03AF67CE78}"/>
          </ac:spMkLst>
        </pc:spChg>
        <pc:spChg chg="mod">
          <ac:chgData name="Soleil Yi" userId="c719b956-004a-4243-81dc-14be649b7814" providerId="ADAL" clId="{6C4EBF00-D1B8-426F-979E-6B3EBA031025}" dt="2022-09-14T12:04:32.492" v="3407" actId="947"/>
          <ac:spMkLst>
            <pc:docMk/>
            <pc:sldMk cId="914395413" sldId="266"/>
            <ac:spMk id="831" creationId="{55D2B7EF-F635-425F-BB68-AA571E0A1234}"/>
          </ac:spMkLst>
        </pc:spChg>
        <pc:spChg chg="mod">
          <ac:chgData name="Soleil Yi" userId="c719b956-004a-4243-81dc-14be649b7814" providerId="ADAL" clId="{6C4EBF00-D1B8-426F-979E-6B3EBA031025}" dt="2022-09-14T12:04:32.512" v="3411" actId="947"/>
          <ac:spMkLst>
            <pc:docMk/>
            <pc:sldMk cId="914395413" sldId="266"/>
            <ac:spMk id="832" creationId="{DCA2D65D-3220-4606-AD64-3842EC37FF44}"/>
          </ac:spMkLst>
        </pc:spChg>
        <pc:spChg chg="mod">
          <ac:chgData name="Soleil Yi" userId="c719b956-004a-4243-81dc-14be649b7814" providerId="ADAL" clId="{6C4EBF00-D1B8-426F-979E-6B3EBA031025}" dt="2022-09-14T12:04:32.531" v="3415" actId="947"/>
          <ac:spMkLst>
            <pc:docMk/>
            <pc:sldMk cId="914395413" sldId="266"/>
            <ac:spMk id="833" creationId="{DB10120C-8BFB-4F00-B441-AE2FF715A7EA}"/>
          </ac:spMkLst>
        </pc:spChg>
        <pc:spChg chg="mod">
          <ac:chgData name="Soleil Yi" userId="c719b956-004a-4243-81dc-14be649b7814" providerId="ADAL" clId="{6C4EBF00-D1B8-426F-979E-6B3EBA031025}" dt="2022-09-14T12:04:32.549" v="3419" actId="947"/>
          <ac:spMkLst>
            <pc:docMk/>
            <pc:sldMk cId="914395413" sldId="266"/>
            <ac:spMk id="834" creationId="{0766B83A-17D3-45AF-9B46-2DA3A3DAA58F}"/>
          </ac:spMkLst>
        </pc:spChg>
        <pc:spChg chg="mod">
          <ac:chgData name="Soleil Yi" userId="c719b956-004a-4243-81dc-14be649b7814" providerId="ADAL" clId="{6C4EBF00-D1B8-426F-979E-6B3EBA031025}" dt="2022-09-14T12:04:32.569" v="3423" actId="947"/>
          <ac:spMkLst>
            <pc:docMk/>
            <pc:sldMk cId="914395413" sldId="266"/>
            <ac:spMk id="835" creationId="{A9505C60-9FC9-4274-AB34-AF822477D697}"/>
          </ac:spMkLst>
        </pc:spChg>
        <pc:spChg chg="mod">
          <ac:chgData name="Soleil Yi" userId="c719b956-004a-4243-81dc-14be649b7814" providerId="ADAL" clId="{6C4EBF00-D1B8-426F-979E-6B3EBA031025}" dt="2022-09-14T12:04:32.590" v="3427" actId="947"/>
          <ac:spMkLst>
            <pc:docMk/>
            <pc:sldMk cId="914395413" sldId="266"/>
            <ac:spMk id="836" creationId="{B99EB427-1AAD-4BAD-A885-4557396F49BA}"/>
          </ac:spMkLst>
        </pc:spChg>
        <pc:spChg chg="mod">
          <ac:chgData name="Soleil Yi" userId="c719b956-004a-4243-81dc-14be649b7814" providerId="ADAL" clId="{6C4EBF00-D1B8-426F-979E-6B3EBA031025}" dt="2022-09-14T12:04:32.611" v="3431" actId="947"/>
          <ac:spMkLst>
            <pc:docMk/>
            <pc:sldMk cId="914395413" sldId="266"/>
            <ac:spMk id="837" creationId="{6DFBD531-B4A0-45D5-9141-545168698446}"/>
          </ac:spMkLst>
        </pc:spChg>
        <pc:spChg chg="mod">
          <ac:chgData name="Soleil Yi" userId="c719b956-004a-4243-81dc-14be649b7814" providerId="ADAL" clId="{6C4EBF00-D1B8-426F-979E-6B3EBA031025}" dt="2022-09-14T12:04:32.631" v="3435" actId="947"/>
          <ac:spMkLst>
            <pc:docMk/>
            <pc:sldMk cId="914395413" sldId="266"/>
            <ac:spMk id="838" creationId="{E87228D9-F24F-4A54-9CB2-3DF582F51A3B}"/>
          </ac:spMkLst>
        </pc:spChg>
        <pc:spChg chg="mod">
          <ac:chgData name="Soleil Yi" userId="c719b956-004a-4243-81dc-14be649b7814" providerId="ADAL" clId="{6C4EBF00-D1B8-426F-979E-6B3EBA031025}" dt="2022-09-14T12:04:32.650" v="3439" actId="947"/>
          <ac:spMkLst>
            <pc:docMk/>
            <pc:sldMk cId="914395413" sldId="266"/>
            <ac:spMk id="839" creationId="{0D411508-0608-492C-A766-EAAD3FA9F14F}"/>
          </ac:spMkLst>
        </pc:spChg>
        <pc:spChg chg="mod">
          <ac:chgData name="Soleil Yi" userId="c719b956-004a-4243-81dc-14be649b7814" providerId="ADAL" clId="{6C4EBF00-D1B8-426F-979E-6B3EBA031025}" dt="2022-09-14T12:04:32.669" v="3443" actId="947"/>
          <ac:spMkLst>
            <pc:docMk/>
            <pc:sldMk cId="914395413" sldId="266"/>
            <ac:spMk id="840" creationId="{23BD6B21-DFDF-4B06-BD67-8461C48EB0D7}"/>
          </ac:spMkLst>
        </pc:spChg>
        <pc:spChg chg="mod">
          <ac:chgData name="Soleil Yi" userId="c719b956-004a-4243-81dc-14be649b7814" providerId="ADAL" clId="{6C4EBF00-D1B8-426F-979E-6B3EBA031025}" dt="2022-09-14T12:04:32.690" v="3447" actId="947"/>
          <ac:spMkLst>
            <pc:docMk/>
            <pc:sldMk cId="914395413" sldId="266"/>
            <ac:spMk id="841" creationId="{3E83230E-E26C-4273-9046-81E85F8B8B22}"/>
          </ac:spMkLst>
        </pc:spChg>
        <pc:spChg chg="mod">
          <ac:chgData name="Soleil Yi" userId="c719b956-004a-4243-81dc-14be649b7814" providerId="ADAL" clId="{6C4EBF00-D1B8-426F-979E-6B3EBA031025}" dt="2022-09-14T12:04:32.710" v="3451" actId="947"/>
          <ac:spMkLst>
            <pc:docMk/>
            <pc:sldMk cId="914395413" sldId="266"/>
            <ac:spMk id="842" creationId="{D6B1234E-62C9-40F8-8A5F-B19006739E2F}"/>
          </ac:spMkLst>
        </pc:spChg>
        <pc:spChg chg="mod">
          <ac:chgData name="Soleil Yi" userId="c719b956-004a-4243-81dc-14be649b7814" providerId="ADAL" clId="{6C4EBF00-D1B8-426F-979E-6B3EBA031025}" dt="2022-09-14T12:04:32.730" v="3455" actId="947"/>
          <ac:spMkLst>
            <pc:docMk/>
            <pc:sldMk cId="914395413" sldId="266"/>
            <ac:spMk id="843" creationId="{52859940-47BD-4898-8640-940264A40321}"/>
          </ac:spMkLst>
        </pc:spChg>
        <pc:spChg chg="mod">
          <ac:chgData name="Soleil Yi" userId="c719b956-004a-4243-81dc-14be649b7814" providerId="ADAL" clId="{6C4EBF00-D1B8-426F-979E-6B3EBA031025}" dt="2022-09-14T12:04:32.750" v="3459" actId="947"/>
          <ac:spMkLst>
            <pc:docMk/>
            <pc:sldMk cId="914395413" sldId="266"/>
            <ac:spMk id="844" creationId="{83C8BDD1-99F8-46C8-AA85-A3A04765CDB8}"/>
          </ac:spMkLst>
        </pc:spChg>
        <pc:spChg chg="mod">
          <ac:chgData name="Soleil Yi" userId="c719b956-004a-4243-81dc-14be649b7814" providerId="ADAL" clId="{6C4EBF00-D1B8-426F-979E-6B3EBA031025}" dt="2022-09-14T12:04:32.770" v="3463" actId="947"/>
          <ac:spMkLst>
            <pc:docMk/>
            <pc:sldMk cId="914395413" sldId="266"/>
            <ac:spMk id="845" creationId="{25B529BA-BAA2-4F55-83C2-F8ABFB486797}"/>
          </ac:spMkLst>
        </pc:spChg>
        <pc:spChg chg="mod">
          <ac:chgData name="Soleil Yi" userId="c719b956-004a-4243-81dc-14be649b7814" providerId="ADAL" clId="{6C4EBF00-D1B8-426F-979E-6B3EBA031025}" dt="2022-09-14T12:04:32.790" v="3467" actId="947"/>
          <ac:spMkLst>
            <pc:docMk/>
            <pc:sldMk cId="914395413" sldId="266"/>
            <ac:spMk id="846" creationId="{878E2E94-9E01-43E2-9858-AA6D5E6510D5}"/>
          </ac:spMkLst>
        </pc:spChg>
        <pc:spChg chg="mod">
          <ac:chgData name="Soleil Yi" userId="c719b956-004a-4243-81dc-14be649b7814" providerId="ADAL" clId="{6C4EBF00-D1B8-426F-979E-6B3EBA031025}" dt="2022-09-14T12:04:32.810" v="3471" actId="947"/>
          <ac:spMkLst>
            <pc:docMk/>
            <pc:sldMk cId="914395413" sldId="266"/>
            <ac:spMk id="847" creationId="{573453C6-4C60-414F-9CF8-B4743C641E93}"/>
          </ac:spMkLst>
        </pc:spChg>
        <pc:spChg chg="mod">
          <ac:chgData name="Soleil Yi" userId="c719b956-004a-4243-81dc-14be649b7814" providerId="ADAL" clId="{6C4EBF00-D1B8-426F-979E-6B3EBA031025}" dt="2022-09-14T12:04:32.830" v="3475" actId="947"/>
          <ac:spMkLst>
            <pc:docMk/>
            <pc:sldMk cId="914395413" sldId="266"/>
            <ac:spMk id="848" creationId="{7335EC79-2D07-4337-B3DF-58E5F67CD796}"/>
          </ac:spMkLst>
        </pc:spChg>
        <pc:spChg chg="mod">
          <ac:chgData name="Soleil Yi" userId="c719b956-004a-4243-81dc-14be649b7814" providerId="ADAL" clId="{6C4EBF00-D1B8-426F-979E-6B3EBA031025}" dt="2022-09-14T12:04:32.851" v="3479" actId="947"/>
          <ac:spMkLst>
            <pc:docMk/>
            <pc:sldMk cId="914395413" sldId="266"/>
            <ac:spMk id="849" creationId="{6602C449-CD4C-4A18-983A-1A3F66383C37}"/>
          </ac:spMkLst>
        </pc:spChg>
        <pc:spChg chg="mod">
          <ac:chgData name="Soleil Yi" userId="c719b956-004a-4243-81dc-14be649b7814" providerId="ADAL" clId="{6C4EBF00-D1B8-426F-979E-6B3EBA031025}" dt="2022-09-14T12:04:32.870" v="3483" actId="947"/>
          <ac:spMkLst>
            <pc:docMk/>
            <pc:sldMk cId="914395413" sldId="266"/>
            <ac:spMk id="850" creationId="{5C024A59-14A5-41C2-89BA-36D9C79DC692}"/>
          </ac:spMkLst>
        </pc:spChg>
        <pc:spChg chg="mod">
          <ac:chgData name="Soleil Yi" userId="c719b956-004a-4243-81dc-14be649b7814" providerId="ADAL" clId="{6C4EBF00-D1B8-426F-979E-6B3EBA031025}" dt="2022-09-14T12:04:32.890" v="3487" actId="947"/>
          <ac:spMkLst>
            <pc:docMk/>
            <pc:sldMk cId="914395413" sldId="266"/>
            <ac:spMk id="851" creationId="{E1BE494B-FE3D-41A4-B387-7252C6824CAA}"/>
          </ac:spMkLst>
        </pc:spChg>
        <pc:spChg chg="mod">
          <ac:chgData name="Soleil Yi" userId="c719b956-004a-4243-81dc-14be649b7814" providerId="ADAL" clId="{6C4EBF00-D1B8-426F-979E-6B3EBA031025}" dt="2022-09-14T12:04:32.911" v="3491" actId="947"/>
          <ac:spMkLst>
            <pc:docMk/>
            <pc:sldMk cId="914395413" sldId="266"/>
            <ac:spMk id="852" creationId="{99975A4A-840E-43F1-811E-29695A0447FE}"/>
          </ac:spMkLst>
        </pc:spChg>
        <pc:spChg chg="mod">
          <ac:chgData name="Soleil Yi" userId="c719b956-004a-4243-81dc-14be649b7814" providerId="ADAL" clId="{6C4EBF00-D1B8-426F-979E-6B3EBA031025}" dt="2022-09-14T12:04:32.929" v="3495" actId="947"/>
          <ac:spMkLst>
            <pc:docMk/>
            <pc:sldMk cId="914395413" sldId="266"/>
            <ac:spMk id="853" creationId="{1039C532-4528-49B2-A50D-3FA385401007}"/>
          </ac:spMkLst>
        </pc:spChg>
        <pc:spChg chg="mod">
          <ac:chgData name="Soleil Yi" userId="c719b956-004a-4243-81dc-14be649b7814" providerId="ADAL" clId="{6C4EBF00-D1B8-426F-979E-6B3EBA031025}" dt="2022-09-14T12:04:32.948" v="3499" actId="947"/>
          <ac:spMkLst>
            <pc:docMk/>
            <pc:sldMk cId="914395413" sldId="266"/>
            <ac:spMk id="854" creationId="{B9D6BEE4-8B4C-4F82-9D84-F567522F1E46}"/>
          </ac:spMkLst>
        </pc:spChg>
        <pc:spChg chg="mod">
          <ac:chgData name="Soleil Yi" userId="c719b956-004a-4243-81dc-14be649b7814" providerId="ADAL" clId="{6C4EBF00-D1B8-426F-979E-6B3EBA031025}" dt="2022-09-14T12:04:32.966" v="3503" actId="947"/>
          <ac:spMkLst>
            <pc:docMk/>
            <pc:sldMk cId="914395413" sldId="266"/>
            <ac:spMk id="855" creationId="{E804A410-1750-4A82-A7F4-BBB2D7AFD040}"/>
          </ac:spMkLst>
        </pc:spChg>
        <pc:spChg chg="mod">
          <ac:chgData name="Soleil Yi" userId="c719b956-004a-4243-81dc-14be649b7814" providerId="ADAL" clId="{6C4EBF00-D1B8-426F-979E-6B3EBA031025}" dt="2022-09-14T12:04:32.985" v="3507" actId="947"/>
          <ac:spMkLst>
            <pc:docMk/>
            <pc:sldMk cId="914395413" sldId="266"/>
            <ac:spMk id="856" creationId="{5E1D0635-12CA-41CC-A48A-646E9E6810D8}"/>
          </ac:spMkLst>
        </pc:spChg>
        <pc:spChg chg="mod">
          <ac:chgData name="Soleil Yi" userId="c719b956-004a-4243-81dc-14be649b7814" providerId="ADAL" clId="{6C4EBF00-D1B8-426F-979E-6B3EBA031025}" dt="2022-09-14T12:04:33.004" v="3511" actId="947"/>
          <ac:spMkLst>
            <pc:docMk/>
            <pc:sldMk cId="914395413" sldId="266"/>
            <ac:spMk id="857" creationId="{A3287F30-39AF-4FA4-8E49-2D290C1BEF72}"/>
          </ac:spMkLst>
        </pc:spChg>
        <pc:spChg chg="mod">
          <ac:chgData name="Soleil Yi" userId="c719b956-004a-4243-81dc-14be649b7814" providerId="ADAL" clId="{6C4EBF00-D1B8-426F-979E-6B3EBA031025}" dt="2022-09-14T12:04:33.023" v="3515" actId="947"/>
          <ac:spMkLst>
            <pc:docMk/>
            <pc:sldMk cId="914395413" sldId="266"/>
            <ac:spMk id="858" creationId="{3ABEDD32-5C89-48DF-BFD8-717054608154}"/>
          </ac:spMkLst>
        </pc:spChg>
        <pc:spChg chg="mod">
          <ac:chgData name="Soleil Yi" userId="c719b956-004a-4243-81dc-14be649b7814" providerId="ADAL" clId="{6C4EBF00-D1B8-426F-979E-6B3EBA031025}" dt="2022-09-14T12:04:33.042" v="3519" actId="947"/>
          <ac:spMkLst>
            <pc:docMk/>
            <pc:sldMk cId="914395413" sldId="266"/>
            <ac:spMk id="859" creationId="{403ACDA3-624B-433A-8C9C-D5A36DB422DD}"/>
          </ac:spMkLst>
        </pc:spChg>
        <pc:spChg chg="mod">
          <ac:chgData name="Soleil Yi" userId="c719b956-004a-4243-81dc-14be649b7814" providerId="ADAL" clId="{6C4EBF00-D1B8-426F-979E-6B3EBA031025}" dt="2022-09-14T12:04:33.061" v="3523" actId="947"/>
          <ac:spMkLst>
            <pc:docMk/>
            <pc:sldMk cId="914395413" sldId="266"/>
            <ac:spMk id="860" creationId="{08B708B3-D33C-4691-A1EE-F73896C7FAF5}"/>
          </ac:spMkLst>
        </pc:spChg>
        <pc:spChg chg="mod">
          <ac:chgData name="Soleil Yi" userId="c719b956-004a-4243-81dc-14be649b7814" providerId="ADAL" clId="{6C4EBF00-D1B8-426F-979E-6B3EBA031025}" dt="2022-09-14T12:04:33.081" v="3527" actId="947"/>
          <ac:spMkLst>
            <pc:docMk/>
            <pc:sldMk cId="914395413" sldId="266"/>
            <ac:spMk id="861" creationId="{07B241C4-71EF-4762-951A-3EC0EEE5B253}"/>
          </ac:spMkLst>
        </pc:spChg>
        <pc:spChg chg="mod">
          <ac:chgData name="Soleil Yi" userId="c719b956-004a-4243-81dc-14be649b7814" providerId="ADAL" clId="{6C4EBF00-D1B8-426F-979E-6B3EBA031025}" dt="2022-09-14T12:04:33.100" v="3531" actId="947"/>
          <ac:spMkLst>
            <pc:docMk/>
            <pc:sldMk cId="914395413" sldId="266"/>
            <ac:spMk id="862" creationId="{CB4B821A-4643-4A0B-A8D4-48D89AD957F4}"/>
          </ac:spMkLst>
        </pc:spChg>
        <pc:spChg chg="mod">
          <ac:chgData name="Soleil Yi" userId="c719b956-004a-4243-81dc-14be649b7814" providerId="ADAL" clId="{6C4EBF00-D1B8-426F-979E-6B3EBA031025}" dt="2022-09-14T12:04:33.120" v="3535" actId="947"/>
          <ac:spMkLst>
            <pc:docMk/>
            <pc:sldMk cId="914395413" sldId="266"/>
            <ac:spMk id="863" creationId="{CDBAE866-D59E-414A-B18D-634CF618F33A}"/>
          </ac:spMkLst>
        </pc:spChg>
        <pc:spChg chg="mod">
          <ac:chgData name="Soleil Yi" userId="c719b956-004a-4243-81dc-14be649b7814" providerId="ADAL" clId="{6C4EBF00-D1B8-426F-979E-6B3EBA031025}" dt="2022-09-14T12:04:33.139" v="3539" actId="947"/>
          <ac:spMkLst>
            <pc:docMk/>
            <pc:sldMk cId="914395413" sldId="266"/>
            <ac:spMk id="864" creationId="{12A60A0B-EB6A-4730-B290-1AA01B70B25C}"/>
          </ac:spMkLst>
        </pc:spChg>
        <pc:spChg chg="mod">
          <ac:chgData name="Soleil Yi" userId="c719b956-004a-4243-81dc-14be649b7814" providerId="ADAL" clId="{6C4EBF00-D1B8-426F-979E-6B3EBA031025}" dt="2022-09-14T12:04:33.160" v="3543" actId="947"/>
          <ac:spMkLst>
            <pc:docMk/>
            <pc:sldMk cId="914395413" sldId="266"/>
            <ac:spMk id="865" creationId="{96E59E7C-2B36-4BA4-B47C-B42B5A2C5845}"/>
          </ac:spMkLst>
        </pc:spChg>
        <pc:spChg chg="mod">
          <ac:chgData name="Soleil Yi" userId="c719b956-004a-4243-81dc-14be649b7814" providerId="ADAL" clId="{6C4EBF00-D1B8-426F-979E-6B3EBA031025}" dt="2022-09-14T12:04:33.180" v="3547" actId="947"/>
          <ac:spMkLst>
            <pc:docMk/>
            <pc:sldMk cId="914395413" sldId="266"/>
            <ac:spMk id="866" creationId="{B187101D-1FAE-4432-A873-285ABB13150D}"/>
          </ac:spMkLst>
        </pc:spChg>
        <pc:spChg chg="mod">
          <ac:chgData name="Soleil Yi" userId="c719b956-004a-4243-81dc-14be649b7814" providerId="ADAL" clId="{6C4EBF00-D1B8-426F-979E-6B3EBA031025}" dt="2022-09-14T12:04:33.202" v="3551" actId="947"/>
          <ac:spMkLst>
            <pc:docMk/>
            <pc:sldMk cId="914395413" sldId="266"/>
            <ac:spMk id="867" creationId="{83A747EF-A878-42C1-AA24-0DB46F34593C}"/>
          </ac:spMkLst>
        </pc:spChg>
        <pc:spChg chg="mod">
          <ac:chgData name="Soleil Yi" userId="c719b956-004a-4243-81dc-14be649b7814" providerId="ADAL" clId="{6C4EBF00-D1B8-426F-979E-6B3EBA031025}" dt="2022-09-14T12:04:33.225" v="3555" actId="947"/>
          <ac:spMkLst>
            <pc:docMk/>
            <pc:sldMk cId="914395413" sldId="266"/>
            <ac:spMk id="868" creationId="{2A8442D9-5C95-4DCE-A5C8-AD7FD1E21512}"/>
          </ac:spMkLst>
        </pc:spChg>
        <pc:spChg chg="mod">
          <ac:chgData name="Soleil Yi" userId="c719b956-004a-4243-81dc-14be649b7814" providerId="ADAL" clId="{6C4EBF00-D1B8-426F-979E-6B3EBA031025}" dt="2022-09-14T12:04:33.245" v="3559" actId="947"/>
          <ac:spMkLst>
            <pc:docMk/>
            <pc:sldMk cId="914395413" sldId="266"/>
            <ac:spMk id="869" creationId="{C1A72C15-1C16-4441-AB77-CF83E93A6EE4}"/>
          </ac:spMkLst>
        </pc:spChg>
        <pc:spChg chg="mod">
          <ac:chgData name="Soleil Yi" userId="c719b956-004a-4243-81dc-14be649b7814" providerId="ADAL" clId="{6C4EBF00-D1B8-426F-979E-6B3EBA031025}" dt="2022-09-14T12:04:33.264" v="3563" actId="947"/>
          <ac:spMkLst>
            <pc:docMk/>
            <pc:sldMk cId="914395413" sldId="266"/>
            <ac:spMk id="870" creationId="{876502D7-291D-41C9-820F-F31C01BE81FA}"/>
          </ac:spMkLst>
        </pc:spChg>
        <pc:spChg chg="mod">
          <ac:chgData name="Soleil Yi" userId="c719b956-004a-4243-81dc-14be649b7814" providerId="ADAL" clId="{6C4EBF00-D1B8-426F-979E-6B3EBA031025}" dt="2022-09-14T12:04:33.285" v="3567" actId="947"/>
          <ac:spMkLst>
            <pc:docMk/>
            <pc:sldMk cId="914395413" sldId="266"/>
            <ac:spMk id="871" creationId="{4A8FF940-3C95-4B23-A4DC-A20ACDBDC5EA}"/>
          </ac:spMkLst>
        </pc:spChg>
        <pc:spChg chg="mod">
          <ac:chgData name="Soleil Yi" userId="c719b956-004a-4243-81dc-14be649b7814" providerId="ADAL" clId="{6C4EBF00-D1B8-426F-979E-6B3EBA031025}" dt="2022-09-14T12:04:33.304" v="3571" actId="947"/>
          <ac:spMkLst>
            <pc:docMk/>
            <pc:sldMk cId="914395413" sldId="266"/>
            <ac:spMk id="872" creationId="{521ACC22-FCB3-4652-8C6A-C11F949E4FB3}"/>
          </ac:spMkLst>
        </pc:spChg>
        <pc:spChg chg="mod">
          <ac:chgData name="Soleil Yi" userId="c719b956-004a-4243-81dc-14be649b7814" providerId="ADAL" clId="{6C4EBF00-D1B8-426F-979E-6B3EBA031025}" dt="2022-09-14T12:04:33.324" v="3575" actId="947"/>
          <ac:spMkLst>
            <pc:docMk/>
            <pc:sldMk cId="914395413" sldId="266"/>
            <ac:spMk id="873" creationId="{5DCA5BA5-7D83-4710-A535-CE01EA52EDAB}"/>
          </ac:spMkLst>
        </pc:spChg>
        <pc:spChg chg="mod">
          <ac:chgData name="Soleil Yi" userId="c719b956-004a-4243-81dc-14be649b7814" providerId="ADAL" clId="{6C4EBF00-D1B8-426F-979E-6B3EBA031025}" dt="2022-09-14T12:04:33.349" v="3579" actId="947"/>
          <ac:spMkLst>
            <pc:docMk/>
            <pc:sldMk cId="914395413" sldId="266"/>
            <ac:spMk id="874" creationId="{7B7F164E-CFAB-462E-8F49-54994990B60E}"/>
          </ac:spMkLst>
        </pc:spChg>
        <pc:spChg chg="mod">
          <ac:chgData name="Soleil Yi" userId="c719b956-004a-4243-81dc-14be649b7814" providerId="ADAL" clId="{6C4EBF00-D1B8-426F-979E-6B3EBA031025}" dt="2022-09-14T12:04:33.368" v="3583" actId="947"/>
          <ac:spMkLst>
            <pc:docMk/>
            <pc:sldMk cId="914395413" sldId="266"/>
            <ac:spMk id="875" creationId="{3DDA73A6-B64E-41FE-87A7-587FD37F552D}"/>
          </ac:spMkLst>
        </pc:spChg>
        <pc:spChg chg="mod">
          <ac:chgData name="Soleil Yi" userId="c719b956-004a-4243-81dc-14be649b7814" providerId="ADAL" clId="{6C4EBF00-D1B8-426F-979E-6B3EBA031025}" dt="2022-09-14T12:04:33.388" v="3587" actId="947"/>
          <ac:spMkLst>
            <pc:docMk/>
            <pc:sldMk cId="914395413" sldId="266"/>
            <ac:spMk id="876" creationId="{11D758B0-2775-44A7-AAE6-C21D0C310A0B}"/>
          </ac:spMkLst>
        </pc:spChg>
        <pc:spChg chg="mod">
          <ac:chgData name="Soleil Yi" userId="c719b956-004a-4243-81dc-14be649b7814" providerId="ADAL" clId="{6C4EBF00-D1B8-426F-979E-6B3EBA031025}" dt="2022-09-14T12:04:33.408" v="3591" actId="947"/>
          <ac:spMkLst>
            <pc:docMk/>
            <pc:sldMk cId="914395413" sldId="266"/>
            <ac:spMk id="877" creationId="{80F7ACE4-B88F-4C7D-A934-C671B93B5FFB}"/>
          </ac:spMkLst>
        </pc:spChg>
        <pc:spChg chg="mod">
          <ac:chgData name="Soleil Yi" userId="c719b956-004a-4243-81dc-14be649b7814" providerId="ADAL" clId="{6C4EBF00-D1B8-426F-979E-6B3EBA031025}" dt="2022-09-14T12:04:33.437" v="3595" actId="947"/>
          <ac:spMkLst>
            <pc:docMk/>
            <pc:sldMk cId="914395413" sldId="266"/>
            <ac:spMk id="878" creationId="{F41BDE6E-7CFC-4D82-BB91-67E1AFCDDDD6}"/>
          </ac:spMkLst>
        </pc:spChg>
        <pc:spChg chg="mod">
          <ac:chgData name="Soleil Yi" userId="c719b956-004a-4243-81dc-14be649b7814" providerId="ADAL" clId="{6C4EBF00-D1B8-426F-979E-6B3EBA031025}" dt="2022-09-14T12:04:33.467" v="3599" actId="947"/>
          <ac:spMkLst>
            <pc:docMk/>
            <pc:sldMk cId="914395413" sldId="266"/>
            <ac:spMk id="879" creationId="{0D96CCDE-AA8A-469A-A02E-3C296DCFA48E}"/>
          </ac:spMkLst>
        </pc:spChg>
        <pc:spChg chg="mod">
          <ac:chgData name="Soleil Yi" userId="c719b956-004a-4243-81dc-14be649b7814" providerId="ADAL" clId="{6C4EBF00-D1B8-426F-979E-6B3EBA031025}" dt="2022-09-14T12:04:33.487" v="3603" actId="947"/>
          <ac:spMkLst>
            <pc:docMk/>
            <pc:sldMk cId="914395413" sldId="266"/>
            <ac:spMk id="880" creationId="{D9EA01B2-38A5-48C9-8232-21FAD0BC70F9}"/>
          </ac:spMkLst>
        </pc:spChg>
        <pc:spChg chg="mod">
          <ac:chgData name="Soleil Yi" userId="c719b956-004a-4243-81dc-14be649b7814" providerId="ADAL" clId="{6C4EBF00-D1B8-426F-979E-6B3EBA031025}" dt="2022-09-14T12:04:33.507" v="3607" actId="947"/>
          <ac:spMkLst>
            <pc:docMk/>
            <pc:sldMk cId="914395413" sldId="266"/>
            <ac:spMk id="881" creationId="{23703AD1-4D33-4289-ADD9-56673681787C}"/>
          </ac:spMkLst>
        </pc:spChg>
        <pc:spChg chg="mod">
          <ac:chgData name="Soleil Yi" userId="c719b956-004a-4243-81dc-14be649b7814" providerId="ADAL" clId="{6C4EBF00-D1B8-426F-979E-6B3EBA031025}" dt="2022-09-14T12:04:33.527" v="3611" actId="947"/>
          <ac:spMkLst>
            <pc:docMk/>
            <pc:sldMk cId="914395413" sldId="266"/>
            <ac:spMk id="882" creationId="{133F394F-708B-429A-893C-2F81F54B0488}"/>
          </ac:spMkLst>
        </pc:spChg>
        <pc:spChg chg="mod">
          <ac:chgData name="Soleil Yi" userId="c719b956-004a-4243-81dc-14be649b7814" providerId="ADAL" clId="{6C4EBF00-D1B8-426F-979E-6B3EBA031025}" dt="2022-09-14T12:04:33.545" v="3615" actId="947"/>
          <ac:spMkLst>
            <pc:docMk/>
            <pc:sldMk cId="914395413" sldId="266"/>
            <ac:spMk id="883" creationId="{71C6FBE5-4B38-4BE5-8B48-2C08DB4736D5}"/>
          </ac:spMkLst>
        </pc:spChg>
        <pc:spChg chg="mod">
          <ac:chgData name="Soleil Yi" userId="c719b956-004a-4243-81dc-14be649b7814" providerId="ADAL" clId="{6C4EBF00-D1B8-426F-979E-6B3EBA031025}" dt="2022-09-14T12:04:33.566" v="3619" actId="947"/>
          <ac:spMkLst>
            <pc:docMk/>
            <pc:sldMk cId="914395413" sldId="266"/>
            <ac:spMk id="884" creationId="{BE3ACF76-A5EC-467C-9A62-2B6FF42C976D}"/>
          </ac:spMkLst>
        </pc:spChg>
        <pc:spChg chg="mod">
          <ac:chgData name="Soleil Yi" userId="c719b956-004a-4243-81dc-14be649b7814" providerId="ADAL" clId="{6C4EBF00-D1B8-426F-979E-6B3EBA031025}" dt="2022-09-14T12:04:33.593" v="3623" actId="947"/>
          <ac:spMkLst>
            <pc:docMk/>
            <pc:sldMk cId="914395413" sldId="266"/>
            <ac:spMk id="885" creationId="{33E9E026-A854-44E5-B8B0-8E537C9AD4CD}"/>
          </ac:spMkLst>
        </pc:spChg>
        <pc:spChg chg="mod">
          <ac:chgData name="Soleil Yi" userId="c719b956-004a-4243-81dc-14be649b7814" providerId="ADAL" clId="{6C4EBF00-D1B8-426F-979E-6B3EBA031025}" dt="2022-09-14T12:04:33.622" v="3627" actId="947"/>
          <ac:spMkLst>
            <pc:docMk/>
            <pc:sldMk cId="914395413" sldId="266"/>
            <ac:spMk id="886" creationId="{79C452FF-D83F-4E02-9EFC-AF5A333A592A}"/>
          </ac:spMkLst>
        </pc:spChg>
        <pc:spChg chg="mod">
          <ac:chgData name="Soleil Yi" userId="c719b956-004a-4243-81dc-14be649b7814" providerId="ADAL" clId="{6C4EBF00-D1B8-426F-979E-6B3EBA031025}" dt="2022-09-14T12:04:33.651" v="3631" actId="947"/>
          <ac:spMkLst>
            <pc:docMk/>
            <pc:sldMk cId="914395413" sldId="266"/>
            <ac:spMk id="887" creationId="{586E4DFA-23A3-47D8-8ADE-964155E79FD7}"/>
          </ac:spMkLst>
        </pc:spChg>
        <pc:spChg chg="mod">
          <ac:chgData name="Soleil Yi" userId="c719b956-004a-4243-81dc-14be649b7814" providerId="ADAL" clId="{6C4EBF00-D1B8-426F-979E-6B3EBA031025}" dt="2022-09-14T12:04:33.676" v="3635" actId="947"/>
          <ac:spMkLst>
            <pc:docMk/>
            <pc:sldMk cId="914395413" sldId="266"/>
            <ac:spMk id="888" creationId="{7873EC13-D733-4571-BC64-5BFBAABF68BD}"/>
          </ac:spMkLst>
        </pc:spChg>
        <pc:spChg chg="mod">
          <ac:chgData name="Soleil Yi" userId="c719b956-004a-4243-81dc-14be649b7814" providerId="ADAL" clId="{6C4EBF00-D1B8-426F-979E-6B3EBA031025}" dt="2022-09-14T12:04:33.708" v="3639" actId="947"/>
          <ac:spMkLst>
            <pc:docMk/>
            <pc:sldMk cId="914395413" sldId="266"/>
            <ac:spMk id="889" creationId="{4687566E-CD79-4D11-BDCD-EB0FEC95C8DA}"/>
          </ac:spMkLst>
        </pc:spChg>
        <pc:spChg chg="mod">
          <ac:chgData name="Soleil Yi" userId="c719b956-004a-4243-81dc-14be649b7814" providerId="ADAL" clId="{6C4EBF00-D1B8-426F-979E-6B3EBA031025}" dt="2022-09-14T12:04:33.733" v="3643" actId="947"/>
          <ac:spMkLst>
            <pc:docMk/>
            <pc:sldMk cId="914395413" sldId="266"/>
            <ac:spMk id="890" creationId="{50FC2B31-57B7-4469-AED0-566347E7F6BE}"/>
          </ac:spMkLst>
        </pc:spChg>
        <pc:spChg chg="mod">
          <ac:chgData name="Soleil Yi" userId="c719b956-004a-4243-81dc-14be649b7814" providerId="ADAL" clId="{6C4EBF00-D1B8-426F-979E-6B3EBA031025}" dt="2022-09-14T12:04:33.755" v="3647" actId="947"/>
          <ac:spMkLst>
            <pc:docMk/>
            <pc:sldMk cId="914395413" sldId="266"/>
            <ac:spMk id="891" creationId="{25F6F99A-C41E-420B-8F97-A52961D678B6}"/>
          </ac:spMkLst>
        </pc:spChg>
        <pc:spChg chg="mod">
          <ac:chgData name="Soleil Yi" userId="c719b956-004a-4243-81dc-14be649b7814" providerId="ADAL" clId="{6C4EBF00-D1B8-426F-979E-6B3EBA031025}" dt="2022-09-14T12:04:33.774" v="3651" actId="947"/>
          <ac:spMkLst>
            <pc:docMk/>
            <pc:sldMk cId="914395413" sldId="266"/>
            <ac:spMk id="892" creationId="{26F36FFE-6113-4AB3-BE79-66074FBFE344}"/>
          </ac:spMkLst>
        </pc:spChg>
        <pc:spChg chg="mod">
          <ac:chgData name="Soleil Yi" userId="c719b956-004a-4243-81dc-14be649b7814" providerId="ADAL" clId="{6C4EBF00-D1B8-426F-979E-6B3EBA031025}" dt="2022-09-14T12:04:33.793" v="3655" actId="947"/>
          <ac:spMkLst>
            <pc:docMk/>
            <pc:sldMk cId="914395413" sldId="266"/>
            <ac:spMk id="893" creationId="{CD3D0514-2184-46E9-A7D4-07CC1DC54438}"/>
          </ac:spMkLst>
        </pc:spChg>
        <pc:spChg chg="mod">
          <ac:chgData name="Soleil Yi" userId="c719b956-004a-4243-81dc-14be649b7814" providerId="ADAL" clId="{6C4EBF00-D1B8-426F-979E-6B3EBA031025}" dt="2022-09-14T12:04:33.812" v="3659" actId="947"/>
          <ac:spMkLst>
            <pc:docMk/>
            <pc:sldMk cId="914395413" sldId="266"/>
            <ac:spMk id="894" creationId="{53F831D3-DDE4-40B7-985D-D4ECB4FFE4AA}"/>
          </ac:spMkLst>
        </pc:spChg>
        <pc:spChg chg="mod">
          <ac:chgData name="Soleil Yi" userId="c719b956-004a-4243-81dc-14be649b7814" providerId="ADAL" clId="{6C4EBF00-D1B8-426F-979E-6B3EBA031025}" dt="2022-09-14T12:04:33.830" v="3663" actId="947"/>
          <ac:spMkLst>
            <pc:docMk/>
            <pc:sldMk cId="914395413" sldId="266"/>
            <ac:spMk id="895" creationId="{39B448D9-F25D-4EB1-A422-9F1123EFBFDF}"/>
          </ac:spMkLst>
        </pc:spChg>
        <pc:spChg chg="mod">
          <ac:chgData name="Soleil Yi" userId="c719b956-004a-4243-81dc-14be649b7814" providerId="ADAL" clId="{6C4EBF00-D1B8-426F-979E-6B3EBA031025}" dt="2022-09-14T12:04:33.849" v="3667" actId="947"/>
          <ac:spMkLst>
            <pc:docMk/>
            <pc:sldMk cId="914395413" sldId="266"/>
            <ac:spMk id="896" creationId="{34E27B5E-55E8-47C5-864A-466B3270F7A0}"/>
          </ac:spMkLst>
        </pc:spChg>
        <pc:spChg chg="mod">
          <ac:chgData name="Soleil Yi" userId="c719b956-004a-4243-81dc-14be649b7814" providerId="ADAL" clId="{6C4EBF00-D1B8-426F-979E-6B3EBA031025}" dt="2022-09-14T12:04:33.868" v="3671" actId="947"/>
          <ac:spMkLst>
            <pc:docMk/>
            <pc:sldMk cId="914395413" sldId="266"/>
            <ac:spMk id="897" creationId="{4DB5EFD0-C23C-4261-8BA4-E3C9EB02671D}"/>
          </ac:spMkLst>
        </pc:spChg>
        <pc:spChg chg="mod">
          <ac:chgData name="Soleil Yi" userId="c719b956-004a-4243-81dc-14be649b7814" providerId="ADAL" clId="{6C4EBF00-D1B8-426F-979E-6B3EBA031025}" dt="2022-09-14T12:04:33.889" v="3675" actId="947"/>
          <ac:spMkLst>
            <pc:docMk/>
            <pc:sldMk cId="914395413" sldId="266"/>
            <ac:spMk id="898" creationId="{FF81CE14-D3E3-4A83-BA96-3ADB59630A84}"/>
          </ac:spMkLst>
        </pc:spChg>
        <pc:spChg chg="mod">
          <ac:chgData name="Soleil Yi" userId="c719b956-004a-4243-81dc-14be649b7814" providerId="ADAL" clId="{6C4EBF00-D1B8-426F-979E-6B3EBA031025}" dt="2022-09-14T12:04:33.908" v="3679" actId="947"/>
          <ac:spMkLst>
            <pc:docMk/>
            <pc:sldMk cId="914395413" sldId="266"/>
            <ac:spMk id="899" creationId="{69C8A61C-E5FF-4A0E-A178-33B490947247}"/>
          </ac:spMkLst>
        </pc:spChg>
        <pc:spChg chg="mod">
          <ac:chgData name="Soleil Yi" userId="c719b956-004a-4243-81dc-14be649b7814" providerId="ADAL" clId="{6C4EBF00-D1B8-426F-979E-6B3EBA031025}" dt="2022-09-14T12:04:33.928" v="3683" actId="947"/>
          <ac:spMkLst>
            <pc:docMk/>
            <pc:sldMk cId="914395413" sldId="266"/>
            <ac:spMk id="900" creationId="{BBD5001D-BAD2-4BC1-8731-87DE8671FAE6}"/>
          </ac:spMkLst>
        </pc:spChg>
        <pc:spChg chg="mod">
          <ac:chgData name="Soleil Yi" userId="c719b956-004a-4243-81dc-14be649b7814" providerId="ADAL" clId="{6C4EBF00-D1B8-426F-979E-6B3EBA031025}" dt="2022-09-14T12:04:33.946" v="3687" actId="947"/>
          <ac:spMkLst>
            <pc:docMk/>
            <pc:sldMk cId="914395413" sldId="266"/>
            <ac:spMk id="901" creationId="{26A3F3D5-982A-4797-AC3A-A6C1946B3464}"/>
          </ac:spMkLst>
        </pc:spChg>
        <pc:spChg chg="mod">
          <ac:chgData name="Soleil Yi" userId="c719b956-004a-4243-81dc-14be649b7814" providerId="ADAL" clId="{6C4EBF00-D1B8-426F-979E-6B3EBA031025}" dt="2022-09-14T12:04:33.965" v="3691" actId="947"/>
          <ac:spMkLst>
            <pc:docMk/>
            <pc:sldMk cId="914395413" sldId="266"/>
            <ac:spMk id="902" creationId="{5F90E226-9F2D-4D05-AFAA-8C62A732C505}"/>
          </ac:spMkLst>
        </pc:spChg>
        <pc:spChg chg="mod">
          <ac:chgData name="Soleil Yi" userId="c719b956-004a-4243-81dc-14be649b7814" providerId="ADAL" clId="{6C4EBF00-D1B8-426F-979E-6B3EBA031025}" dt="2022-09-14T12:04:33.983" v="3695" actId="947"/>
          <ac:spMkLst>
            <pc:docMk/>
            <pc:sldMk cId="914395413" sldId="266"/>
            <ac:spMk id="903" creationId="{1BB05E09-A04B-4CF9-B5D6-66A7C1F94D25}"/>
          </ac:spMkLst>
        </pc:spChg>
        <pc:spChg chg="mod">
          <ac:chgData name="Soleil Yi" userId="c719b956-004a-4243-81dc-14be649b7814" providerId="ADAL" clId="{6C4EBF00-D1B8-426F-979E-6B3EBA031025}" dt="2022-09-14T12:04:34.002" v="3699" actId="947"/>
          <ac:spMkLst>
            <pc:docMk/>
            <pc:sldMk cId="914395413" sldId="266"/>
            <ac:spMk id="904" creationId="{2DC60181-AF1C-4D4C-806A-E3F5FB66E0EE}"/>
          </ac:spMkLst>
        </pc:spChg>
        <pc:spChg chg="mod">
          <ac:chgData name="Soleil Yi" userId="c719b956-004a-4243-81dc-14be649b7814" providerId="ADAL" clId="{6C4EBF00-D1B8-426F-979E-6B3EBA031025}" dt="2022-09-14T12:04:34.022" v="3703" actId="947"/>
          <ac:spMkLst>
            <pc:docMk/>
            <pc:sldMk cId="914395413" sldId="266"/>
            <ac:spMk id="905" creationId="{BD60776F-0ABD-4A16-84F9-9B791AE0E199}"/>
          </ac:spMkLst>
        </pc:spChg>
        <pc:spChg chg="mod">
          <ac:chgData name="Soleil Yi" userId="c719b956-004a-4243-81dc-14be649b7814" providerId="ADAL" clId="{6C4EBF00-D1B8-426F-979E-6B3EBA031025}" dt="2022-09-14T12:04:34.042" v="3707" actId="947"/>
          <ac:spMkLst>
            <pc:docMk/>
            <pc:sldMk cId="914395413" sldId="266"/>
            <ac:spMk id="906" creationId="{3C0F5288-FE8C-4E0B-8429-77CDFE9D0D1C}"/>
          </ac:spMkLst>
        </pc:spChg>
        <pc:spChg chg="mod">
          <ac:chgData name="Soleil Yi" userId="c719b956-004a-4243-81dc-14be649b7814" providerId="ADAL" clId="{6C4EBF00-D1B8-426F-979E-6B3EBA031025}" dt="2022-09-14T12:04:34.061" v="3711" actId="947"/>
          <ac:spMkLst>
            <pc:docMk/>
            <pc:sldMk cId="914395413" sldId="266"/>
            <ac:spMk id="907" creationId="{E2204F6A-FAF8-4ADF-8E6D-0D374D55CC84}"/>
          </ac:spMkLst>
        </pc:spChg>
        <pc:spChg chg="mod">
          <ac:chgData name="Soleil Yi" userId="c719b956-004a-4243-81dc-14be649b7814" providerId="ADAL" clId="{6C4EBF00-D1B8-426F-979E-6B3EBA031025}" dt="2022-09-14T12:04:34.081" v="3715" actId="947"/>
          <ac:spMkLst>
            <pc:docMk/>
            <pc:sldMk cId="914395413" sldId="266"/>
            <ac:spMk id="908" creationId="{61521EEF-112C-424C-B5CD-99BD96004CE3}"/>
          </ac:spMkLst>
        </pc:spChg>
        <pc:spChg chg="mod">
          <ac:chgData name="Soleil Yi" userId="c719b956-004a-4243-81dc-14be649b7814" providerId="ADAL" clId="{6C4EBF00-D1B8-426F-979E-6B3EBA031025}" dt="2022-09-14T12:04:34.101" v="3719" actId="947"/>
          <ac:spMkLst>
            <pc:docMk/>
            <pc:sldMk cId="914395413" sldId="266"/>
            <ac:spMk id="909" creationId="{E440B459-2086-4A9E-AF36-B9B8370C71CA}"/>
          </ac:spMkLst>
        </pc:spChg>
        <pc:spChg chg="mod">
          <ac:chgData name="Soleil Yi" userId="c719b956-004a-4243-81dc-14be649b7814" providerId="ADAL" clId="{6C4EBF00-D1B8-426F-979E-6B3EBA031025}" dt="2022-09-14T12:04:34.122" v="3723" actId="947"/>
          <ac:spMkLst>
            <pc:docMk/>
            <pc:sldMk cId="914395413" sldId="266"/>
            <ac:spMk id="910" creationId="{ECFEB8A1-3FDA-46EC-822B-ABB8D2D07BB2}"/>
          </ac:spMkLst>
        </pc:spChg>
        <pc:spChg chg="mod">
          <ac:chgData name="Soleil Yi" userId="c719b956-004a-4243-81dc-14be649b7814" providerId="ADAL" clId="{6C4EBF00-D1B8-426F-979E-6B3EBA031025}" dt="2022-09-14T12:04:34.141" v="3727" actId="947"/>
          <ac:spMkLst>
            <pc:docMk/>
            <pc:sldMk cId="914395413" sldId="266"/>
            <ac:spMk id="911" creationId="{AAC7E889-B6A1-4E09-AC1A-4EDE9D3F0DCE}"/>
          </ac:spMkLst>
        </pc:spChg>
        <pc:spChg chg="mod">
          <ac:chgData name="Soleil Yi" userId="c719b956-004a-4243-81dc-14be649b7814" providerId="ADAL" clId="{6C4EBF00-D1B8-426F-979E-6B3EBA031025}" dt="2022-09-14T12:04:34.160" v="3731" actId="947"/>
          <ac:spMkLst>
            <pc:docMk/>
            <pc:sldMk cId="914395413" sldId="266"/>
            <ac:spMk id="912" creationId="{1CE429B8-4067-4D97-A831-82971D6ED52E}"/>
          </ac:spMkLst>
        </pc:spChg>
        <pc:spChg chg="mod">
          <ac:chgData name="Soleil Yi" userId="c719b956-004a-4243-81dc-14be649b7814" providerId="ADAL" clId="{6C4EBF00-D1B8-426F-979E-6B3EBA031025}" dt="2022-09-14T12:04:34.180" v="3735" actId="947"/>
          <ac:spMkLst>
            <pc:docMk/>
            <pc:sldMk cId="914395413" sldId="266"/>
            <ac:spMk id="913" creationId="{D0AA52F4-4363-4C7B-AD2B-ABEBD801BA9D}"/>
          </ac:spMkLst>
        </pc:spChg>
        <pc:spChg chg="mod">
          <ac:chgData name="Soleil Yi" userId="c719b956-004a-4243-81dc-14be649b7814" providerId="ADAL" clId="{6C4EBF00-D1B8-426F-979E-6B3EBA031025}" dt="2022-09-14T12:04:34.200" v="3739" actId="947"/>
          <ac:spMkLst>
            <pc:docMk/>
            <pc:sldMk cId="914395413" sldId="266"/>
            <ac:spMk id="914" creationId="{200235AA-F0B9-4489-A512-68C787D2E031}"/>
          </ac:spMkLst>
        </pc:spChg>
        <pc:spChg chg="mod">
          <ac:chgData name="Soleil Yi" userId="c719b956-004a-4243-81dc-14be649b7814" providerId="ADAL" clId="{6C4EBF00-D1B8-426F-979E-6B3EBA031025}" dt="2022-09-14T12:04:34.220" v="3743" actId="947"/>
          <ac:spMkLst>
            <pc:docMk/>
            <pc:sldMk cId="914395413" sldId="266"/>
            <ac:spMk id="915" creationId="{30ED7375-A27F-475B-9386-712305E3BEB4}"/>
          </ac:spMkLst>
        </pc:spChg>
        <pc:spChg chg="mod">
          <ac:chgData name="Soleil Yi" userId="c719b956-004a-4243-81dc-14be649b7814" providerId="ADAL" clId="{6C4EBF00-D1B8-426F-979E-6B3EBA031025}" dt="2022-09-14T12:04:34.239" v="3747" actId="947"/>
          <ac:spMkLst>
            <pc:docMk/>
            <pc:sldMk cId="914395413" sldId="266"/>
            <ac:spMk id="916" creationId="{4E893263-9536-4E69-A547-C8B3E4132A7E}"/>
          </ac:spMkLst>
        </pc:spChg>
        <pc:spChg chg="mod">
          <ac:chgData name="Soleil Yi" userId="c719b956-004a-4243-81dc-14be649b7814" providerId="ADAL" clId="{6C4EBF00-D1B8-426F-979E-6B3EBA031025}" dt="2022-09-14T12:04:34.258" v="3751" actId="947"/>
          <ac:spMkLst>
            <pc:docMk/>
            <pc:sldMk cId="914395413" sldId="266"/>
            <ac:spMk id="917" creationId="{A3F012FF-372D-494B-876B-795B57BD4F54}"/>
          </ac:spMkLst>
        </pc:spChg>
        <pc:spChg chg="mod">
          <ac:chgData name="Soleil Yi" userId="c719b956-004a-4243-81dc-14be649b7814" providerId="ADAL" clId="{6C4EBF00-D1B8-426F-979E-6B3EBA031025}" dt="2022-09-14T12:04:34.277" v="3755" actId="947"/>
          <ac:spMkLst>
            <pc:docMk/>
            <pc:sldMk cId="914395413" sldId="266"/>
            <ac:spMk id="918" creationId="{D79A01CA-F6B8-4644-924C-31BC167E7E40}"/>
          </ac:spMkLst>
        </pc:spChg>
        <pc:spChg chg="mod">
          <ac:chgData name="Soleil Yi" userId="c719b956-004a-4243-81dc-14be649b7814" providerId="ADAL" clId="{6C4EBF00-D1B8-426F-979E-6B3EBA031025}" dt="2022-09-14T12:04:34.297" v="3759" actId="947"/>
          <ac:spMkLst>
            <pc:docMk/>
            <pc:sldMk cId="914395413" sldId="266"/>
            <ac:spMk id="919" creationId="{722D0859-69F1-40AD-98E4-B8625A0774DD}"/>
          </ac:spMkLst>
        </pc:spChg>
        <pc:spChg chg="mod">
          <ac:chgData name="Soleil Yi" userId="c719b956-004a-4243-81dc-14be649b7814" providerId="ADAL" clId="{6C4EBF00-D1B8-426F-979E-6B3EBA031025}" dt="2022-09-14T12:04:34.316" v="3763" actId="947"/>
          <ac:spMkLst>
            <pc:docMk/>
            <pc:sldMk cId="914395413" sldId="266"/>
            <ac:spMk id="920" creationId="{C18AD60A-C17B-4383-8940-6FDC3324DC8D}"/>
          </ac:spMkLst>
        </pc:spChg>
        <pc:spChg chg="mod">
          <ac:chgData name="Soleil Yi" userId="c719b956-004a-4243-81dc-14be649b7814" providerId="ADAL" clId="{6C4EBF00-D1B8-426F-979E-6B3EBA031025}" dt="2022-09-14T12:04:34.344" v="3767" actId="947"/>
          <ac:spMkLst>
            <pc:docMk/>
            <pc:sldMk cId="914395413" sldId="266"/>
            <ac:spMk id="921" creationId="{84F7048F-3CE3-4415-AB7B-53843A8F4999}"/>
          </ac:spMkLst>
        </pc:spChg>
        <pc:spChg chg="mod">
          <ac:chgData name="Soleil Yi" userId="c719b956-004a-4243-81dc-14be649b7814" providerId="ADAL" clId="{6C4EBF00-D1B8-426F-979E-6B3EBA031025}" dt="2022-09-14T12:04:34.363" v="3771" actId="947"/>
          <ac:spMkLst>
            <pc:docMk/>
            <pc:sldMk cId="914395413" sldId="266"/>
            <ac:spMk id="922" creationId="{947802A7-61B4-4D52-9BF1-8AEA80DD2497}"/>
          </ac:spMkLst>
        </pc:spChg>
        <pc:spChg chg="mod">
          <ac:chgData name="Soleil Yi" userId="c719b956-004a-4243-81dc-14be649b7814" providerId="ADAL" clId="{6C4EBF00-D1B8-426F-979E-6B3EBA031025}" dt="2022-09-14T12:04:34.383" v="3775" actId="947"/>
          <ac:spMkLst>
            <pc:docMk/>
            <pc:sldMk cId="914395413" sldId="266"/>
            <ac:spMk id="923" creationId="{1AB4A3A1-1DD0-4CC9-8586-5E7885640305}"/>
          </ac:spMkLst>
        </pc:spChg>
        <pc:spChg chg="mod">
          <ac:chgData name="Soleil Yi" userId="c719b956-004a-4243-81dc-14be649b7814" providerId="ADAL" clId="{6C4EBF00-D1B8-426F-979E-6B3EBA031025}" dt="2022-09-14T12:04:34.403" v="3779" actId="947"/>
          <ac:spMkLst>
            <pc:docMk/>
            <pc:sldMk cId="914395413" sldId="266"/>
            <ac:spMk id="924" creationId="{5DBF1D91-ADD2-43E6-97E7-5BB8C36FDA9B}"/>
          </ac:spMkLst>
        </pc:spChg>
        <pc:spChg chg="mod">
          <ac:chgData name="Soleil Yi" userId="c719b956-004a-4243-81dc-14be649b7814" providerId="ADAL" clId="{6C4EBF00-D1B8-426F-979E-6B3EBA031025}" dt="2022-09-14T12:04:34.422" v="3783" actId="947"/>
          <ac:spMkLst>
            <pc:docMk/>
            <pc:sldMk cId="914395413" sldId="266"/>
            <ac:spMk id="925" creationId="{67676D1D-8A3D-4054-9F4E-5FDA7571D588}"/>
          </ac:spMkLst>
        </pc:spChg>
        <pc:spChg chg="mod">
          <ac:chgData name="Soleil Yi" userId="c719b956-004a-4243-81dc-14be649b7814" providerId="ADAL" clId="{6C4EBF00-D1B8-426F-979E-6B3EBA031025}" dt="2022-09-14T12:04:34.440" v="3787" actId="947"/>
          <ac:spMkLst>
            <pc:docMk/>
            <pc:sldMk cId="914395413" sldId="266"/>
            <ac:spMk id="926" creationId="{70F2955E-175D-49CA-80A3-9658FFCBF3E7}"/>
          </ac:spMkLst>
        </pc:spChg>
        <pc:spChg chg="mod">
          <ac:chgData name="Soleil Yi" userId="c719b956-004a-4243-81dc-14be649b7814" providerId="ADAL" clId="{6C4EBF00-D1B8-426F-979E-6B3EBA031025}" dt="2022-09-14T12:04:34.460" v="3791" actId="947"/>
          <ac:spMkLst>
            <pc:docMk/>
            <pc:sldMk cId="914395413" sldId="266"/>
            <ac:spMk id="927" creationId="{7AFEB5E9-7D42-47B3-BEB4-AA2491587A53}"/>
          </ac:spMkLst>
        </pc:spChg>
        <pc:spChg chg="mod">
          <ac:chgData name="Soleil Yi" userId="c719b956-004a-4243-81dc-14be649b7814" providerId="ADAL" clId="{6C4EBF00-D1B8-426F-979E-6B3EBA031025}" dt="2022-09-14T12:04:34.478" v="3795" actId="947"/>
          <ac:spMkLst>
            <pc:docMk/>
            <pc:sldMk cId="914395413" sldId="266"/>
            <ac:spMk id="928" creationId="{E85D57C6-BB0A-4B40-A297-3C6C1387D45F}"/>
          </ac:spMkLst>
        </pc:spChg>
        <pc:spChg chg="mod">
          <ac:chgData name="Soleil Yi" userId="c719b956-004a-4243-81dc-14be649b7814" providerId="ADAL" clId="{6C4EBF00-D1B8-426F-979E-6B3EBA031025}" dt="2022-09-14T12:04:34.497" v="3799" actId="947"/>
          <ac:spMkLst>
            <pc:docMk/>
            <pc:sldMk cId="914395413" sldId="266"/>
            <ac:spMk id="929" creationId="{36C92B45-C7D5-4BF1-813B-334D8FAD9D65}"/>
          </ac:spMkLst>
        </pc:spChg>
        <pc:spChg chg="mod">
          <ac:chgData name="Soleil Yi" userId="c719b956-004a-4243-81dc-14be649b7814" providerId="ADAL" clId="{6C4EBF00-D1B8-426F-979E-6B3EBA031025}" dt="2022-09-14T12:04:34.517" v="3803" actId="947"/>
          <ac:spMkLst>
            <pc:docMk/>
            <pc:sldMk cId="914395413" sldId="266"/>
            <ac:spMk id="930" creationId="{85235DFA-CA3F-489E-AF7F-4192FE7AFBA9}"/>
          </ac:spMkLst>
        </pc:spChg>
        <pc:spChg chg="mod">
          <ac:chgData name="Soleil Yi" userId="c719b956-004a-4243-81dc-14be649b7814" providerId="ADAL" clId="{6C4EBF00-D1B8-426F-979E-6B3EBA031025}" dt="2022-09-14T12:04:34.536" v="3807" actId="947"/>
          <ac:spMkLst>
            <pc:docMk/>
            <pc:sldMk cId="914395413" sldId="266"/>
            <ac:spMk id="931" creationId="{95AC93E7-7EB2-40D7-A079-1F15012A5AA8}"/>
          </ac:spMkLst>
        </pc:spChg>
        <pc:spChg chg="mod">
          <ac:chgData name="Soleil Yi" userId="c719b956-004a-4243-81dc-14be649b7814" providerId="ADAL" clId="{6C4EBF00-D1B8-426F-979E-6B3EBA031025}" dt="2022-09-14T12:04:34.554" v="3811" actId="947"/>
          <ac:spMkLst>
            <pc:docMk/>
            <pc:sldMk cId="914395413" sldId="266"/>
            <ac:spMk id="932" creationId="{52F040AC-09B3-420D-8ED0-F1C245B17BD4}"/>
          </ac:spMkLst>
        </pc:spChg>
        <pc:spChg chg="mod">
          <ac:chgData name="Soleil Yi" userId="c719b956-004a-4243-81dc-14be649b7814" providerId="ADAL" clId="{6C4EBF00-D1B8-426F-979E-6B3EBA031025}" dt="2022-09-14T12:04:34.573" v="3815" actId="947"/>
          <ac:spMkLst>
            <pc:docMk/>
            <pc:sldMk cId="914395413" sldId="266"/>
            <ac:spMk id="933" creationId="{9A7E83ED-DA1F-470A-91A1-1D4392E952F4}"/>
          </ac:spMkLst>
        </pc:spChg>
        <pc:spChg chg="mod">
          <ac:chgData name="Soleil Yi" userId="c719b956-004a-4243-81dc-14be649b7814" providerId="ADAL" clId="{6C4EBF00-D1B8-426F-979E-6B3EBA031025}" dt="2022-09-14T12:04:34.592" v="3819" actId="947"/>
          <ac:spMkLst>
            <pc:docMk/>
            <pc:sldMk cId="914395413" sldId="266"/>
            <ac:spMk id="934" creationId="{4D1B7AD0-E396-45AB-BD15-9EB3921F5CE8}"/>
          </ac:spMkLst>
        </pc:spChg>
        <pc:spChg chg="mod">
          <ac:chgData name="Soleil Yi" userId="c719b956-004a-4243-81dc-14be649b7814" providerId="ADAL" clId="{6C4EBF00-D1B8-426F-979E-6B3EBA031025}" dt="2022-09-14T12:04:34.612" v="3823" actId="947"/>
          <ac:spMkLst>
            <pc:docMk/>
            <pc:sldMk cId="914395413" sldId="266"/>
            <ac:spMk id="935" creationId="{5B830F9C-6130-4E5F-959C-53FFC40D1919}"/>
          </ac:spMkLst>
        </pc:spChg>
        <pc:spChg chg="mod">
          <ac:chgData name="Soleil Yi" userId="c719b956-004a-4243-81dc-14be649b7814" providerId="ADAL" clId="{6C4EBF00-D1B8-426F-979E-6B3EBA031025}" dt="2022-09-14T12:04:34.632" v="3827" actId="947"/>
          <ac:spMkLst>
            <pc:docMk/>
            <pc:sldMk cId="914395413" sldId="266"/>
            <ac:spMk id="936" creationId="{C5AC70C3-8C54-4C00-9686-B357C2D913F0}"/>
          </ac:spMkLst>
        </pc:spChg>
        <pc:spChg chg="mod">
          <ac:chgData name="Soleil Yi" userId="c719b956-004a-4243-81dc-14be649b7814" providerId="ADAL" clId="{6C4EBF00-D1B8-426F-979E-6B3EBA031025}" dt="2022-09-14T12:04:34.650" v="3831" actId="947"/>
          <ac:spMkLst>
            <pc:docMk/>
            <pc:sldMk cId="914395413" sldId="266"/>
            <ac:spMk id="937" creationId="{72EBF4D5-37EB-4764-8AFB-DFEC9CE1145B}"/>
          </ac:spMkLst>
        </pc:spChg>
        <pc:spChg chg="mod">
          <ac:chgData name="Soleil Yi" userId="c719b956-004a-4243-81dc-14be649b7814" providerId="ADAL" clId="{6C4EBF00-D1B8-426F-979E-6B3EBA031025}" dt="2022-09-14T12:04:34.669" v="3835" actId="947"/>
          <ac:spMkLst>
            <pc:docMk/>
            <pc:sldMk cId="914395413" sldId="266"/>
            <ac:spMk id="938" creationId="{9714F03A-C8E9-46A4-8411-54A25D8AF802}"/>
          </ac:spMkLst>
        </pc:spChg>
        <pc:spChg chg="mod">
          <ac:chgData name="Soleil Yi" userId="c719b956-004a-4243-81dc-14be649b7814" providerId="ADAL" clId="{6C4EBF00-D1B8-426F-979E-6B3EBA031025}" dt="2022-09-14T12:04:34.690" v="3839" actId="947"/>
          <ac:spMkLst>
            <pc:docMk/>
            <pc:sldMk cId="914395413" sldId="266"/>
            <ac:spMk id="939" creationId="{6B02849A-7822-4245-BE75-36AE67D9733F}"/>
          </ac:spMkLst>
        </pc:spChg>
        <pc:spChg chg="mod">
          <ac:chgData name="Soleil Yi" userId="c719b956-004a-4243-81dc-14be649b7814" providerId="ADAL" clId="{6C4EBF00-D1B8-426F-979E-6B3EBA031025}" dt="2022-09-14T12:04:34.708" v="3843" actId="947"/>
          <ac:spMkLst>
            <pc:docMk/>
            <pc:sldMk cId="914395413" sldId="266"/>
            <ac:spMk id="940" creationId="{57044176-4497-4C21-BFFA-142526EBE935}"/>
          </ac:spMkLst>
        </pc:spChg>
        <pc:spChg chg="mod">
          <ac:chgData name="Soleil Yi" userId="c719b956-004a-4243-81dc-14be649b7814" providerId="ADAL" clId="{6C4EBF00-D1B8-426F-979E-6B3EBA031025}" dt="2022-09-14T12:04:34.728" v="3847" actId="947"/>
          <ac:spMkLst>
            <pc:docMk/>
            <pc:sldMk cId="914395413" sldId="266"/>
            <ac:spMk id="941" creationId="{C1BD2AC4-2F33-4150-833F-FAA54F74198A}"/>
          </ac:spMkLst>
        </pc:spChg>
        <pc:spChg chg="mod">
          <ac:chgData name="Soleil Yi" userId="c719b956-004a-4243-81dc-14be649b7814" providerId="ADAL" clId="{6C4EBF00-D1B8-426F-979E-6B3EBA031025}" dt="2022-09-14T12:04:34.748" v="3851" actId="947"/>
          <ac:spMkLst>
            <pc:docMk/>
            <pc:sldMk cId="914395413" sldId="266"/>
            <ac:spMk id="942" creationId="{B069BA56-ECF6-444A-8C69-DB9A3AACA157}"/>
          </ac:spMkLst>
        </pc:spChg>
        <pc:spChg chg="mod">
          <ac:chgData name="Soleil Yi" userId="c719b956-004a-4243-81dc-14be649b7814" providerId="ADAL" clId="{6C4EBF00-D1B8-426F-979E-6B3EBA031025}" dt="2022-09-14T12:04:34.768" v="3855" actId="947"/>
          <ac:spMkLst>
            <pc:docMk/>
            <pc:sldMk cId="914395413" sldId="266"/>
            <ac:spMk id="943" creationId="{1F1097C6-47BB-4355-AF85-80CA89E7DB88}"/>
          </ac:spMkLst>
        </pc:spChg>
        <pc:spChg chg="mod">
          <ac:chgData name="Soleil Yi" userId="c719b956-004a-4243-81dc-14be649b7814" providerId="ADAL" clId="{6C4EBF00-D1B8-426F-979E-6B3EBA031025}" dt="2022-09-14T12:04:34.786" v="3859" actId="947"/>
          <ac:spMkLst>
            <pc:docMk/>
            <pc:sldMk cId="914395413" sldId="266"/>
            <ac:spMk id="944" creationId="{BDD077FD-BDDC-4665-B4C4-3D46A243DC2E}"/>
          </ac:spMkLst>
        </pc:spChg>
        <pc:spChg chg="mod">
          <ac:chgData name="Soleil Yi" userId="c719b956-004a-4243-81dc-14be649b7814" providerId="ADAL" clId="{6C4EBF00-D1B8-426F-979E-6B3EBA031025}" dt="2022-09-14T12:04:34.806" v="3863" actId="947"/>
          <ac:spMkLst>
            <pc:docMk/>
            <pc:sldMk cId="914395413" sldId="266"/>
            <ac:spMk id="945" creationId="{EC8DAE56-428C-4945-8F6D-A1187B01B1D5}"/>
          </ac:spMkLst>
        </pc:spChg>
        <pc:spChg chg="mod">
          <ac:chgData name="Soleil Yi" userId="c719b956-004a-4243-81dc-14be649b7814" providerId="ADAL" clId="{6C4EBF00-D1B8-426F-979E-6B3EBA031025}" dt="2022-09-14T12:04:34.825" v="3867" actId="947"/>
          <ac:spMkLst>
            <pc:docMk/>
            <pc:sldMk cId="914395413" sldId="266"/>
            <ac:spMk id="946" creationId="{F0394B51-9ACE-49E3-8142-B56F1E611F39}"/>
          </ac:spMkLst>
        </pc:spChg>
        <pc:spChg chg="mod">
          <ac:chgData name="Soleil Yi" userId="c719b956-004a-4243-81dc-14be649b7814" providerId="ADAL" clId="{6C4EBF00-D1B8-426F-979E-6B3EBA031025}" dt="2022-09-14T12:04:34.846" v="3871" actId="947"/>
          <ac:spMkLst>
            <pc:docMk/>
            <pc:sldMk cId="914395413" sldId="266"/>
            <ac:spMk id="947" creationId="{3E456F71-5781-4BC9-BDCD-3BA644757EB7}"/>
          </ac:spMkLst>
        </pc:spChg>
        <pc:spChg chg="mod">
          <ac:chgData name="Soleil Yi" userId="c719b956-004a-4243-81dc-14be649b7814" providerId="ADAL" clId="{6C4EBF00-D1B8-426F-979E-6B3EBA031025}" dt="2022-09-14T12:04:34.865" v="3875" actId="947"/>
          <ac:spMkLst>
            <pc:docMk/>
            <pc:sldMk cId="914395413" sldId="266"/>
            <ac:spMk id="948" creationId="{D9A60B7D-CC0C-4D6D-9EFC-6F49C26E03B5}"/>
          </ac:spMkLst>
        </pc:spChg>
        <pc:spChg chg="mod">
          <ac:chgData name="Soleil Yi" userId="c719b956-004a-4243-81dc-14be649b7814" providerId="ADAL" clId="{6C4EBF00-D1B8-426F-979E-6B3EBA031025}" dt="2022-09-14T12:04:34.884" v="3879" actId="947"/>
          <ac:spMkLst>
            <pc:docMk/>
            <pc:sldMk cId="914395413" sldId="266"/>
            <ac:spMk id="949" creationId="{F97737BD-0F73-47E0-ACB0-975F80FCB4D0}"/>
          </ac:spMkLst>
        </pc:spChg>
        <pc:spChg chg="mod">
          <ac:chgData name="Soleil Yi" userId="c719b956-004a-4243-81dc-14be649b7814" providerId="ADAL" clId="{6C4EBF00-D1B8-426F-979E-6B3EBA031025}" dt="2022-09-14T12:04:34.904" v="3883" actId="947"/>
          <ac:spMkLst>
            <pc:docMk/>
            <pc:sldMk cId="914395413" sldId="266"/>
            <ac:spMk id="950" creationId="{6B7AF5BC-F945-4868-B06B-E2D78918DE62}"/>
          </ac:spMkLst>
        </pc:spChg>
        <pc:spChg chg="mod">
          <ac:chgData name="Soleil Yi" userId="c719b956-004a-4243-81dc-14be649b7814" providerId="ADAL" clId="{6C4EBF00-D1B8-426F-979E-6B3EBA031025}" dt="2022-09-14T12:04:34.924" v="3887" actId="947"/>
          <ac:spMkLst>
            <pc:docMk/>
            <pc:sldMk cId="914395413" sldId="266"/>
            <ac:spMk id="951" creationId="{08B520FB-981F-4C8D-BE2B-A3C8B37EB7A1}"/>
          </ac:spMkLst>
        </pc:spChg>
        <pc:spChg chg="mod">
          <ac:chgData name="Soleil Yi" userId="c719b956-004a-4243-81dc-14be649b7814" providerId="ADAL" clId="{6C4EBF00-D1B8-426F-979E-6B3EBA031025}" dt="2022-09-14T12:04:34.944" v="3891" actId="947"/>
          <ac:spMkLst>
            <pc:docMk/>
            <pc:sldMk cId="914395413" sldId="266"/>
            <ac:spMk id="952" creationId="{C6FECC64-A081-4153-8ED9-A4F62B138873}"/>
          </ac:spMkLst>
        </pc:spChg>
        <pc:spChg chg="mod">
          <ac:chgData name="Soleil Yi" userId="c719b956-004a-4243-81dc-14be649b7814" providerId="ADAL" clId="{6C4EBF00-D1B8-426F-979E-6B3EBA031025}" dt="2022-09-14T12:04:34.964" v="3895" actId="947"/>
          <ac:spMkLst>
            <pc:docMk/>
            <pc:sldMk cId="914395413" sldId="266"/>
            <ac:spMk id="953" creationId="{1593B3E9-3A65-4A70-A9F5-F45FD7971031}"/>
          </ac:spMkLst>
        </pc:spChg>
        <pc:spChg chg="mod">
          <ac:chgData name="Soleil Yi" userId="c719b956-004a-4243-81dc-14be649b7814" providerId="ADAL" clId="{6C4EBF00-D1B8-426F-979E-6B3EBA031025}" dt="2022-09-14T12:04:34.982" v="3899" actId="947"/>
          <ac:spMkLst>
            <pc:docMk/>
            <pc:sldMk cId="914395413" sldId="266"/>
            <ac:spMk id="954" creationId="{B1453498-BEA8-40E0-AF1C-6F343495FE32}"/>
          </ac:spMkLst>
        </pc:spChg>
        <pc:spChg chg="mod">
          <ac:chgData name="Soleil Yi" userId="c719b956-004a-4243-81dc-14be649b7814" providerId="ADAL" clId="{6C4EBF00-D1B8-426F-979E-6B3EBA031025}" dt="2022-09-14T12:04:35.002" v="3903" actId="947"/>
          <ac:spMkLst>
            <pc:docMk/>
            <pc:sldMk cId="914395413" sldId="266"/>
            <ac:spMk id="955" creationId="{CA77FEF7-B1BD-40DA-9E23-2056831E9674}"/>
          </ac:spMkLst>
        </pc:spChg>
        <pc:spChg chg="mod">
          <ac:chgData name="Soleil Yi" userId="c719b956-004a-4243-81dc-14be649b7814" providerId="ADAL" clId="{6C4EBF00-D1B8-426F-979E-6B3EBA031025}" dt="2022-09-14T12:04:35.022" v="3907" actId="947"/>
          <ac:spMkLst>
            <pc:docMk/>
            <pc:sldMk cId="914395413" sldId="266"/>
            <ac:spMk id="956" creationId="{50256C31-D3B5-4D85-9EBB-1FA8FDEF87E7}"/>
          </ac:spMkLst>
        </pc:spChg>
        <pc:spChg chg="mod">
          <ac:chgData name="Soleil Yi" userId="c719b956-004a-4243-81dc-14be649b7814" providerId="ADAL" clId="{6C4EBF00-D1B8-426F-979E-6B3EBA031025}" dt="2022-09-14T12:04:35.042" v="3911" actId="947"/>
          <ac:spMkLst>
            <pc:docMk/>
            <pc:sldMk cId="914395413" sldId="266"/>
            <ac:spMk id="957" creationId="{7E19097C-6591-400F-9D62-0E133CFF195F}"/>
          </ac:spMkLst>
        </pc:spChg>
        <pc:spChg chg="mod">
          <ac:chgData name="Soleil Yi" userId="c719b956-004a-4243-81dc-14be649b7814" providerId="ADAL" clId="{6C4EBF00-D1B8-426F-979E-6B3EBA031025}" dt="2022-09-14T12:04:35.062" v="3915" actId="947"/>
          <ac:spMkLst>
            <pc:docMk/>
            <pc:sldMk cId="914395413" sldId="266"/>
            <ac:spMk id="958" creationId="{8D1F8D96-54D4-4512-8D79-9E5AC859E4C5}"/>
          </ac:spMkLst>
        </pc:spChg>
        <pc:spChg chg="mod">
          <ac:chgData name="Soleil Yi" userId="c719b956-004a-4243-81dc-14be649b7814" providerId="ADAL" clId="{6C4EBF00-D1B8-426F-979E-6B3EBA031025}" dt="2022-09-14T12:04:35.083" v="3919" actId="947"/>
          <ac:spMkLst>
            <pc:docMk/>
            <pc:sldMk cId="914395413" sldId="266"/>
            <ac:spMk id="959" creationId="{2898F8DF-89AC-4451-A25D-73DEB3B1C9FC}"/>
          </ac:spMkLst>
        </pc:spChg>
        <pc:spChg chg="mod">
          <ac:chgData name="Soleil Yi" userId="c719b956-004a-4243-81dc-14be649b7814" providerId="ADAL" clId="{6C4EBF00-D1B8-426F-979E-6B3EBA031025}" dt="2022-09-14T12:04:35.103" v="3923" actId="947"/>
          <ac:spMkLst>
            <pc:docMk/>
            <pc:sldMk cId="914395413" sldId="266"/>
            <ac:spMk id="960" creationId="{110FAE27-D5C8-44A5-94DC-87A40197CF0F}"/>
          </ac:spMkLst>
        </pc:spChg>
        <pc:spChg chg="mod">
          <ac:chgData name="Soleil Yi" userId="c719b956-004a-4243-81dc-14be649b7814" providerId="ADAL" clId="{6C4EBF00-D1B8-426F-979E-6B3EBA031025}" dt="2022-09-14T12:04:35.123" v="3927" actId="947"/>
          <ac:spMkLst>
            <pc:docMk/>
            <pc:sldMk cId="914395413" sldId="266"/>
            <ac:spMk id="961" creationId="{D599CF4F-4AE3-4975-BEA0-E8F0EC98FF0C}"/>
          </ac:spMkLst>
        </pc:spChg>
        <pc:spChg chg="mod">
          <ac:chgData name="Soleil Yi" userId="c719b956-004a-4243-81dc-14be649b7814" providerId="ADAL" clId="{6C4EBF00-D1B8-426F-979E-6B3EBA031025}" dt="2022-09-14T12:04:35.144" v="3931" actId="947"/>
          <ac:spMkLst>
            <pc:docMk/>
            <pc:sldMk cId="914395413" sldId="266"/>
            <ac:spMk id="962" creationId="{7EDF2787-4F7C-47D3-AE9B-6C23C5DA6D0F}"/>
          </ac:spMkLst>
        </pc:spChg>
        <pc:spChg chg="mod">
          <ac:chgData name="Soleil Yi" userId="c719b956-004a-4243-81dc-14be649b7814" providerId="ADAL" clId="{6C4EBF00-D1B8-426F-979E-6B3EBA031025}" dt="2022-09-14T12:04:35.166" v="3935" actId="947"/>
          <ac:spMkLst>
            <pc:docMk/>
            <pc:sldMk cId="914395413" sldId="266"/>
            <ac:spMk id="963" creationId="{F95295DC-2DC3-43F2-B8AF-FABBCAA5AAFB}"/>
          </ac:spMkLst>
        </pc:spChg>
        <pc:spChg chg="mod">
          <ac:chgData name="Soleil Yi" userId="c719b956-004a-4243-81dc-14be649b7814" providerId="ADAL" clId="{6C4EBF00-D1B8-426F-979E-6B3EBA031025}" dt="2022-09-14T12:04:35.186" v="3939" actId="947"/>
          <ac:spMkLst>
            <pc:docMk/>
            <pc:sldMk cId="914395413" sldId="266"/>
            <ac:spMk id="964" creationId="{DB1691EF-372A-42DD-81FA-4B3ECFD21440}"/>
          </ac:spMkLst>
        </pc:spChg>
        <pc:spChg chg="mod">
          <ac:chgData name="Soleil Yi" userId="c719b956-004a-4243-81dc-14be649b7814" providerId="ADAL" clId="{6C4EBF00-D1B8-426F-979E-6B3EBA031025}" dt="2022-09-14T12:04:35.206" v="3943" actId="947"/>
          <ac:spMkLst>
            <pc:docMk/>
            <pc:sldMk cId="914395413" sldId="266"/>
            <ac:spMk id="965" creationId="{C204B58C-2C3B-4E6A-9538-E23BEA3BE29A}"/>
          </ac:spMkLst>
        </pc:spChg>
        <pc:spChg chg="mod">
          <ac:chgData name="Soleil Yi" userId="c719b956-004a-4243-81dc-14be649b7814" providerId="ADAL" clId="{6C4EBF00-D1B8-426F-979E-6B3EBA031025}" dt="2022-09-14T12:04:35.226" v="3947" actId="947"/>
          <ac:spMkLst>
            <pc:docMk/>
            <pc:sldMk cId="914395413" sldId="266"/>
            <ac:spMk id="966" creationId="{10B15C17-7125-4384-A476-E7D6AA96E892}"/>
          </ac:spMkLst>
        </pc:spChg>
        <pc:spChg chg="mod">
          <ac:chgData name="Soleil Yi" userId="c719b956-004a-4243-81dc-14be649b7814" providerId="ADAL" clId="{6C4EBF00-D1B8-426F-979E-6B3EBA031025}" dt="2022-09-14T12:04:35.247" v="3951" actId="947"/>
          <ac:spMkLst>
            <pc:docMk/>
            <pc:sldMk cId="914395413" sldId="266"/>
            <ac:spMk id="967" creationId="{9C41FBFC-C96A-4E79-8D93-242013443D21}"/>
          </ac:spMkLst>
        </pc:spChg>
        <pc:spChg chg="mod">
          <ac:chgData name="Soleil Yi" userId="c719b956-004a-4243-81dc-14be649b7814" providerId="ADAL" clId="{6C4EBF00-D1B8-426F-979E-6B3EBA031025}" dt="2022-09-14T12:04:35.266" v="3955" actId="947"/>
          <ac:spMkLst>
            <pc:docMk/>
            <pc:sldMk cId="914395413" sldId="266"/>
            <ac:spMk id="968" creationId="{F2D796BD-E2C4-4E32-8C23-B3D570E955F4}"/>
          </ac:spMkLst>
        </pc:spChg>
        <pc:spChg chg="mod">
          <ac:chgData name="Soleil Yi" userId="c719b956-004a-4243-81dc-14be649b7814" providerId="ADAL" clId="{6C4EBF00-D1B8-426F-979E-6B3EBA031025}" dt="2022-09-14T12:04:35.285" v="3959" actId="947"/>
          <ac:spMkLst>
            <pc:docMk/>
            <pc:sldMk cId="914395413" sldId="266"/>
            <ac:spMk id="969" creationId="{AD705C7A-6AAA-4447-B1DB-E153F8001923}"/>
          </ac:spMkLst>
        </pc:spChg>
        <pc:spChg chg="mod">
          <ac:chgData name="Soleil Yi" userId="c719b956-004a-4243-81dc-14be649b7814" providerId="ADAL" clId="{6C4EBF00-D1B8-426F-979E-6B3EBA031025}" dt="2022-09-14T12:04:35.306" v="3963" actId="947"/>
          <ac:spMkLst>
            <pc:docMk/>
            <pc:sldMk cId="914395413" sldId="266"/>
            <ac:spMk id="970" creationId="{AF6A8388-627B-479B-B563-D4A2D92A415B}"/>
          </ac:spMkLst>
        </pc:spChg>
        <pc:spChg chg="mod">
          <ac:chgData name="Soleil Yi" userId="c719b956-004a-4243-81dc-14be649b7814" providerId="ADAL" clId="{6C4EBF00-D1B8-426F-979E-6B3EBA031025}" dt="2022-09-14T12:04:35.325" v="3967" actId="947"/>
          <ac:spMkLst>
            <pc:docMk/>
            <pc:sldMk cId="914395413" sldId="266"/>
            <ac:spMk id="971" creationId="{D505BB6F-D7BB-497C-86C6-C64774AFAB42}"/>
          </ac:spMkLst>
        </pc:spChg>
        <pc:spChg chg="mod">
          <ac:chgData name="Soleil Yi" userId="c719b956-004a-4243-81dc-14be649b7814" providerId="ADAL" clId="{6C4EBF00-D1B8-426F-979E-6B3EBA031025}" dt="2022-09-14T12:04:35.351" v="3971" actId="947"/>
          <ac:spMkLst>
            <pc:docMk/>
            <pc:sldMk cId="914395413" sldId="266"/>
            <ac:spMk id="972" creationId="{AB9C00D8-7AA2-40E7-82D2-E09E5BAC61AE}"/>
          </ac:spMkLst>
        </pc:spChg>
        <pc:spChg chg="mod">
          <ac:chgData name="Soleil Yi" userId="c719b956-004a-4243-81dc-14be649b7814" providerId="ADAL" clId="{6C4EBF00-D1B8-426F-979E-6B3EBA031025}" dt="2022-09-14T12:04:35.370" v="3975" actId="947"/>
          <ac:spMkLst>
            <pc:docMk/>
            <pc:sldMk cId="914395413" sldId="266"/>
            <ac:spMk id="973" creationId="{9CC71030-4DBF-472C-AF54-D75D211307D6}"/>
          </ac:spMkLst>
        </pc:spChg>
        <pc:spChg chg="mod">
          <ac:chgData name="Soleil Yi" userId="c719b956-004a-4243-81dc-14be649b7814" providerId="ADAL" clId="{6C4EBF00-D1B8-426F-979E-6B3EBA031025}" dt="2022-09-14T12:04:35.390" v="3979" actId="947"/>
          <ac:spMkLst>
            <pc:docMk/>
            <pc:sldMk cId="914395413" sldId="266"/>
            <ac:spMk id="974" creationId="{AA5E0D1F-A3DB-426B-B82E-CAF1EC34FC26}"/>
          </ac:spMkLst>
        </pc:spChg>
        <pc:spChg chg="mod">
          <ac:chgData name="Soleil Yi" userId="c719b956-004a-4243-81dc-14be649b7814" providerId="ADAL" clId="{6C4EBF00-D1B8-426F-979E-6B3EBA031025}" dt="2022-09-14T12:04:35.421" v="3983" actId="947"/>
          <ac:spMkLst>
            <pc:docMk/>
            <pc:sldMk cId="914395413" sldId="266"/>
            <ac:spMk id="975" creationId="{4CF7A80D-077E-40CA-81EF-669FF0173A25}"/>
          </ac:spMkLst>
        </pc:spChg>
        <pc:spChg chg="mod">
          <ac:chgData name="Soleil Yi" userId="c719b956-004a-4243-81dc-14be649b7814" providerId="ADAL" clId="{6C4EBF00-D1B8-426F-979E-6B3EBA031025}" dt="2022-09-14T12:04:35.449" v="3987" actId="947"/>
          <ac:spMkLst>
            <pc:docMk/>
            <pc:sldMk cId="914395413" sldId="266"/>
            <ac:spMk id="976" creationId="{36305068-A4E7-4513-8128-A9D14EB862C6}"/>
          </ac:spMkLst>
        </pc:spChg>
        <pc:spChg chg="mod">
          <ac:chgData name="Soleil Yi" userId="c719b956-004a-4243-81dc-14be649b7814" providerId="ADAL" clId="{6C4EBF00-D1B8-426F-979E-6B3EBA031025}" dt="2022-09-14T12:04:35.478" v="3991" actId="947"/>
          <ac:spMkLst>
            <pc:docMk/>
            <pc:sldMk cId="914395413" sldId="266"/>
            <ac:spMk id="977" creationId="{876AFBE9-B2DC-4D5C-A8E1-B980C5118024}"/>
          </ac:spMkLst>
        </pc:spChg>
        <pc:spChg chg="mod">
          <ac:chgData name="Soleil Yi" userId="c719b956-004a-4243-81dc-14be649b7814" providerId="ADAL" clId="{6C4EBF00-D1B8-426F-979E-6B3EBA031025}" dt="2022-09-14T12:04:35.506" v="3995" actId="947"/>
          <ac:spMkLst>
            <pc:docMk/>
            <pc:sldMk cId="914395413" sldId="266"/>
            <ac:spMk id="978" creationId="{4FBBFC6F-3060-40F0-9032-C4AF6A605C4E}"/>
          </ac:spMkLst>
        </pc:spChg>
        <pc:spChg chg="mod">
          <ac:chgData name="Soleil Yi" userId="c719b956-004a-4243-81dc-14be649b7814" providerId="ADAL" clId="{6C4EBF00-D1B8-426F-979E-6B3EBA031025}" dt="2022-09-14T12:04:35.533" v="3999" actId="947"/>
          <ac:spMkLst>
            <pc:docMk/>
            <pc:sldMk cId="914395413" sldId="266"/>
            <ac:spMk id="979" creationId="{E5070E4C-2B08-498A-ABBE-B12ABC6EC790}"/>
          </ac:spMkLst>
        </pc:spChg>
        <pc:spChg chg="mod">
          <ac:chgData name="Soleil Yi" userId="c719b956-004a-4243-81dc-14be649b7814" providerId="ADAL" clId="{6C4EBF00-D1B8-426F-979E-6B3EBA031025}" dt="2022-09-14T12:04:35.560" v="4003" actId="947"/>
          <ac:spMkLst>
            <pc:docMk/>
            <pc:sldMk cId="914395413" sldId="266"/>
            <ac:spMk id="980" creationId="{5B18FECC-33EA-427E-8401-066BB207BFF7}"/>
          </ac:spMkLst>
        </pc:spChg>
        <pc:spChg chg="mod">
          <ac:chgData name="Soleil Yi" userId="c719b956-004a-4243-81dc-14be649b7814" providerId="ADAL" clId="{6C4EBF00-D1B8-426F-979E-6B3EBA031025}" dt="2022-09-14T12:04:35.578" v="4007" actId="947"/>
          <ac:spMkLst>
            <pc:docMk/>
            <pc:sldMk cId="914395413" sldId="266"/>
            <ac:spMk id="981" creationId="{794444C1-87DE-4246-A956-3C6BE42EBCF3}"/>
          </ac:spMkLst>
        </pc:spChg>
        <pc:spChg chg="mod">
          <ac:chgData name="Soleil Yi" userId="c719b956-004a-4243-81dc-14be649b7814" providerId="ADAL" clId="{6C4EBF00-D1B8-426F-979E-6B3EBA031025}" dt="2022-09-14T12:04:35.596" v="4011" actId="947"/>
          <ac:spMkLst>
            <pc:docMk/>
            <pc:sldMk cId="914395413" sldId="266"/>
            <ac:spMk id="982" creationId="{06CDBADC-3FA0-415A-8F85-87C72F4CD181}"/>
          </ac:spMkLst>
        </pc:spChg>
        <pc:spChg chg="mod">
          <ac:chgData name="Soleil Yi" userId="c719b956-004a-4243-81dc-14be649b7814" providerId="ADAL" clId="{6C4EBF00-D1B8-426F-979E-6B3EBA031025}" dt="2022-09-14T12:04:35.614" v="4015" actId="947"/>
          <ac:spMkLst>
            <pc:docMk/>
            <pc:sldMk cId="914395413" sldId="266"/>
            <ac:spMk id="983" creationId="{97553E0F-7EB1-4DA2-9CFB-88E607E2D039}"/>
          </ac:spMkLst>
        </pc:spChg>
        <pc:spChg chg="mod">
          <ac:chgData name="Soleil Yi" userId="c719b956-004a-4243-81dc-14be649b7814" providerId="ADAL" clId="{6C4EBF00-D1B8-426F-979E-6B3EBA031025}" dt="2022-09-14T12:04:35.642" v="4019" actId="947"/>
          <ac:spMkLst>
            <pc:docMk/>
            <pc:sldMk cId="914395413" sldId="266"/>
            <ac:spMk id="984" creationId="{C5160F46-D6B3-4100-82C8-A057AF422F73}"/>
          </ac:spMkLst>
        </pc:spChg>
        <pc:spChg chg="mod">
          <ac:chgData name="Soleil Yi" userId="c719b956-004a-4243-81dc-14be649b7814" providerId="ADAL" clId="{6C4EBF00-D1B8-426F-979E-6B3EBA031025}" dt="2022-09-14T12:04:35.661" v="4023" actId="947"/>
          <ac:spMkLst>
            <pc:docMk/>
            <pc:sldMk cId="914395413" sldId="266"/>
            <ac:spMk id="985" creationId="{47CC0978-909D-4955-B3E6-E6E20C6521C4}"/>
          </ac:spMkLst>
        </pc:spChg>
        <pc:spChg chg="mod">
          <ac:chgData name="Soleil Yi" userId="c719b956-004a-4243-81dc-14be649b7814" providerId="ADAL" clId="{6C4EBF00-D1B8-426F-979E-6B3EBA031025}" dt="2022-09-14T12:04:35.680" v="4027" actId="947"/>
          <ac:spMkLst>
            <pc:docMk/>
            <pc:sldMk cId="914395413" sldId="266"/>
            <ac:spMk id="986" creationId="{A0553FC8-AFEA-4B87-A986-D5D668FDF957}"/>
          </ac:spMkLst>
        </pc:spChg>
        <pc:spChg chg="mod">
          <ac:chgData name="Soleil Yi" userId="c719b956-004a-4243-81dc-14be649b7814" providerId="ADAL" clId="{6C4EBF00-D1B8-426F-979E-6B3EBA031025}" dt="2022-09-14T12:04:35.700" v="4031" actId="947"/>
          <ac:spMkLst>
            <pc:docMk/>
            <pc:sldMk cId="914395413" sldId="266"/>
            <ac:spMk id="987" creationId="{CD294D93-C6CF-4A43-BB77-F51E1A9BC779}"/>
          </ac:spMkLst>
        </pc:spChg>
        <pc:spChg chg="mod">
          <ac:chgData name="Soleil Yi" userId="c719b956-004a-4243-81dc-14be649b7814" providerId="ADAL" clId="{6C4EBF00-D1B8-426F-979E-6B3EBA031025}" dt="2022-09-14T12:04:35.719" v="4035" actId="947"/>
          <ac:spMkLst>
            <pc:docMk/>
            <pc:sldMk cId="914395413" sldId="266"/>
            <ac:spMk id="988" creationId="{7AE6A98D-4DC7-4EE7-9B32-50DC3DC78D3B}"/>
          </ac:spMkLst>
        </pc:spChg>
        <pc:spChg chg="mod">
          <ac:chgData name="Soleil Yi" userId="c719b956-004a-4243-81dc-14be649b7814" providerId="ADAL" clId="{6C4EBF00-D1B8-426F-979E-6B3EBA031025}" dt="2022-09-14T12:04:35.738" v="4039" actId="947"/>
          <ac:spMkLst>
            <pc:docMk/>
            <pc:sldMk cId="914395413" sldId="266"/>
            <ac:spMk id="989" creationId="{B56C727A-1D49-4EC7-B32E-2F7E8321EE8B}"/>
          </ac:spMkLst>
        </pc:spChg>
        <pc:spChg chg="mod">
          <ac:chgData name="Soleil Yi" userId="c719b956-004a-4243-81dc-14be649b7814" providerId="ADAL" clId="{6C4EBF00-D1B8-426F-979E-6B3EBA031025}" dt="2022-09-14T12:04:35.758" v="4043" actId="947"/>
          <ac:spMkLst>
            <pc:docMk/>
            <pc:sldMk cId="914395413" sldId="266"/>
            <ac:spMk id="990" creationId="{C255888B-0AA3-4761-94B2-B98B812908F3}"/>
          </ac:spMkLst>
        </pc:spChg>
        <pc:spChg chg="mod">
          <ac:chgData name="Soleil Yi" userId="c719b956-004a-4243-81dc-14be649b7814" providerId="ADAL" clId="{6C4EBF00-D1B8-426F-979E-6B3EBA031025}" dt="2022-09-14T12:04:35.777" v="4047" actId="947"/>
          <ac:spMkLst>
            <pc:docMk/>
            <pc:sldMk cId="914395413" sldId="266"/>
            <ac:spMk id="991" creationId="{0B01E5A7-0296-4AE4-BCA4-E8CB379C0E22}"/>
          </ac:spMkLst>
        </pc:spChg>
        <pc:spChg chg="mod">
          <ac:chgData name="Soleil Yi" userId="c719b956-004a-4243-81dc-14be649b7814" providerId="ADAL" clId="{6C4EBF00-D1B8-426F-979E-6B3EBA031025}" dt="2022-09-14T12:04:35.796" v="4051" actId="947"/>
          <ac:spMkLst>
            <pc:docMk/>
            <pc:sldMk cId="914395413" sldId="266"/>
            <ac:spMk id="992" creationId="{80280488-3593-48CD-903E-BFF754880F52}"/>
          </ac:spMkLst>
        </pc:spChg>
        <pc:spChg chg="mod">
          <ac:chgData name="Soleil Yi" userId="c719b956-004a-4243-81dc-14be649b7814" providerId="ADAL" clId="{6C4EBF00-D1B8-426F-979E-6B3EBA031025}" dt="2022-09-14T12:04:35.815" v="4055" actId="947"/>
          <ac:spMkLst>
            <pc:docMk/>
            <pc:sldMk cId="914395413" sldId="266"/>
            <ac:spMk id="993" creationId="{DCC5FA56-0BA3-4199-914B-3F6C038F44FD}"/>
          </ac:spMkLst>
        </pc:spChg>
        <pc:spChg chg="mod">
          <ac:chgData name="Soleil Yi" userId="c719b956-004a-4243-81dc-14be649b7814" providerId="ADAL" clId="{6C4EBF00-D1B8-426F-979E-6B3EBA031025}" dt="2022-09-14T12:04:35.835" v="4059" actId="947"/>
          <ac:spMkLst>
            <pc:docMk/>
            <pc:sldMk cId="914395413" sldId="266"/>
            <ac:spMk id="994" creationId="{CB880379-A315-4D77-B4A5-D84FDB1F27B9}"/>
          </ac:spMkLst>
        </pc:spChg>
        <pc:spChg chg="mod">
          <ac:chgData name="Soleil Yi" userId="c719b956-004a-4243-81dc-14be649b7814" providerId="ADAL" clId="{6C4EBF00-D1B8-426F-979E-6B3EBA031025}" dt="2022-09-14T12:04:35.855" v="4063" actId="947"/>
          <ac:spMkLst>
            <pc:docMk/>
            <pc:sldMk cId="914395413" sldId="266"/>
            <ac:spMk id="995" creationId="{2BA70F1E-F20D-4E51-8D87-F64F0C7A7F45}"/>
          </ac:spMkLst>
        </pc:spChg>
        <pc:spChg chg="mod">
          <ac:chgData name="Soleil Yi" userId="c719b956-004a-4243-81dc-14be649b7814" providerId="ADAL" clId="{6C4EBF00-D1B8-426F-979E-6B3EBA031025}" dt="2022-09-14T12:04:35.876" v="4067" actId="947"/>
          <ac:spMkLst>
            <pc:docMk/>
            <pc:sldMk cId="914395413" sldId="266"/>
            <ac:spMk id="996" creationId="{BD4DAB18-F33A-4A98-B906-940D9C41614A}"/>
          </ac:spMkLst>
        </pc:spChg>
        <pc:spChg chg="mod">
          <ac:chgData name="Soleil Yi" userId="c719b956-004a-4243-81dc-14be649b7814" providerId="ADAL" clId="{6C4EBF00-D1B8-426F-979E-6B3EBA031025}" dt="2022-09-14T12:04:35.894" v="4071" actId="947"/>
          <ac:spMkLst>
            <pc:docMk/>
            <pc:sldMk cId="914395413" sldId="266"/>
            <ac:spMk id="997" creationId="{E8499C13-FD95-4C91-A470-EED0783421D5}"/>
          </ac:spMkLst>
        </pc:spChg>
        <pc:spChg chg="mod">
          <ac:chgData name="Soleil Yi" userId="c719b956-004a-4243-81dc-14be649b7814" providerId="ADAL" clId="{6C4EBF00-D1B8-426F-979E-6B3EBA031025}" dt="2022-09-14T12:04:35.913" v="4075" actId="947"/>
          <ac:spMkLst>
            <pc:docMk/>
            <pc:sldMk cId="914395413" sldId="266"/>
            <ac:spMk id="998" creationId="{A77BF133-0AA1-4366-B47F-B3E1645E73FD}"/>
          </ac:spMkLst>
        </pc:spChg>
        <pc:spChg chg="mod">
          <ac:chgData name="Soleil Yi" userId="c719b956-004a-4243-81dc-14be649b7814" providerId="ADAL" clId="{6C4EBF00-D1B8-426F-979E-6B3EBA031025}" dt="2022-09-14T12:04:35.932" v="4079" actId="947"/>
          <ac:spMkLst>
            <pc:docMk/>
            <pc:sldMk cId="914395413" sldId="266"/>
            <ac:spMk id="999" creationId="{6FD065E4-C151-42D6-A290-7EC6530AC7B2}"/>
          </ac:spMkLst>
        </pc:spChg>
        <pc:spChg chg="mod">
          <ac:chgData name="Soleil Yi" userId="c719b956-004a-4243-81dc-14be649b7814" providerId="ADAL" clId="{6C4EBF00-D1B8-426F-979E-6B3EBA031025}" dt="2022-09-14T12:04:35.954" v="4083" actId="947"/>
          <ac:spMkLst>
            <pc:docMk/>
            <pc:sldMk cId="914395413" sldId="266"/>
            <ac:spMk id="1000" creationId="{4A19C7C8-D851-47DD-A048-CE6DC3B4CFA6}"/>
          </ac:spMkLst>
        </pc:spChg>
        <pc:spChg chg="mod">
          <ac:chgData name="Soleil Yi" userId="c719b956-004a-4243-81dc-14be649b7814" providerId="ADAL" clId="{6C4EBF00-D1B8-426F-979E-6B3EBA031025}" dt="2022-09-14T12:04:35.974" v="4087" actId="947"/>
          <ac:spMkLst>
            <pc:docMk/>
            <pc:sldMk cId="914395413" sldId="266"/>
            <ac:spMk id="1001" creationId="{295F1CC1-9DD9-4A6A-9F2B-9D48499F3C39}"/>
          </ac:spMkLst>
        </pc:spChg>
        <pc:spChg chg="mod">
          <ac:chgData name="Soleil Yi" userId="c719b956-004a-4243-81dc-14be649b7814" providerId="ADAL" clId="{6C4EBF00-D1B8-426F-979E-6B3EBA031025}" dt="2022-09-14T12:04:35.993" v="4091" actId="947"/>
          <ac:spMkLst>
            <pc:docMk/>
            <pc:sldMk cId="914395413" sldId="266"/>
            <ac:spMk id="1002" creationId="{D668C4DB-DB58-4F7F-9AED-61611CED2CD1}"/>
          </ac:spMkLst>
        </pc:spChg>
        <pc:spChg chg="mod">
          <ac:chgData name="Soleil Yi" userId="c719b956-004a-4243-81dc-14be649b7814" providerId="ADAL" clId="{6C4EBF00-D1B8-426F-979E-6B3EBA031025}" dt="2022-09-14T12:04:36.012" v="4095" actId="947"/>
          <ac:spMkLst>
            <pc:docMk/>
            <pc:sldMk cId="914395413" sldId="266"/>
            <ac:spMk id="1003" creationId="{803FCB8D-91BA-4FAA-AB82-EC69CCA58B6D}"/>
          </ac:spMkLst>
        </pc:spChg>
        <pc:spChg chg="mod">
          <ac:chgData name="Soleil Yi" userId="c719b956-004a-4243-81dc-14be649b7814" providerId="ADAL" clId="{6C4EBF00-D1B8-426F-979E-6B3EBA031025}" dt="2022-09-14T12:04:36.032" v="4099" actId="947"/>
          <ac:spMkLst>
            <pc:docMk/>
            <pc:sldMk cId="914395413" sldId="266"/>
            <ac:spMk id="1004" creationId="{29AAAE62-C2D4-4A60-944F-E2ED5D1CD6EC}"/>
          </ac:spMkLst>
        </pc:spChg>
        <pc:spChg chg="mod">
          <ac:chgData name="Soleil Yi" userId="c719b956-004a-4243-81dc-14be649b7814" providerId="ADAL" clId="{6C4EBF00-D1B8-426F-979E-6B3EBA031025}" dt="2022-09-14T12:04:36.051" v="4103" actId="947"/>
          <ac:spMkLst>
            <pc:docMk/>
            <pc:sldMk cId="914395413" sldId="266"/>
            <ac:spMk id="1005" creationId="{5FCF2441-3176-4427-A2A8-4E09448CF2AF}"/>
          </ac:spMkLst>
        </pc:spChg>
        <pc:spChg chg="mod">
          <ac:chgData name="Soleil Yi" userId="c719b956-004a-4243-81dc-14be649b7814" providerId="ADAL" clId="{6C4EBF00-D1B8-426F-979E-6B3EBA031025}" dt="2022-09-14T12:04:36.071" v="4107" actId="947"/>
          <ac:spMkLst>
            <pc:docMk/>
            <pc:sldMk cId="914395413" sldId="266"/>
            <ac:spMk id="1006" creationId="{868A514D-BF60-409A-B0AE-A6A469B181D1}"/>
          </ac:spMkLst>
        </pc:spChg>
        <pc:spChg chg="mod">
          <ac:chgData name="Soleil Yi" userId="c719b956-004a-4243-81dc-14be649b7814" providerId="ADAL" clId="{6C4EBF00-D1B8-426F-979E-6B3EBA031025}" dt="2022-09-14T12:04:36.091" v="4111" actId="947"/>
          <ac:spMkLst>
            <pc:docMk/>
            <pc:sldMk cId="914395413" sldId="266"/>
            <ac:spMk id="1007" creationId="{9C133285-6561-4166-AA55-FACF85B5158B}"/>
          </ac:spMkLst>
        </pc:spChg>
        <pc:spChg chg="mod">
          <ac:chgData name="Soleil Yi" userId="c719b956-004a-4243-81dc-14be649b7814" providerId="ADAL" clId="{6C4EBF00-D1B8-426F-979E-6B3EBA031025}" dt="2022-09-14T12:04:36.111" v="4115" actId="947"/>
          <ac:spMkLst>
            <pc:docMk/>
            <pc:sldMk cId="914395413" sldId="266"/>
            <ac:spMk id="1008" creationId="{41D6BD83-F2D2-4FAF-9109-D1DE32DF747E}"/>
          </ac:spMkLst>
        </pc:spChg>
      </pc:sldChg>
      <pc:sldChg chg="modSp mod">
        <pc:chgData name="Soleil Yi" userId="c719b956-004a-4243-81dc-14be649b7814" providerId="ADAL" clId="{6C4EBF00-D1B8-426F-979E-6B3EBA031025}" dt="2022-09-14T12:04:37.069" v="4243" actId="947"/>
        <pc:sldMkLst>
          <pc:docMk/>
          <pc:sldMk cId="2127958026" sldId="267"/>
        </pc:sldMkLst>
        <pc:spChg chg="mod">
          <ac:chgData name="Soleil Yi" userId="c719b956-004a-4243-81dc-14be649b7814" providerId="ADAL" clId="{6C4EBF00-D1B8-426F-979E-6B3EBA031025}" dt="2022-09-14T12:04:36.752" v="4171" actId="947"/>
          <ac:spMkLst>
            <pc:docMk/>
            <pc:sldMk cId="2127958026" sldId="267"/>
            <ac:spMk id="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809" v="4182" actId="947"/>
          <ac:spMkLst>
            <pc:docMk/>
            <pc:sldMk cId="2127958026" sldId="267"/>
            <ac:spMk id="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811" v="4183" actId="947"/>
          <ac:spMkLst>
            <pc:docMk/>
            <pc:sldMk cId="2127958026" sldId="267"/>
            <ac:spMk id="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801" v="4179" actId="947"/>
          <ac:spMkLst>
            <pc:docMk/>
            <pc:sldMk cId="2127958026" sldId="267"/>
            <ac:spMk id="6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002" v="4227" actId="947"/>
          <ac:spMkLst>
            <pc:docMk/>
            <pc:sldMk cId="2127958026" sldId="267"/>
            <ac:spMk id="10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051" v="4239" actId="947"/>
          <ac:spMkLst>
            <pc:docMk/>
            <pc:sldMk cId="2127958026" sldId="267"/>
            <ac:spMk id="1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069" v="4243" actId="947"/>
          <ac:spMkLst>
            <pc:docMk/>
            <pc:sldMk cId="2127958026" sldId="267"/>
            <ac:spMk id="1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019" v="4231" actId="947"/>
          <ac:spMkLst>
            <pc:docMk/>
            <pc:sldMk cId="2127958026" sldId="267"/>
            <ac:spMk id="15" creationId="{921D2456-A6A6-43F5-AD86-0A010D24A2F0}"/>
          </ac:spMkLst>
        </pc:spChg>
        <pc:spChg chg="mod">
          <ac:chgData name="Soleil Yi" userId="c719b956-004a-4243-81dc-14be649b7814" providerId="ADAL" clId="{6C4EBF00-D1B8-426F-979E-6B3EBA031025}" dt="2022-09-14T12:04:37.034" v="4235"/>
          <ac:spMkLst>
            <pc:docMk/>
            <pc:sldMk cId="2127958026" sldId="267"/>
            <ac:spMk id="16" creationId="{F8E07573-A8E5-42F7-B445-E2E8E3B47ABD}"/>
          </ac:spMkLst>
        </pc:spChg>
        <pc:spChg chg="mod">
          <ac:chgData name="Soleil Yi" userId="c719b956-004a-4243-81dc-14be649b7814" providerId="ADAL" clId="{6C4EBF00-D1B8-426F-979E-6B3EBA031025}" dt="2022-09-14T12:04:36.914" v="4207" actId="947"/>
          <ac:spMkLst>
            <pc:docMk/>
            <pc:sldMk cId="2127958026" sldId="267"/>
            <ac:spMk id="17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966" v="4219" actId="947"/>
          <ac:spMkLst>
            <pc:docMk/>
            <pc:sldMk cId="2127958026" sldId="267"/>
            <ac:spMk id="20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985" v="4223" actId="947"/>
          <ac:spMkLst>
            <pc:docMk/>
            <pc:sldMk cId="2127958026" sldId="267"/>
            <ac:spMk id="21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932" v="4211" actId="947"/>
          <ac:spMkLst>
            <pc:docMk/>
            <pc:sldMk cId="2127958026" sldId="267"/>
            <ac:spMk id="22" creationId="{921D2456-A6A6-43F5-AD86-0A010D24A2F0}"/>
          </ac:spMkLst>
        </pc:spChg>
        <pc:spChg chg="mod">
          <ac:chgData name="Soleil Yi" userId="c719b956-004a-4243-81dc-14be649b7814" providerId="ADAL" clId="{6C4EBF00-D1B8-426F-979E-6B3EBA031025}" dt="2022-09-14T12:04:36.948" v="4215"/>
          <ac:spMkLst>
            <pc:docMk/>
            <pc:sldMk cId="2127958026" sldId="267"/>
            <ac:spMk id="23" creationId="{F8E07573-A8E5-42F7-B445-E2E8E3B47ABD}"/>
          </ac:spMkLst>
        </pc:spChg>
        <pc:spChg chg="mod">
          <ac:chgData name="Soleil Yi" userId="c719b956-004a-4243-81dc-14be649b7814" providerId="ADAL" clId="{6C4EBF00-D1B8-426F-979E-6B3EBA031025}" dt="2022-09-14T12:04:36.825" v="4187" actId="947"/>
          <ac:spMkLst>
            <pc:docMk/>
            <pc:sldMk cId="2127958026" sldId="267"/>
            <ac:spMk id="2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880" v="4199" actId="947"/>
          <ac:spMkLst>
            <pc:docMk/>
            <pc:sldMk cId="2127958026" sldId="267"/>
            <ac:spMk id="27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897" v="4203" actId="947"/>
          <ac:spMkLst>
            <pc:docMk/>
            <pc:sldMk cId="2127958026" sldId="267"/>
            <ac:spMk id="28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6.848" v="4191" actId="947"/>
          <ac:spMkLst>
            <pc:docMk/>
            <pc:sldMk cId="2127958026" sldId="267"/>
            <ac:spMk id="29" creationId="{921D2456-A6A6-43F5-AD86-0A010D24A2F0}"/>
          </ac:spMkLst>
        </pc:spChg>
        <pc:spChg chg="mod">
          <ac:chgData name="Soleil Yi" userId="c719b956-004a-4243-81dc-14be649b7814" providerId="ADAL" clId="{6C4EBF00-D1B8-426F-979E-6B3EBA031025}" dt="2022-09-14T12:04:36.863" v="4195"/>
          <ac:spMkLst>
            <pc:docMk/>
            <pc:sldMk cId="2127958026" sldId="267"/>
            <ac:spMk id="30" creationId="{F8E07573-A8E5-42F7-B445-E2E8E3B47ABD}"/>
          </ac:spMkLst>
        </pc:spChg>
      </pc:sldChg>
      <pc:sldChg chg="modSp mod">
        <pc:chgData name="Soleil Yi" userId="c719b956-004a-4243-81dc-14be649b7814" providerId="ADAL" clId="{6C4EBF00-D1B8-426F-979E-6B3EBA031025}" dt="2022-09-14T12:04:37.361" v="4303" actId="947"/>
        <pc:sldMkLst>
          <pc:docMk/>
          <pc:sldMk cId="2870885210" sldId="268"/>
        </pc:sldMkLst>
        <pc:spChg chg="mod">
          <ac:chgData name="Soleil Yi" userId="c719b956-004a-4243-81dc-14be649b7814" providerId="ADAL" clId="{6C4EBF00-D1B8-426F-979E-6B3EBA031025}" dt="2022-09-14T12:04:37.147" v="4259" actId="947"/>
          <ac:spMkLst>
            <pc:docMk/>
            <pc:sldMk cId="2870885210" sldId="268"/>
            <ac:spMk id="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205" v="4270" actId="947"/>
          <ac:spMkLst>
            <pc:docMk/>
            <pc:sldMk cId="2870885210" sldId="268"/>
            <ac:spMk id="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207" v="4271" actId="947"/>
          <ac:spMkLst>
            <pc:docMk/>
            <pc:sldMk cId="2870885210" sldId="268"/>
            <ac:spMk id="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197" v="4267" actId="947"/>
          <ac:spMkLst>
            <pc:docMk/>
            <pc:sldMk cId="2870885210" sldId="268"/>
            <ac:spMk id="6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339" v="4299" actId="947"/>
          <ac:spMkLst>
            <pc:docMk/>
            <pc:sldMk cId="2870885210" sldId="268"/>
            <ac:spMk id="11" creationId="{921D2456-A6A6-43F5-AD86-0A010D24A2F0}"/>
          </ac:spMkLst>
        </pc:spChg>
        <pc:spChg chg="mod">
          <ac:chgData name="Soleil Yi" userId="c719b956-004a-4243-81dc-14be649b7814" providerId="ADAL" clId="{6C4EBF00-D1B8-426F-979E-6B3EBA031025}" dt="2022-09-14T12:04:37.361" v="4303" actId="947"/>
          <ac:spMkLst>
            <pc:docMk/>
            <pc:sldMk cId="2870885210" sldId="268"/>
            <ac:spMk id="12" creationId="{F8E07573-A8E5-42F7-B445-E2E8E3B47ABD}"/>
          </ac:spMkLst>
        </pc:spChg>
        <pc:spChg chg="mod">
          <ac:chgData name="Soleil Yi" userId="c719b956-004a-4243-81dc-14be649b7814" providerId="ADAL" clId="{6C4EBF00-D1B8-426F-979E-6B3EBA031025}" dt="2022-09-14T12:04:37.299" v="4291" actId="947"/>
          <ac:spMkLst>
            <pc:docMk/>
            <pc:sldMk cId="2870885210" sldId="268"/>
            <ac:spMk id="13" creationId="{921D2456-A6A6-43F5-AD86-0A010D24A2F0}"/>
          </ac:spMkLst>
        </pc:spChg>
        <pc:spChg chg="mod">
          <ac:chgData name="Soleil Yi" userId="c719b956-004a-4243-81dc-14be649b7814" providerId="ADAL" clId="{6C4EBF00-D1B8-426F-979E-6B3EBA031025}" dt="2022-09-14T12:04:37.322" v="4295" actId="947"/>
          <ac:spMkLst>
            <pc:docMk/>
            <pc:sldMk cId="2870885210" sldId="268"/>
            <ac:spMk id="14" creationId="{F8E07573-A8E5-42F7-B445-E2E8E3B47ABD}"/>
          </ac:spMkLst>
        </pc:spChg>
        <pc:spChg chg="mod">
          <ac:chgData name="Soleil Yi" userId="c719b956-004a-4243-81dc-14be649b7814" providerId="ADAL" clId="{6C4EBF00-D1B8-426F-979E-6B3EBA031025}" dt="2022-09-14T12:04:37.260" v="4283" actId="947"/>
          <ac:spMkLst>
            <pc:docMk/>
            <pc:sldMk cId="2870885210" sldId="268"/>
            <ac:spMk id="15" creationId="{921D2456-A6A6-43F5-AD86-0A010D24A2F0}"/>
          </ac:spMkLst>
        </pc:spChg>
        <pc:spChg chg="mod">
          <ac:chgData name="Soleil Yi" userId="c719b956-004a-4243-81dc-14be649b7814" providerId="ADAL" clId="{6C4EBF00-D1B8-426F-979E-6B3EBA031025}" dt="2022-09-14T12:04:37.281" v="4287" actId="947"/>
          <ac:spMkLst>
            <pc:docMk/>
            <pc:sldMk cId="2870885210" sldId="268"/>
            <ac:spMk id="16" creationId="{F8E07573-A8E5-42F7-B445-E2E8E3B47ABD}"/>
          </ac:spMkLst>
        </pc:spChg>
        <pc:spChg chg="mod">
          <ac:chgData name="Soleil Yi" userId="c719b956-004a-4243-81dc-14be649b7814" providerId="ADAL" clId="{6C4EBF00-D1B8-426F-979E-6B3EBA031025}" dt="2022-09-14T12:04:37.221" v="4275" actId="947"/>
          <ac:spMkLst>
            <pc:docMk/>
            <pc:sldMk cId="2870885210" sldId="268"/>
            <ac:spMk id="17" creationId="{921D2456-A6A6-43F5-AD86-0A010D24A2F0}"/>
          </ac:spMkLst>
        </pc:spChg>
        <pc:spChg chg="mod">
          <ac:chgData name="Soleil Yi" userId="c719b956-004a-4243-81dc-14be649b7814" providerId="ADAL" clId="{6C4EBF00-D1B8-426F-979E-6B3EBA031025}" dt="2022-09-14T12:04:37.243" v="4279" actId="947"/>
          <ac:spMkLst>
            <pc:docMk/>
            <pc:sldMk cId="2870885210" sldId="268"/>
            <ac:spMk id="18" creationId="{F8E07573-A8E5-42F7-B445-E2E8E3B47ABD}"/>
          </ac:spMkLst>
        </pc:spChg>
      </pc:sldChg>
      <pc:sldChg chg="modSp mod">
        <pc:chgData name="Soleil Yi" userId="c719b956-004a-4243-81dc-14be649b7814" providerId="ADAL" clId="{6C4EBF00-D1B8-426F-979E-6B3EBA031025}" dt="2022-09-14T12:04:37.954" v="4415" actId="947"/>
        <pc:sldMkLst>
          <pc:docMk/>
          <pc:sldMk cId="3502138926" sldId="269"/>
        </pc:sldMkLst>
        <pc:spChg chg="mod">
          <ac:chgData name="Soleil Yi" userId="c719b956-004a-4243-81dc-14be649b7814" providerId="ADAL" clId="{6C4EBF00-D1B8-426F-979E-6B3EBA031025}" dt="2022-09-14T12:04:37.402" v="4307" actId="947"/>
          <ac:spMkLst>
            <pc:docMk/>
            <pc:sldMk cId="3502138926" sldId="269"/>
            <ac:spMk id="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462" v="4318" actId="947"/>
          <ac:spMkLst>
            <pc:docMk/>
            <pc:sldMk cId="3502138926" sldId="269"/>
            <ac:spMk id="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464" v="4319" actId="947"/>
          <ac:spMkLst>
            <pc:docMk/>
            <pc:sldMk cId="3502138926" sldId="269"/>
            <ac:spMk id="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807" v="4383" actId="947"/>
          <ac:spMkLst>
            <pc:docMk/>
            <pc:sldMk cId="3502138926" sldId="269"/>
            <ac:spMk id="9" creationId="{E295AB39-3E8B-4ECC-A3BB-3DAA906ECAFF}"/>
          </ac:spMkLst>
        </pc:spChg>
        <pc:spChg chg="mod">
          <ac:chgData name="Soleil Yi" userId="c719b956-004a-4243-81dc-14be649b7814" providerId="ADAL" clId="{6C4EBF00-D1B8-426F-979E-6B3EBA031025}" dt="2022-09-14T12:04:37.824" v="4387" actId="947"/>
          <ac:spMkLst>
            <pc:docMk/>
            <pc:sldMk cId="3502138926" sldId="269"/>
            <ac:spMk id="10" creationId="{E295AB39-3E8B-4ECC-A3BB-3DAA906ECAFF}"/>
          </ac:spMkLst>
        </pc:spChg>
        <pc:spChg chg="mod">
          <ac:chgData name="Soleil Yi" userId="c719b956-004a-4243-81dc-14be649b7814" providerId="ADAL" clId="{6C4EBF00-D1B8-426F-979E-6B3EBA031025}" dt="2022-09-14T12:04:37.843" v="4391" actId="947"/>
          <ac:spMkLst>
            <pc:docMk/>
            <pc:sldMk cId="3502138926" sldId="269"/>
            <ac:spMk id="11" creationId="{E295AB39-3E8B-4ECC-A3BB-3DAA906ECAFF}"/>
          </ac:spMkLst>
        </pc:spChg>
        <pc:spChg chg="mod">
          <ac:chgData name="Soleil Yi" userId="c719b956-004a-4243-81dc-14be649b7814" providerId="ADAL" clId="{6C4EBF00-D1B8-426F-979E-6B3EBA031025}" dt="2022-09-14T12:04:37.862" v="4395" actId="947"/>
          <ac:spMkLst>
            <pc:docMk/>
            <pc:sldMk cId="3502138926" sldId="269"/>
            <ac:spMk id="12" creationId="{E295AB39-3E8B-4ECC-A3BB-3DAA906ECAFF}"/>
          </ac:spMkLst>
        </pc:spChg>
        <pc:spChg chg="mod">
          <ac:chgData name="Soleil Yi" userId="c719b956-004a-4243-81dc-14be649b7814" providerId="ADAL" clId="{6C4EBF00-D1B8-426F-979E-6B3EBA031025}" dt="2022-09-14T12:04:37.879" v="4399" actId="947"/>
          <ac:spMkLst>
            <pc:docMk/>
            <pc:sldMk cId="3502138926" sldId="269"/>
            <ac:spMk id="13" creationId="{E295AB39-3E8B-4ECC-A3BB-3DAA906ECAFF}"/>
          </ac:spMkLst>
        </pc:spChg>
        <pc:spChg chg="mod">
          <ac:chgData name="Soleil Yi" userId="c719b956-004a-4243-81dc-14be649b7814" providerId="ADAL" clId="{6C4EBF00-D1B8-426F-979E-6B3EBA031025}" dt="2022-09-14T12:04:37.896" v="4403" actId="947"/>
          <ac:spMkLst>
            <pc:docMk/>
            <pc:sldMk cId="3502138926" sldId="269"/>
            <ac:spMk id="14" creationId="{E295AB39-3E8B-4ECC-A3BB-3DAA906ECAFF}"/>
          </ac:spMkLst>
        </pc:spChg>
        <pc:spChg chg="mod">
          <ac:chgData name="Soleil Yi" userId="c719b956-004a-4243-81dc-14be649b7814" providerId="ADAL" clId="{6C4EBF00-D1B8-426F-979E-6B3EBA031025}" dt="2022-09-14T12:04:37.913" v="4407" actId="947"/>
          <ac:spMkLst>
            <pc:docMk/>
            <pc:sldMk cId="3502138926" sldId="269"/>
            <ac:spMk id="15" creationId="{E295AB39-3E8B-4ECC-A3BB-3DAA906ECAFF}"/>
          </ac:spMkLst>
        </pc:spChg>
        <pc:spChg chg="mod">
          <ac:chgData name="Soleil Yi" userId="c719b956-004a-4243-81dc-14be649b7814" providerId="ADAL" clId="{6C4EBF00-D1B8-426F-979E-6B3EBA031025}" dt="2022-09-14T12:04:37.936" v="4411" actId="947"/>
          <ac:spMkLst>
            <pc:docMk/>
            <pc:sldMk cId="3502138926" sldId="269"/>
            <ac:spMk id="16" creationId="{E295AB39-3E8B-4ECC-A3BB-3DAA906ECAFF}"/>
          </ac:spMkLst>
        </pc:spChg>
        <pc:spChg chg="mod">
          <ac:chgData name="Soleil Yi" userId="c719b956-004a-4243-81dc-14be649b7814" providerId="ADAL" clId="{6C4EBF00-D1B8-426F-979E-6B3EBA031025}" dt="2022-09-14T12:04:37.954" v="4415" actId="947"/>
          <ac:spMkLst>
            <pc:docMk/>
            <pc:sldMk cId="3502138926" sldId="269"/>
            <ac:spMk id="17" creationId="{E295AB39-3E8B-4ECC-A3BB-3DAA906ECAFF}"/>
          </ac:spMkLst>
        </pc:spChg>
        <pc:spChg chg="mod">
          <ac:chgData name="Soleil Yi" userId="c719b956-004a-4243-81dc-14be649b7814" providerId="ADAL" clId="{6C4EBF00-D1B8-426F-979E-6B3EBA031025}" dt="2022-09-14T12:04:37.766" v="4375" actId="947"/>
          <ac:spMkLst>
            <pc:docMk/>
            <pc:sldMk cId="3502138926" sldId="269"/>
            <ac:spMk id="18" creationId="{E295AB39-3E8B-4ECC-A3BB-3DAA906ECAFF}"/>
          </ac:spMkLst>
        </pc:spChg>
        <pc:spChg chg="mod">
          <ac:chgData name="Soleil Yi" userId="c719b956-004a-4243-81dc-14be649b7814" providerId="ADAL" clId="{6C4EBF00-D1B8-426F-979E-6B3EBA031025}" dt="2022-09-14T12:04:37.788" v="4379" actId="947"/>
          <ac:spMkLst>
            <pc:docMk/>
            <pc:sldMk cId="3502138926" sldId="269"/>
            <ac:spMk id="19" creationId="{9F49A934-838D-44B6-A50A-6CC9D026771B}"/>
          </ac:spMkLst>
        </pc:spChg>
        <pc:spChg chg="mod">
          <ac:chgData name="Soleil Yi" userId="c719b956-004a-4243-81dc-14be649b7814" providerId="ADAL" clId="{6C4EBF00-D1B8-426F-979E-6B3EBA031025}" dt="2022-09-14T12:04:37.727" v="4367" actId="947"/>
          <ac:spMkLst>
            <pc:docMk/>
            <pc:sldMk cId="3502138926" sldId="269"/>
            <ac:spMk id="20" creationId="{E295AB39-3E8B-4ECC-A3BB-3DAA906ECAFF}"/>
          </ac:spMkLst>
        </pc:spChg>
        <pc:spChg chg="mod">
          <ac:chgData name="Soleil Yi" userId="c719b956-004a-4243-81dc-14be649b7814" providerId="ADAL" clId="{6C4EBF00-D1B8-426F-979E-6B3EBA031025}" dt="2022-09-14T12:04:37.747" v="4371" actId="947"/>
          <ac:spMkLst>
            <pc:docMk/>
            <pc:sldMk cId="3502138926" sldId="269"/>
            <ac:spMk id="21" creationId="{9F49A934-838D-44B6-A50A-6CC9D026771B}"/>
          </ac:spMkLst>
        </pc:spChg>
        <pc:spChg chg="mod">
          <ac:chgData name="Soleil Yi" userId="c719b956-004a-4243-81dc-14be649b7814" providerId="ADAL" clId="{6C4EBF00-D1B8-426F-979E-6B3EBA031025}" dt="2022-09-14T12:04:37.457" v="4317" actId="947"/>
          <ac:spMkLst>
            <pc:docMk/>
            <pc:sldMk cId="3502138926" sldId="269"/>
            <ac:spMk id="2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479" v="4323" actId="947"/>
          <ac:spMkLst>
            <pc:docMk/>
            <pc:sldMk cId="3502138926" sldId="269"/>
            <ac:spMk id="2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495" v="4327" actId="947"/>
          <ac:spMkLst>
            <pc:docMk/>
            <pc:sldMk cId="3502138926" sldId="269"/>
            <ac:spMk id="2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691" v="4359" actId="947"/>
          <ac:spMkLst>
            <pc:docMk/>
            <pc:sldMk cId="3502138926" sldId="269"/>
            <ac:spMk id="29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709" v="4363" actId="947"/>
          <ac:spMkLst>
            <pc:docMk/>
            <pc:sldMk cId="3502138926" sldId="269"/>
            <ac:spMk id="30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654" v="4351" actId="947"/>
          <ac:spMkLst>
            <pc:docMk/>
            <pc:sldMk cId="3502138926" sldId="269"/>
            <ac:spMk id="31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675" v="4355" actId="947"/>
          <ac:spMkLst>
            <pc:docMk/>
            <pc:sldMk cId="3502138926" sldId="269"/>
            <ac:spMk id="3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604" v="4343" actId="947"/>
          <ac:spMkLst>
            <pc:docMk/>
            <pc:sldMk cId="3502138926" sldId="269"/>
            <ac:spMk id="3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629" v="4347" actId="947"/>
          <ac:spMkLst>
            <pc:docMk/>
            <pc:sldMk cId="3502138926" sldId="269"/>
            <ac:spMk id="3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522" v="4331" actId="947"/>
          <ac:spMkLst>
            <pc:docMk/>
            <pc:sldMk cId="3502138926" sldId="269"/>
            <ac:spMk id="35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551" v="4335" actId="947"/>
          <ac:spMkLst>
            <pc:docMk/>
            <pc:sldMk cId="3502138926" sldId="269"/>
            <ac:spMk id="36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7.578" v="4339" actId="947"/>
          <ac:spMkLst>
            <pc:docMk/>
            <pc:sldMk cId="3502138926" sldId="269"/>
            <ac:spMk id="37" creationId="{00000000-0000-0000-0000-000000000000}"/>
          </ac:spMkLst>
        </pc:spChg>
      </pc:sldChg>
      <pc:sldChg chg="modSp mod">
        <pc:chgData name="Soleil Yi" userId="c719b956-004a-4243-81dc-14be649b7814" providerId="ADAL" clId="{6C4EBF00-D1B8-426F-979E-6B3EBA031025}" dt="2022-09-14T12:04:38.425" v="4519" actId="947"/>
        <pc:sldMkLst>
          <pc:docMk/>
          <pc:sldMk cId="3709641226" sldId="270"/>
        </pc:sldMkLst>
        <pc:spChg chg="mod">
          <ac:chgData name="Soleil Yi" userId="c719b956-004a-4243-81dc-14be649b7814" providerId="ADAL" clId="{6C4EBF00-D1B8-426F-979E-6B3EBA031025}" dt="2022-09-14T12:04:37.980" v="4419" actId="947"/>
          <ac:spMkLst>
            <pc:docMk/>
            <pc:sldMk cId="3709641226" sldId="270"/>
            <ac:spMk id="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8.037" v="4430" actId="947"/>
          <ac:spMkLst>
            <pc:docMk/>
            <pc:sldMk cId="3709641226" sldId="270"/>
            <ac:spMk id="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8.039" v="4431" actId="947"/>
          <ac:spMkLst>
            <pc:docMk/>
            <pc:sldMk cId="3709641226" sldId="270"/>
            <ac:spMk id="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8.031" v="4428" actId="947"/>
          <ac:spMkLst>
            <pc:docMk/>
            <pc:sldMk cId="3709641226" sldId="270"/>
            <ac:spMk id="6" creationId="{07237897-BE07-40E5-83C1-ACE62427A7FF}"/>
          </ac:spMkLst>
        </pc:spChg>
        <pc:spChg chg="mod">
          <ac:chgData name="Soleil Yi" userId="c719b956-004a-4243-81dc-14be649b7814" providerId="ADAL" clId="{6C4EBF00-D1B8-426F-979E-6B3EBA031025}" dt="2022-09-14T12:04:38.054" v="4435" actId="947"/>
          <ac:spMkLst>
            <pc:docMk/>
            <pc:sldMk cId="3709641226" sldId="270"/>
            <ac:spMk id="7" creationId="{0ABDDA25-0654-4A12-AEC1-7A1DCD769AAC}"/>
          </ac:spMkLst>
        </pc:spChg>
        <pc:spChg chg="mod">
          <ac:chgData name="Soleil Yi" userId="c719b956-004a-4243-81dc-14be649b7814" providerId="ADAL" clId="{6C4EBF00-D1B8-426F-979E-6B3EBA031025}" dt="2022-09-14T12:04:38.072" v="4439" actId="947"/>
          <ac:spMkLst>
            <pc:docMk/>
            <pc:sldMk cId="3709641226" sldId="270"/>
            <ac:spMk id="8" creationId="{52C3145B-8FEC-46AB-89CA-8AFBA08C59BA}"/>
          </ac:spMkLst>
        </pc:spChg>
        <pc:spChg chg="mod">
          <ac:chgData name="Soleil Yi" userId="c719b956-004a-4243-81dc-14be649b7814" providerId="ADAL" clId="{6C4EBF00-D1B8-426F-979E-6B3EBA031025}" dt="2022-09-14T12:04:38.090" v="4443" actId="947"/>
          <ac:spMkLst>
            <pc:docMk/>
            <pc:sldMk cId="3709641226" sldId="270"/>
            <ac:spMk id="9" creationId="{793A8BF6-0CC0-4155-B290-6B79280826B7}"/>
          </ac:spMkLst>
        </pc:spChg>
        <pc:spChg chg="mod">
          <ac:chgData name="Soleil Yi" userId="c719b956-004a-4243-81dc-14be649b7814" providerId="ADAL" clId="{6C4EBF00-D1B8-426F-979E-6B3EBA031025}" dt="2022-09-14T12:04:38.107" v="4447" actId="947"/>
          <ac:spMkLst>
            <pc:docMk/>
            <pc:sldMk cId="3709641226" sldId="270"/>
            <ac:spMk id="10" creationId="{2E72EF7C-03BA-449E-A8F7-BE53C413D537}"/>
          </ac:spMkLst>
        </pc:spChg>
        <pc:spChg chg="mod">
          <ac:chgData name="Soleil Yi" userId="c719b956-004a-4243-81dc-14be649b7814" providerId="ADAL" clId="{6C4EBF00-D1B8-426F-979E-6B3EBA031025}" dt="2022-09-14T12:04:38.123" v="4451" actId="947"/>
          <ac:spMkLst>
            <pc:docMk/>
            <pc:sldMk cId="3709641226" sldId="270"/>
            <ac:spMk id="11" creationId="{00FC7354-D5A5-41EE-BA29-A0DAA4D1C6C7}"/>
          </ac:spMkLst>
        </pc:spChg>
        <pc:spChg chg="mod">
          <ac:chgData name="Soleil Yi" userId="c719b956-004a-4243-81dc-14be649b7814" providerId="ADAL" clId="{6C4EBF00-D1B8-426F-979E-6B3EBA031025}" dt="2022-09-14T12:04:38.139" v="4455" actId="947"/>
          <ac:spMkLst>
            <pc:docMk/>
            <pc:sldMk cId="3709641226" sldId="270"/>
            <ac:spMk id="12" creationId="{E32E4469-E950-43C9-8B24-E51EFB186B8C}"/>
          </ac:spMkLst>
        </pc:spChg>
        <pc:spChg chg="mod">
          <ac:chgData name="Soleil Yi" userId="c719b956-004a-4243-81dc-14be649b7814" providerId="ADAL" clId="{6C4EBF00-D1B8-426F-979E-6B3EBA031025}" dt="2022-09-14T12:04:38.405" v="4515" actId="947"/>
          <ac:spMkLst>
            <pc:docMk/>
            <pc:sldMk cId="3709641226" sldId="270"/>
            <ac:spMk id="21" creationId="{67AAEEC3-0DF6-45AD-A015-1F4B46E076EA}"/>
          </ac:spMkLst>
        </pc:spChg>
        <pc:spChg chg="mod">
          <ac:chgData name="Soleil Yi" userId="c719b956-004a-4243-81dc-14be649b7814" providerId="ADAL" clId="{6C4EBF00-D1B8-426F-979E-6B3EBA031025}" dt="2022-09-14T12:04:38.425" v="4519" actId="947"/>
          <ac:spMkLst>
            <pc:docMk/>
            <pc:sldMk cId="3709641226" sldId="270"/>
            <ac:spMk id="22" creationId="{7E763980-D9C7-499F-A564-EF82D048B5BB}"/>
          </ac:spMkLst>
        </pc:spChg>
        <pc:spChg chg="mod">
          <ac:chgData name="Soleil Yi" userId="c719b956-004a-4243-81dc-14be649b7814" providerId="ADAL" clId="{6C4EBF00-D1B8-426F-979E-6B3EBA031025}" dt="2022-09-14T12:04:38.361" v="4507" actId="947"/>
          <ac:spMkLst>
            <pc:docMk/>
            <pc:sldMk cId="3709641226" sldId="270"/>
            <ac:spMk id="23" creationId="{C3B9AAD4-A0C6-4D39-B4B5-03F30BECA5FA}"/>
          </ac:spMkLst>
        </pc:spChg>
        <pc:spChg chg="mod">
          <ac:chgData name="Soleil Yi" userId="c719b956-004a-4243-81dc-14be649b7814" providerId="ADAL" clId="{6C4EBF00-D1B8-426F-979E-6B3EBA031025}" dt="2022-09-14T12:04:38.381" v="4511" actId="947"/>
          <ac:spMkLst>
            <pc:docMk/>
            <pc:sldMk cId="3709641226" sldId="270"/>
            <ac:spMk id="24" creationId="{46C66AB3-CFE5-446E-AEFB-6B6FA0AB31CB}"/>
          </ac:spMkLst>
        </pc:spChg>
        <pc:spChg chg="mod">
          <ac:chgData name="Soleil Yi" userId="c719b956-004a-4243-81dc-14be649b7814" providerId="ADAL" clId="{6C4EBF00-D1B8-426F-979E-6B3EBA031025}" dt="2022-09-14T12:04:38.324" v="4499" actId="947"/>
          <ac:spMkLst>
            <pc:docMk/>
            <pc:sldMk cId="3709641226" sldId="270"/>
            <ac:spMk id="25" creationId="{BDFCBD48-42CB-4984-8902-B36C893A2FD0}"/>
          </ac:spMkLst>
        </pc:spChg>
        <pc:spChg chg="mod">
          <ac:chgData name="Soleil Yi" userId="c719b956-004a-4243-81dc-14be649b7814" providerId="ADAL" clId="{6C4EBF00-D1B8-426F-979E-6B3EBA031025}" dt="2022-09-14T12:04:38.342" v="4503" actId="947"/>
          <ac:spMkLst>
            <pc:docMk/>
            <pc:sldMk cId="3709641226" sldId="270"/>
            <ac:spMk id="26" creationId="{9A060E9D-6749-4FB7-A0D7-729AA7663777}"/>
          </ac:spMkLst>
        </pc:spChg>
        <pc:spChg chg="mod">
          <ac:chgData name="Soleil Yi" userId="c719b956-004a-4243-81dc-14be649b7814" providerId="ADAL" clId="{6C4EBF00-D1B8-426F-979E-6B3EBA031025}" dt="2022-09-14T12:04:38.285" v="4491" actId="947"/>
          <ac:spMkLst>
            <pc:docMk/>
            <pc:sldMk cId="3709641226" sldId="270"/>
            <ac:spMk id="27" creationId="{95AE6C6B-3E70-460B-A8E4-F3EE07FC1258}"/>
          </ac:spMkLst>
        </pc:spChg>
        <pc:spChg chg="mod">
          <ac:chgData name="Soleil Yi" userId="c719b956-004a-4243-81dc-14be649b7814" providerId="ADAL" clId="{6C4EBF00-D1B8-426F-979E-6B3EBA031025}" dt="2022-09-14T12:04:38.306" v="4495" actId="947"/>
          <ac:spMkLst>
            <pc:docMk/>
            <pc:sldMk cId="3709641226" sldId="270"/>
            <ac:spMk id="28" creationId="{C0FBD113-C368-464C-AE2E-B039FC532311}"/>
          </ac:spMkLst>
        </pc:spChg>
        <pc:spChg chg="mod">
          <ac:chgData name="Soleil Yi" userId="c719b956-004a-4243-81dc-14be649b7814" providerId="ADAL" clId="{6C4EBF00-D1B8-426F-979E-6B3EBA031025}" dt="2022-09-14T12:04:38.252" v="4483" actId="947"/>
          <ac:spMkLst>
            <pc:docMk/>
            <pc:sldMk cId="3709641226" sldId="270"/>
            <ac:spMk id="29" creationId="{41CC30CC-5B54-428F-8ACA-4F52A731CA00}"/>
          </ac:spMkLst>
        </pc:spChg>
        <pc:spChg chg="mod">
          <ac:chgData name="Soleil Yi" userId="c719b956-004a-4243-81dc-14be649b7814" providerId="ADAL" clId="{6C4EBF00-D1B8-426F-979E-6B3EBA031025}" dt="2022-09-14T12:04:38.268" v="4487" actId="947"/>
          <ac:spMkLst>
            <pc:docMk/>
            <pc:sldMk cId="3709641226" sldId="270"/>
            <ac:spMk id="30" creationId="{76BEF663-1F79-440C-95E2-17256AAE2F82}"/>
          </ac:spMkLst>
        </pc:spChg>
        <pc:spChg chg="mod">
          <ac:chgData name="Soleil Yi" userId="c719b956-004a-4243-81dc-14be649b7814" providerId="ADAL" clId="{6C4EBF00-D1B8-426F-979E-6B3EBA031025}" dt="2022-09-14T12:04:38.220" v="4475" actId="947"/>
          <ac:spMkLst>
            <pc:docMk/>
            <pc:sldMk cId="3709641226" sldId="270"/>
            <ac:spMk id="31" creationId="{CCEEB318-80F8-4944-8B8D-A60CE6A39E57}"/>
          </ac:spMkLst>
        </pc:spChg>
        <pc:spChg chg="mod">
          <ac:chgData name="Soleil Yi" userId="c719b956-004a-4243-81dc-14be649b7814" providerId="ADAL" clId="{6C4EBF00-D1B8-426F-979E-6B3EBA031025}" dt="2022-09-14T12:04:38.236" v="4479" actId="947"/>
          <ac:spMkLst>
            <pc:docMk/>
            <pc:sldMk cId="3709641226" sldId="270"/>
            <ac:spMk id="32" creationId="{805F167E-3A66-4D62-841D-E37D4BA6293B}"/>
          </ac:spMkLst>
        </pc:spChg>
        <pc:spChg chg="mod">
          <ac:chgData name="Soleil Yi" userId="c719b956-004a-4243-81dc-14be649b7814" providerId="ADAL" clId="{6C4EBF00-D1B8-426F-979E-6B3EBA031025}" dt="2022-09-14T12:04:38.188" v="4467" actId="947"/>
          <ac:spMkLst>
            <pc:docMk/>
            <pc:sldMk cId="3709641226" sldId="270"/>
            <ac:spMk id="33" creationId="{969BFB38-A3FC-4484-9857-4A6AE7E63574}"/>
          </ac:spMkLst>
        </pc:spChg>
        <pc:spChg chg="mod">
          <ac:chgData name="Soleil Yi" userId="c719b956-004a-4243-81dc-14be649b7814" providerId="ADAL" clId="{6C4EBF00-D1B8-426F-979E-6B3EBA031025}" dt="2022-09-14T12:04:38.204" v="4471" actId="947"/>
          <ac:spMkLst>
            <pc:docMk/>
            <pc:sldMk cId="3709641226" sldId="270"/>
            <ac:spMk id="34" creationId="{DA76808D-76E3-4321-94D4-ED00BCB1729F}"/>
          </ac:spMkLst>
        </pc:spChg>
        <pc:spChg chg="mod">
          <ac:chgData name="Soleil Yi" userId="c719b956-004a-4243-81dc-14be649b7814" providerId="ADAL" clId="{6C4EBF00-D1B8-426F-979E-6B3EBA031025}" dt="2022-09-14T12:04:38.157" v="4459" actId="947"/>
          <ac:spMkLst>
            <pc:docMk/>
            <pc:sldMk cId="3709641226" sldId="270"/>
            <ac:spMk id="35" creationId="{EC02E43A-CF33-4E8A-B209-322988AF72EA}"/>
          </ac:spMkLst>
        </pc:spChg>
        <pc:spChg chg="mod">
          <ac:chgData name="Soleil Yi" userId="c719b956-004a-4243-81dc-14be649b7814" providerId="ADAL" clId="{6C4EBF00-D1B8-426F-979E-6B3EBA031025}" dt="2022-09-14T12:04:38.172" v="4463" actId="947"/>
          <ac:spMkLst>
            <pc:docMk/>
            <pc:sldMk cId="3709641226" sldId="270"/>
            <ac:spMk id="36" creationId="{C437F15F-04A3-4A45-A5A2-87A92D9615DA}"/>
          </ac:spMkLst>
        </pc:spChg>
      </pc:sldChg>
      <pc:sldChg chg="modSp mod">
        <pc:chgData name="Soleil Yi" userId="c719b956-004a-4243-81dc-14be649b7814" providerId="ADAL" clId="{6C4EBF00-D1B8-426F-979E-6B3EBA031025}" dt="2022-09-14T12:04:41.080" v="4915" actId="947"/>
        <pc:sldMkLst>
          <pc:docMk/>
          <pc:sldMk cId="2811756706" sldId="271"/>
        </pc:sldMkLst>
        <pc:spChg chg="mod">
          <ac:chgData name="Soleil Yi" userId="c719b956-004a-4243-81dc-14be649b7814" providerId="ADAL" clId="{6C4EBF00-D1B8-426F-979E-6B3EBA031025}" dt="2022-09-14T12:04:40.511" v="4843" actId="947"/>
          <ac:spMkLst>
            <pc:docMk/>
            <pc:sldMk cId="2811756706" sldId="271"/>
            <ac:spMk id="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0.595" v="4850" actId="947"/>
          <ac:spMkLst>
            <pc:docMk/>
            <pc:sldMk cId="2811756706" sldId="271"/>
            <ac:spMk id="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0.597" v="4851" actId="947"/>
          <ac:spMkLst>
            <pc:docMk/>
            <pc:sldMk cId="2811756706" sldId="271"/>
            <ac:spMk id="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0.785" v="4871" actId="947"/>
          <ac:spMkLst>
            <pc:docMk/>
            <pc:sldMk cId="2811756706" sldId="271"/>
            <ac:spMk id="11" creationId="{6D6594D0-ACE4-4A00-86C9-7AC77AD77050}"/>
          </ac:spMkLst>
        </pc:spChg>
        <pc:spChg chg="mod">
          <ac:chgData name="Soleil Yi" userId="c719b956-004a-4243-81dc-14be649b7814" providerId="ADAL" clId="{6C4EBF00-D1B8-426F-979E-6B3EBA031025}" dt="2022-09-14T12:04:40.872" v="4875" actId="947"/>
          <ac:spMkLst>
            <pc:docMk/>
            <pc:sldMk cId="2811756706" sldId="271"/>
            <ac:spMk id="12" creationId="{909E21FD-A198-4599-AECF-970F78CEC945}"/>
          </ac:spMkLst>
        </pc:spChg>
        <pc:spChg chg="mod">
          <ac:chgData name="Soleil Yi" userId="c719b956-004a-4243-81dc-14be649b7814" providerId="ADAL" clId="{6C4EBF00-D1B8-426F-979E-6B3EBA031025}" dt="2022-09-14T12:04:40.921" v="4879" actId="947"/>
          <ac:spMkLst>
            <pc:docMk/>
            <pc:sldMk cId="2811756706" sldId="271"/>
            <ac:spMk id="13" creationId="{A262C9BF-D9F6-408A-ACB2-ADE837F75B57}"/>
          </ac:spMkLst>
        </pc:spChg>
        <pc:spChg chg="mod">
          <ac:chgData name="Soleil Yi" userId="c719b956-004a-4243-81dc-14be649b7814" providerId="ADAL" clId="{6C4EBF00-D1B8-426F-979E-6B3EBA031025}" dt="2022-09-14T12:04:40.941" v="4883" actId="947"/>
          <ac:spMkLst>
            <pc:docMk/>
            <pc:sldMk cId="2811756706" sldId="271"/>
            <ac:spMk id="14" creationId="{74024DF7-C96C-4249-B03B-6C183B29665C}"/>
          </ac:spMkLst>
        </pc:spChg>
        <pc:spChg chg="mod">
          <ac:chgData name="Soleil Yi" userId="c719b956-004a-4243-81dc-14be649b7814" providerId="ADAL" clId="{6C4EBF00-D1B8-426F-979E-6B3EBA031025}" dt="2022-09-14T12:04:41.026" v="4903" actId="947"/>
          <ac:spMkLst>
            <pc:docMk/>
            <pc:sldMk cId="2811756706" sldId="271"/>
            <ac:spMk id="17" creationId="{91F13AB7-F711-4237-8BB1-7D94A0D9C355}"/>
          </ac:spMkLst>
        </pc:spChg>
        <pc:spChg chg="mod">
          <ac:chgData name="Soleil Yi" userId="c719b956-004a-4243-81dc-14be649b7814" providerId="ADAL" clId="{6C4EBF00-D1B8-426F-979E-6B3EBA031025}" dt="2022-09-14T12:04:41.045" v="4907" actId="947"/>
          <ac:spMkLst>
            <pc:docMk/>
            <pc:sldMk cId="2811756706" sldId="271"/>
            <ac:spMk id="18" creationId="{00B23B5F-390F-435F-94C1-E60166B768AE}"/>
          </ac:spMkLst>
        </pc:spChg>
        <pc:spChg chg="mod">
          <ac:chgData name="Soleil Yi" userId="c719b956-004a-4243-81dc-14be649b7814" providerId="ADAL" clId="{6C4EBF00-D1B8-426F-979E-6B3EBA031025}" dt="2022-09-14T12:04:41.062" v="4911" actId="947"/>
          <ac:spMkLst>
            <pc:docMk/>
            <pc:sldMk cId="2811756706" sldId="271"/>
            <ac:spMk id="19" creationId="{997046EE-EE15-4752-9F0A-1966C5A122C7}"/>
          </ac:spMkLst>
        </pc:spChg>
        <pc:spChg chg="mod">
          <ac:chgData name="Soleil Yi" userId="c719b956-004a-4243-81dc-14be649b7814" providerId="ADAL" clId="{6C4EBF00-D1B8-426F-979E-6B3EBA031025}" dt="2022-09-14T12:04:41.080" v="4915" actId="947"/>
          <ac:spMkLst>
            <pc:docMk/>
            <pc:sldMk cId="2811756706" sldId="271"/>
            <ac:spMk id="20" creationId="{AA527E74-0E83-4A05-8AD2-7C897832D03C}"/>
          </ac:spMkLst>
        </pc:spChg>
        <pc:spChg chg="mod">
          <ac:chgData name="Soleil Yi" userId="c719b956-004a-4243-81dc-14be649b7814" providerId="ADAL" clId="{6C4EBF00-D1B8-426F-979E-6B3EBA031025}" dt="2022-09-14T12:04:40.957" v="4887" actId="947"/>
          <ac:spMkLst>
            <pc:docMk/>
            <pc:sldMk cId="2811756706" sldId="271"/>
            <ac:spMk id="21" creationId="{00021AA8-050B-4781-A267-F6DE1B10C2E4}"/>
          </ac:spMkLst>
        </pc:spChg>
        <pc:spChg chg="mod">
          <ac:chgData name="Soleil Yi" userId="c719b956-004a-4243-81dc-14be649b7814" providerId="ADAL" clId="{6C4EBF00-D1B8-426F-979E-6B3EBA031025}" dt="2022-09-14T12:04:40.975" v="4891" actId="947"/>
          <ac:spMkLst>
            <pc:docMk/>
            <pc:sldMk cId="2811756706" sldId="271"/>
            <ac:spMk id="22" creationId="{2D01661D-3567-44AF-9895-C42F036FF326}"/>
          </ac:spMkLst>
        </pc:spChg>
        <pc:spChg chg="mod">
          <ac:chgData name="Soleil Yi" userId="c719b956-004a-4243-81dc-14be649b7814" providerId="ADAL" clId="{6C4EBF00-D1B8-426F-979E-6B3EBA031025}" dt="2022-09-14T12:04:40.991" v="4895" actId="947"/>
          <ac:spMkLst>
            <pc:docMk/>
            <pc:sldMk cId="2811756706" sldId="271"/>
            <ac:spMk id="23" creationId="{75F0EB62-84A7-4E14-B36A-B2633675EF09}"/>
          </ac:spMkLst>
        </pc:spChg>
        <pc:spChg chg="mod">
          <ac:chgData name="Soleil Yi" userId="c719b956-004a-4243-81dc-14be649b7814" providerId="ADAL" clId="{6C4EBF00-D1B8-426F-979E-6B3EBA031025}" dt="2022-09-14T12:04:41.009" v="4899" actId="947"/>
          <ac:spMkLst>
            <pc:docMk/>
            <pc:sldMk cId="2811756706" sldId="271"/>
            <ac:spMk id="24" creationId="{C68BEAE8-BBC0-47A2-A521-128516D7A6C2}"/>
          </ac:spMkLst>
        </pc:spChg>
        <pc:spChg chg="mod">
          <ac:chgData name="Soleil Yi" userId="c719b956-004a-4243-81dc-14be649b7814" providerId="ADAL" clId="{6C4EBF00-D1B8-426F-979E-6B3EBA031025}" dt="2022-09-14T12:04:40.638" v="4855" actId="947"/>
          <ac:spMkLst>
            <pc:docMk/>
            <pc:sldMk cId="2811756706" sldId="271"/>
            <ac:spMk id="25" creationId="{37E4AA85-9B79-42F9-A993-B7CD6116D002}"/>
          </ac:spMkLst>
        </pc:spChg>
        <pc:spChg chg="mod">
          <ac:chgData name="Soleil Yi" userId="c719b956-004a-4243-81dc-14be649b7814" providerId="ADAL" clId="{6C4EBF00-D1B8-426F-979E-6B3EBA031025}" dt="2022-09-14T12:04:40.671" v="4859" actId="947"/>
          <ac:spMkLst>
            <pc:docMk/>
            <pc:sldMk cId="2811756706" sldId="271"/>
            <ac:spMk id="26" creationId="{DED2AE73-15F9-4395-BAB8-D4AF0327CD60}"/>
          </ac:spMkLst>
        </pc:spChg>
        <pc:spChg chg="mod">
          <ac:chgData name="Soleil Yi" userId="c719b956-004a-4243-81dc-14be649b7814" providerId="ADAL" clId="{6C4EBF00-D1B8-426F-979E-6B3EBA031025}" dt="2022-09-14T12:04:40.711" v="4863" actId="947"/>
          <ac:spMkLst>
            <pc:docMk/>
            <pc:sldMk cId="2811756706" sldId="271"/>
            <ac:spMk id="27" creationId="{A14B20C0-9B4E-4B78-BE79-741C448CB9B3}"/>
          </ac:spMkLst>
        </pc:spChg>
        <pc:spChg chg="mod">
          <ac:chgData name="Soleil Yi" userId="c719b956-004a-4243-81dc-14be649b7814" providerId="ADAL" clId="{6C4EBF00-D1B8-426F-979E-6B3EBA031025}" dt="2022-09-14T12:04:40.759" v="4867" actId="947"/>
          <ac:spMkLst>
            <pc:docMk/>
            <pc:sldMk cId="2811756706" sldId="271"/>
            <ac:spMk id="28" creationId="{0338F3E6-7B0D-407E-BE9D-21FE3047A7BC}"/>
          </ac:spMkLst>
        </pc:spChg>
      </pc:sldChg>
      <pc:sldChg chg="modSp mod">
        <pc:chgData name="Soleil Yi" userId="c719b956-004a-4243-81dc-14be649b7814" providerId="ADAL" clId="{6C4EBF00-D1B8-426F-979E-6B3EBA031025}" dt="2022-09-14T12:04:39.150" v="4639" actId="947"/>
        <pc:sldMkLst>
          <pc:docMk/>
          <pc:sldMk cId="3703503585" sldId="272"/>
        </pc:sldMkLst>
        <pc:spChg chg="mod">
          <ac:chgData name="Soleil Yi" userId="c719b956-004a-4243-81dc-14be649b7814" providerId="ADAL" clId="{6C4EBF00-D1B8-426F-979E-6B3EBA031025}" dt="2022-09-14T12:04:38.509" v="4535" actId="947"/>
          <ac:spMkLst>
            <pc:docMk/>
            <pc:sldMk cId="3703503585" sldId="272"/>
            <ac:spMk id="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8.568" v="4546" actId="947"/>
          <ac:spMkLst>
            <pc:docMk/>
            <pc:sldMk cId="3703503585" sldId="272"/>
            <ac:spMk id="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8.569" v="4547" actId="947"/>
          <ac:spMkLst>
            <pc:docMk/>
            <pc:sldMk cId="3703503585" sldId="272"/>
            <ac:spMk id="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8.566" v="4545" actId="947"/>
          <ac:spMkLst>
            <pc:docMk/>
            <pc:sldMk cId="3703503585" sldId="272"/>
            <ac:spMk id="6" creationId="{5D467438-FE72-498E-9CCA-B798DC89EFED}"/>
          </ac:spMkLst>
        </pc:spChg>
        <pc:spChg chg="mod">
          <ac:chgData name="Soleil Yi" userId="c719b956-004a-4243-81dc-14be649b7814" providerId="ADAL" clId="{6C4EBF00-D1B8-426F-979E-6B3EBA031025}" dt="2022-09-14T12:04:38.587" v="4551" actId="947"/>
          <ac:spMkLst>
            <pc:docMk/>
            <pc:sldMk cId="3703503585" sldId="272"/>
            <ac:spMk id="7" creationId="{5B5373F3-DAA5-41EC-85BA-689C34532BBD}"/>
          </ac:spMkLst>
        </pc:spChg>
        <pc:spChg chg="mod">
          <ac:chgData name="Soleil Yi" userId="c719b956-004a-4243-81dc-14be649b7814" providerId="ADAL" clId="{6C4EBF00-D1B8-426F-979E-6B3EBA031025}" dt="2022-09-14T12:04:38.607" v="4555" actId="947"/>
          <ac:spMkLst>
            <pc:docMk/>
            <pc:sldMk cId="3703503585" sldId="272"/>
            <ac:spMk id="8" creationId="{3AC401A8-E861-4AD9-A0F1-2170A5F1FF9C}"/>
          </ac:spMkLst>
        </pc:spChg>
        <pc:spChg chg="mod">
          <ac:chgData name="Soleil Yi" userId="c719b956-004a-4243-81dc-14be649b7814" providerId="ADAL" clId="{6C4EBF00-D1B8-426F-979E-6B3EBA031025}" dt="2022-09-14T12:04:38.626" v="4559" actId="947"/>
          <ac:spMkLst>
            <pc:docMk/>
            <pc:sldMk cId="3703503585" sldId="272"/>
            <ac:spMk id="9" creationId="{9020875D-7CE1-4CB7-B845-DFA0978CE779}"/>
          </ac:spMkLst>
        </pc:spChg>
        <pc:spChg chg="mod">
          <ac:chgData name="Soleil Yi" userId="c719b956-004a-4243-81dc-14be649b7814" providerId="ADAL" clId="{6C4EBF00-D1B8-426F-979E-6B3EBA031025}" dt="2022-09-14T12:04:38.644" v="4563" actId="947"/>
          <ac:spMkLst>
            <pc:docMk/>
            <pc:sldMk cId="3703503585" sldId="272"/>
            <ac:spMk id="10" creationId="{A4AB4F7E-74AF-4370-A033-712790486601}"/>
          </ac:spMkLst>
        </pc:spChg>
        <pc:spChg chg="mod">
          <ac:chgData name="Soleil Yi" userId="c719b956-004a-4243-81dc-14be649b7814" providerId="ADAL" clId="{6C4EBF00-D1B8-426F-979E-6B3EBA031025}" dt="2022-09-14T12:04:38.662" v="4567" actId="947"/>
          <ac:spMkLst>
            <pc:docMk/>
            <pc:sldMk cId="3703503585" sldId="272"/>
            <ac:spMk id="11" creationId="{F9EB6184-772F-4050-AD5E-A6F106727F24}"/>
          </ac:spMkLst>
        </pc:spChg>
        <pc:spChg chg="mod">
          <ac:chgData name="Soleil Yi" userId="c719b956-004a-4243-81dc-14be649b7814" providerId="ADAL" clId="{6C4EBF00-D1B8-426F-979E-6B3EBA031025}" dt="2022-09-14T12:04:38.681" v="4571" actId="947"/>
          <ac:spMkLst>
            <pc:docMk/>
            <pc:sldMk cId="3703503585" sldId="272"/>
            <ac:spMk id="12" creationId="{84A3DB2A-83BA-4CD1-8002-1B1B417A02E5}"/>
          </ac:spMkLst>
        </pc:spChg>
        <pc:spChg chg="mod">
          <ac:chgData name="Soleil Yi" userId="c719b956-004a-4243-81dc-14be649b7814" providerId="ADAL" clId="{6C4EBF00-D1B8-426F-979E-6B3EBA031025}" dt="2022-09-14T12:04:38.700" v="4575" actId="947"/>
          <ac:spMkLst>
            <pc:docMk/>
            <pc:sldMk cId="3703503585" sldId="272"/>
            <ac:spMk id="13" creationId="{08FF173B-47BC-4603-9F4F-9710B486DC84}"/>
          </ac:spMkLst>
        </pc:spChg>
        <pc:spChg chg="mod">
          <ac:chgData name="Soleil Yi" userId="c719b956-004a-4243-81dc-14be649b7814" providerId="ADAL" clId="{6C4EBF00-D1B8-426F-979E-6B3EBA031025}" dt="2022-09-14T12:04:38.720" v="4579"/>
          <ac:spMkLst>
            <pc:docMk/>
            <pc:sldMk cId="3703503585" sldId="272"/>
            <ac:spMk id="14" creationId="{BBC8A318-78B9-4249-951A-2271D0D07887}"/>
          </ac:spMkLst>
        </pc:spChg>
        <pc:spChg chg="mod">
          <ac:chgData name="Soleil Yi" userId="c719b956-004a-4243-81dc-14be649b7814" providerId="ADAL" clId="{6C4EBF00-D1B8-426F-979E-6B3EBA031025}" dt="2022-09-14T12:04:38.739" v="4583"/>
          <ac:spMkLst>
            <pc:docMk/>
            <pc:sldMk cId="3703503585" sldId="272"/>
            <ac:spMk id="15" creationId="{7E6AA08A-6968-42C6-B444-D7B9AE2D8C4D}"/>
          </ac:spMkLst>
        </pc:spChg>
        <pc:spChg chg="mod">
          <ac:chgData name="Soleil Yi" userId="c719b956-004a-4243-81dc-14be649b7814" providerId="ADAL" clId="{6C4EBF00-D1B8-426F-979E-6B3EBA031025}" dt="2022-09-14T12:04:38.755" v="4587"/>
          <ac:spMkLst>
            <pc:docMk/>
            <pc:sldMk cId="3703503585" sldId="272"/>
            <ac:spMk id="16" creationId="{C8DDF4A2-0349-4ADF-9CD7-9BBBD6CA1C90}"/>
          </ac:spMkLst>
        </pc:spChg>
        <pc:spChg chg="mod">
          <ac:chgData name="Soleil Yi" userId="c719b956-004a-4243-81dc-14be649b7814" providerId="ADAL" clId="{6C4EBF00-D1B8-426F-979E-6B3EBA031025}" dt="2022-09-14T12:04:38.773" v="4591"/>
          <ac:spMkLst>
            <pc:docMk/>
            <pc:sldMk cId="3703503585" sldId="272"/>
            <ac:spMk id="17" creationId="{2C58CCC8-6CA3-4617-B1D2-54BEEE6D2A60}"/>
          </ac:spMkLst>
        </pc:spChg>
        <pc:spChg chg="mod">
          <ac:chgData name="Soleil Yi" userId="c719b956-004a-4243-81dc-14be649b7814" providerId="ADAL" clId="{6C4EBF00-D1B8-426F-979E-6B3EBA031025}" dt="2022-09-14T12:04:39.077" v="4627" actId="947"/>
          <ac:spMkLst>
            <pc:docMk/>
            <pc:sldMk cId="3703503585" sldId="272"/>
            <ac:spMk id="22" creationId="{E291C5F3-7A13-4609-B96F-8DA234134A61}"/>
          </ac:spMkLst>
        </pc:spChg>
        <pc:spChg chg="mod">
          <ac:chgData name="Soleil Yi" userId="c719b956-004a-4243-81dc-14be649b7814" providerId="ADAL" clId="{6C4EBF00-D1B8-426F-979E-6B3EBA031025}" dt="2022-09-14T12:04:39.103" v="4631" actId="947"/>
          <ac:spMkLst>
            <pc:docMk/>
            <pc:sldMk cId="3703503585" sldId="272"/>
            <ac:spMk id="23" creationId="{C77D190C-2069-46EA-AC11-A91E0D84BE70}"/>
          </ac:spMkLst>
        </pc:spChg>
        <pc:spChg chg="mod">
          <ac:chgData name="Soleil Yi" userId="c719b956-004a-4243-81dc-14be649b7814" providerId="ADAL" clId="{6C4EBF00-D1B8-426F-979E-6B3EBA031025}" dt="2022-09-14T12:04:39.126" v="4635" actId="947"/>
          <ac:spMkLst>
            <pc:docMk/>
            <pc:sldMk cId="3703503585" sldId="272"/>
            <ac:spMk id="24" creationId="{F734E3AD-AF9F-4822-B565-8CE42749CC71}"/>
          </ac:spMkLst>
        </pc:spChg>
        <pc:spChg chg="mod">
          <ac:chgData name="Soleil Yi" userId="c719b956-004a-4243-81dc-14be649b7814" providerId="ADAL" clId="{6C4EBF00-D1B8-426F-979E-6B3EBA031025}" dt="2022-09-14T12:04:39.150" v="4639" actId="947"/>
          <ac:spMkLst>
            <pc:docMk/>
            <pc:sldMk cId="3703503585" sldId="272"/>
            <ac:spMk id="25" creationId="{871D0D7B-9148-4732-A5D9-3032140CA9C7}"/>
          </ac:spMkLst>
        </pc:spChg>
        <pc:spChg chg="mod">
          <ac:chgData name="Soleil Yi" userId="c719b956-004a-4243-81dc-14be649b7814" providerId="ADAL" clId="{6C4EBF00-D1B8-426F-979E-6B3EBA031025}" dt="2022-09-14T12:04:39.030" v="4619" actId="947"/>
          <ac:spMkLst>
            <pc:docMk/>
            <pc:sldMk cId="3703503585" sldId="272"/>
            <ac:spMk id="26" creationId="{A8539B76-5DB2-4AA8-809C-ECBD441BF094}"/>
          </ac:spMkLst>
        </pc:spChg>
        <pc:spChg chg="mod">
          <ac:chgData name="Soleil Yi" userId="c719b956-004a-4243-81dc-14be649b7814" providerId="ADAL" clId="{6C4EBF00-D1B8-426F-979E-6B3EBA031025}" dt="2022-09-14T12:04:39.048" v="4623" actId="947"/>
          <ac:spMkLst>
            <pc:docMk/>
            <pc:sldMk cId="3703503585" sldId="272"/>
            <ac:spMk id="27" creationId="{87BBE892-B174-4D08-840D-852535CF371A}"/>
          </ac:spMkLst>
        </pc:spChg>
        <pc:spChg chg="mod">
          <ac:chgData name="Soleil Yi" userId="c719b956-004a-4243-81dc-14be649b7814" providerId="ADAL" clId="{6C4EBF00-D1B8-426F-979E-6B3EBA031025}" dt="2022-09-14T12:04:38.987" v="4611" actId="947"/>
          <ac:spMkLst>
            <pc:docMk/>
            <pc:sldMk cId="3703503585" sldId="272"/>
            <ac:spMk id="28" creationId="{813CCBB7-D504-4D5F-941F-95BB5760636C}"/>
          </ac:spMkLst>
        </pc:spChg>
        <pc:spChg chg="mod">
          <ac:chgData name="Soleil Yi" userId="c719b956-004a-4243-81dc-14be649b7814" providerId="ADAL" clId="{6C4EBF00-D1B8-426F-979E-6B3EBA031025}" dt="2022-09-14T12:04:39.007" v="4615" actId="947"/>
          <ac:spMkLst>
            <pc:docMk/>
            <pc:sldMk cId="3703503585" sldId="272"/>
            <ac:spMk id="29" creationId="{D8E22C3E-4109-4E31-B2DF-BA329F300CC1}"/>
          </ac:spMkLst>
        </pc:spChg>
        <pc:spChg chg="mod">
          <ac:chgData name="Soleil Yi" userId="c719b956-004a-4243-81dc-14be649b7814" providerId="ADAL" clId="{6C4EBF00-D1B8-426F-979E-6B3EBA031025}" dt="2022-09-14T12:04:38.944" v="4603" actId="947"/>
          <ac:spMkLst>
            <pc:docMk/>
            <pc:sldMk cId="3703503585" sldId="272"/>
            <ac:spMk id="30" creationId="{D4EBA46B-2FAF-4590-8B0E-A995F98AFDBD}"/>
          </ac:spMkLst>
        </pc:spChg>
        <pc:spChg chg="mod">
          <ac:chgData name="Soleil Yi" userId="c719b956-004a-4243-81dc-14be649b7814" providerId="ADAL" clId="{6C4EBF00-D1B8-426F-979E-6B3EBA031025}" dt="2022-09-14T12:04:38.970" v="4607" actId="947"/>
          <ac:spMkLst>
            <pc:docMk/>
            <pc:sldMk cId="3703503585" sldId="272"/>
            <ac:spMk id="31" creationId="{51EBA9C4-62A1-4526-B9DE-5BC95A3082E9}"/>
          </ac:spMkLst>
        </pc:spChg>
        <pc:spChg chg="mod">
          <ac:chgData name="Soleil Yi" userId="c719b956-004a-4243-81dc-14be649b7814" providerId="ADAL" clId="{6C4EBF00-D1B8-426F-979E-6B3EBA031025}" dt="2022-09-14T12:04:38.900" v="4595" actId="947"/>
          <ac:spMkLst>
            <pc:docMk/>
            <pc:sldMk cId="3703503585" sldId="272"/>
            <ac:spMk id="32" creationId="{8CA92D11-D982-4441-A0EC-4C4591035962}"/>
          </ac:spMkLst>
        </pc:spChg>
        <pc:spChg chg="mod">
          <ac:chgData name="Soleil Yi" userId="c719b956-004a-4243-81dc-14be649b7814" providerId="ADAL" clId="{6C4EBF00-D1B8-426F-979E-6B3EBA031025}" dt="2022-09-14T12:04:38.926" v="4599" actId="947"/>
          <ac:spMkLst>
            <pc:docMk/>
            <pc:sldMk cId="3703503585" sldId="272"/>
            <ac:spMk id="33" creationId="{60E58240-E0A1-4F85-9E59-228A679A37E0}"/>
          </ac:spMkLst>
        </pc:spChg>
      </pc:sldChg>
      <pc:sldChg chg="modSp mod">
        <pc:chgData name="Soleil Yi" userId="c719b956-004a-4243-81dc-14be649b7814" providerId="ADAL" clId="{6C4EBF00-D1B8-426F-979E-6B3EBA031025}" dt="2022-09-14T12:04:39.583" v="4703"/>
        <pc:sldMkLst>
          <pc:docMk/>
          <pc:sldMk cId="3043111923" sldId="273"/>
        </pc:sldMkLst>
        <pc:spChg chg="mod">
          <ac:chgData name="Soleil Yi" userId="c719b956-004a-4243-81dc-14be649b7814" providerId="ADAL" clId="{6C4EBF00-D1B8-426F-979E-6B3EBA031025}" dt="2022-09-14T12:04:39.173" v="4643" actId="947"/>
          <ac:spMkLst>
            <pc:docMk/>
            <pc:sldMk cId="3043111923" sldId="273"/>
            <ac:spMk id="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9.257" v="4654" actId="947"/>
          <ac:spMkLst>
            <pc:docMk/>
            <pc:sldMk cId="3043111923" sldId="273"/>
            <ac:spMk id="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9.258" v="4655" actId="947"/>
          <ac:spMkLst>
            <pc:docMk/>
            <pc:sldMk cId="3043111923" sldId="273"/>
            <ac:spMk id="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9.245" v="4651" actId="947"/>
          <ac:spMkLst>
            <pc:docMk/>
            <pc:sldMk cId="3043111923" sldId="273"/>
            <ac:spMk id="6" creationId="{1C227BC1-3DC1-4E1B-806B-D4989239DA63}"/>
          </ac:spMkLst>
        </pc:spChg>
        <pc:spChg chg="mod">
          <ac:chgData name="Soleil Yi" userId="c719b956-004a-4243-81dc-14be649b7814" providerId="ADAL" clId="{6C4EBF00-D1B8-426F-979E-6B3EBA031025}" dt="2022-09-14T12:04:39.282" v="4659" actId="947"/>
          <ac:spMkLst>
            <pc:docMk/>
            <pc:sldMk cId="3043111923" sldId="273"/>
            <ac:spMk id="7" creationId="{EAE72652-239D-4107-A451-FFE8D62BF527}"/>
          </ac:spMkLst>
        </pc:spChg>
        <pc:spChg chg="mod">
          <ac:chgData name="Soleil Yi" userId="c719b956-004a-4243-81dc-14be649b7814" providerId="ADAL" clId="{6C4EBF00-D1B8-426F-979E-6B3EBA031025}" dt="2022-09-14T12:04:39.300" v="4663" actId="947"/>
          <ac:spMkLst>
            <pc:docMk/>
            <pc:sldMk cId="3043111923" sldId="273"/>
            <ac:spMk id="8" creationId="{B55C74F9-47D8-4A05-86A6-49558A9C6DD5}"/>
          </ac:spMkLst>
        </pc:spChg>
        <pc:spChg chg="mod">
          <ac:chgData name="Soleil Yi" userId="c719b956-004a-4243-81dc-14be649b7814" providerId="ADAL" clId="{6C4EBF00-D1B8-426F-979E-6B3EBA031025}" dt="2022-09-14T12:04:39.317" v="4667" actId="947"/>
          <ac:spMkLst>
            <pc:docMk/>
            <pc:sldMk cId="3043111923" sldId="273"/>
            <ac:spMk id="9" creationId="{A5608D3B-C36F-49AC-AF66-CE8E7AE2CEE7}"/>
          </ac:spMkLst>
        </pc:spChg>
        <pc:spChg chg="mod">
          <ac:chgData name="Soleil Yi" userId="c719b956-004a-4243-81dc-14be649b7814" providerId="ADAL" clId="{6C4EBF00-D1B8-426F-979E-6B3EBA031025}" dt="2022-09-14T12:04:39.335" v="4671" actId="947"/>
          <ac:spMkLst>
            <pc:docMk/>
            <pc:sldMk cId="3043111923" sldId="273"/>
            <ac:spMk id="10" creationId="{5D0D3583-5291-4601-8CC7-36475E8F921A}"/>
          </ac:spMkLst>
        </pc:spChg>
        <pc:spChg chg="mod">
          <ac:chgData name="Soleil Yi" userId="c719b956-004a-4243-81dc-14be649b7814" providerId="ADAL" clId="{6C4EBF00-D1B8-426F-979E-6B3EBA031025}" dt="2022-09-14T12:04:39.547" v="4699"/>
          <ac:spMkLst>
            <pc:docMk/>
            <pc:sldMk cId="3043111923" sldId="273"/>
            <ac:spMk id="15" creationId="{3A70ABFC-7AE7-4928-9D33-01BCF4D76260}"/>
          </ac:spMkLst>
        </pc:spChg>
        <pc:spChg chg="mod">
          <ac:chgData name="Soleil Yi" userId="c719b956-004a-4243-81dc-14be649b7814" providerId="ADAL" clId="{6C4EBF00-D1B8-426F-979E-6B3EBA031025}" dt="2022-09-14T12:04:39.583" v="4703"/>
          <ac:spMkLst>
            <pc:docMk/>
            <pc:sldMk cId="3043111923" sldId="273"/>
            <ac:spMk id="16" creationId="{F044F7A2-5561-4EB2-86DD-EA38ACEA21EA}"/>
          </ac:spMkLst>
        </pc:spChg>
        <pc:spChg chg="mod">
          <ac:chgData name="Soleil Yi" userId="c719b956-004a-4243-81dc-14be649b7814" providerId="ADAL" clId="{6C4EBF00-D1B8-426F-979E-6B3EBA031025}" dt="2022-09-14T12:04:39.482" v="4691"/>
          <ac:spMkLst>
            <pc:docMk/>
            <pc:sldMk cId="3043111923" sldId="273"/>
            <ac:spMk id="17" creationId="{9080F13C-222F-4A04-8C21-0CC7531D491D}"/>
          </ac:spMkLst>
        </pc:spChg>
        <pc:spChg chg="mod">
          <ac:chgData name="Soleil Yi" userId="c719b956-004a-4243-81dc-14be649b7814" providerId="ADAL" clId="{6C4EBF00-D1B8-426F-979E-6B3EBA031025}" dt="2022-09-14T12:04:39.511" v="4695"/>
          <ac:spMkLst>
            <pc:docMk/>
            <pc:sldMk cId="3043111923" sldId="273"/>
            <ac:spMk id="18" creationId="{5FD38C20-EF97-479E-8FAF-B479BC1281A9}"/>
          </ac:spMkLst>
        </pc:spChg>
        <pc:spChg chg="mod">
          <ac:chgData name="Soleil Yi" userId="c719b956-004a-4243-81dc-14be649b7814" providerId="ADAL" clId="{6C4EBF00-D1B8-426F-979E-6B3EBA031025}" dt="2022-09-14T12:04:39.419" v="4683"/>
          <ac:spMkLst>
            <pc:docMk/>
            <pc:sldMk cId="3043111923" sldId="273"/>
            <ac:spMk id="19" creationId="{60CEEFEE-E1D3-4328-9FB8-58A0632E49A9}"/>
          </ac:spMkLst>
        </pc:spChg>
        <pc:spChg chg="mod">
          <ac:chgData name="Soleil Yi" userId="c719b956-004a-4243-81dc-14be649b7814" providerId="ADAL" clId="{6C4EBF00-D1B8-426F-979E-6B3EBA031025}" dt="2022-09-14T12:04:39.451" v="4687"/>
          <ac:spMkLst>
            <pc:docMk/>
            <pc:sldMk cId="3043111923" sldId="273"/>
            <ac:spMk id="20" creationId="{F6D234D5-0243-41F6-9E2B-4A2CE99E94D7}"/>
          </ac:spMkLst>
        </pc:spChg>
        <pc:spChg chg="mod">
          <ac:chgData name="Soleil Yi" userId="c719b956-004a-4243-81dc-14be649b7814" providerId="ADAL" clId="{6C4EBF00-D1B8-426F-979E-6B3EBA031025}" dt="2022-09-14T12:04:39.357" v="4675"/>
          <ac:spMkLst>
            <pc:docMk/>
            <pc:sldMk cId="3043111923" sldId="273"/>
            <ac:spMk id="21" creationId="{90777CC5-8375-470B-A779-B85A4B2DBAE3}"/>
          </ac:spMkLst>
        </pc:spChg>
        <pc:spChg chg="mod">
          <ac:chgData name="Soleil Yi" userId="c719b956-004a-4243-81dc-14be649b7814" providerId="ADAL" clId="{6C4EBF00-D1B8-426F-979E-6B3EBA031025}" dt="2022-09-14T12:04:39.379" v="4679"/>
          <ac:spMkLst>
            <pc:docMk/>
            <pc:sldMk cId="3043111923" sldId="273"/>
            <ac:spMk id="22" creationId="{6875234C-1DE5-4466-AE87-A1C07870141E}"/>
          </ac:spMkLst>
        </pc:spChg>
      </pc:sldChg>
      <pc:sldChg chg="modSp mod">
        <pc:chgData name="Soleil Yi" userId="c719b956-004a-4243-81dc-14be649b7814" providerId="ADAL" clId="{6C4EBF00-D1B8-426F-979E-6B3EBA031025}" dt="2022-09-14T12:04:40.004" v="4779" actId="947"/>
        <pc:sldMkLst>
          <pc:docMk/>
          <pc:sldMk cId="1712012129" sldId="274"/>
        </pc:sldMkLst>
        <pc:spChg chg="mod">
          <ac:chgData name="Soleil Yi" userId="c719b956-004a-4243-81dc-14be649b7814" providerId="ADAL" clId="{6C4EBF00-D1B8-426F-979E-6B3EBA031025}" dt="2022-09-14T12:04:39.604" v="4707" actId="947"/>
          <ac:spMkLst>
            <pc:docMk/>
            <pc:sldMk cId="1712012129" sldId="274"/>
            <ac:spMk id="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9.692" v="4718" actId="947"/>
          <ac:spMkLst>
            <pc:docMk/>
            <pc:sldMk cId="1712012129" sldId="274"/>
            <ac:spMk id="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9.695" v="4719" actId="947"/>
          <ac:spMkLst>
            <pc:docMk/>
            <pc:sldMk cId="1712012129" sldId="274"/>
            <ac:spMk id="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39.985" v="4775" actId="947"/>
          <ac:spMkLst>
            <pc:docMk/>
            <pc:sldMk cId="1712012129" sldId="274"/>
            <ac:spMk id="11" creationId="{6E7E73A1-2B81-4C88-A033-9FFD40E9522C}"/>
          </ac:spMkLst>
        </pc:spChg>
        <pc:spChg chg="mod">
          <ac:chgData name="Soleil Yi" userId="c719b956-004a-4243-81dc-14be649b7814" providerId="ADAL" clId="{6C4EBF00-D1B8-426F-979E-6B3EBA031025}" dt="2022-09-14T12:04:40.004" v="4779" actId="947"/>
          <ac:spMkLst>
            <pc:docMk/>
            <pc:sldMk cId="1712012129" sldId="274"/>
            <ac:spMk id="12" creationId="{A9B32CF0-F8D7-4D1A-8230-680656B238E2}"/>
          </ac:spMkLst>
        </pc:spChg>
        <pc:spChg chg="mod">
          <ac:chgData name="Soleil Yi" userId="c719b956-004a-4243-81dc-14be649b7814" providerId="ADAL" clId="{6C4EBF00-D1B8-426F-979E-6B3EBA031025}" dt="2022-09-14T12:04:39.948" v="4767" actId="947"/>
          <ac:spMkLst>
            <pc:docMk/>
            <pc:sldMk cId="1712012129" sldId="274"/>
            <ac:spMk id="13" creationId="{6E273AD4-F8C9-410D-9349-2AF64FED32A2}"/>
          </ac:spMkLst>
        </pc:spChg>
        <pc:spChg chg="mod">
          <ac:chgData name="Soleil Yi" userId="c719b956-004a-4243-81dc-14be649b7814" providerId="ADAL" clId="{6C4EBF00-D1B8-426F-979E-6B3EBA031025}" dt="2022-09-14T12:04:39.967" v="4771" actId="947"/>
          <ac:spMkLst>
            <pc:docMk/>
            <pc:sldMk cId="1712012129" sldId="274"/>
            <ac:spMk id="14" creationId="{8410FC54-459D-4BB4-B56F-53674C8CC039}"/>
          </ac:spMkLst>
        </pc:spChg>
        <pc:spChg chg="mod">
          <ac:chgData name="Soleil Yi" userId="c719b956-004a-4243-81dc-14be649b7814" providerId="ADAL" clId="{6C4EBF00-D1B8-426F-979E-6B3EBA031025}" dt="2022-09-14T12:04:39.911" v="4759" actId="947"/>
          <ac:spMkLst>
            <pc:docMk/>
            <pc:sldMk cId="1712012129" sldId="274"/>
            <ac:spMk id="15" creationId="{E0E80F43-073C-49A8-9F59-E4F135A420B2}"/>
          </ac:spMkLst>
        </pc:spChg>
        <pc:spChg chg="mod">
          <ac:chgData name="Soleil Yi" userId="c719b956-004a-4243-81dc-14be649b7814" providerId="ADAL" clId="{6C4EBF00-D1B8-426F-979E-6B3EBA031025}" dt="2022-09-14T12:04:39.931" v="4763" actId="947"/>
          <ac:spMkLst>
            <pc:docMk/>
            <pc:sldMk cId="1712012129" sldId="274"/>
            <ac:spMk id="16" creationId="{8DE9710D-EF69-48F0-B672-8E668E3828CD}"/>
          </ac:spMkLst>
        </pc:spChg>
        <pc:spChg chg="mod">
          <ac:chgData name="Soleil Yi" userId="c719b956-004a-4243-81dc-14be649b7814" providerId="ADAL" clId="{6C4EBF00-D1B8-426F-979E-6B3EBA031025}" dt="2022-09-14T12:04:39.874" v="4751" actId="947"/>
          <ac:spMkLst>
            <pc:docMk/>
            <pc:sldMk cId="1712012129" sldId="274"/>
            <ac:spMk id="17" creationId="{72B5756D-3E18-45B9-A96D-15BBF2C148F8}"/>
          </ac:spMkLst>
        </pc:spChg>
        <pc:spChg chg="mod">
          <ac:chgData name="Soleil Yi" userId="c719b956-004a-4243-81dc-14be649b7814" providerId="ADAL" clId="{6C4EBF00-D1B8-426F-979E-6B3EBA031025}" dt="2022-09-14T12:04:39.892" v="4755" actId="947"/>
          <ac:spMkLst>
            <pc:docMk/>
            <pc:sldMk cId="1712012129" sldId="274"/>
            <ac:spMk id="18" creationId="{F3F3A24D-1431-402F-BCCE-4B654DBAE4EE}"/>
          </ac:spMkLst>
        </pc:spChg>
        <pc:spChg chg="mod">
          <ac:chgData name="Soleil Yi" userId="c719b956-004a-4243-81dc-14be649b7814" providerId="ADAL" clId="{6C4EBF00-D1B8-426F-979E-6B3EBA031025}" dt="2022-09-14T12:04:39.678" v="4714" actId="947"/>
          <ac:spMkLst>
            <pc:docMk/>
            <pc:sldMk cId="1712012129" sldId="274"/>
            <ac:spMk id="19" creationId="{4FAF38EC-3BEE-4EC6-AC8D-B0B20127FFF2}"/>
          </ac:spMkLst>
        </pc:spChg>
        <pc:spChg chg="mod">
          <ac:chgData name="Soleil Yi" userId="c719b956-004a-4243-81dc-14be649b7814" providerId="ADAL" clId="{6C4EBF00-D1B8-426F-979E-6B3EBA031025}" dt="2022-09-14T12:04:39.718" v="4723" actId="947"/>
          <ac:spMkLst>
            <pc:docMk/>
            <pc:sldMk cId="1712012129" sldId="274"/>
            <ac:spMk id="20" creationId="{9C4E5C9B-F2B0-4C79-A51B-4F554A7F49E2}"/>
          </ac:spMkLst>
        </pc:spChg>
        <pc:spChg chg="mod">
          <ac:chgData name="Soleil Yi" userId="c719b956-004a-4243-81dc-14be649b7814" providerId="ADAL" clId="{6C4EBF00-D1B8-426F-979E-6B3EBA031025}" dt="2022-09-14T12:04:39.746" v="4727" actId="947"/>
          <ac:spMkLst>
            <pc:docMk/>
            <pc:sldMk cId="1712012129" sldId="274"/>
            <ac:spMk id="21" creationId="{E4210548-B34C-456F-B475-0C5ED4312EBE}"/>
          </ac:spMkLst>
        </pc:spChg>
        <pc:spChg chg="mod">
          <ac:chgData name="Soleil Yi" userId="c719b956-004a-4243-81dc-14be649b7814" providerId="ADAL" clId="{6C4EBF00-D1B8-426F-979E-6B3EBA031025}" dt="2022-09-14T12:04:39.770" v="4731" actId="947"/>
          <ac:spMkLst>
            <pc:docMk/>
            <pc:sldMk cId="1712012129" sldId="274"/>
            <ac:spMk id="22" creationId="{C02800FC-DD7C-4FF8-BC0B-69424B51FAC3}"/>
          </ac:spMkLst>
        </pc:spChg>
        <pc:spChg chg="mod">
          <ac:chgData name="Soleil Yi" userId="c719b956-004a-4243-81dc-14be649b7814" providerId="ADAL" clId="{6C4EBF00-D1B8-426F-979E-6B3EBA031025}" dt="2022-09-14T12:04:39.794" v="4735" actId="947"/>
          <ac:spMkLst>
            <pc:docMk/>
            <pc:sldMk cId="1712012129" sldId="274"/>
            <ac:spMk id="23" creationId="{07D7CAF1-4BE1-41B4-BF1D-A0788249F658}"/>
          </ac:spMkLst>
        </pc:spChg>
        <pc:spChg chg="mod">
          <ac:chgData name="Soleil Yi" userId="c719b956-004a-4243-81dc-14be649b7814" providerId="ADAL" clId="{6C4EBF00-D1B8-426F-979E-6B3EBA031025}" dt="2022-09-14T12:04:39.820" v="4739" actId="947"/>
          <ac:spMkLst>
            <pc:docMk/>
            <pc:sldMk cId="1712012129" sldId="274"/>
            <ac:spMk id="24" creationId="{F1D35BC9-8BDB-4035-BE8D-807FD095D3B6}"/>
          </ac:spMkLst>
        </pc:spChg>
        <pc:spChg chg="mod">
          <ac:chgData name="Soleil Yi" userId="c719b956-004a-4243-81dc-14be649b7814" providerId="ADAL" clId="{6C4EBF00-D1B8-426F-979E-6B3EBA031025}" dt="2022-09-14T12:04:39.838" v="4743" actId="947"/>
          <ac:spMkLst>
            <pc:docMk/>
            <pc:sldMk cId="1712012129" sldId="274"/>
            <ac:spMk id="25" creationId="{AC5B6994-2FD5-4A31-BBF2-F2F0615922AA}"/>
          </ac:spMkLst>
        </pc:spChg>
        <pc:spChg chg="mod">
          <ac:chgData name="Soleil Yi" userId="c719b956-004a-4243-81dc-14be649b7814" providerId="ADAL" clId="{6C4EBF00-D1B8-426F-979E-6B3EBA031025}" dt="2022-09-14T12:04:39.856" v="4747" actId="947"/>
          <ac:spMkLst>
            <pc:docMk/>
            <pc:sldMk cId="1712012129" sldId="274"/>
            <ac:spMk id="26" creationId="{B88E3050-D65F-4710-BC6E-9EFEF3E71F3E}"/>
          </ac:spMkLst>
        </pc:spChg>
      </pc:sldChg>
      <pc:sldChg chg="modSp mod">
        <pc:chgData name="Soleil Yi" userId="c719b956-004a-4243-81dc-14be649b7814" providerId="ADAL" clId="{6C4EBF00-D1B8-426F-979E-6B3EBA031025}" dt="2022-09-14T12:04:42.590" v="5123" actId="947"/>
        <pc:sldMkLst>
          <pc:docMk/>
          <pc:sldMk cId="3660331877" sldId="276"/>
        </pc:sldMkLst>
        <pc:spChg chg="mod">
          <ac:chgData name="Soleil Yi" userId="c719b956-004a-4243-81dc-14be649b7814" providerId="ADAL" clId="{6C4EBF00-D1B8-426F-979E-6B3EBA031025}" dt="2022-09-14T12:04:41.954" v="5043" actId="947"/>
          <ac:spMkLst>
            <pc:docMk/>
            <pc:sldMk cId="3660331877" sldId="276"/>
            <ac:spMk id="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2.010" v="5055" actId="947"/>
          <ac:spMkLst>
            <pc:docMk/>
            <pc:sldMk cId="3660331877" sldId="276"/>
            <ac:spMk id="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2.007" v="5054" actId="947"/>
          <ac:spMkLst>
            <pc:docMk/>
            <pc:sldMk cId="3660331877" sldId="276"/>
            <ac:spMk id="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2.344" v="5095" actId="947"/>
          <ac:spMkLst>
            <pc:docMk/>
            <pc:sldMk cId="3660331877" sldId="276"/>
            <ac:spMk id="7" creationId="{9717007C-E22A-4897-893C-A39918329137}"/>
          </ac:spMkLst>
        </pc:spChg>
        <pc:spChg chg="mod">
          <ac:chgData name="Soleil Yi" userId="c719b956-004a-4243-81dc-14be649b7814" providerId="ADAL" clId="{6C4EBF00-D1B8-426F-979E-6B3EBA031025}" dt="2022-09-14T12:04:42.389" v="5099" actId="947"/>
          <ac:spMkLst>
            <pc:docMk/>
            <pc:sldMk cId="3660331877" sldId="276"/>
            <ac:spMk id="8" creationId="{37320463-FFCF-414F-B249-388B768921E9}"/>
          </ac:spMkLst>
        </pc:spChg>
        <pc:spChg chg="mod">
          <ac:chgData name="Soleil Yi" userId="c719b956-004a-4243-81dc-14be649b7814" providerId="ADAL" clId="{6C4EBF00-D1B8-426F-979E-6B3EBA031025}" dt="2022-09-14T12:04:42.433" v="5103" actId="947"/>
          <ac:spMkLst>
            <pc:docMk/>
            <pc:sldMk cId="3660331877" sldId="276"/>
            <ac:spMk id="9" creationId="{4A890207-4C1C-44CC-B272-50ED75079756}"/>
          </ac:spMkLst>
        </pc:spChg>
        <pc:spChg chg="mod">
          <ac:chgData name="Soleil Yi" userId="c719b956-004a-4243-81dc-14be649b7814" providerId="ADAL" clId="{6C4EBF00-D1B8-426F-979E-6B3EBA031025}" dt="2022-09-14T12:04:42.478" v="5107" actId="947"/>
          <ac:spMkLst>
            <pc:docMk/>
            <pc:sldMk cId="3660331877" sldId="276"/>
            <ac:spMk id="10" creationId="{9B4715C9-7804-4629-91B0-B2100FC8C6A0}"/>
          </ac:spMkLst>
        </pc:spChg>
        <pc:spChg chg="mod">
          <ac:chgData name="Soleil Yi" userId="c719b956-004a-4243-81dc-14be649b7814" providerId="ADAL" clId="{6C4EBF00-D1B8-426F-979E-6B3EBA031025}" dt="2022-09-14T12:04:42.507" v="5111" actId="947"/>
          <ac:spMkLst>
            <pc:docMk/>
            <pc:sldMk cId="3660331877" sldId="276"/>
            <ac:spMk id="11" creationId="{33E7B4BC-46EC-4415-A566-45E2F52DE69F}"/>
          </ac:spMkLst>
        </pc:spChg>
        <pc:spChg chg="mod">
          <ac:chgData name="Soleil Yi" userId="c719b956-004a-4243-81dc-14be649b7814" providerId="ADAL" clId="{6C4EBF00-D1B8-426F-979E-6B3EBA031025}" dt="2022-09-14T12:04:42.536" v="5115" actId="947"/>
          <ac:spMkLst>
            <pc:docMk/>
            <pc:sldMk cId="3660331877" sldId="276"/>
            <ac:spMk id="12" creationId="{B2F6D8D2-C384-4556-94F5-F9BC5BF0D743}"/>
          </ac:spMkLst>
        </pc:spChg>
        <pc:spChg chg="mod">
          <ac:chgData name="Soleil Yi" userId="c719b956-004a-4243-81dc-14be649b7814" providerId="ADAL" clId="{6C4EBF00-D1B8-426F-979E-6B3EBA031025}" dt="2022-09-14T12:04:42.568" v="5119" actId="947"/>
          <ac:spMkLst>
            <pc:docMk/>
            <pc:sldMk cId="3660331877" sldId="276"/>
            <ac:spMk id="13" creationId="{3C058340-0E6F-479A-9D67-12F96E4B5793}"/>
          </ac:spMkLst>
        </pc:spChg>
        <pc:spChg chg="mod">
          <ac:chgData name="Soleil Yi" userId="c719b956-004a-4243-81dc-14be649b7814" providerId="ADAL" clId="{6C4EBF00-D1B8-426F-979E-6B3EBA031025}" dt="2022-09-14T12:04:42.590" v="5123" actId="947"/>
          <ac:spMkLst>
            <pc:docMk/>
            <pc:sldMk cId="3660331877" sldId="276"/>
            <ac:spMk id="14" creationId="{6D74F23B-E7A4-4C73-ABB7-84E0A4E39EAA}"/>
          </ac:spMkLst>
        </pc:spChg>
        <pc:spChg chg="mod">
          <ac:chgData name="Soleil Yi" userId="c719b956-004a-4243-81dc-14be649b7814" providerId="ADAL" clId="{6C4EBF00-D1B8-426F-979E-6B3EBA031025}" dt="2022-09-14T12:04:41.995" v="5051"/>
          <ac:spMkLst>
            <pc:docMk/>
            <pc:sldMk cId="3660331877" sldId="276"/>
            <ac:spMk id="15" creationId="{B67BB1CB-9EC7-420C-9D9A-E026304AB72B}"/>
          </ac:spMkLst>
        </pc:spChg>
        <pc:spChg chg="mod">
          <ac:chgData name="Soleil Yi" userId="c719b956-004a-4243-81dc-14be649b7814" providerId="ADAL" clId="{6C4EBF00-D1B8-426F-979E-6B3EBA031025}" dt="2022-09-14T12:04:42.025" v="5059"/>
          <ac:spMkLst>
            <pc:docMk/>
            <pc:sldMk cId="3660331877" sldId="276"/>
            <ac:spMk id="16" creationId="{9304563F-EFC9-4494-B28E-56DFE2B1408A}"/>
          </ac:spMkLst>
        </pc:spChg>
        <pc:spChg chg="mod">
          <ac:chgData name="Soleil Yi" userId="c719b956-004a-4243-81dc-14be649b7814" providerId="ADAL" clId="{6C4EBF00-D1B8-426F-979E-6B3EBA031025}" dt="2022-09-14T12:04:42.056" v="5063"/>
          <ac:spMkLst>
            <pc:docMk/>
            <pc:sldMk cId="3660331877" sldId="276"/>
            <ac:spMk id="17" creationId="{9E7AFB08-5E4B-441A-88B3-665B83676105}"/>
          </ac:spMkLst>
        </pc:spChg>
        <pc:spChg chg="mod">
          <ac:chgData name="Soleil Yi" userId="c719b956-004a-4243-81dc-14be649b7814" providerId="ADAL" clId="{6C4EBF00-D1B8-426F-979E-6B3EBA031025}" dt="2022-09-14T12:04:42.083" v="5067"/>
          <ac:spMkLst>
            <pc:docMk/>
            <pc:sldMk cId="3660331877" sldId="276"/>
            <ac:spMk id="18" creationId="{54CED6A0-077A-4636-853D-694F2E9DCF90}"/>
          </ac:spMkLst>
        </pc:spChg>
        <pc:spChg chg="mod">
          <ac:chgData name="Soleil Yi" userId="c719b956-004a-4243-81dc-14be649b7814" providerId="ADAL" clId="{6C4EBF00-D1B8-426F-979E-6B3EBA031025}" dt="2022-09-14T12:04:42.114" v="5071"/>
          <ac:spMkLst>
            <pc:docMk/>
            <pc:sldMk cId="3660331877" sldId="276"/>
            <ac:spMk id="19" creationId="{24A16667-4DF8-4636-9561-EC38B8AEA994}"/>
          </ac:spMkLst>
        </pc:spChg>
        <pc:spChg chg="mod">
          <ac:chgData name="Soleil Yi" userId="c719b956-004a-4243-81dc-14be649b7814" providerId="ADAL" clId="{6C4EBF00-D1B8-426F-979E-6B3EBA031025}" dt="2022-09-14T12:04:42.160" v="5075" actId="947"/>
          <ac:spMkLst>
            <pc:docMk/>
            <pc:sldMk cId="3660331877" sldId="276"/>
            <ac:spMk id="20" creationId="{499EAC6E-C9D6-480D-96C4-0BA49E78AA5A}"/>
          </ac:spMkLst>
        </pc:spChg>
        <pc:spChg chg="mod">
          <ac:chgData name="Soleil Yi" userId="c719b956-004a-4243-81dc-14be649b7814" providerId="ADAL" clId="{6C4EBF00-D1B8-426F-979E-6B3EBA031025}" dt="2022-09-14T12:04:42.201" v="5079"/>
          <ac:spMkLst>
            <pc:docMk/>
            <pc:sldMk cId="3660331877" sldId="276"/>
            <ac:spMk id="21" creationId="{87B56F0C-6302-4309-9B2F-E3D96098C1C3}"/>
          </ac:spMkLst>
        </pc:spChg>
        <pc:spChg chg="mod">
          <ac:chgData name="Soleil Yi" userId="c719b956-004a-4243-81dc-14be649b7814" providerId="ADAL" clId="{6C4EBF00-D1B8-426F-979E-6B3EBA031025}" dt="2022-09-14T12:04:42.236" v="5083"/>
          <ac:spMkLst>
            <pc:docMk/>
            <pc:sldMk cId="3660331877" sldId="276"/>
            <ac:spMk id="22" creationId="{A933B025-E589-4A54-AE83-376786CB1CD6}"/>
          </ac:spMkLst>
        </pc:spChg>
        <pc:spChg chg="mod">
          <ac:chgData name="Soleil Yi" userId="c719b956-004a-4243-81dc-14be649b7814" providerId="ADAL" clId="{6C4EBF00-D1B8-426F-979E-6B3EBA031025}" dt="2022-09-14T12:04:42.269" v="5087"/>
          <ac:spMkLst>
            <pc:docMk/>
            <pc:sldMk cId="3660331877" sldId="276"/>
            <ac:spMk id="23" creationId="{1F021E23-46B4-47F9-84DB-53A135F62A93}"/>
          </ac:spMkLst>
        </pc:spChg>
        <pc:spChg chg="mod">
          <ac:chgData name="Soleil Yi" userId="c719b956-004a-4243-81dc-14be649b7814" providerId="ADAL" clId="{6C4EBF00-D1B8-426F-979E-6B3EBA031025}" dt="2022-09-14T12:04:42.304" v="5091"/>
          <ac:spMkLst>
            <pc:docMk/>
            <pc:sldMk cId="3660331877" sldId="276"/>
            <ac:spMk id="24" creationId="{7C2969B6-D57A-4D59-A9F7-B6F33FF9037E}"/>
          </ac:spMkLst>
        </pc:spChg>
      </pc:sldChg>
      <pc:sldChg chg="modSp mod">
        <pc:chgData name="Soleil Yi" userId="c719b956-004a-4243-81dc-14be649b7814" providerId="ADAL" clId="{6C4EBF00-D1B8-426F-979E-6B3EBA031025}" dt="2022-09-14T12:04:41.925" v="5039" actId="947"/>
        <pc:sldMkLst>
          <pc:docMk/>
          <pc:sldMk cId="3806643817" sldId="277"/>
        </pc:sldMkLst>
        <pc:spChg chg="mod">
          <ac:chgData name="Soleil Yi" userId="c719b956-004a-4243-81dc-14be649b7814" providerId="ADAL" clId="{6C4EBF00-D1B8-426F-979E-6B3EBA031025}" dt="2022-09-14T12:04:41.123" v="4919" actId="947"/>
          <ac:spMkLst>
            <pc:docMk/>
            <pc:sldMk cId="3806643817" sldId="277"/>
            <ac:spMk id="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1.189" v="4931" actId="947"/>
          <ac:spMkLst>
            <pc:docMk/>
            <pc:sldMk cId="3806643817" sldId="277"/>
            <ac:spMk id="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1.186" v="4930" actId="947"/>
          <ac:spMkLst>
            <pc:docMk/>
            <pc:sldMk cId="3806643817" sldId="277"/>
            <ac:spMk id="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1.182" v="4929" actId="947"/>
          <ac:spMkLst>
            <pc:docMk/>
            <pc:sldMk cId="3806643817" sldId="277"/>
            <ac:spMk id="6" creationId="{B45F9131-EFA8-4087-B392-5E8CF6E3C41A}"/>
          </ac:spMkLst>
        </pc:spChg>
        <pc:spChg chg="mod">
          <ac:chgData name="Soleil Yi" userId="c719b956-004a-4243-81dc-14be649b7814" providerId="ADAL" clId="{6C4EBF00-D1B8-426F-979E-6B3EBA031025}" dt="2022-09-14T12:04:41.226" v="4935" actId="947"/>
          <ac:spMkLst>
            <pc:docMk/>
            <pc:sldMk cId="3806643817" sldId="277"/>
            <ac:spMk id="7" creationId="{8005829A-E47C-4F92-9778-21367CF094DA}"/>
          </ac:spMkLst>
        </pc:spChg>
        <pc:spChg chg="mod">
          <ac:chgData name="Soleil Yi" userId="c719b956-004a-4243-81dc-14be649b7814" providerId="ADAL" clId="{6C4EBF00-D1B8-426F-979E-6B3EBA031025}" dt="2022-09-14T12:04:41.253" v="4939" actId="947"/>
          <ac:spMkLst>
            <pc:docMk/>
            <pc:sldMk cId="3806643817" sldId="277"/>
            <ac:spMk id="8" creationId="{CBB274C6-0C7B-4CCF-8183-382FAACD2252}"/>
          </ac:spMkLst>
        </pc:spChg>
        <pc:spChg chg="mod">
          <ac:chgData name="Soleil Yi" userId="c719b956-004a-4243-81dc-14be649b7814" providerId="ADAL" clId="{6C4EBF00-D1B8-426F-979E-6B3EBA031025}" dt="2022-09-14T12:04:41.280" v="4943" actId="947"/>
          <ac:spMkLst>
            <pc:docMk/>
            <pc:sldMk cId="3806643817" sldId="277"/>
            <ac:spMk id="10" creationId="{25D6E9F7-D418-4CCE-BCC5-6DFBCB301A40}"/>
          </ac:spMkLst>
        </pc:spChg>
        <pc:spChg chg="mod">
          <ac:chgData name="Soleil Yi" userId="c719b956-004a-4243-81dc-14be649b7814" providerId="ADAL" clId="{6C4EBF00-D1B8-426F-979E-6B3EBA031025}" dt="2022-09-14T12:04:41.837" v="5031" actId="947"/>
          <ac:spMkLst>
            <pc:docMk/>
            <pc:sldMk cId="3806643817" sldId="277"/>
            <ac:spMk id="26" creationId="{88DA7920-CFDF-4B99-A3B0-04A7A595E499}"/>
          </ac:spMkLst>
        </pc:spChg>
        <pc:spChg chg="mod">
          <ac:chgData name="Soleil Yi" userId="c719b956-004a-4243-81dc-14be649b7814" providerId="ADAL" clId="{6C4EBF00-D1B8-426F-979E-6B3EBA031025}" dt="2022-09-14T12:04:41.874" v="5035" actId="947"/>
          <ac:spMkLst>
            <pc:docMk/>
            <pc:sldMk cId="3806643817" sldId="277"/>
            <ac:spMk id="27" creationId="{6F42FB43-22CE-4360-9F1F-597257D52C7B}"/>
          </ac:spMkLst>
        </pc:spChg>
        <pc:spChg chg="mod">
          <ac:chgData name="Soleil Yi" userId="c719b956-004a-4243-81dc-14be649b7814" providerId="ADAL" clId="{6C4EBF00-D1B8-426F-979E-6B3EBA031025}" dt="2022-09-14T12:04:41.925" v="5039" actId="947"/>
          <ac:spMkLst>
            <pc:docMk/>
            <pc:sldMk cId="3806643817" sldId="277"/>
            <ac:spMk id="28" creationId="{898E9111-765C-4871-AA4B-3461C21504A5}"/>
          </ac:spMkLst>
        </pc:spChg>
        <pc:spChg chg="mod">
          <ac:chgData name="Soleil Yi" userId="c719b956-004a-4243-81dc-14be649b7814" providerId="ADAL" clId="{6C4EBF00-D1B8-426F-979E-6B3EBA031025}" dt="2022-09-14T12:04:41.789" v="5023"/>
          <ac:spMkLst>
            <pc:docMk/>
            <pc:sldMk cId="3806643817" sldId="277"/>
            <ac:spMk id="29" creationId="{21834E24-7AA5-47B8-85B4-F1BECA0CCE72}"/>
          </ac:spMkLst>
        </pc:spChg>
        <pc:spChg chg="mod">
          <ac:chgData name="Soleil Yi" userId="c719b956-004a-4243-81dc-14be649b7814" providerId="ADAL" clId="{6C4EBF00-D1B8-426F-979E-6B3EBA031025}" dt="2022-09-14T12:04:41.807" v="5027"/>
          <ac:spMkLst>
            <pc:docMk/>
            <pc:sldMk cId="3806643817" sldId="277"/>
            <ac:spMk id="30" creationId="{EDA22C94-E574-4F87-B84F-651ADAC05E0F}"/>
          </ac:spMkLst>
        </pc:spChg>
        <pc:spChg chg="mod">
          <ac:chgData name="Soleil Yi" userId="c719b956-004a-4243-81dc-14be649b7814" providerId="ADAL" clId="{6C4EBF00-D1B8-426F-979E-6B3EBA031025}" dt="2022-09-14T12:04:41.754" v="5015"/>
          <ac:spMkLst>
            <pc:docMk/>
            <pc:sldMk cId="3806643817" sldId="277"/>
            <ac:spMk id="31" creationId="{0A9DF687-A607-463A-8BA0-70CD39265E60}"/>
          </ac:spMkLst>
        </pc:spChg>
        <pc:spChg chg="mod">
          <ac:chgData name="Soleil Yi" userId="c719b956-004a-4243-81dc-14be649b7814" providerId="ADAL" clId="{6C4EBF00-D1B8-426F-979E-6B3EBA031025}" dt="2022-09-14T12:04:41.770" v="5019"/>
          <ac:spMkLst>
            <pc:docMk/>
            <pc:sldMk cId="3806643817" sldId="277"/>
            <ac:spMk id="32" creationId="{27D1CC7F-0D83-4E48-BC11-5170E80C419E}"/>
          </ac:spMkLst>
        </pc:spChg>
        <pc:spChg chg="mod">
          <ac:chgData name="Soleil Yi" userId="c719b956-004a-4243-81dc-14be649b7814" providerId="ADAL" clId="{6C4EBF00-D1B8-426F-979E-6B3EBA031025}" dt="2022-09-14T12:04:41.734" v="5011" actId="947"/>
          <ac:spMkLst>
            <pc:docMk/>
            <pc:sldMk cId="3806643817" sldId="277"/>
            <ac:spMk id="34" creationId="{3EF03E67-C69B-46E7-8823-6E37CC641850}"/>
          </ac:spMkLst>
        </pc:spChg>
        <pc:spChg chg="mod">
          <ac:chgData name="Soleil Yi" userId="c719b956-004a-4243-81dc-14be649b7814" providerId="ADAL" clId="{6C4EBF00-D1B8-426F-979E-6B3EBA031025}" dt="2022-09-14T12:04:41.686" v="5003" actId="947"/>
          <ac:spMkLst>
            <pc:docMk/>
            <pc:sldMk cId="3806643817" sldId="277"/>
            <ac:spMk id="35" creationId="{C08A7265-267E-426D-B471-CEBA81685A57}"/>
          </ac:spMkLst>
        </pc:spChg>
        <pc:spChg chg="mod">
          <ac:chgData name="Soleil Yi" userId="c719b956-004a-4243-81dc-14be649b7814" providerId="ADAL" clId="{6C4EBF00-D1B8-426F-979E-6B3EBA031025}" dt="2022-09-14T12:04:41.711" v="5007" actId="947"/>
          <ac:spMkLst>
            <pc:docMk/>
            <pc:sldMk cId="3806643817" sldId="277"/>
            <ac:spMk id="36" creationId="{E9D9D811-C59B-4EBD-9893-64E7E18D54BD}"/>
          </ac:spMkLst>
        </pc:spChg>
        <pc:spChg chg="mod">
          <ac:chgData name="Soleil Yi" userId="c719b956-004a-4243-81dc-14be649b7814" providerId="ADAL" clId="{6C4EBF00-D1B8-426F-979E-6B3EBA031025}" dt="2022-09-14T12:04:41.643" v="4995"/>
          <ac:spMkLst>
            <pc:docMk/>
            <pc:sldMk cId="3806643817" sldId="277"/>
            <ac:spMk id="37" creationId="{3E694F71-2D28-4506-A82F-FD843FC49AB6}"/>
          </ac:spMkLst>
        </pc:spChg>
        <pc:spChg chg="mod">
          <ac:chgData name="Soleil Yi" userId="c719b956-004a-4243-81dc-14be649b7814" providerId="ADAL" clId="{6C4EBF00-D1B8-426F-979E-6B3EBA031025}" dt="2022-09-14T12:04:41.663" v="4999"/>
          <ac:spMkLst>
            <pc:docMk/>
            <pc:sldMk cId="3806643817" sldId="277"/>
            <ac:spMk id="38" creationId="{EBABE6C8-7F50-4D5A-AB09-989F9AB68D10}"/>
          </ac:spMkLst>
        </pc:spChg>
        <pc:spChg chg="mod">
          <ac:chgData name="Soleil Yi" userId="c719b956-004a-4243-81dc-14be649b7814" providerId="ADAL" clId="{6C4EBF00-D1B8-426F-979E-6B3EBA031025}" dt="2022-09-14T12:04:41.611" v="4987"/>
          <ac:spMkLst>
            <pc:docMk/>
            <pc:sldMk cId="3806643817" sldId="277"/>
            <ac:spMk id="39" creationId="{28337DD4-EFE6-4D85-986A-3B4074015E06}"/>
          </ac:spMkLst>
        </pc:spChg>
        <pc:spChg chg="mod">
          <ac:chgData name="Soleil Yi" userId="c719b956-004a-4243-81dc-14be649b7814" providerId="ADAL" clId="{6C4EBF00-D1B8-426F-979E-6B3EBA031025}" dt="2022-09-14T12:04:41.626" v="4991"/>
          <ac:spMkLst>
            <pc:docMk/>
            <pc:sldMk cId="3806643817" sldId="277"/>
            <ac:spMk id="40" creationId="{58EE7694-8E93-47AD-B2A1-A5C95555E9F3}"/>
          </ac:spMkLst>
        </pc:spChg>
        <pc:spChg chg="mod">
          <ac:chgData name="Soleil Yi" userId="c719b956-004a-4243-81dc-14be649b7814" providerId="ADAL" clId="{6C4EBF00-D1B8-426F-979E-6B3EBA031025}" dt="2022-09-14T12:04:41.591" v="4983" actId="947"/>
          <ac:spMkLst>
            <pc:docMk/>
            <pc:sldMk cId="3806643817" sldId="277"/>
            <ac:spMk id="42" creationId="{6E9870DA-0FE6-484A-A7C1-03D81B22D782}"/>
          </ac:spMkLst>
        </pc:spChg>
        <pc:spChg chg="mod">
          <ac:chgData name="Soleil Yi" userId="c719b956-004a-4243-81dc-14be649b7814" providerId="ADAL" clId="{6C4EBF00-D1B8-426F-979E-6B3EBA031025}" dt="2022-09-14T12:04:41.506" v="4975" actId="947"/>
          <ac:spMkLst>
            <pc:docMk/>
            <pc:sldMk cId="3806643817" sldId="277"/>
            <ac:spMk id="43" creationId="{7C4672C2-E3DF-4618-8E24-6E00CBBAD7BC}"/>
          </ac:spMkLst>
        </pc:spChg>
        <pc:spChg chg="mod">
          <ac:chgData name="Soleil Yi" userId="c719b956-004a-4243-81dc-14be649b7814" providerId="ADAL" clId="{6C4EBF00-D1B8-426F-979E-6B3EBA031025}" dt="2022-09-14T12:04:41.557" v="4979" actId="947"/>
          <ac:spMkLst>
            <pc:docMk/>
            <pc:sldMk cId="3806643817" sldId="277"/>
            <ac:spMk id="44" creationId="{575EC4A5-F81A-42AA-91A5-561EC8CDD232}"/>
          </ac:spMkLst>
        </pc:spChg>
        <pc:spChg chg="mod">
          <ac:chgData name="Soleil Yi" userId="c719b956-004a-4243-81dc-14be649b7814" providerId="ADAL" clId="{6C4EBF00-D1B8-426F-979E-6B3EBA031025}" dt="2022-09-14T12:04:41.431" v="4967"/>
          <ac:spMkLst>
            <pc:docMk/>
            <pc:sldMk cId="3806643817" sldId="277"/>
            <ac:spMk id="45" creationId="{3DD1EB29-30E6-42B6-A639-D2D09258F2BA}"/>
          </ac:spMkLst>
        </pc:spChg>
        <pc:spChg chg="mod">
          <ac:chgData name="Soleil Yi" userId="c719b956-004a-4243-81dc-14be649b7814" providerId="ADAL" clId="{6C4EBF00-D1B8-426F-979E-6B3EBA031025}" dt="2022-09-14T12:04:41.452" v="4971"/>
          <ac:spMkLst>
            <pc:docMk/>
            <pc:sldMk cId="3806643817" sldId="277"/>
            <ac:spMk id="46" creationId="{71C983EE-76C4-4D3F-83DD-4F5AAF77BA95}"/>
          </ac:spMkLst>
        </pc:spChg>
        <pc:spChg chg="mod">
          <ac:chgData name="Soleil Yi" userId="c719b956-004a-4243-81dc-14be649b7814" providerId="ADAL" clId="{6C4EBF00-D1B8-426F-979E-6B3EBA031025}" dt="2022-09-14T12:04:41.370" v="4959"/>
          <ac:spMkLst>
            <pc:docMk/>
            <pc:sldMk cId="3806643817" sldId="277"/>
            <ac:spMk id="47" creationId="{BF96CF16-B552-4477-84B3-33F4F2BF13C9}"/>
          </ac:spMkLst>
        </pc:spChg>
        <pc:spChg chg="mod">
          <ac:chgData name="Soleil Yi" userId="c719b956-004a-4243-81dc-14be649b7814" providerId="ADAL" clId="{6C4EBF00-D1B8-426F-979E-6B3EBA031025}" dt="2022-09-14T12:04:41.387" v="4963"/>
          <ac:spMkLst>
            <pc:docMk/>
            <pc:sldMk cId="3806643817" sldId="277"/>
            <ac:spMk id="48" creationId="{F5E14284-8126-4B12-9D62-3FAF04C910E9}"/>
          </ac:spMkLst>
        </pc:spChg>
        <pc:spChg chg="mod">
          <ac:chgData name="Soleil Yi" userId="c719b956-004a-4243-81dc-14be649b7814" providerId="ADAL" clId="{6C4EBF00-D1B8-426F-979E-6B3EBA031025}" dt="2022-09-14T12:04:41.350" v="4955" actId="947"/>
          <ac:spMkLst>
            <pc:docMk/>
            <pc:sldMk cId="3806643817" sldId="277"/>
            <ac:spMk id="50" creationId="{6FB21FFF-410E-48EA-93E5-D7A30FAF6351}"/>
          </ac:spMkLst>
        </pc:spChg>
        <pc:spChg chg="mod">
          <ac:chgData name="Soleil Yi" userId="c719b956-004a-4243-81dc-14be649b7814" providerId="ADAL" clId="{6C4EBF00-D1B8-426F-979E-6B3EBA031025}" dt="2022-09-14T12:04:41.309" v="4947" actId="947"/>
          <ac:spMkLst>
            <pc:docMk/>
            <pc:sldMk cId="3806643817" sldId="277"/>
            <ac:spMk id="51" creationId="{5838FB3F-0CE1-4D44-9E51-9BB0691F397D}"/>
          </ac:spMkLst>
        </pc:spChg>
        <pc:spChg chg="mod">
          <ac:chgData name="Soleil Yi" userId="c719b956-004a-4243-81dc-14be649b7814" providerId="ADAL" clId="{6C4EBF00-D1B8-426F-979E-6B3EBA031025}" dt="2022-09-14T12:04:41.328" v="4951" actId="947"/>
          <ac:spMkLst>
            <pc:docMk/>
            <pc:sldMk cId="3806643817" sldId="277"/>
            <ac:spMk id="52" creationId="{B664AE25-A462-4010-98D2-E34EA02A2F7C}"/>
          </ac:spMkLst>
        </pc:spChg>
      </pc:sldChg>
      <pc:sldChg chg="modSp mod">
        <pc:chgData name="Soleil Yi" userId="c719b956-004a-4243-81dc-14be649b7814" providerId="ADAL" clId="{6C4EBF00-D1B8-426F-979E-6B3EBA031025}" dt="2022-09-14T12:04:40.493" v="4839" actId="947"/>
        <pc:sldMkLst>
          <pc:docMk/>
          <pc:sldMk cId="616675023" sldId="278"/>
        </pc:sldMkLst>
        <pc:spChg chg="mod">
          <ac:chgData name="Soleil Yi" userId="c719b956-004a-4243-81dc-14be649b7814" providerId="ADAL" clId="{6C4EBF00-D1B8-426F-979E-6B3EBA031025}" dt="2022-09-14T12:04:40.048" v="4783" actId="947"/>
          <ac:spMkLst>
            <pc:docMk/>
            <pc:sldMk cId="616675023" sldId="278"/>
            <ac:spMk id="2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0.196" v="4795" actId="947"/>
          <ac:spMkLst>
            <pc:docMk/>
            <pc:sldMk cId="616675023" sldId="278"/>
            <ac:spMk id="3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0.193" v="4794" actId="947"/>
          <ac:spMkLst>
            <pc:docMk/>
            <pc:sldMk cId="616675023" sldId="278"/>
            <ac:spMk id="4" creationId="{00000000-0000-0000-0000-000000000000}"/>
          </ac:spMkLst>
        </pc:spChg>
        <pc:spChg chg="mod">
          <ac:chgData name="Soleil Yi" userId="c719b956-004a-4243-81dc-14be649b7814" providerId="ADAL" clId="{6C4EBF00-D1B8-426F-979E-6B3EBA031025}" dt="2022-09-14T12:04:40.188" v="4793" actId="947"/>
          <ac:spMkLst>
            <pc:docMk/>
            <pc:sldMk cId="616675023" sldId="278"/>
            <ac:spMk id="6" creationId="{558775C2-F41F-4C94-9329-CFBC2BEBB30F}"/>
          </ac:spMkLst>
        </pc:spChg>
        <pc:spChg chg="mod">
          <ac:chgData name="Soleil Yi" userId="c719b956-004a-4243-81dc-14be649b7814" providerId="ADAL" clId="{6C4EBF00-D1B8-426F-979E-6B3EBA031025}" dt="2022-09-14T12:04:40.218" v="4799" actId="947"/>
          <ac:spMkLst>
            <pc:docMk/>
            <pc:sldMk cId="616675023" sldId="278"/>
            <ac:spMk id="7" creationId="{65D33F67-31CB-4499-A178-EBC51978DB55}"/>
          </ac:spMkLst>
        </pc:spChg>
        <pc:spChg chg="mod">
          <ac:chgData name="Soleil Yi" userId="c719b956-004a-4243-81dc-14be649b7814" providerId="ADAL" clId="{6C4EBF00-D1B8-426F-979E-6B3EBA031025}" dt="2022-09-14T12:04:40.244" v="4803" actId="947"/>
          <ac:spMkLst>
            <pc:docMk/>
            <pc:sldMk cId="616675023" sldId="278"/>
            <ac:spMk id="8" creationId="{D7F8A300-3FCA-4A2D-A9AF-A5BBE8653376}"/>
          </ac:spMkLst>
        </pc:spChg>
        <pc:spChg chg="mod">
          <ac:chgData name="Soleil Yi" userId="c719b956-004a-4243-81dc-14be649b7814" providerId="ADAL" clId="{6C4EBF00-D1B8-426F-979E-6B3EBA031025}" dt="2022-09-14T12:04:40.268" v="4807" actId="947"/>
          <ac:spMkLst>
            <pc:docMk/>
            <pc:sldMk cId="616675023" sldId="278"/>
            <ac:spMk id="9" creationId="{6BF54FA9-8668-44A2-AE2D-1C21B5D4D4F7}"/>
          </ac:spMkLst>
        </pc:spChg>
        <pc:spChg chg="mod">
          <ac:chgData name="Soleil Yi" userId="c719b956-004a-4243-81dc-14be649b7814" providerId="ADAL" clId="{6C4EBF00-D1B8-426F-979E-6B3EBA031025}" dt="2022-09-14T12:04:40.296" v="4811" actId="947"/>
          <ac:spMkLst>
            <pc:docMk/>
            <pc:sldMk cId="616675023" sldId="278"/>
            <ac:spMk id="10" creationId="{6B5D22F3-BDEB-4670-B986-013407C9AB3A}"/>
          </ac:spMkLst>
        </pc:spChg>
        <pc:spChg chg="mod">
          <ac:chgData name="Soleil Yi" userId="c719b956-004a-4243-81dc-14be649b7814" providerId="ADAL" clId="{6C4EBF00-D1B8-426F-979E-6B3EBA031025}" dt="2022-09-14T12:04:40.321" v="4815" actId="947"/>
          <ac:spMkLst>
            <pc:docMk/>
            <pc:sldMk cId="616675023" sldId="278"/>
            <ac:spMk id="11" creationId="{016BE53C-7C97-4072-8215-1AA55D22BC5F}"/>
          </ac:spMkLst>
        </pc:spChg>
        <pc:spChg chg="mod">
          <ac:chgData name="Soleil Yi" userId="c719b956-004a-4243-81dc-14be649b7814" providerId="ADAL" clId="{6C4EBF00-D1B8-426F-979E-6B3EBA031025}" dt="2022-09-14T12:04:40.355" v="4819" actId="947"/>
          <ac:spMkLst>
            <pc:docMk/>
            <pc:sldMk cId="616675023" sldId="278"/>
            <ac:spMk id="12" creationId="{0120662D-08EC-45F4-BE9C-84021ADB4C9A}"/>
          </ac:spMkLst>
        </pc:spChg>
        <pc:spChg chg="mod">
          <ac:chgData name="Soleil Yi" userId="c719b956-004a-4243-81dc-14be649b7814" providerId="ADAL" clId="{6C4EBF00-D1B8-426F-979E-6B3EBA031025}" dt="2022-09-14T12:04:40.383" v="4823" actId="947"/>
          <ac:spMkLst>
            <pc:docMk/>
            <pc:sldMk cId="616675023" sldId="278"/>
            <ac:spMk id="13" creationId="{B813A667-EFF6-42CB-8AB6-03C8ECE4CE63}"/>
          </ac:spMkLst>
        </pc:spChg>
        <pc:spChg chg="mod">
          <ac:chgData name="Soleil Yi" userId="c719b956-004a-4243-81dc-14be649b7814" providerId="ADAL" clId="{6C4EBF00-D1B8-426F-979E-6B3EBA031025}" dt="2022-09-14T12:04:40.419" v="4827" actId="947"/>
          <ac:spMkLst>
            <pc:docMk/>
            <pc:sldMk cId="616675023" sldId="278"/>
            <ac:spMk id="14" creationId="{9F5F7C6D-7D3C-4567-9103-D41419F95C44}"/>
          </ac:spMkLst>
        </pc:spChg>
        <pc:spChg chg="mod">
          <ac:chgData name="Soleil Yi" userId="c719b956-004a-4243-81dc-14be649b7814" providerId="ADAL" clId="{6C4EBF00-D1B8-426F-979E-6B3EBA031025}" dt="2022-09-14T12:04:40.442" v="4831" actId="947"/>
          <ac:spMkLst>
            <pc:docMk/>
            <pc:sldMk cId="616675023" sldId="278"/>
            <ac:spMk id="15" creationId="{F5AB43F5-D369-4223-AF1A-A4037542CDF1}"/>
          </ac:spMkLst>
        </pc:spChg>
        <pc:spChg chg="mod">
          <ac:chgData name="Soleil Yi" userId="c719b956-004a-4243-81dc-14be649b7814" providerId="ADAL" clId="{6C4EBF00-D1B8-426F-979E-6B3EBA031025}" dt="2022-09-14T12:04:40.469" v="4835" actId="947"/>
          <ac:spMkLst>
            <pc:docMk/>
            <pc:sldMk cId="616675023" sldId="278"/>
            <ac:spMk id="16" creationId="{7B375347-A9C4-4441-8B07-F526F8E872B3}"/>
          </ac:spMkLst>
        </pc:spChg>
        <pc:spChg chg="mod">
          <ac:chgData name="Soleil Yi" userId="c719b956-004a-4243-81dc-14be649b7814" providerId="ADAL" clId="{6C4EBF00-D1B8-426F-979E-6B3EBA031025}" dt="2022-09-14T12:04:40.493" v="4839" actId="947"/>
          <ac:spMkLst>
            <pc:docMk/>
            <pc:sldMk cId="616675023" sldId="278"/>
            <ac:spMk id="17" creationId="{C3F572E5-049C-4725-8809-EACC05707D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2022/9/14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1" name="副标题 9800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69925" y="935684"/>
            <a:ext cx="7122228" cy="558799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accent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669925" y="1752599"/>
            <a:ext cx="5194802" cy="2379245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69925" y="4625529"/>
            <a:ext cx="5194802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69925" y="4928150"/>
            <a:ext cx="5194800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B578B97-ED1D-41A4-8CF1-CA70E8831272}"/>
              </a:ext>
            </a:extLst>
          </p:cNvPr>
          <p:cNvGrpSpPr/>
          <p:nvPr userDrawn="1"/>
        </p:nvGrpSpPr>
        <p:grpSpPr>
          <a:xfrm>
            <a:off x="5019551" y="945670"/>
            <a:ext cx="6599019" cy="5117535"/>
            <a:chOff x="5019551" y="1032351"/>
            <a:chExt cx="6599019" cy="5117535"/>
          </a:xfrm>
        </p:grpSpPr>
        <p:pic>
          <p:nvPicPr>
            <p:cNvPr id="6" name="图形 5">
              <a:extLst>
                <a:ext uri="{FF2B5EF4-FFF2-40B4-BE49-F238E27FC236}">
                  <a16:creationId xmlns:a16="http://schemas.microsoft.com/office/drawing/2014/main" id="{B3A0F426-EB1D-44D1-A2FD-37211C436F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019551" y="1032351"/>
              <a:ext cx="6599019" cy="4763998"/>
            </a:xfrm>
            <a:prstGeom prst="rect">
              <a:avLst/>
            </a:prstGeom>
          </p:spPr>
        </p:pic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867D1558-30FC-460B-8530-EC048919FABB}"/>
                </a:ext>
              </a:extLst>
            </p:cNvPr>
            <p:cNvGrpSpPr/>
            <p:nvPr userDrawn="1"/>
          </p:nvGrpSpPr>
          <p:grpSpPr>
            <a:xfrm>
              <a:off x="5854960" y="2077103"/>
              <a:ext cx="5353474" cy="4072783"/>
              <a:chOff x="6018306" y="2052245"/>
              <a:chExt cx="5353474" cy="4072783"/>
            </a:xfrm>
            <a:solidFill>
              <a:schemeClr val="accent1"/>
            </a:solidFill>
          </p:grpSpPr>
          <p:grpSp>
            <p:nvGrpSpPr>
              <p:cNvPr id="8" name="组合 7">
                <a:extLst>
                  <a:ext uri="{FF2B5EF4-FFF2-40B4-BE49-F238E27FC236}">
                    <a16:creationId xmlns:a16="http://schemas.microsoft.com/office/drawing/2014/main" id="{532EFFC1-C089-4B33-94F8-7E43989D9298}"/>
                  </a:ext>
                </a:extLst>
              </p:cNvPr>
              <p:cNvGrpSpPr/>
              <p:nvPr/>
            </p:nvGrpSpPr>
            <p:grpSpPr>
              <a:xfrm>
                <a:off x="6166761" y="4311796"/>
                <a:ext cx="1462513" cy="1153933"/>
                <a:chOff x="6166761" y="4311796"/>
                <a:chExt cx="1462513" cy="1153933"/>
              </a:xfrm>
              <a:solidFill>
                <a:schemeClr val="accent1"/>
              </a:solidFill>
            </p:grpSpPr>
            <p:grpSp>
              <p:nvGrpSpPr>
                <p:cNvPr id="57" name="组合 56">
                  <a:extLst>
                    <a:ext uri="{FF2B5EF4-FFF2-40B4-BE49-F238E27FC236}">
                      <a16:creationId xmlns:a16="http://schemas.microsoft.com/office/drawing/2014/main" id="{A06975CB-3B43-4899-9610-2CB535CCDA79}"/>
                    </a:ext>
                  </a:extLst>
                </p:cNvPr>
                <p:cNvGrpSpPr/>
                <p:nvPr/>
              </p:nvGrpSpPr>
              <p:grpSpPr>
                <a:xfrm>
                  <a:off x="6402086" y="4311796"/>
                  <a:ext cx="989919" cy="1050857"/>
                  <a:chOff x="6402086" y="4311796"/>
                  <a:chExt cx="989919" cy="1050857"/>
                </a:xfrm>
                <a:solidFill>
                  <a:schemeClr val="accent1"/>
                </a:solidFill>
              </p:grpSpPr>
              <p:grpSp>
                <p:nvGrpSpPr>
                  <p:cNvPr id="63" name="组合 62">
                    <a:extLst>
                      <a:ext uri="{FF2B5EF4-FFF2-40B4-BE49-F238E27FC236}">
                        <a16:creationId xmlns:a16="http://schemas.microsoft.com/office/drawing/2014/main" id="{155EBDF7-64F7-4C3E-AC5B-A40EB3424AA4}"/>
                      </a:ext>
                    </a:extLst>
                  </p:cNvPr>
                  <p:cNvGrpSpPr/>
                  <p:nvPr/>
                </p:nvGrpSpPr>
                <p:grpSpPr>
                  <a:xfrm>
                    <a:off x="7165108" y="4311796"/>
                    <a:ext cx="226897" cy="1050857"/>
                    <a:chOff x="7165108" y="4311796"/>
                    <a:chExt cx="226897" cy="1050857"/>
                  </a:xfrm>
                  <a:solidFill>
                    <a:schemeClr val="accent1"/>
                  </a:solidFill>
                </p:grpSpPr>
                <p:sp>
                  <p:nvSpPr>
                    <p:cNvPr id="102" name="任意多边形: 形状 101">
                      <a:extLst>
                        <a:ext uri="{FF2B5EF4-FFF2-40B4-BE49-F238E27FC236}">
                          <a16:creationId xmlns:a16="http://schemas.microsoft.com/office/drawing/2014/main" id="{AFE757EF-0AE5-4969-9B82-2BDE216C7B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95901" y="4370465"/>
                      <a:ext cx="165310" cy="992188"/>
                    </a:xfrm>
                    <a:custGeom>
                      <a:avLst/>
                      <a:gdLst>
                        <a:gd name="connsiteX0" fmla="*/ 83628 w 165310"/>
                        <a:gd name="connsiteY0" fmla="*/ 992188 h 992188"/>
                        <a:gd name="connsiteX1" fmla="*/ 82007 w 165310"/>
                        <a:gd name="connsiteY1" fmla="*/ 992188 h 992188"/>
                        <a:gd name="connsiteX2" fmla="*/ 0 w 165310"/>
                        <a:gd name="connsiteY2" fmla="*/ 910181 h 992188"/>
                        <a:gd name="connsiteX3" fmla="*/ 0 w 165310"/>
                        <a:gd name="connsiteY3" fmla="*/ 0 h 992188"/>
                        <a:gd name="connsiteX4" fmla="*/ 165311 w 165310"/>
                        <a:gd name="connsiteY4" fmla="*/ 0 h 992188"/>
                        <a:gd name="connsiteX5" fmla="*/ 165311 w 165310"/>
                        <a:gd name="connsiteY5" fmla="*/ 910181 h 992188"/>
                        <a:gd name="connsiteX6" fmla="*/ 83628 w 165310"/>
                        <a:gd name="connsiteY6" fmla="*/ 992188 h 9921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65310" h="992188">
                          <a:moveTo>
                            <a:pt x="83628" y="992188"/>
                          </a:moveTo>
                          <a:lnTo>
                            <a:pt x="82007" y="992188"/>
                          </a:lnTo>
                          <a:cubicBezTo>
                            <a:pt x="36952" y="992188"/>
                            <a:pt x="0" y="955561"/>
                            <a:pt x="0" y="910181"/>
                          </a:cubicBezTo>
                          <a:lnTo>
                            <a:pt x="0" y="0"/>
                          </a:lnTo>
                          <a:lnTo>
                            <a:pt x="165311" y="0"/>
                          </a:lnTo>
                          <a:lnTo>
                            <a:pt x="165311" y="910181"/>
                          </a:lnTo>
                          <a:cubicBezTo>
                            <a:pt x="165311" y="955561"/>
                            <a:pt x="128683" y="992188"/>
                            <a:pt x="83628" y="992188"/>
                          </a:cubicBezTo>
                          <a:close/>
                        </a:path>
                      </a:pathLst>
                    </a:custGeom>
                    <a:solidFill>
                      <a:srgbClr val="F0EEF7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3" name="任意多边形: 形状 102">
                      <a:extLst>
                        <a:ext uri="{FF2B5EF4-FFF2-40B4-BE49-F238E27FC236}">
                          <a16:creationId xmlns:a16="http://schemas.microsoft.com/office/drawing/2014/main" id="{62A60C6D-4791-4274-BF11-73E3A8F5AD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14053" y="4748411"/>
                      <a:ext cx="129007" cy="581180"/>
                    </a:xfrm>
                    <a:custGeom>
                      <a:avLst/>
                      <a:gdLst>
                        <a:gd name="connsiteX0" fmla="*/ 0 w 129007"/>
                        <a:gd name="connsiteY0" fmla="*/ 0 h 581180"/>
                        <a:gd name="connsiteX1" fmla="*/ 0 w 129007"/>
                        <a:gd name="connsiteY1" fmla="*/ 526401 h 581180"/>
                        <a:gd name="connsiteX2" fmla="*/ 63855 w 129007"/>
                        <a:gd name="connsiteY2" fmla="*/ 581181 h 581180"/>
                        <a:gd name="connsiteX3" fmla="*/ 65152 w 129007"/>
                        <a:gd name="connsiteY3" fmla="*/ 581181 h 581180"/>
                        <a:gd name="connsiteX4" fmla="*/ 129007 w 129007"/>
                        <a:gd name="connsiteY4" fmla="*/ 526401 h 581180"/>
                        <a:gd name="connsiteX5" fmla="*/ 129007 w 129007"/>
                        <a:gd name="connsiteY5" fmla="*/ 0 h 581180"/>
                        <a:gd name="connsiteX6" fmla="*/ 0 w 129007"/>
                        <a:gd name="connsiteY6" fmla="*/ 0 h 5811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29007" h="581180">
                          <a:moveTo>
                            <a:pt x="0" y="0"/>
                          </a:moveTo>
                          <a:lnTo>
                            <a:pt x="0" y="526401"/>
                          </a:lnTo>
                          <a:cubicBezTo>
                            <a:pt x="0" y="571456"/>
                            <a:pt x="28524" y="581181"/>
                            <a:pt x="63855" y="581181"/>
                          </a:cubicBezTo>
                          <a:lnTo>
                            <a:pt x="65152" y="581181"/>
                          </a:lnTo>
                          <a:cubicBezTo>
                            <a:pt x="100483" y="581181"/>
                            <a:pt x="129007" y="571781"/>
                            <a:pt x="129007" y="526401"/>
                          </a:cubicBezTo>
                          <a:lnTo>
                            <a:pt x="12900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4" name="任意多边形: 形状 103">
                      <a:extLst>
                        <a:ext uri="{FF2B5EF4-FFF2-40B4-BE49-F238E27FC236}">
                          <a16:creationId xmlns:a16="http://schemas.microsoft.com/office/drawing/2014/main" id="{346DAE43-ECFB-41C4-807E-7007D0B197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95901" y="4373707"/>
                      <a:ext cx="165310" cy="58669"/>
                    </a:xfrm>
                    <a:custGeom>
                      <a:avLst/>
                      <a:gdLst>
                        <a:gd name="connsiteX0" fmla="*/ 0 w 165310"/>
                        <a:gd name="connsiteY0" fmla="*/ 0 h 58669"/>
                        <a:gd name="connsiteX1" fmla="*/ 0 w 165310"/>
                        <a:gd name="connsiteY1" fmla="*/ 58669 h 58669"/>
                        <a:gd name="connsiteX2" fmla="*/ 165311 w 165310"/>
                        <a:gd name="connsiteY2" fmla="*/ 50890 h 58669"/>
                        <a:gd name="connsiteX3" fmla="*/ 165311 w 165310"/>
                        <a:gd name="connsiteY3" fmla="*/ 0 h 586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65310" h="58669">
                          <a:moveTo>
                            <a:pt x="0" y="0"/>
                          </a:moveTo>
                          <a:lnTo>
                            <a:pt x="0" y="58669"/>
                          </a:lnTo>
                          <a:lnTo>
                            <a:pt x="165311" y="50890"/>
                          </a:lnTo>
                          <a:lnTo>
                            <a:pt x="165311" y="0"/>
                          </a:lnTo>
                          <a:close/>
                        </a:path>
                      </a:pathLst>
                    </a:custGeom>
                    <a:solidFill>
                      <a:srgbClr val="867AB0">
                        <a:alpha val="6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5" name="任意多边形: 形状 104">
                      <a:extLst>
                        <a:ext uri="{FF2B5EF4-FFF2-40B4-BE49-F238E27FC236}">
                          <a16:creationId xmlns:a16="http://schemas.microsoft.com/office/drawing/2014/main" id="{155BB3BE-3AE9-4318-869A-AF0E783D89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65108" y="4311796"/>
                      <a:ext cx="226897" cy="100807"/>
                    </a:xfrm>
                    <a:custGeom>
                      <a:avLst/>
                      <a:gdLst>
                        <a:gd name="connsiteX0" fmla="*/ 200966 w 226897"/>
                        <a:gd name="connsiteY0" fmla="*/ 100807 h 100807"/>
                        <a:gd name="connsiteX1" fmla="*/ 25931 w 226897"/>
                        <a:gd name="connsiteY1" fmla="*/ 100807 h 100807"/>
                        <a:gd name="connsiteX2" fmla="*/ 0 w 226897"/>
                        <a:gd name="connsiteY2" fmla="*/ 74876 h 100807"/>
                        <a:gd name="connsiteX3" fmla="*/ 0 w 226897"/>
                        <a:gd name="connsiteY3" fmla="*/ 25931 h 100807"/>
                        <a:gd name="connsiteX4" fmla="*/ 25931 w 226897"/>
                        <a:gd name="connsiteY4" fmla="*/ 0 h 100807"/>
                        <a:gd name="connsiteX5" fmla="*/ 200966 w 226897"/>
                        <a:gd name="connsiteY5" fmla="*/ 0 h 100807"/>
                        <a:gd name="connsiteX6" fmla="*/ 226897 w 226897"/>
                        <a:gd name="connsiteY6" fmla="*/ 25931 h 100807"/>
                        <a:gd name="connsiteX7" fmla="*/ 226897 w 226897"/>
                        <a:gd name="connsiteY7" fmla="*/ 74876 h 100807"/>
                        <a:gd name="connsiteX8" fmla="*/ 200966 w 226897"/>
                        <a:gd name="connsiteY8" fmla="*/ 100807 h 1008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6897" h="100807">
                          <a:moveTo>
                            <a:pt x="200966" y="100807"/>
                          </a:moveTo>
                          <a:lnTo>
                            <a:pt x="25931" y="100807"/>
                          </a:lnTo>
                          <a:cubicBezTo>
                            <a:pt x="11669" y="100807"/>
                            <a:pt x="0" y="89138"/>
                            <a:pt x="0" y="74876"/>
                          </a:cubicBezTo>
                          <a:lnTo>
                            <a:pt x="0" y="25931"/>
                          </a:lnTo>
                          <a:cubicBezTo>
                            <a:pt x="0" y="11669"/>
                            <a:pt x="11669" y="0"/>
                            <a:pt x="25931" y="0"/>
                          </a:cubicBezTo>
                          <a:lnTo>
                            <a:pt x="200966" y="0"/>
                          </a:lnTo>
                          <a:cubicBezTo>
                            <a:pt x="215228" y="0"/>
                            <a:pt x="226897" y="11669"/>
                            <a:pt x="226897" y="25931"/>
                          </a:cubicBezTo>
                          <a:lnTo>
                            <a:pt x="226897" y="74876"/>
                          </a:lnTo>
                          <a:cubicBezTo>
                            <a:pt x="226897" y="89462"/>
                            <a:pt x="215228" y="100807"/>
                            <a:pt x="200966" y="100807"/>
                          </a:cubicBezTo>
                          <a:close/>
                        </a:path>
                      </a:pathLst>
                    </a:custGeom>
                    <a:solidFill>
                      <a:srgbClr val="F0EEF7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6" name="任意多边形: 形状 105">
                      <a:extLst>
                        <a:ext uri="{FF2B5EF4-FFF2-40B4-BE49-F238E27FC236}">
                          <a16:creationId xmlns:a16="http://schemas.microsoft.com/office/drawing/2014/main" id="{5A8DAAA3-D763-4DEB-B680-C4D0E8F2B1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65108" y="4349721"/>
                      <a:ext cx="226897" cy="62882"/>
                    </a:xfrm>
                    <a:custGeom>
                      <a:avLst/>
                      <a:gdLst>
                        <a:gd name="connsiteX0" fmla="*/ 200966 w 226897"/>
                        <a:gd name="connsiteY0" fmla="*/ 25931 h 62882"/>
                        <a:gd name="connsiteX1" fmla="*/ 25931 w 226897"/>
                        <a:gd name="connsiteY1" fmla="*/ 25931 h 62882"/>
                        <a:gd name="connsiteX2" fmla="*/ 0 w 226897"/>
                        <a:gd name="connsiteY2" fmla="*/ 0 h 62882"/>
                        <a:gd name="connsiteX3" fmla="*/ 0 w 226897"/>
                        <a:gd name="connsiteY3" fmla="*/ 36952 h 62882"/>
                        <a:gd name="connsiteX4" fmla="*/ 25931 w 226897"/>
                        <a:gd name="connsiteY4" fmla="*/ 62883 h 62882"/>
                        <a:gd name="connsiteX5" fmla="*/ 200966 w 226897"/>
                        <a:gd name="connsiteY5" fmla="*/ 62883 h 62882"/>
                        <a:gd name="connsiteX6" fmla="*/ 226897 w 226897"/>
                        <a:gd name="connsiteY6" fmla="*/ 36952 h 62882"/>
                        <a:gd name="connsiteX7" fmla="*/ 226897 w 226897"/>
                        <a:gd name="connsiteY7" fmla="*/ 0 h 62882"/>
                        <a:gd name="connsiteX8" fmla="*/ 200966 w 226897"/>
                        <a:gd name="connsiteY8" fmla="*/ 25931 h 628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6897" h="62882">
                          <a:moveTo>
                            <a:pt x="200966" y="25931"/>
                          </a:moveTo>
                          <a:lnTo>
                            <a:pt x="25931" y="25931"/>
                          </a:lnTo>
                          <a:cubicBezTo>
                            <a:pt x="11669" y="25931"/>
                            <a:pt x="0" y="14262"/>
                            <a:pt x="0" y="0"/>
                          </a:cubicBezTo>
                          <a:lnTo>
                            <a:pt x="0" y="36952"/>
                          </a:lnTo>
                          <a:cubicBezTo>
                            <a:pt x="0" y="51214"/>
                            <a:pt x="11669" y="62883"/>
                            <a:pt x="25931" y="62883"/>
                          </a:cubicBezTo>
                          <a:lnTo>
                            <a:pt x="200966" y="62883"/>
                          </a:lnTo>
                          <a:cubicBezTo>
                            <a:pt x="215228" y="62883"/>
                            <a:pt x="226897" y="51214"/>
                            <a:pt x="226897" y="36952"/>
                          </a:cubicBezTo>
                          <a:lnTo>
                            <a:pt x="226897" y="0"/>
                          </a:lnTo>
                          <a:cubicBezTo>
                            <a:pt x="226897" y="14262"/>
                            <a:pt x="215228" y="25931"/>
                            <a:pt x="200966" y="25931"/>
                          </a:cubicBezTo>
                          <a:close/>
                        </a:path>
                      </a:pathLst>
                    </a:custGeom>
                    <a:solidFill>
                      <a:srgbClr val="867AB0">
                        <a:alpha val="32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7" name="任意多边形: 形状 106">
                      <a:extLst>
                        <a:ext uri="{FF2B5EF4-FFF2-40B4-BE49-F238E27FC236}">
                          <a16:creationId xmlns:a16="http://schemas.microsoft.com/office/drawing/2014/main" id="{12BB55C7-46C3-443A-BF4F-E8EFB5C1F0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72722" y="4680342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338" y="0"/>
                            <a:pt x="29821" y="6483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8" name="任意多边形: 形状 107">
                      <a:extLst>
                        <a:ext uri="{FF2B5EF4-FFF2-40B4-BE49-F238E27FC236}">
                          <a16:creationId xmlns:a16="http://schemas.microsoft.com/office/drawing/2014/main" id="{0ECF1F80-1B17-41CE-88A1-626C6E6CD5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57812" y="4562356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483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9" name="任意多边形: 形状 108">
                      <a:extLst>
                        <a:ext uri="{FF2B5EF4-FFF2-40B4-BE49-F238E27FC236}">
                          <a16:creationId xmlns:a16="http://schemas.microsoft.com/office/drawing/2014/main" id="{F394505E-E5D4-4757-BC5D-581459DC28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63970" y="4931539"/>
                      <a:ext cx="29820" cy="29831"/>
                    </a:xfrm>
                    <a:custGeom>
                      <a:avLst/>
                      <a:gdLst>
                        <a:gd name="connsiteX0" fmla="*/ 29821 w 29820"/>
                        <a:gd name="connsiteY0" fmla="*/ 14921 h 29831"/>
                        <a:gd name="connsiteX1" fmla="*/ 14910 w 29820"/>
                        <a:gd name="connsiteY1" fmla="*/ 29832 h 29831"/>
                        <a:gd name="connsiteX2" fmla="*/ 0 w 29820"/>
                        <a:gd name="connsiteY2" fmla="*/ 14921 h 29831"/>
                        <a:gd name="connsiteX3" fmla="*/ 14910 w 29820"/>
                        <a:gd name="connsiteY3" fmla="*/ 11 h 29831"/>
                        <a:gd name="connsiteX4" fmla="*/ 29821 w 29820"/>
                        <a:gd name="connsiteY4" fmla="*/ 14921 h 298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31">
                          <a:moveTo>
                            <a:pt x="29821" y="14921"/>
                          </a:moveTo>
                          <a:cubicBezTo>
                            <a:pt x="29821" y="23349"/>
                            <a:pt x="23014" y="29832"/>
                            <a:pt x="14910" y="29832"/>
                          </a:cubicBezTo>
                          <a:cubicBezTo>
                            <a:pt x="6483" y="29832"/>
                            <a:pt x="0" y="23025"/>
                            <a:pt x="0" y="14921"/>
                          </a:cubicBezTo>
                          <a:cubicBezTo>
                            <a:pt x="0" y="6494"/>
                            <a:pt x="6807" y="11"/>
                            <a:pt x="14910" y="11"/>
                          </a:cubicBezTo>
                          <a:cubicBezTo>
                            <a:pt x="23014" y="-313"/>
                            <a:pt x="29821" y="6494"/>
                            <a:pt x="29821" y="1492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0" name="任意多边形: 形状 109">
                      <a:extLst>
                        <a:ext uri="{FF2B5EF4-FFF2-40B4-BE49-F238E27FC236}">
                          <a16:creationId xmlns:a16="http://schemas.microsoft.com/office/drawing/2014/main" id="{2C3803B7-209D-4758-AE1C-82FC1B37F2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57812" y="5164281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807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1" name="任意多边形: 形状 110">
                      <a:extLst>
                        <a:ext uri="{FF2B5EF4-FFF2-40B4-BE49-F238E27FC236}">
                          <a16:creationId xmlns:a16="http://schemas.microsoft.com/office/drawing/2014/main" id="{6431D098-0473-4483-97AB-9453F6F20A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28315" y="480319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2" name="任意多边形: 形状 111">
                      <a:extLst>
                        <a:ext uri="{FF2B5EF4-FFF2-40B4-BE49-F238E27FC236}">
                          <a16:creationId xmlns:a16="http://schemas.microsoft.com/office/drawing/2014/main" id="{9C4F8E00-59F2-4A49-B703-9766425633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87633" y="459963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3938" y="324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3" name="任意多边形: 形状 112">
                      <a:extLst>
                        <a:ext uri="{FF2B5EF4-FFF2-40B4-BE49-F238E27FC236}">
                          <a16:creationId xmlns:a16="http://schemas.microsoft.com/office/drawing/2014/main" id="{F1876488-AB90-4803-99A3-7C911481FC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48412" y="4720859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4" name="任意多边形: 形状 113">
                      <a:extLst>
                        <a:ext uri="{FF2B5EF4-FFF2-40B4-BE49-F238E27FC236}">
                          <a16:creationId xmlns:a16="http://schemas.microsoft.com/office/drawing/2014/main" id="{AC0383F0-0F6C-45ED-9965-D49B536530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81474" y="4767535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5" name="任意多边形: 形状 114">
                      <a:extLst>
                        <a:ext uri="{FF2B5EF4-FFF2-40B4-BE49-F238E27FC236}">
                          <a16:creationId xmlns:a16="http://schemas.microsoft.com/office/drawing/2014/main" id="{DCD504FD-E9CE-41C0-843B-F3E5B97E04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72398" y="449461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6" name="任意多边形: 形状 115">
                      <a:extLst>
                        <a:ext uri="{FF2B5EF4-FFF2-40B4-BE49-F238E27FC236}">
                          <a16:creationId xmlns:a16="http://schemas.microsoft.com/office/drawing/2014/main" id="{517F593F-D48F-4693-8809-76615FFA14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63322" y="4836577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7" name="任意多边形: 形状 116">
                      <a:extLst>
                        <a:ext uri="{FF2B5EF4-FFF2-40B4-BE49-F238E27FC236}">
                          <a16:creationId xmlns:a16="http://schemas.microsoft.com/office/drawing/2014/main" id="{74C3CBEB-9F56-4EF3-9750-4211595C20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84391" y="4876446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8" name="任意多边形: 形状 117">
                      <a:extLst>
                        <a:ext uri="{FF2B5EF4-FFF2-40B4-BE49-F238E27FC236}">
                          <a16:creationId xmlns:a16="http://schemas.microsoft.com/office/drawing/2014/main" id="{CD06D5BC-4CEF-4E65-87BD-4E042283AF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48412" y="5045322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324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9" name="任意多边形: 形状 118">
                      <a:extLst>
                        <a:ext uri="{FF2B5EF4-FFF2-40B4-BE49-F238E27FC236}">
                          <a16:creationId xmlns:a16="http://schemas.microsoft.com/office/drawing/2014/main" id="{D9EE1A86-9603-47F8-9D8B-B985C2320D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93467" y="5091674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64" name="组合 63">
                    <a:extLst>
                      <a:ext uri="{FF2B5EF4-FFF2-40B4-BE49-F238E27FC236}">
                        <a16:creationId xmlns:a16="http://schemas.microsoft.com/office/drawing/2014/main" id="{7C3C9CEC-6505-4FDF-9659-E502CD37FE9F}"/>
                      </a:ext>
                    </a:extLst>
                  </p:cNvPr>
                  <p:cNvGrpSpPr/>
                  <p:nvPr/>
                </p:nvGrpSpPr>
                <p:grpSpPr>
                  <a:xfrm>
                    <a:off x="6783597" y="4311796"/>
                    <a:ext cx="226897" cy="1050857"/>
                    <a:chOff x="6783597" y="4311796"/>
                    <a:chExt cx="226897" cy="1050857"/>
                  </a:xfrm>
                  <a:solidFill>
                    <a:schemeClr val="accent1"/>
                  </a:solidFill>
                </p:grpSpPr>
                <p:sp>
                  <p:nvSpPr>
                    <p:cNvPr id="84" name="任意多边形: 形状 83">
                      <a:extLst>
                        <a:ext uri="{FF2B5EF4-FFF2-40B4-BE49-F238E27FC236}">
                          <a16:creationId xmlns:a16="http://schemas.microsoft.com/office/drawing/2014/main" id="{1C4BE9AD-B4DC-46F0-8D8C-5C8EFEB8CE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4390" y="4370465"/>
                      <a:ext cx="165310" cy="992188"/>
                    </a:xfrm>
                    <a:custGeom>
                      <a:avLst/>
                      <a:gdLst>
                        <a:gd name="connsiteX0" fmla="*/ 83628 w 165310"/>
                        <a:gd name="connsiteY0" fmla="*/ 992188 h 992188"/>
                        <a:gd name="connsiteX1" fmla="*/ 82007 w 165310"/>
                        <a:gd name="connsiteY1" fmla="*/ 992188 h 992188"/>
                        <a:gd name="connsiteX2" fmla="*/ 0 w 165310"/>
                        <a:gd name="connsiteY2" fmla="*/ 910181 h 992188"/>
                        <a:gd name="connsiteX3" fmla="*/ 0 w 165310"/>
                        <a:gd name="connsiteY3" fmla="*/ 0 h 992188"/>
                        <a:gd name="connsiteX4" fmla="*/ 165311 w 165310"/>
                        <a:gd name="connsiteY4" fmla="*/ 0 h 992188"/>
                        <a:gd name="connsiteX5" fmla="*/ 165311 w 165310"/>
                        <a:gd name="connsiteY5" fmla="*/ 910181 h 992188"/>
                        <a:gd name="connsiteX6" fmla="*/ 83628 w 165310"/>
                        <a:gd name="connsiteY6" fmla="*/ 992188 h 9921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65310" h="992188">
                          <a:moveTo>
                            <a:pt x="83628" y="992188"/>
                          </a:moveTo>
                          <a:lnTo>
                            <a:pt x="82007" y="992188"/>
                          </a:lnTo>
                          <a:cubicBezTo>
                            <a:pt x="36952" y="992188"/>
                            <a:pt x="0" y="955561"/>
                            <a:pt x="0" y="910181"/>
                          </a:cubicBezTo>
                          <a:lnTo>
                            <a:pt x="0" y="0"/>
                          </a:lnTo>
                          <a:lnTo>
                            <a:pt x="165311" y="0"/>
                          </a:lnTo>
                          <a:lnTo>
                            <a:pt x="165311" y="910181"/>
                          </a:lnTo>
                          <a:cubicBezTo>
                            <a:pt x="165311" y="955561"/>
                            <a:pt x="128683" y="992188"/>
                            <a:pt x="83628" y="992188"/>
                          </a:cubicBezTo>
                          <a:close/>
                        </a:path>
                      </a:pathLst>
                    </a:custGeom>
                    <a:solidFill>
                      <a:srgbClr val="F0EEF7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5" name="任意多边形: 形状 84">
                      <a:extLst>
                        <a:ext uri="{FF2B5EF4-FFF2-40B4-BE49-F238E27FC236}">
                          <a16:creationId xmlns:a16="http://schemas.microsoft.com/office/drawing/2014/main" id="{EC260329-F306-4D9A-B4BB-C8AC102987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32542" y="4553280"/>
                      <a:ext cx="129007" cy="776311"/>
                    </a:xfrm>
                    <a:custGeom>
                      <a:avLst/>
                      <a:gdLst>
                        <a:gd name="connsiteX0" fmla="*/ 0 w 129007"/>
                        <a:gd name="connsiteY0" fmla="*/ 0 h 776311"/>
                        <a:gd name="connsiteX1" fmla="*/ 0 w 129007"/>
                        <a:gd name="connsiteY1" fmla="*/ 721533 h 776311"/>
                        <a:gd name="connsiteX2" fmla="*/ 63855 w 129007"/>
                        <a:gd name="connsiteY2" fmla="*/ 776312 h 776311"/>
                        <a:gd name="connsiteX3" fmla="*/ 65152 w 129007"/>
                        <a:gd name="connsiteY3" fmla="*/ 776312 h 776311"/>
                        <a:gd name="connsiteX4" fmla="*/ 129007 w 129007"/>
                        <a:gd name="connsiteY4" fmla="*/ 721533 h 776311"/>
                        <a:gd name="connsiteX5" fmla="*/ 129007 w 129007"/>
                        <a:gd name="connsiteY5" fmla="*/ 0 h 776311"/>
                        <a:gd name="connsiteX6" fmla="*/ 0 w 129007"/>
                        <a:gd name="connsiteY6" fmla="*/ 0 h 7763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29007" h="776311">
                          <a:moveTo>
                            <a:pt x="0" y="0"/>
                          </a:moveTo>
                          <a:lnTo>
                            <a:pt x="0" y="721533"/>
                          </a:lnTo>
                          <a:cubicBezTo>
                            <a:pt x="0" y="766588"/>
                            <a:pt x="28524" y="776312"/>
                            <a:pt x="63855" y="776312"/>
                          </a:cubicBezTo>
                          <a:lnTo>
                            <a:pt x="65152" y="776312"/>
                          </a:lnTo>
                          <a:cubicBezTo>
                            <a:pt x="100483" y="776312"/>
                            <a:pt x="129007" y="766912"/>
                            <a:pt x="129007" y="721533"/>
                          </a:cubicBezTo>
                          <a:lnTo>
                            <a:pt x="12900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C5653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6" name="任意多边形: 形状 85">
                      <a:extLst>
                        <a:ext uri="{FF2B5EF4-FFF2-40B4-BE49-F238E27FC236}">
                          <a16:creationId xmlns:a16="http://schemas.microsoft.com/office/drawing/2014/main" id="{855BD63F-5564-4D87-A815-3F56DFCCBF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4390" y="4373707"/>
                      <a:ext cx="165310" cy="58669"/>
                    </a:xfrm>
                    <a:custGeom>
                      <a:avLst/>
                      <a:gdLst>
                        <a:gd name="connsiteX0" fmla="*/ 0 w 165310"/>
                        <a:gd name="connsiteY0" fmla="*/ 0 h 58669"/>
                        <a:gd name="connsiteX1" fmla="*/ 0 w 165310"/>
                        <a:gd name="connsiteY1" fmla="*/ 58669 h 58669"/>
                        <a:gd name="connsiteX2" fmla="*/ 165311 w 165310"/>
                        <a:gd name="connsiteY2" fmla="*/ 50890 h 58669"/>
                        <a:gd name="connsiteX3" fmla="*/ 165311 w 165310"/>
                        <a:gd name="connsiteY3" fmla="*/ 0 h 586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65310" h="58669">
                          <a:moveTo>
                            <a:pt x="0" y="0"/>
                          </a:moveTo>
                          <a:lnTo>
                            <a:pt x="0" y="58669"/>
                          </a:lnTo>
                          <a:lnTo>
                            <a:pt x="165311" y="50890"/>
                          </a:lnTo>
                          <a:lnTo>
                            <a:pt x="165311" y="0"/>
                          </a:lnTo>
                          <a:close/>
                        </a:path>
                      </a:pathLst>
                    </a:custGeom>
                    <a:solidFill>
                      <a:srgbClr val="867AB0">
                        <a:alpha val="6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7" name="任意多边形: 形状 86">
                      <a:extLst>
                        <a:ext uri="{FF2B5EF4-FFF2-40B4-BE49-F238E27FC236}">
                          <a16:creationId xmlns:a16="http://schemas.microsoft.com/office/drawing/2014/main" id="{A13016C9-7CA6-4EB0-8ACA-EBA5F23580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83597" y="4311796"/>
                      <a:ext cx="226897" cy="100807"/>
                    </a:xfrm>
                    <a:custGeom>
                      <a:avLst/>
                      <a:gdLst>
                        <a:gd name="connsiteX0" fmla="*/ 200966 w 226897"/>
                        <a:gd name="connsiteY0" fmla="*/ 100807 h 100807"/>
                        <a:gd name="connsiteX1" fmla="*/ 25931 w 226897"/>
                        <a:gd name="connsiteY1" fmla="*/ 100807 h 100807"/>
                        <a:gd name="connsiteX2" fmla="*/ 0 w 226897"/>
                        <a:gd name="connsiteY2" fmla="*/ 74876 h 100807"/>
                        <a:gd name="connsiteX3" fmla="*/ 0 w 226897"/>
                        <a:gd name="connsiteY3" fmla="*/ 25931 h 100807"/>
                        <a:gd name="connsiteX4" fmla="*/ 25931 w 226897"/>
                        <a:gd name="connsiteY4" fmla="*/ 0 h 100807"/>
                        <a:gd name="connsiteX5" fmla="*/ 200966 w 226897"/>
                        <a:gd name="connsiteY5" fmla="*/ 0 h 100807"/>
                        <a:gd name="connsiteX6" fmla="*/ 226897 w 226897"/>
                        <a:gd name="connsiteY6" fmla="*/ 25931 h 100807"/>
                        <a:gd name="connsiteX7" fmla="*/ 226897 w 226897"/>
                        <a:gd name="connsiteY7" fmla="*/ 74876 h 100807"/>
                        <a:gd name="connsiteX8" fmla="*/ 200966 w 226897"/>
                        <a:gd name="connsiteY8" fmla="*/ 100807 h 1008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6897" h="100807">
                          <a:moveTo>
                            <a:pt x="200966" y="100807"/>
                          </a:moveTo>
                          <a:lnTo>
                            <a:pt x="25931" y="100807"/>
                          </a:lnTo>
                          <a:cubicBezTo>
                            <a:pt x="11669" y="100807"/>
                            <a:pt x="0" y="89138"/>
                            <a:pt x="0" y="74876"/>
                          </a:cubicBezTo>
                          <a:lnTo>
                            <a:pt x="0" y="25931"/>
                          </a:lnTo>
                          <a:cubicBezTo>
                            <a:pt x="0" y="11669"/>
                            <a:pt x="11669" y="0"/>
                            <a:pt x="25931" y="0"/>
                          </a:cubicBezTo>
                          <a:lnTo>
                            <a:pt x="200966" y="0"/>
                          </a:lnTo>
                          <a:cubicBezTo>
                            <a:pt x="215228" y="0"/>
                            <a:pt x="226897" y="11669"/>
                            <a:pt x="226897" y="25931"/>
                          </a:cubicBezTo>
                          <a:lnTo>
                            <a:pt x="226897" y="74876"/>
                          </a:lnTo>
                          <a:cubicBezTo>
                            <a:pt x="226897" y="89462"/>
                            <a:pt x="215228" y="100807"/>
                            <a:pt x="200966" y="100807"/>
                          </a:cubicBezTo>
                          <a:close/>
                        </a:path>
                      </a:pathLst>
                    </a:custGeom>
                    <a:solidFill>
                      <a:srgbClr val="F0EEF7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8" name="任意多边形: 形状 87">
                      <a:extLst>
                        <a:ext uri="{FF2B5EF4-FFF2-40B4-BE49-F238E27FC236}">
                          <a16:creationId xmlns:a16="http://schemas.microsoft.com/office/drawing/2014/main" id="{75E9B101-C34F-4ED9-A0C5-BE02887BCF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83597" y="4349721"/>
                      <a:ext cx="226897" cy="62882"/>
                    </a:xfrm>
                    <a:custGeom>
                      <a:avLst/>
                      <a:gdLst>
                        <a:gd name="connsiteX0" fmla="*/ 200966 w 226897"/>
                        <a:gd name="connsiteY0" fmla="*/ 25931 h 62882"/>
                        <a:gd name="connsiteX1" fmla="*/ 25931 w 226897"/>
                        <a:gd name="connsiteY1" fmla="*/ 25931 h 62882"/>
                        <a:gd name="connsiteX2" fmla="*/ 0 w 226897"/>
                        <a:gd name="connsiteY2" fmla="*/ 0 h 62882"/>
                        <a:gd name="connsiteX3" fmla="*/ 0 w 226897"/>
                        <a:gd name="connsiteY3" fmla="*/ 36952 h 62882"/>
                        <a:gd name="connsiteX4" fmla="*/ 25931 w 226897"/>
                        <a:gd name="connsiteY4" fmla="*/ 62883 h 62882"/>
                        <a:gd name="connsiteX5" fmla="*/ 200966 w 226897"/>
                        <a:gd name="connsiteY5" fmla="*/ 62883 h 62882"/>
                        <a:gd name="connsiteX6" fmla="*/ 226897 w 226897"/>
                        <a:gd name="connsiteY6" fmla="*/ 36952 h 62882"/>
                        <a:gd name="connsiteX7" fmla="*/ 226897 w 226897"/>
                        <a:gd name="connsiteY7" fmla="*/ 0 h 62882"/>
                        <a:gd name="connsiteX8" fmla="*/ 200966 w 226897"/>
                        <a:gd name="connsiteY8" fmla="*/ 25931 h 628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6897" h="62882">
                          <a:moveTo>
                            <a:pt x="200966" y="25931"/>
                          </a:moveTo>
                          <a:lnTo>
                            <a:pt x="25931" y="25931"/>
                          </a:lnTo>
                          <a:cubicBezTo>
                            <a:pt x="11669" y="25931"/>
                            <a:pt x="0" y="14262"/>
                            <a:pt x="0" y="0"/>
                          </a:cubicBezTo>
                          <a:lnTo>
                            <a:pt x="0" y="36952"/>
                          </a:lnTo>
                          <a:cubicBezTo>
                            <a:pt x="0" y="51214"/>
                            <a:pt x="11669" y="62883"/>
                            <a:pt x="25931" y="62883"/>
                          </a:cubicBezTo>
                          <a:lnTo>
                            <a:pt x="200966" y="62883"/>
                          </a:lnTo>
                          <a:cubicBezTo>
                            <a:pt x="215228" y="62883"/>
                            <a:pt x="226897" y="51214"/>
                            <a:pt x="226897" y="36952"/>
                          </a:cubicBezTo>
                          <a:lnTo>
                            <a:pt x="226897" y="0"/>
                          </a:lnTo>
                          <a:cubicBezTo>
                            <a:pt x="226897" y="14262"/>
                            <a:pt x="215228" y="25931"/>
                            <a:pt x="200966" y="25931"/>
                          </a:cubicBezTo>
                          <a:close/>
                        </a:path>
                      </a:pathLst>
                    </a:custGeom>
                    <a:solidFill>
                      <a:srgbClr val="867AB0">
                        <a:alpha val="32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9" name="任意多边形: 形状 88">
                      <a:extLst>
                        <a:ext uri="{FF2B5EF4-FFF2-40B4-BE49-F238E27FC236}">
                          <a16:creationId xmlns:a16="http://schemas.microsoft.com/office/drawing/2014/main" id="{E0024165-A592-4890-ACED-FAA0BC4242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91211" y="4680342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338" y="0"/>
                            <a:pt x="29821" y="6483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0" name="任意多边形: 形状 89">
                      <a:extLst>
                        <a:ext uri="{FF2B5EF4-FFF2-40B4-BE49-F238E27FC236}">
                          <a16:creationId xmlns:a16="http://schemas.microsoft.com/office/drawing/2014/main" id="{2A536B9B-E1CF-4015-BAB9-37F82F1778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76301" y="4562356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483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1" name="任意多边形: 形状 90">
                      <a:extLst>
                        <a:ext uri="{FF2B5EF4-FFF2-40B4-BE49-F238E27FC236}">
                          <a16:creationId xmlns:a16="http://schemas.microsoft.com/office/drawing/2014/main" id="{0A798C0B-DC1D-43DD-95A9-8FBBA957DC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2459" y="4931539"/>
                      <a:ext cx="29820" cy="29831"/>
                    </a:xfrm>
                    <a:custGeom>
                      <a:avLst/>
                      <a:gdLst>
                        <a:gd name="connsiteX0" fmla="*/ 29821 w 29820"/>
                        <a:gd name="connsiteY0" fmla="*/ 14921 h 29831"/>
                        <a:gd name="connsiteX1" fmla="*/ 14910 w 29820"/>
                        <a:gd name="connsiteY1" fmla="*/ 29832 h 29831"/>
                        <a:gd name="connsiteX2" fmla="*/ 0 w 29820"/>
                        <a:gd name="connsiteY2" fmla="*/ 14921 h 29831"/>
                        <a:gd name="connsiteX3" fmla="*/ 14910 w 29820"/>
                        <a:gd name="connsiteY3" fmla="*/ 11 h 29831"/>
                        <a:gd name="connsiteX4" fmla="*/ 29821 w 29820"/>
                        <a:gd name="connsiteY4" fmla="*/ 14921 h 298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31">
                          <a:moveTo>
                            <a:pt x="29821" y="14921"/>
                          </a:moveTo>
                          <a:cubicBezTo>
                            <a:pt x="29821" y="23349"/>
                            <a:pt x="23014" y="29832"/>
                            <a:pt x="14910" y="29832"/>
                          </a:cubicBezTo>
                          <a:cubicBezTo>
                            <a:pt x="6483" y="29832"/>
                            <a:pt x="0" y="23025"/>
                            <a:pt x="0" y="14921"/>
                          </a:cubicBezTo>
                          <a:cubicBezTo>
                            <a:pt x="0" y="6494"/>
                            <a:pt x="6807" y="11"/>
                            <a:pt x="14910" y="11"/>
                          </a:cubicBezTo>
                          <a:cubicBezTo>
                            <a:pt x="23014" y="-313"/>
                            <a:pt x="29821" y="6494"/>
                            <a:pt x="29821" y="1492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2" name="任意多边形: 形状 91">
                      <a:extLst>
                        <a:ext uri="{FF2B5EF4-FFF2-40B4-BE49-F238E27FC236}">
                          <a16:creationId xmlns:a16="http://schemas.microsoft.com/office/drawing/2014/main" id="{A38BF782-7A75-44BC-99FD-2816C12FEB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76301" y="5164281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807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3" name="任意多边形: 形状 92">
                      <a:extLst>
                        <a:ext uri="{FF2B5EF4-FFF2-40B4-BE49-F238E27FC236}">
                          <a16:creationId xmlns:a16="http://schemas.microsoft.com/office/drawing/2014/main" id="{5304BDDE-E2F2-4008-90B6-7EA7ECBFD7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46804" y="480319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3890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4" name="任意多边形: 形状 93">
                      <a:extLst>
                        <a:ext uri="{FF2B5EF4-FFF2-40B4-BE49-F238E27FC236}">
                          <a16:creationId xmlns:a16="http://schemas.microsoft.com/office/drawing/2014/main" id="{B84AA8EF-4850-46BF-BE12-FAFF905A91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06121" y="459963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3938" y="324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5" name="任意多边形: 形状 94">
                      <a:extLst>
                        <a:ext uri="{FF2B5EF4-FFF2-40B4-BE49-F238E27FC236}">
                          <a16:creationId xmlns:a16="http://schemas.microsoft.com/office/drawing/2014/main" id="{D6A74081-9982-439B-B97C-E9AAD7AEBE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66901" y="4720859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4088"/>
                            <a:pt x="14088" y="18152"/>
                            <a:pt x="9076" y="18152"/>
                          </a:cubicBezTo>
                          <a:cubicBezTo>
                            <a:pt x="4063" y="18152"/>
                            <a:pt x="0" y="14088"/>
                            <a:pt x="0" y="9076"/>
                          </a:cubicBezTo>
                          <a:cubicBezTo>
                            <a:pt x="0" y="4063"/>
                            <a:pt x="4063" y="0"/>
                            <a:pt x="9076" y="0"/>
                          </a:cubicBezTo>
                          <a:cubicBezTo>
                            <a:pt x="14088" y="0"/>
                            <a:pt x="18152" y="4063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6" name="任意多边形: 形状 95">
                      <a:extLst>
                        <a:ext uri="{FF2B5EF4-FFF2-40B4-BE49-F238E27FC236}">
                          <a16:creationId xmlns:a16="http://schemas.microsoft.com/office/drawing/2014/main" id="{62E2150F-456B-41BB-AB7B-895976231D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99963" y="4767535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7" name="任意多边形: 形状 96">
                      <a:extLst>
                        <a:ext uri="{FF2B5EF4-FFF2-40B4-BE49-F238E27FC236}">
                          <a16:creationId xmlns:a16="http://schemas.microsoft.com/office/drawing/2014/main" id="{10A17F21-6326-4538-B189-EC96A7A8DB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90887" y="449461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3890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8" name="任意多边形: 形状 97">
                      <a:extLst>
                        <a:ext uri="{FF2B5EF4-FFF2-40B4-BE49-F238E27FC236}">
                          <a16:creationId xmlns:a16="http://schemas.microsoft.com/office/drawing/2014/main" id="{EB7E17A6-147D-4B0A-88E2-DE8900E843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2135" y="4836577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3938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9" name="任意多边形: 形状 98">
                      <a:extLst>
                        <a:ext uri="{FF2B5EF4-FFF2-40B4-BE49-F238E27FC236}">
                          <a16:creationId xmlns:a16="http://schemas.microsoft.com/office/drawing/2014/main" id="{2EADFF85-9C81-4637-B2A8-A2A0A54981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02880" y="4876446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0" name="任意多边形: 形状 99">
                      <a:extLst>
                        <a:ext uri="{FF2B5EF4-FFF2-40B4-BE49-F238E27FC236}">
                          <a16:creationId xmlns:a16="http://schemas.microsoft.com/office/drawing/2014/main" id="{3D520038-3467-4590-9EB9-F7840AF75D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66901" y="5045322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324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1" name="任意多边形: 形状 100">
                      <a:extLst>
                        <a:ext uri="{FF2B5EF4-FFF2-40B4-BE49-F238E27FC236}">
                          <a16:creationId xmlns:a16="http://schemas.microsoft.com/office/drawing/2014/main" id="{1EB593EA-E8F3-4CC5-8723-090A5E2092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11956" y="5091674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65" name="组合 64">
                    <a:extLst>
                      <a:ext uri="{FF2B5EF4-FFF2-40B4-BE49-F238E27FC236}">
                        <a16:creationId xmlns:a16="http://schemas.microsoft.com/office/drawing/2014/main" id="{2A6754C0-7179-4206-97D0-4AA11166540F}"/>
                      </a:ext>
                    </a:extLst>
                  </p:cNvPr>
                  <p:cNvGrpSpPr/>
                  <p:nvPr/>
                </p:nvGrpSpPr>
                <p:grpSpPr>
                  <a:xfrm>
                    <a:off x="6402086" y="4311796"/>
                    <a:ext cx="226897" cy="1050857"/>
                    <a:chOff x="6402086" y="4311796"/>
                    <a:chExt cx="226897" cy="1050857"/>
                  </a:xfrm>
                  <a:solidFill>
                    <a:schemeClr val="accent1"/>
                  </a:solidFill>
                </p:grpSpPr>
                <p:sp>
                  <p:nvSpPr>
                    <p:cNvPr id="66" name="任意多边形: 形状 65">
                      <a:extLst>
                        <a:ext uri="{FF2B5EF4-FFF2-40B4-BE49-F238E27FC236}">
                          <a16:creationId xmlns:a16="http://schemas.microsoft.com/office/drawing/2014/main" id="{75C29923-4C5F-4016-986E-6724571184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32879" y="4370465"/>
                      <a:ext cx="165310" cy="992188"/>
                    </a:xfrm>
                    <a:custGeom>
                      <a:avLst/>
                      <a:gdLst>
                        <a:gd name="connsiteX0" fmla="*/ 83628 w 165310"/>
                        <a:gd name="connsiteY0" fmla="*/ 992188 h 992188"/>
                        <a:gd name="connsiteX1" fmla="*/ 82007 w 165310"/>
                        <a:gd name="connsiteY1" fmla="*/ 992188 h 992188"/>
                        <a:gd name="connsiteX2" fmla="*/ 0 w 165310"/>
                        <a:gd name="connsiteY2" fmla="*/ 910181 h 992188"/>
                        <a:gd name="connsiteX3" fmla="*/ 0 w 165310"/>
                        <a:gd name="connsiteY3" fmla="*/ 0 h 992188"/>
                        <a:gd name="connsiteX4" fmla="*/ 165311 w 165310"/>
                        <a:gd name="connsiteY4" fmla="*/ 0 h 992188"/>
                        <a:gd name="connsiteX5" fmla="*/ 165311 w 165310"/>
                        <a:gd name="connsiteY5" fmla="*/ 910181 h 992188"/>
                        <a:gd name="connsiteX6" fmla="*/ 83628 w 165310"/>
                        <a:gd name="connsiteY6" fmla="*/ 992188 h 9921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65310" h="992188">
                          <a:moveTo>
                            <a:pt x="83628" y="992188"/>
                          </a:moveTo>
                          <a:lnTo>
                            <a:pt x="82007" y="992188"/>
                          </a:lnTo>
                          <a:cubicBezTo>
                            <a:pt x="36952" y="992188"/>
                            <a:pt x="0" y="955561"/>
                            <a:pt x="0" y="910181"/>
                          </a:cubicBezTo>
                          <a:lnTo>
                            <a:pt x="0" y="0"/>
                          </a:lnTo>
                          <a:lnTo>
                            <a:pt x="165311" y="0"/>
                          </a:lnTo>
                          <a:lnTo>
                            <a:pt x="165311" y="910181"/>
                          </a:lnTo>
                          <a:cubicBezTo>
                            <a:pt x="165311" y="955561"/>
                            <a:pt x="128683" y="992188"/>
                            <a:pt x="83628" y="992188"/>
                          </a:cubicBezTo>
                          <a:close/>
                        </a:path>
                      </a:pathLst>
                    </a:custGeom>
                    <a:solidFill>
                      <a:srgbClr val="F0EEF7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67" name="任意多边形: 形状 66">
                      <a:extLst>
                        <a:ext uri="{FF2B5EF4-FFF2-40B4-BE49-F238E27FC236}">
                          <a16:creationId xmlns:a16="http://schemas.microsoft.com/office/drawing/2014/main" id="{06FC50FF-6D26-4BB3-A0D3-80A23EF77F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51031" y="4856673"/>
                      <a:ext cx="129007" cy="472918"/>
                    </a:xfrm>
                    <a:custGeom>
                      <a:avLst/>
                      <a:gdLst>
                        <a:gd name="connsiteX0" fmla="*/ 0 w 129007"/>
                        <a:gd name="connsiteY0" fmla="*/ 0 h 472918"/>
                        <a:gd name="connsiteX1" fmla="*/ 0 w 129007"/>
                        <a:gd name="connsiteY1" fmla="*/ 418139 h 472918"/>
                        <a:gd name="connsiteX2" fmla="*/ 63855 w 129007"/>
                        <a:gd name="connsiteY2" fmla="*/ 472918 h 472918"/>
                        <a:gd name="connsiteX3" fmla="*/ 65152 w 129007"/>
                        <a:gd name="connsiteY3" fmla="*/ 472918 h 472918"/>
                        <a:gd name="connsiteX4" fmla="*/ 129007 w 129007"/>
                        <a:gd name="connsiteY4" fmla="*/ 418139 h 472918"/>
                        <a:gd name="connsiteX5" fmla="*/ 129007 w 129007"/>
                        <a:gd name="connsiteY5" fmla="*/ 0 h 472918"/>
                        <a:gd name="connsiteX6" fmla="*/ 0 w 129007"/>
                        <a:gd name="connsiteY6" fmla="*/ 0 h 4729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29007" h="472918">
                          <a:moveTo>
                            <a:pt x="0" y="0"/>
                          </a:moveTo>
                          <a:lnTo>
                            <a:pt x="0" y="418139"/>
                          </a:lnTo>
                          <a:cubicBezTo>
                            <a:pt x="0" y="463194"/>
                            <a:pt x="28524" y="472918"/>
                            <a:pt x="63855" y="472918"/>
                          </a:cubicBezTo>
                          <a:lnTo>
                            <a:pt x="65152" y="472918"/>
                          </a:lnTo>
                          <a:cubicBezTo>
                            <a:pt x="100483" y="472918"/>
                            <a:pt x="129007" y="463518"/>
                            <a:pt x="129007" y="418139"/>
                          </a:cubicBezTo>
                          <a:lnTo>
                            <a:pt x="12900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BF3DCF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68" name="任意多边形: 形状 67">
                      <a:extLst>
                        <a:ext uri="{FF2B5EF4-FFF2-40B4-BE49-F238E27FC236}">
                          <a16:creationId xmlns:a16="http://schemas.microsoft.com/office/drawing/2014/main" id="{35E945FB-7A84-4783-A6D2-A3D5ABF4FA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32879" y="4373707"/>
                      <a:ext cx="165310" cy="58669"/>
                    </a:xfrm>
                    <a:custGeom>
                      <a:avLst/>
                      <a:gdLst>
                        <a:gd name="connsiteX0" fmla="*/ 0 w 165310"/>
                        <a:gd name="connsiteY0" fmla="*/ 0 h 58669"/>
                        <a:gd name="connsiteX1" fmla="*/ 0 w 165310"/>
                        <a:gd name="connsiteY1" fmla="*/ 58669 h 58669"/>
                        <a:gd name="connsiteX2" fmla="*/ 165311 w 165310"/>
                        <a:gd name="connsiteY2" fmla="*/ 50890 h 58669"/>
                        <a:gd name="connsiteX3" fmla="*/ 165311 w 165310"/>
                        <a:gd name="connsiteY3" fmla="*/ 0 h 586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65310" h="58669">
                          <a:moveTo>
                            <a:pt x="0" y="0"/>
                          </a:moveTo>
                          <a:lnTo>
                            <a:pt x="0" y="58669"/>
                          </a:lnTo>
                          <a:lnTo>
                            <a:pt x="165311" y="50890"/>
                          </a:lnTo>
                          <a:lnTo>
                            <a:pt x="165311" y="0"/>
                          </a:lnTo>
                          <a:close/>
                        </a:path>
                      </a:pathLst>
                    </a:custGeom>
                    <a:solidFill>
                      <a:srgbClr val="867AB0">
                        <a:alpha val="6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69" name="任意多边形: 形状 68">
                      <a:extLst>
                        <a:ext uri="{FF2B5EF4-FFF2-40B4-BE49-F238E27FC236}">
                          <a16:creationId xmlns:a16="http://schemas.microsoft.com/office/drawing/2014/main" id="{59FB75BA-DACF-4284-906F-266EF7C633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02086" y="4311796"/>
                      <a:ext cx="226897" cy="100807"/>
                    </a:xfrm>
                    <a:custGeom>
                      <a:avLst/>
                      <a:gdLst>
                        <a:gd name="connsiteX0" fmla="*/ 200966 w 226897"/>
                        <a:gd name="connsiteY0" fmla="*/ 100807 h 100807"/>
                        <a:gd name="connsiteX1" fmla="*/ 25931 w 226897"/>
                        <a:gd name="connsiteY1" fmla="*/ 100807 h 100807"/>
                        <a:gd name="connsiteX2" fmla="*/ 0 w 226897"/>
                        <a:gd name="connsiteY2" fmla="*/ 74876 h 100807"/>
                        <a:gd name="connsiteX3" fmla="*/ 0 w 226897"/>
                        <a:gd name="connsiteY3" fmla="*/ 25931 h 100807"/>
                        <a:gd name="connsiteX4" fmla="*/ 25931 w 226897"/>
                        <a:gd name="connsiteY4" fmla="*/ 0 h 100807"/>
                        <a:gd name="connsiteX5" fmla="*/ 200966 w 226897"/>
                        <a:gd name="connsiteY5" fmla="*/ 0 h 100807"/>
                        <a:gd name="connsiteX6" fmla="*/ 226897 w 226897"/>
                        <a:gd name="connsiteY6" fmla="*/ 25931 h 100807"/>
                        <a:gd name="connsiteX7" fmla="*/ 226897 w 226897"/>
                        <a:gd name="connsiteY7" fmla="*/ 74876 h 100807"/>
                        <a:gd name="connsiteX8" fmla="*/ 200966 w 226897"/>
                        <a:gd name="connsiteY8" fmla="*/ 100807 h 1008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6897" h="100807">
                          <a:moveTo>
                            <a:pt x="200966" y="100807"/>
                          </a:moveTo>
                          <a:lnTo>
                            <a:pt x="25931" y="100807"/>
                          </a:lnTo>
                          <a:cubicBezTo>
                            <a:pt x="11669" y="100807"/>
                            <a:pt x="0" y="89138"/>
                            <a:pt x="0" y="74876"/>
                          </a:cubicBezTo>
                          <a:lnTo>
                            <a:pt x="0" y="25931"/>
                          </a:lnTo>
                          <a:cubicBezTo>
                            <a:pt x="0" y="11669"/>
                            <a:pt x="11669" y="0"/>
                            <a:pt x="25931" y="0"/>
                          </a:cubicBezTo>
                          <a:lnTo>
                            <a:pt x="200966" y="0"/>
                          </a:lnTo>
                          <a:cubicBezTo>
                            <a:pt x="215228" y="0"/>
                            <a:pt x="226897" y="11669"/>
                            <a:pt x="226897" y="25931"/>
                          </a:cubicBezTo>
                          <a:lnTo>
                            <a:pt x="226897" y="74876"/>
                          </a:lnTo>
                          <a:cubicBezTo>
                            <a:pt x="226897" y="89462"/>
                            <a:pt x="215228" y="100807"/>
                            <a:pt x="200966" y="100807"/>
                          </a:cubicBezTo>
                          <a:close/>
                        </a:path>
                      </a:pathLst>
                    </a:custGeom>
                    <a:solidFill>
                      <a:srgbClr val="F0EEF7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0" name="任意多边形: 形状 69">
                      <a:extLst>
                        <a:ext uri="{FF2B5EF4-FFF2-40B4-BE49-F238E27FC236}">
                          <a16:creationId xmlns:a16="http://schemas.microsoft.com/office/drawing/2014/main" id="{0B1166D5-29E4-4712-AEDD-05014845F3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02086" y="4349721"/>
                      <a:ext cx="226897" cy="62882"/>
                    </a:xfrm>
                    <a:custGeom>
                      <a:avLst/>
                      <a:gdLst>
                        <a:gd name="connsiteX0" fmla="*/ 200966 w 226897"/>
                        <a:gd name="connsiteY0" fmla="*/ 25931 h 62882"/>
                        <a:gd name="connsiteX1" fmla="*/ 25931 w 226897"/>
                        <a:gd name="connsiteY1" fmla="*/ 25931 h 62882"/>
                        <a:gd name="connsiteX2" fmla="*/ 0 w 226897"/>
                        <a:gd name="connsiteY2" fmla="*/ 0 h 62882"/>
                        <a:gd name="connsiteX3" fmla="*/ 0 w 226897"/>
                        <a:gd name="connsiteY3" fmla="*/ 36952 h 62882"/>
                        <a:gd name="connsiteX4" fmla="*/ 25931 w 226897"/>
                        <a:gd name="connsiteY4" fmla="*/ 62883 h 62882"/>
                        <a:gd name="connsiteX5" fmla="*/ 200966 w 226897"/>
                        <a:gd name="connsiteY5" fmla="*/ 62883 h 62882"/>
                        <a:gd name="connsiteX6" fmla="*/ 226897 w 226897"/>
                        <a:gd name="connsiteY6" fmla="*/ 36952 h 62882"/>
                        <a:gd name="connsiteX7" fmla="*/ 226897 w 226897"/>
                        <a:gd name="connsiteY7" fmla="*/ 0 h 62882"/>
                        <a:gd name="connsiteX8" fmla="*/ 200966 w 226897"/>
                        <a:gd name="connsiteY8" fmla="*/ 25931 h 628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6897" h="62882">
                          <a:moveTo>
                            <a:pt x="200966" y="25931"/>
                          </a:moveTo>
                          <a:lnTo>
                            <a:pt x="25931" y="25931"/>
                          </a:lnTo>
                          <a:cubicBezTo>
                            <a:pt x="11669" y="25931"/>
                            <a:pt x="0" y="14262"/>
                            <a:pt x="0" y="0"/>
                          </a:cubicBezTo>
                          <a:lnTo>
                            <a:pt x="0" y="36952"/>
                          </a:lnTo>
                          <a:cubicBezTo>
                            <a:pt x="0" y="51214"/>
                            <a:pt x="11669" y="62883"/>
                            <a:pt x="25931" y="62883"/>
                          </a:cubicBezTo>
                          <a:lnTo>
                            <a:pt x="200966" y="62883"/>
                          </a:lnTo>
                          <a:cubicBezTo>
                            <a:pt x="215228" y="62883"/>
                            <a:pt x="226897" y="51214"/>
                            <a:pt x="226897" y="36952"/>
                          </a:cubicBezTo>
                          <a:lnTo>
                            <a:pt x="226897" y="0"/>
                          </a:lnTo>
                          <a:cubicBezTo>
                            <a:pt x="226897" y="14262"/>
                            <a:pt x="215228" y="25931"/>
                            <a:pt x="200966" y="25931"/>
                          </a:cubicBezTo>
                          <a:close/>
                        </a:path>
                      </a:pathLst>
                    </a:custGeom>
                    <a:solidFill>
                      <a:srgbClr val="867AB0">
                        <a:alpha val="32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1" name="任意多边形: 形状 70">
                      <a:extLst>
                        <a:ext uri="{FF2B5EF4-FFF2-40B4-BE49-F238E27FC236}">
                          <a16:creationId xmlns:a16="http://schemas.microsoft.com/office/drawing/2014/main" id="{C1385F3B-CE13-4B7F-BF37-BD10114AD8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0024" y="4680342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483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" name="任意多边形: 形状 71">
                      <a:extLst>
                        <a:ext uri="{FF2B5EF4-FFF2-40B4-BE49-F238E27FC236}">
                          <a16:creationId xmlns:a16="http://schemas.microsoft.com/office/drawing/2014/main" id="{E147A654-96F9-4495-8BDE-3A71774230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94789" y="4562356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483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3" name="任意多边形: 形状 72">
                      <a:extLst>
                        <a:ext uri="{FF2B5EF4-FFF2-40B4-BE49-F238E27FC236}">
                          <a16:creationId xmlns:a16="http://schemas.microsoft.com/office/drawing/2014/main" id="{7E1FB99D-4941-4F78-8311-E325D5FE5A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0948" y="4931539"/>
                      <a:ext cx="29820" cy="29831"/>
                    </a:xfrm>
                    <a:custGeom>
                      <a:avLst/>
                      <a:gdLst>
                        <a:gd name="connsiteX0" fmla="*/ 29821 w 29820"/>
                        <a:gd name="connsiteY0" fmla="*/ 14921 h 29831"/>
                        <a:gd name="connsiteX1" fmla="*/ 14910 w 29820"/>
                        <a:gd name="connsiteY1" fmla="*/ 29832 h 29831"/>
                        <a:gd name="connsiteX2" fmla="*/ 0 w 29820"/>
                        <a:gd name="connsiteY2" fmla="*/ 14921 h 29831"/>
                        <a:gd name="connsiteX3" fmla="*/ 14910 w 29820"/>
                        <a:gd name="connsiteY3" fmla="*/ 11 h 29831"/>
                        <a:gd name="connsiteX4" fmla="*/ 29821 w 29820"/>
                        <a:gd name="connsiteY4" fmla="*/ 14921 h 298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31">
                          <a:moveTo>
                            <a:pt x="29821" y="14921"/>
                          </a:moveTo>
                          <a:cubicBezTo>
                            <a:pt x="29821" y="23349"/>
                            <a:pt x="23014" y="29832"/>
                            <a:pt x="14910" y="29832"/>
                          </a:cubicBezTo>
                          <a:cubicBezTo>
                            <a:pt x="6483" y="29832"/>
                            <a:pt x="0" y="23025"/>
                            <a:pt x="0" y="14921"/>
                          </a:cubicBezTo>
                          <a:cubicBezTo>
                            <a:pt x="0" y="6494"/>
                            <a:pt x="6807" y="11"/>
                            <a:pt x="14910" y="11"/>
                          </a:cubicBezTo>
                          <a:cubicBezTo>
                            <a:pt x="23014" y="-313"/>
                            <a:pt x="29821" y="6494"/>
                            <a:pt x="29821" y="1492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" name="任意多边形: 形状 73">
                      <a:extLst>
                        <a:ext uri="{FF2B5EF4-FFF2-40B4-BE49-F238E27FC236}">
                          <a16:creationId xmlns:a16="http://schemas.microsoft.com/office/drawing/2014/main" id="{968E53F7-FDFF-4B2B-B1BF-3B7256E40C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94789" y="5164281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807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" name="任意多边形: 形状 74">
                      <a:extLst>
                        <a:ext uri="{FF2B5EF4-FFF2-40B4-BE49-F238E27FC236}">
                          <a16:creationId xmlns:a16="http://schemas.microsoft.com/office/drawing/2014/main" id="{7AC4C69E-FA33-43D7-A932-71FEF82B69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65293" y="480319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6" name="任意多边形: 形状 75">
                      <a:extLst>
                        <a:ext uri="{FF2B5EF4-FFF2-40B4-BE49-F238E27FC236}">
                          <a16:creationId xmlns:a16="http://schemas.microsoft.com/office/drawing/2014/main" id="{8643600B-8A3C-42B7-8DE2-126F5E3B18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24610" y="459963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3938" y="324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7" name="任意多边形: 形状 76">
                      <a:extLst>
                        <a:ext uri="{FF2B5EF4-FFF2-40B4-BE49-F238E27FC236}">
                          <a16:creationId xmlns:a16="http://schemas.microsoft.com/office/drawing/2014/main" id="{A4B32E14-C574-4A50-9ACB-03B72222B5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85389" y="4720859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8" name="任意多边形: 形状 77">
                      <a:extLst>
                        <a:ext uri="{FF2B5EF4-FFF2-40B4-BE49-F238E27FC236}">
                          <a16:creationId xmlns:a16="http://schemas.microsoft.com/office/drawing/2014/main" id="{A236155B-CB02-40FB-A142-70FED0D781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8451" y="4767535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9" name="任意多边形: 形状 78">
                      <a:extLst>
                        <a:ext uri="{FF2B5EF4-FFF2-40B4-BE49-F238E27FC236}">
                          <a16:creationId xmlns:a16="http://schemas.microsoft.com/office/drawing/2014/main" id="{B582D7C2-87A5-4CE7-8F7D-25495AFA8A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376" y="449461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0" name="任意多边形: 形状 79">
                      <a:extLst>
                        <a:ext uri="{FF2B5EF4-FFF2-40B4-BE49-F238E27FC236}">
                          <a16:creationId xmlns:a16="http://schemas.microsoft.com/office/drawing/2014/main" id="{3A632A70-2B46-4C72-9FD2-B5AD096D98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0624" y="4836577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3890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1" name="任意多边形: 形状 80">
                      <a:extLst>
                        <a:ext uri="{FF2B5EF4-FFF2-40B4-BE49-F238E27FC236}">
                          <a16:creationId xmlns:a16="http://schemas.microsoft.com/office/drawing/2014/main" id="{85E8955C-F013-4E57-95B3-7772B41DBD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21693" y="4876446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3938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2" name="任意多边形: 形状 81">
                      <a:extLst>
                        <a:ext uri="{FF2B5EF4-FFF2-40B4-BE49-F238E27FC236}">
                          <a16:creationId xmlns:a16="http://schemas.microsoft.com/office/drawing/2014/main" id="{72462A0A-3BD5-4C7B-B956-C4B4E88EE9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85389" y="5045322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324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3" name="任意多边形: 形状 82">
                      <a:extLst>
                        <a:ext uri="{FF2B5EF4-FFF2-40B4-BE49-F238E27FC236}">
                          <a16:creationId xmlns:a16="http://schemas.microsoft.com/office/drawing/2014/main" id="{22E12755-79B4-4AC4-907F-700AB1A604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30445" y="5091674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58" name="任意多边形: 形状 57">
                  <a:extLst>
                    <a:ext uri="{FF2B5EF4-FFF2-40B4-BE49-F238E27FC236}">
                      <a16:creationId xmlns:a16="http://schemas.microsoft.com/office/drawing/2014/main" id="{67645CF3-E386-4215-A143-26A72D687616}"/>
                    </a:ext>
                  </a:extLst>
                </p:cNvPr>
                <p:cNvSpPr/>
                <p:nvPr/>
              </p:nvSpPr>
              <p:spPr>
                <a:xfrm>
                  <a:off x="6233858" y="4592176"/>
                  <a:ext cx="1395092" cy="103076"/>
                </a:xfrm>
                <a:custGeom>
                  <a:avLst/>
                  <a:gdLst>
                    <a:gd name="connsiteX0" fmla="*/ 0 w 1395092"/>
                    <a:gd name="connsiteY0" fmla="*/ 0 h 103076"/>
                    <a:gd name="connsiteX1" fmla="*/ 1395093 w 1395092"/>
                    <a:gd name="connsiteY1" fmla="*/ 0 h 103076"/>
                    <a:gd name="connsiteX2" fmla="*/ 1395093 w 1395092"/>
                    <a:gd name="connsiteY2" fmla="*/ 103076 h 103076"/>
                    <a:gd name="connsiteX3" fmla="*/ 0 w 1395092"/>
                    <a:gd name="connsiteY3" fmla="*/ 103076 h 103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95092" h="103076">
                      <a:moveTo>
                        <a:pt x="0" y="0"/>
                      </a:moveTo>
                      <a:lnTo>
                        <a:pt x="1395093" y="0"/>
                      </a:lnTo>
                      <a:lnTo>
                        <a:pt x="1395093" y="103076"/>
                      </a:lnTo>
                      <a:lnTo>
                        <a:pt x="0" y="103076"/>
                      </a:ln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9" name="任意多边形: 形状 58">
                  <a:extLst>
                    <a:ext uri="{FF2B5EF4-FFF2-40B4-BE49-F238E27FC236}">
                      <a16:creationId xmlns:a16="http://schemas.microsoft.com/office/drawing/2014/main" id="{96E6E2B1-8642-4483-A5F7-79B5A3BF6A26}"/>
                    </a:ext>
                  </a:extLst>
                </p:cNvPr>
                <p:cNvSpPr/>
                <p:nvPr/>
              </p:nvSpPr>
              <p:spPr>
                <a:xfrm>
                  <a:off x="6233858" y="5091674"/>
                  <a:ext cx="1395092" cy="103076"/>
                </a:xfrm>
                <a:custGeom>
                  <a:avLst/>
                  <a:gdLst>
                    <a:gd name="connsiteX0" fmla="*/ 0 w 1395092"/>
                    <a:gd name="connsiteY0" fmla="*/ 0 h 103076"/>
                    <a:gd name="connsiteX1" fmla="*/ 1395093 w 1395092"/>
                    <a:gd name="connsiteY1" fmla="*/ 0 h 103076"/>
                    <a:gd name="connsiteX2" fmla="*/ 1395093 w 1395092"/>
                    <a:gd name="connsiteY2" fmla="*/ 103076 h 103076"/>
                    <a:gd name="connsiteX3" fmla="*/ 0 w 1395092"/>
                    <a:gd name="connsiteY3" fmla="*/ 103076 h 103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95092" h="103076">
                      <a:moveTo>
                        <a:pt x="0" y="0"/>
                      </a:moveTo>
                      <a:lnTo>
                        <a:pt x="1395093" y="0"/>
                      </a:lnTo>
                      <a:lnTo>
                        <a:pt x="1395093" y="103076"/>
                      </a:lnTo>
                      <a:lnTo>
                        <a:pt x="0" y="103076"/>
                      </a:ln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0" name="任意多边形: 形状 59">
                  <a:extLst>
                    <a:ext uri="{FF2B5EF4-FFF2-40B4-BE49-F238E27FC236}">
                      <a16:creationId xmlns:a16="http://schemas.microsoft.com/office/drawing/2014/main" id="{1404B50E-4755-4D1D-83CD-D235D9291FA8}"/>
                    </a:ext>
                  </a:extLst>
                </p:cNvPr>
                <p:cNvSpPr/>
                <p:nvPr/>
              </p:nvSpPr>
              <p:spPr>
                <a:xfrm>
                  <a:off x="6233858" y="5362654"/>
                  <a:ext cx="1395092" cy="103076"/>
                </a:xfrm>
                <a:custGeom>
                  <a:avLst/>
                  <a:gdLst>
                    <a:gd name="connsiteX0" fmla="*/ 0 w 1395092"/>
                    <a:gd name="connsiteY0" fmla="*/ 0 h 103076"/>
                    <a:gd name="connsiteX1" fmla="*/ 1395093 w 1395092"/>
                    <a:gd name="connsiteY1" fmla="*/ 0 h 103076"/>
                    <a:gd name="connsiteX2" fmla="*/ 1395093 w 1395092"/>
                    <a:gd name="connsiteY2" fmla="*/ 103076 h 103076"/>
                    <a:gd name="connsiteX3" fmla="*/ 0 w 1395092"/>
                    <a:gd name="connsiteY3" fmla="*/ 103076 h 103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95092" h="103076">
                      <a:moveTo>
                        <a:pt x="0" y="0"/>
                      </a:moveTo>
                      <a:lnTo>
                        <a:pt x="1395093" y="0"/>
                      </a:lnTo>
                      <a:lnTo>
                        <a:pt x="1395093" y="103076"/>
                      </a:lnTo>
                      <a:lnTo>
                        <a:pt x="0" y="103076"/>
                      </a:ln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1" name="任意多边形: 形状 60">
                  <a:extLst>
                    <a:ext uri="{FF2B5EF4-FFF2-40B4-BE49-F238E27FC236}">
                      <a16:creationId xmlns:a16="http://schemas.microsoft.com/office/drawing/2014/main" id="{7023C604-FEF5-4079-9878-37AE7004A66A}"/>
                    </a:ext>
                  </a:extLst>
                </p:cNvPr>
                <p:cNvSpPr/>
                <p:nvPr/>
              </p:nvSpPr>
              <p:spPr>
                <a:xfrm>
                  <a:off x="6166761" y="4494611"/>
                  <a:ext cx="103076" cy="971119"/>
                </a:xfrm>
                <a:custGeom>
                  <a:avLst/>
                  <a:gdLst>
                    <a:gd name="connsiteX0" fmla="*/ 0 w 103076"/>
                    <a:gd name="connsiteY0" fmla="*/ 0 h 971119"/>
                    <a:gd name="connsiteX1" fmla="*/ 103076 w 103076"/>
                    <a:gd name="connsiteY1" fmla="*/ 0 h 971119"/>
                    <a:gd name="connsiteX2" fmla="*/ 103076 w 103076"/>
                    <a:gd name="connsiteY2" fmla="*/ 971119 h 971119"/>
                    <a:gd name="connsiteX3" fmla="*/ 0 w 103076"/>
                    <a:gd name="connsiteY3" fmla="*/ 971119 h 971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3076" h="971119">
                      <a:moveTo>
                        <a:pt x="0" y="0"/>
                      </a:moveTo>
                      <a:lnTo>
                        <a:pt x="103076" y="0"/>
                      </a:lnTo>
                      <a:lnTo>
                        <a:pt x="103076" y="971119"/>
                      </a:lnTo>
                      <a:lnTo>
                        <a:pt x="0" y="971119"/>
                      </a:ln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2" name="任意多边形: 形状 61">
                  <a:extLst>
                    <a:ext uri="{FF2B5EF4-FFF2-40B4-BE49-F238E27FC236}">
                      <a16:creationId xmlns:a16="http://schemas.microsoft.com/office/drawing/2014/main" id="{34A89FD2-C302-438F-AABA-2138F4D8C4C2}"/>
                    </a:ext>
                  </a:extLst>
                </p:cNvPr>
                <p:cNvSpPr/>
                <p:nvPr/>
              </p:nvSpPr>
              <p:spPr>
                <a:xfrm>
                  <a:off x="7526199" y="4494611"/>
                  <a:ext cx="103076" cy="971119"/>
                </a:xfrm>
                <a:custGeom>
                  <a:avLst/>
                  <a:gdLst>
                    <a:gd name="connsiteX0" fmla="*/ 0 w 103076"/>
                    <a:gd name="connsiteY0" fmla="*/ 0 h 971119"/>
                    <a:gd name="connsiteX1" fmla="*/ 103076 w 103076"/>
                    <a:gd name="connsiteY1" fmla="*/ 0 h 971119"/>
                    <a:gd name="connsiteX2" fmla="*/ 103076 w 103076"/>
                    <a:gd name="connsiteY2" fmla="*/ 971119 h 971119"/>
                    <a:gd name="connsiteX3" fmla="*/ 0 w 103076"/>
                    <a:gd name="connsiteY3" fmla="*/ 971119 h 971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3076" h="971119">
                      <a:moveTo>
                        <a:pt x="0" y="0"/>
                      </a:moveTo>
                      <a:lnTo>
                        <a:pt x="103076" y="0"/>
                      </a:lnTo>
                      <a:lnTo>
                        <a:pt x="103076" y="971119"/>
                      </a:lnTo>
                      <a:lnTo>
                        <a:pt x="0" y="971119"/>
                      </a:ln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id="{3A11D390-C0B5-48C6-8B70-3BFD0275A4DA}"/>
                  </a:ext>
                </a:extLst>
              </p:cNvPr>
              <p:cNvGrpSpPr/>
              <p:nvPr/>
            </p:nvGrpSpPr>
            <p:grpSpPr>
              <a:xfrm>
                <a:off x="8413432" y="2052245"/>
                <a:ext cx="2130497" cy="1657950"/>
                <a:chOff x="8413432" y="2052245"/>
                <a:chExt cx="2130497" cy="1657950"/>
              </a:xfrm>
              <a:solidFill>
                <a:schemeClr val="accent1"/>
              </a:solidFill>
            </p:grpSpPr>
            <p:grpSp>
              <p:nvGrpSpPr>
                <p:cNvPr id="47" name="组合 46">
                  <a:extLst>
                    <a:ext uri="{FF2B5EF4-FFF2-40B4-BE49-F238E27FC236}">
                      <a16:creationId xmlns:a16="http://schemas.microsoft.com/office/drawing/2014/main" id="{75A91CDF-8BA3-46C4-BA61-CD15CB696272}"/>
                    </a:ext>
                  </a:extLst>
                </p:cNvPr>
                <p:cNvGrpSpPr/>
                <p:nvPr/>
              </p:nvGrpSpPr>
              <p:grpSpPr>
                <a:xfrm>
                  <a:off x="9545582" y="2706338"/>
                  <a:ext cx="998346" cy="1003857"/>
                  <a:chOff x="9545582" y="2706338"/>
                  <a:chExt cx="998346" cy="1003857"/>
                </a:xfrm>
                <a:solidFill>
                  <a:schemeClr val="accent1"/>
                </a:solidFill>
              </p:grpSpPr>
              <p:sp>
                <p:nvSpPr>
                  <p:cNvPr id="55" name="任意多边形: 形状 54">
                    <a:extLst>
                      <a:ext uri="{FF2B5EF4-FFF2-40B4-BE49-F238E27FC236}">
                        <a16:creationId xmlns:a16="http://schemas.microsoft.com/office/drawing/2014/main" id="{037BA524-4F4A-47E0-A3C2-56A062BBB7D5}"/>
                      </a:ext>
                    </a:extLst>
                  </p:cNvPr>
                  <p:cNvSpPr/>
                  <p:nvPr/>
                </p:nvSpPr>
                <p:spPr>
                  <a:xfrm>
                    <a:off x="9545907" y="2706338"/>
                    <a:ext cx="953939" cy="1003857"/>
                  </a:xfrm>
                  <a:custGeom>
                    <a:avLst/>
                    <a:gdLst>
                      <a:gd name="connsiteX0" fmla="*/ 204207 w 953939"/>
                      <a:gd name="connsiteY0" fmla="*/ 0 h 1003857"/>
                      <a:gd name="connsiteX1" fmla="*/ 953940 w 953939"/>
                      <a:gd name="connsiteY1" fmla="*/ 854754 h 1003857"/>
                      <a:gd name="connsiteX2" fmla="*/ 355904 w 953939"/>
                      <a:gd name="connsiteY2" fmla="*/ 1003858 h 1003857"/>
                      <a:gd name="connsiteX3" fmla="*/ 0 w 953939"/>
                      <a:gd name="connsiteY3" fmla="*/ 438884 h 1003857"/>
                      <a:gd name="connsiteX4" fmla="*/ 204207 w 953939"/>
                      <a:gd name="connsiteY4" fmla="*/ 0 h 1003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53939" h="1003857">
                        <a:moveTo>
                          <a:pt x="204207" y="0"/>
                        </a:moveTo>
                        <a:cubicBezTo>
                          <a:pt x="283945" y="110855"/>
                          <a:pt x="790574" y="747464"/>
                          <a:pt x="953940" y="854754"/>
                        </a:cubicBezTo>
                        <a:lnTo>
                          <a:pt x="355904" y="1003858"/>
                        </a:lnTo>
                        <a:cubicBezTo>
                          <a:pt x="355904" y="1003858"/>
                          <a:pt x="148131" y="623319"/>
                          <a:pt x="0" y="438884"/>
                        </a:cubicBezTo>
                        <a:lnTo>
                          <a:pt x="204207" y="0"/>
                        </a:lnTo>
                        <a:close/>
                      </a:path>
                    </a:pathLst>
                  </a:custGeom>
                  <a:solidFill>
                    <a:srgbClr val="F1B2DF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6" name="任意多边形: 形状 55">
                    <a:extLst>
                      <a:ext uri="{FF2B5EF4-FFF2-40B4-BE49-F238E27FC236}">
                        <a16:creationId xmlns:a16="http://schemas.microsoft.com/office/drawing/2014/main" id="{D8C57521-F22E-4F32-92F3-A793C15BEE93}"/>
                      </a:ext>
                    </a:extLst>
                  </p:cNvPr>
                  <p:cNvSpPr/>
                  <p:nvPr/>
                </p:nvSpPr>
                <p:spPr>
                  <a:xfrm>
                    <a:off x="9545582" y="2706338"/>
                    <a:ext cx="998346" cy="973064"/>
                  </a:xfrm>
                  <a:custGeom>
                    <a:avLst/>
                    <a:gdLst>
                      <a:gd name="connsiteX0" fmla="*/ 176332 w 998346"/>
                      <a:gd name="connsiteY0" fmla="*/ 60290 h 973064"/>
                      <a:gd name="connsiteX1" fmla="*/ 170173 w 998346"/>
                      <a:gd name="connsiteY1" fmla="*/ 52186 h 973064"/>
                      <a:gd name="connsiteX2" fmla="*/ 204531 w 998346"/>
                      <a:gd name="connsiteY2" fmla="*/ 0 h 973064"/>
                      <a:gd name="connsiteX3" fmla="*/ 205828 w 998346"/>
                      <a:gd name="connsiteY3" fmla="*/ 1945 h 973064"/>
                      <a:gd name="connsiteX4" fmla="*/ 434994 w 998346"/>
                      <a:gd name="connsiteY4" fmla="*/ 289132 h 973064"/>
                      <a:gd name="connsiteX5" fmla="*/ 434994 w 998346"/>
                      <a:gd name="connsiteY5" fmla="*/ 289132 h 973064"/>
                      <a:gd name="connsiteX6" fmla="*/ 998347 w 998346"/>
                      <a:gd name="connsiteY6" fmla="*/ 880037 h 973064"/>
                      <a:gd name="connsiteX7" fmla="*/ 600629 w 998346"/>
                      <a:gd name="connsiteY7" fmla="*/ 973064 h 973064"/>
                      <a:gd name="connsiteX8" fmla="*/ 411980 w 998346"/>
                      <a:gd name="connsiteY8" fmla="*/ 400311 h 973064"/>
                      <a:gd name="connsiteX9" fmla="*/ 411332 w 998346"/>
                      <a:gd name="connsiteY9" fmla="*/ 399339 h 973064"/>
                      <a:gd name="connsiteX10" fmla="*/ 206476 w 998346"/>
                      <a:gd name="connsiteY10" fmla="*/ 321870 h 973064"/>
                      <a:gd name="connsiteX11" fmla="*/ 23986 w 998346"/>
                      <a:gd name="connsiteY11" fmla="*/ 470001 h 973064"/>
                      <a:gd name="connsiteX12" fmla="*/ 0 w 998346"/>
                      <a:gd name="connsiteY12" fmla="*/ 438884 h 973064"/>
                      <a:gd name="connsiteX13" fmla="*/ 176332 w 998346"/>
                      <a:gd name="connsiteY13" fmla="*/ 60290 h 9730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998346" h="973064">
                        <a:moveTo>
                          <a:pt x="176332" y="60290"/>
                        </a:moveTo>
                        <a:cubicBezTo>
                          <a:pt x="174387" y="57697"/>
                          <a:pt x="172118" y="54779"/>
                          <a:pt x="170173" y="52186"/>
                        </a:cubicBezTo>
                        <a:lnTo>
                          <a:pt x="204531" y="0"/>
                        </a:lnTo>
                        <a:cubicBezTo>
                          <a:pt x="204531" y="0"/>
                          <a:pt x="205504" y="1297"/>
                          <a:pt x="205828" y="1945"/>
                        </a:cubicBezTo>
                        <a:cubicBezTo>
                          <a:pt x="218469" y="19448"/>
                          <a:pt x="317008" y="154290"/>
                          <a:pt x="434994" y="289132"/>
                        </a:cubicBezTo>
                        <a:lnTo>
                          <a:pt x="434994" y="289132"/>
                        </a:lnTo>
                        <a:cubicBezTo>
                          <a:pt x="519918" y="386049"/>
                          <a:pt x="917637" y="827202"/>
                          <a:pt x="998347" y="880037"/>
                        </a:cubicBezTo>
                        <a:lnTo>
                          <a:pt x="600629" y="973064"/>
                        </a:lnTo>
                        <a:cubicBezTo>
                          <a:pt x="626236" y="861885"/>
                          <a:pt x="463842" y="504684"/>
                          <a:pt x="411980" y="400311"/>
                        </a:cubicBezTo>
                        <a:cubicBezTo>
                          <a:pt x="411656" y="399987"/>
                          <a:pt x="411656" y="399663"/>
                          <a:pt x="411332" y="399339"/>
                        </a:cubicBezTo>
                        <a:cubicBezTo>
                          <a:pt x="374056" y="325111"/>
                          <a:pt x="283946" y="291077"/>
                          <a:pt x="206476" y="321870"/>
                        </a:cubicBezTo>
                        <a:cubicBezTo>
                          <a:pt x="133545" y="350718"/>
                          <a:pt x="69690" y="399339"/>
                          <a:pt x="23986" y="470001"/>
                        </a:cubicBezTo>
                        <a:cubicBezTo>
                          <a:pt x="15883" y="459304"/>
                          <a:pt x="8103" y="448932"/>
                          <a:pt x="0" y="438884"/>
                        </a:cubicBezTo>
                        <a:lnTo>
                          <a:pt x="176332" y="60290"/>
                        </a:lnTo>
                        <a:close/>
                      </a:path>
                    </a:pathLst>
                  </a:custGeom>
                  <a:solidFill>
                    <a:srgbClr val="EC8CE5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8" name="任意多边形: 形状 47">
                  <a:extLst>
                    <a:ext uri="{FF2B5EF4-FFF2-40B4-BE49-F238E27FC236}">
                      <a16:creationId xmlns:a16="http://schemas.microsoft.com/office/drawing/2014/main" id="{BC89CD94-9E9C-4DF9-A4C7-1C51ADF9D5CF}"/>
                    </a:ext>
                  </a:extLst>
                </p:cNvPr>
                <p:cNvSpPr/>
                <p:nvPr/>
              </p:nvSpPr>
              <p:spPr>
                <a:xfrm>
                  <a:off x="8828565" y="2358049"/>
                  <a:ext cx="926955" cy="1048197"/>
                </a:xfrm>
                <a:custGeom>
                  <a:avLst/>
                  <a:gdLst>
                    <a:gd name="connsiteX0" fmla="*/ 111526 w 926955"/>
                    <a:gd name="connsiteY0" fmla="*/ 117502 h 1048197"/>
                    <a:gd name="connsiteX1" fmla="*/ 3588 w 926955"/>
                    <a:gd name="connsiteY1" fmla="*/ 449420 h 1048197"/>
                    <a:gd name="connsiteX2" fmla="*/ 39244 w 926955"/>
                    <a:gd name="connsiteY2" fmla="*/ 570972 h 1048197"/>
                    <a:gd name="connsiteX3" fmla="*/ 121899 w 926955"/>
                    <a:gd name="connsiteY3" fmla="*/ 936601 h 1048197"/>
                    <a:gd name="connsiteX4" fmla="*/ 213306 w 926955"/>
                    <a:gd name="connsiteY4" fmla="*/ 916180 h 1048197"/>
                    <a:gd name="connsiteX5" fmla="*/ 261279 w 926955"/>
                    <a:gd name="connsiteY5" fmla="*/ 922014 h 1048197"/>
                    <a:gd name="connsiteX6" fmla="*/ 739707 w 926955"/>
                    <a:gd name="connsiteY6" fmla="*/ 946649 h 1048197"/>
                    <a:gd name="connsiteX7" fmla="*/ 914418 w 926955"/>
                    <a:gd name="connsiteY7" fmla="*/ 384592 h 1048197"/>
                    <a:gd name="connsiteX8" fmla="*/ 747811 w 926955"/>
                    <a:gd name="connsiteY8" fmla="*/ 10536 h 1048197"/>
                    <a:gd name="connsiteX9" fmla="*/ 245072 w 926955"/>
                    <a:gd name="connsiteY9" fmla="*/ 47164 h 1048197"/>
                    <a:gd name="connsiteX10" fmla="*/ 111526 w 926955"/>
                    <a:gd name="connsiteY10" fmla="*/ 117502 h 10481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26955" h="1048197">
                      <a:moveTo>
                        <a:pt x="111526" y="117502"/>
                      </a:moveTo>
                      <a:cubicBezTo>
                        <a:pt x="9747" y="203075"/>
                        <a:pt x="-9377" y="317171"/>
                        <a:pt x="3588" y="449420"/>
                      </a:cubicBezTo>
                      <a:cubicBezTo>
                        <a:pt x="7478" y="489613"/>
                        <a:pt x="17526" y="532075"/>
                        <a:pt x="39244" y="570972"/>
                      </a:cubicBezTo>
                      <a:cubicBezTo>
                        <a:pt x="106340" y="691227"/>
                        <a:pt x="110554" y="882793"/>
                        <a:pt x="121899" y="936601"/>
                      </a:cubicBezTo>
                      <a:cubicBezTo>
                        <a:pt x="133244" y="990408"/>
                        <a:pt x="179596" y="946649"/>
                        <a:pt x="213306" y="916180"/>
                      </a:cubicBezTo>
                      <a:cubicBezTo>
                        <a:pt x="247016" y="885711"/>
                        <a:pt x="245396" y="906780"/>
                        <a:pt x="261279" y="922014"/>
                      </a:cubicBezTo>
                      <a:cubicBezTo>
                        <a:pt x="277161" y="937249"/>
                        <a:pt x="631769" y="1181649"/>
                        <a:pt x="739707" y="946649"/>
                      </a:cubicBezTo>
                      <a:cubicBezTo>
                        <a:pt x="847645" y="711648"/>
                        <a:pt x="884597" y="557034"/>
                        <a:pt x="914418" y="384592"/>
                      </a:cubicBezTo>
                      <a:cubicBezTo>
                        <a:pt x="944239" y="212475"/>
                        <a:pt x="932570" y="30309"/>
                        <a:pt x="747811" y="10536"/>
                      </a:cubicBezTo>
                      <a:cubicBezTo>
                        <a:pt x="563052" y="-9236"/>
                        <a:pt x="437610" y="-3402"/>
                        <a:pt x="245072" y="47164"/>
                      </a:cubicBezTo>
                      <a:cubicBezTo>
                        <a:pt x="191589" y="61102"/>
                        <a:pt x="147506" y="87357"/>
                        <a:pt x="111526" y="117502"/>
                      </a:cubicBezTo>
                      <a:close/>
                    </a:path>
                  </a:pathLst>
                </a:custGeom>
                <a:solidFill>
                  <a:srgbClr val="F1B2DF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9" name="任意多边形: 形状 48">
                  <a:extLst>
                    <a:ext uri="{FF2B5EF4-FFF2-40B4-BE49-F238E27FC236}">
                      <a16:creationId xmlns:a16="http://schemas.microsoft.com/office/drawing/2014/main" id="{6CFB3161-7C22-4BA0-97F6-7666B68AE165}"/>
                    </a:ext>
                  </a:extLst>
                </p:cNvPr>
                <p:cNvSpPr/>
                <p:nvPr/>
              </p:nvSpPr>
              <p:spPr>
                <a:xfrm>
                  <a:off x="9017696" y="2939745"/>
                  <a:ext cx="87246" cy="78710"/>
                </a:xfrm>
                <a:custGeom>
                  <a:avLst/>
                  <a:gdLst>
                    <a:gd name="connsiteX0" fmla="*/ 2782 w 87246"/>
                    <a:gd name="connsiteY0" fmla="*/ 57021 h 78710"/>
                    <a:gd name="connsiteX1" fmla="*/ 58858 w 87246"/>
                    <a:gd name="connsiteY1" fmla="*/ 74524 h 78710"/>
                    <a:gd name="connsiteX2" fmla="*/ 84465 w 87246"/>
                    <a:gd name="connsiteY2" fmla="*/ 21690 h 78710"/>
                    <a:gd name="connsiteX3" fmla="*/ 28389 w 87246"/>
                    <a:gd name="connsiteY3" fmla="*/ 4186 h 78710"/>
                    <a:gd name="connsiteX4" fmla="*/ 2782 w 87246"/>
                    <a:gd name="connsiteY4" fmla="*/ 57021 h 787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7246" h="78710">
                      <a:moveTo>
                        <a:pt x="2782" y="57021"/>
                      </a:moveTo>
                      <a:cubicBezTo>
                        <a:pt x="11209" y="76469"/>
                        <a:pt x="36168" y="84249"/>
                        <a:pt x="58858" y="74524"/>
                      </a:cubicBezTo>
                      <a:cubicBezTo>
                        <a:pt x="81548" y="64800"/>
                        <a:pt x="92892" y="41138"/>
                        <a:pt x="84465" y="21690"/>
                      </a:cubicBezTo>
                      <a:cubicBezTo>
                        <a:pt x="76037" y="2242"/>
                        <a:pt x="51078" y="-5538"/>
                        <a:pt x="28389" y="4186"/>
                      </a:cubicBezTo>
                      <a:cubicBezTo>
                        <a:pt x="5699" y="13911"/>
                        <a:pt x="-5646" y="37573"/>
                        <a:pt x="2782" y="57021"/>
                      </a:cubicBez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0" name="任意多边形: 形状 49">
                  <a:extLst>
                    <a:ext uri="{FF2B5EF4-FFF2-40B4-BE49-F238E27FC236}">
                      <a16:creationId xmlns:a16="http://schemas.microsoft.com/office/drawing/2014/main" id="{54008146-10A0-48C4-A9D9-2D39EF74CE8F}"/>
                    </a:ext>
                  </a:extLst>
                </p:cNvPr>
                <p:cNvSpPr/>
                <p:nvPr/>
              </p:nvSpPr>
              <p:spPr>
                <a:xfrm>
                  <a:off x="8925275" y="2836302"/>
                  <a:ext cx="156465" cy="88087"/>
                </a:xfrm>
                <a:custGeom>
                  <a:avLst/>
                  <a:gdLst>
                    <a:gd name="connsiteX0" fmla="*/ 150631 w 156465"/>
                    <a:gd name="connsiteY0" fmla="*/ 21084 h 88087"/>
                    <a:gd name="connsiteX1" fmla="*/ 156466 w 156465"/>
                    <a:gd name="connsiteY1" fmla="*/ 10712 h 88087"/>
                    <a:gd name="connsiteX2" fmla="*/ 144472 w 156465"/>
                    <a:gd name="connsiteY2" fmla="*/ 15 h 88087"/>
                    <a:gd name="connsiteX3" fmla="*/ 2824 w 156465"/>
                    <a:gd name="connsiteY3" fmla="*/ 69381 h 88087"/>
                    <a:gd name="connsiteX4" fmla="*/ 3796 w 156465"/>
                    <a:gd name="connsiteY4" fmla="*/ 85264 h 88087"/>
                    <a:gd name="connsiteX5" fmla="*/ 19679 w 156465"/>
                    <a:gd name="connsiteY5" fmla="*/ 84291 h 88087"/>
                    <a:gd name="connsiteX6" fmla="*/ 145769 w 156465"/>
                    <a:gd name="connsiteY6" fmla="*/ 22705 h 88087"/>
                    <a:gd name="connsiteX7" fmla="*/ 150631 w 156465"/>
                    <a:gd name="connsiteY7" fmla="*/ 21084 h 880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6465" h="88087">
                      <a:moveTo>
                        <a:pt x="150631" y="21084"/>
                      </a:moveTo>
                      <a:cubicBezTo>
                        <a:pt x="154197" y="19140"/>
                        <a:pt x="156466" y="14926"/>
                        <a:pt x="156466" y="10712"/>
                      </a:cubicBezTo>
                      <a:cubicBezTo>
                        <a:pt x="156141" y="4553"/>
                        <a:pt x="150955" y="-309"/>
                        <a:pt x="144472" y="15"/>
                      </a:cubicBezTo>
                      <a:cubicBezTo>
                        <a:pt x="140907" y="339"/>
                        <a:pt x="59224" y="5526"/>
                        <a:pt x="2824" y="69381"/>
                      </a:cubicBezTo>
                      <a:cubicBezTo>
                        <a:pt x="-1390" y="73919"/>
                        <a:pt x="-742" y="81050"/>
                        <a:pt x="3796" y="85264"/>
                      </a:cubicBezTo>
                      <a:cubicBezTo>
                        <a:pt x="8334" y="89478"/>
                        <a:pt x="15465" y="88829"/>
                        <a:pt x="19679" y="84291"/>
                      </a:cubicBezTo>
                      <a:cubicBezTo>
                        <a:pt x="69920" y="27243"/>
                        <a:pt x="145121" y="22705"/>
                        <a:pt x="145769" y="22705"/>
                      </a:cubicBezTo>
                      <a:cubicBezTo>
                        <a:pt x="147714" y="22381"/>
                        <a:pt x="149334" y="22057"/>
                        <a:pt x="150631" y="21084"/>
                      </a:cubicBez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1" name="任意多边形: 形状 50">
                  <a:extLst>
                    <a:ext uri="{FF2B5EF4-FFF2-40B4-BE49-F238E27FC236}">
                      <a16:creationId xmlns:a16="http://schemas.microsoft.com/office/drawing/2014/main" id="{A65B94C6-5FB6-43C0-872B-A87F98B1627D}"/>
                    </a:ext>
                  </a:extLst>
                </p:cNvPr>
                <p:cNvSpPr/>
                <p:nvPr/>
              </p:nvSpPr>
              <p:spPr>
                <a:xfrm>
                  <a:off x="9058078" y="2091484"/>
                  <a:ext cx="849882" cy="1550331"/>
                </a:xfrm>
                <a:custGeom>
                  <a:avLst/>
                  <a:gdLst>
                    <a:gd name="connsiteX0" fmla="*/ 271628 w 849882"/>
                    <a:gd name="connsiteY0" fmla="*/ 268997 h 1550331"/>
                    <a:gd name="connsiteX1" fmla="*/ 483615 w 849882"/>
                    <a:gd name="connsiteY1" fmla="*/ 12928 h 1550331"/>
                    <a:gd name="connsiteX2" fmla="*/ 804188 w 849882"/>
                    <a:gd name="connsiteY2" fmla="*/ 181480 h 1550331"/>
                    <a:gd name="connsiteX3" fmla="*/ 833685 w 849882"/>
                    <a:gd name="connsiteY3" fmla="*/ 511129 h 1550331"/>
                    <a:gd name="connsiteX4" fmla="*/ 829471 w 849882"/>
                    <a:gd name="connsiteY4" fmla="*/ 786647 h 1550331"/>
                    <a:gd name="connsiteX5" fmla="*/ 685229 w 849882"/>
                    <a:gd name="connsiteY5" fmla="*/ 651157 h 1550331"/>
                    <a:gd name="connsiteX6" fmla="*/ 606463 w 849882"/>
                    <a:gd name="connsiteY6" fmla="*/ 431067 h 1550331"/>
                    <a:gd name="connsiteX7" fmla="*/ 534181 w 849882"/>
                    <a:gd name="connsiteY7" fmla="*/ 566232 h 1550331"/>
                    <a:gd name="connsiteX8" fmla="*/ 688147 w 849882"/>
                    <a:gd name="connsiteY8" fmla="*/ 784378 h 1550331"/>
                    <a:gd name="connsiteX9" fmla="*/ 553629 w 849882"/>
                    <a:gd name="connsiteY9" fmla="*/ 1474145 h 1550331"/>
                    <a:gd name="connsiteX10" fmla="*/ 0 w 849882"/>
                    <a:gd name="connsiteY10" fmla="*/ 1170427 h 1550331"/>
                    <a:gd name="connsiteX11" fmla="*/ 65476 w 849882"/>
                    <a:gd name="connsiteY11" fmla="*/ 1120510 h 1550331"/>
                    <a:gd name="connsiteX12" fmla="*/ 351042 w 849882"/>
                    <a:gd name="connsiteY12" fmla="*/ 1145792 h 1550331"/>
                    <a:gd name="connsiteX13" fmla="*/ 399015 w 849882"/>
                    <a:gd name="connsiteY13" fmla="*/ 888102 h 1550331"/>
                    <a:gd name="connsiteX14" fmla="*/ 271628 w 849882"/>
                    <a:gd name="connsiteY14" fmla="*/ 268997 h 1550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849882" h="1550331">
                      <a:moveTo>
                        <a:pt x="271628" y="268997"/>
                      </a:moveTo>
                      <a:cubicBezTo>
                        <a:pt x="271628" y="268997"/>
                        <a:pt x="365628" y="52149"/>
                        <a:pt x="483615" y="12928"/>
                      </a:cubicBezTo>
                      <a:cubicBezTo>
                        <a:pt x="601601" y="-26293"/>
                        <a:pt x="741953" y="22004"/>
                        <a:pt x="804188" y="181480"/>
                      </a:cubicBezTo>
                      <a:cubicBezTo>
                        <a:pt x="866423" y="340632"/>
                        <a:pt x="797057" y="392494"/>
                        <a:pt x="833685" y="511129"/>
                      </a:cubicBezTo>
                      <a:cubicBezTo>
                        <a:pt x="870312" y="629764"/>
                        <a:pt x="834009" y="790861"/>
                        <a:pt x="829471" y="786647"/>
                      </a:cubicBezTo>
                      <a:cubicBezTo>
                        <a:pt x="824933" y="782433"/>
                        <a:pt x="730609" y="698805"/>
                        <a:pt x="685229" y="651157"/>
                      </a:cubicBezTo>
                      <a:cubicBezTo>
                        <a:pt x="685229" y="651157"/>
                        <a:pt x="735795" y="461860"/>
                        <a:pt x="606463" y="431067"/>
                      </a:cubicBezTo>
                      <a:cubicBezTo>
                        <a:pt x="477132" y="400273"/>
                        <a:pt x="534181" y="566232"/>
                        <a:pt x="534181" y="566232"/>
                      </a:cubicBezTo>
                      <a:cubicBezTo>
                        <a:pt x="534181" y="566232"/>
                        <a:pt x="614567" y="650833"/>
                        <a:pt x="688147" y="784378"/>
                      </a:cubicBezTo>
                      <a:cubicBezTo>
                        <a:pt x="761726" y="917923"/>
                        <a:pt x="827202" y="1198627"/>
                        <a:pt x="553629" y="1474145"/>
                      </a:cubicBezTo>
                      <a:cubicBezTo>
                        <a:pt x="280056" y="1749663"/>
                        <a:pt x="22366" y="1190848"/>
                        <a:pt x="0" y="1170427"/>
                      </a:cubicBezTo>
                      <a:cubicBezTo>
                        <a:pt x="0" y="1170427"/>
                        <a:pt x="4538" y="1134123"/>
                        <a:pt x="65476" y="1120510"/>
                      </a:cubicBezTo>
                      <a:cubicBezTo>
                        <a:pt x="126414" y="1106896"/>
                        <a:pt x="306959" y="1170751"/>
                        <a:pt x="351042" y="1145792"/>
                      </a:cubicBezTo>
                      <a:cubicBezTo>
                        <a:pt x="395125" y="1120510"/>
                        <a:pt x="511491" y="1026833"/>
                        <a:pt x="399015" y="888102"/>
                      </a:cubicBezTo>
                      <a:cubicBezTo>
                        <a:pt x="286539" y="749695"/>
                        <a:pt x="134518" y="545812"/>
                        <a:pt x="271628" y="268997"/>
                      </a:cubicBez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2" name="任意多边形: 形状 51">
                  <a:extLst>
                    <a:ext uri="{FF2B5EF4-FFF2-40B4-BE49-F238E27FC236}">
                      <a16:creationId xmlns:a16="http://schemas.microsoft.com/office/drawing/2014/main" id="{E955972C-B029-423B-8169-912F41D6BDA7}"/>
                    </a:ext>
                  </a:extLst>
                </p:cNvPr>
                <p:cNvSpPr/>
                <p:nvPr/>
              </p:nvSpPr>
              <p:spPr>
                <a:xfrm>
                  <a:off x="8413472" y="2052245"/>
                  <a:ext cx="1021254" cy="903276"/>
                </a:xfrm>
                <a:custGeom>
                  <a:avLst/>
                  <a:gdLst>
                    <a:gd name="connsiteX0" fmla="*/ 1021255 w 1021254"/>
                    <a:gd name="connsiteY0" fmla="*/ 157188 h 903276"/>
                    <a:gd name="connsiteX1" fmla="*/ 849461 w 1021254"/>
                    <a:gd name="connsiteY1" fmla="*/ 1601 h 903276"/>
                    <a:gd name="connsiteX2" fmla="*/ 565840 w 1021254"/>
                    <a:gd name="connsiteY2" fmla="*/ 219423 h 903276"/>
                    <a:gd name="connsiteX3" fmla="*/ 79308 w 1021254"/>
                    <a:gd name="connsiteY3" fmla="*/ 427196 h 903276"/>
                    <a:gd name="connsiteX4" fmla="*/ 155805 w 1021254"/>
                    <a:gd name="connsiteY4" fmla="*/ 858948 h 903276"/>
                    <a:gd name="connsiteX5" fmla="*/ 459523 w 1021254"/>
                    <a:gd name="connsiteY5" fmla="*/ 830100 h 903276"/>
                    <a:gd name="connsiteX6" fmla="*/ 606682 w 1021254"/>
                    <a:gd name="connsiteY6" fmla="*/ 608713 h 903276"/>
                    <a:gd name="connsiteX7" fmla="*/ 912669 w 1021254"/>
                    <a:gd name="connsiteY7" fmla="*/ 366257 h 903276"/>
                    <a:gd name="connsiteX8" fmla="*/ 1021255 w 1021254"/>
                    <a:gd name="connsiteY8" fmla="*/ 157188 h 9032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21254" h="903276">
                      <a:moveTo>
                        <a:pt x="1021255" y="157188"/>
                      </a:moveTo>
                      <a:cubicBezTo>
                        <a:pt x="1021255" y="157188"/>
                        <a:pt x="1003103" y="-18495"/>
                        <a:pt x="849461" y="1601"/>
                      </a:cubicBezTo>
                      <a:cubicBezTo>
                        <a:pt x="695820" y="21698"/>
                        <a:pt x="696468" y="168533"/>
                        <a:pt x="565840" y="219423"/>
                      </a:cubicBezTo>
                      <a:cubicBezTo>
                        <a:pt x="435212" y="270312"/>
                        <a:pt x="277357" y="213912"/>
                        <a:pt x="79308" y="427196"/>
                      </a:cubicBezTo>
                      <a:cubicBezTo>
                        <a:pt x="-118741" y="640479"/>
                        <a:pt x="111073" y="828803"/>
                        <a:pt x="155805" y="858948"/>
                      </a:cubicBezTo>
                      <a:cubicBezTo>
                        <a:pt x="200536" y="889093"/>
                        <a:pt x="379136" y="954569"/>
                        <a:pt x="459523" y="830100"/>
                      </a:cubicBezTo>
                      <a:cubicBezTo>
                        <a:pt x="539585" y="705955"/>
                        <a:pt x="546068" y="669003"/>
                        <a:pt x="606682" y="608713"/>
                      </a:cubicBezTo>
                      <a:cubicBezTo>
                        <a:pt x="667296" y="548423"/>
                        <a:pt x="853027" y="432058"/>
                        <a:pt x="912669" y="366257"/>
                      </a:cubicBezTo>
                      <a:cubicBezTo>
                        <a:pt x="972310" y="300781"/>
                        <a:pt x="1021255" y="157188"/>
                        <a:pt x="1021255" y="157188"/>
                      </a:cubicBez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3" name="任意多边形: 形状 52">
                  <a:extLst>
                    <a:ext uri="{FF2B5EF4-FFF2-40B4-BE49-F238E27FC236}">
                      <a16:creationId xmlns:a16="http://schemas.microsoft.com/office/drawing/2014/main" id="{240DAA89-E6D2-480A-AED1-8EADC6B40D1B}"/>
                    </a:ext>
                  </a:extLst>
                </p:cNvPr>
                <p:cNvSpPr/>
                <p:nvPr/>
              </p:nvSpPr>
              <p:spPr>
                <a:xfrm>
                  <a:off x="8413432" y="2053847"/>
                  <a:ext cx="870927" cy="764020"/>
                </a:xfrm>
                <a:custGeom>
                  <a:avLst/>
                  <a:gdLst>
                    <a:gd name="connsiteX0" fmla="*/ 767494 w 870927"/>
                    <a:gd name="connsiteY0" fmla="*/ 266766 h 764020"/>
                    <a:gd name="connsiteX1" fmla="*/ 514666 w 870927"/>
                    <a:gd name="connsiteY1" fmla="*/ 320573 h 764020"/>
                    <a:gd name="connsiteX2" fmla="*/ 354542 w 870927"/>
                    <a:gd name="connsiteY2" fmla="*/ 466436 h 764020"/>
                    <a:gd name="connsiteX3" fmla="*/ 101389 w 870927"/>
                    <a:gd name="connsiteY3" fmla="*/ 763995 h 764020"/>
                    <a:gd name="connsiteX4" fmla="*/ 59251 w 870927"/>
                    <a:gd name="connsiteY4" fmla="*/ 763022 h 764020"/>
                    <a:gd name="connsiteX5" fmla="*/ 79348 w 870927"/>
                    <a:gd name="connsiteY5" fmla="*/ 425594 h 764020"/>
                    <a:gd name="connsiteX6" fmla="*/ 565880 w 870927"/>
                    <a:gd name="connsiteY6" fmla="*/ 217821 h 764020"/>
                    <a:gd name="connsiteX7" fmla="*/ 849501 w 870927"/>
                    <a:gd name="connsiteY7" fmla="*/ 0 h 764020"/>
                    <a:gd name="connsiteX8" fmla="*/ 851770 w 870927"/>
                    <a:gd name="connsiteY8" fmla="*/ 0 h 764020"/>
                    <a:gd name="connsiteX9" fmla="*/ 767494 w 870927"/>
                    <a:gd name="connsiteY9" fmla="*/ 266766 h 764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70927" h="764020">
                      <a:moveTo>
                        <a:pt x="767494" y="266766"/>
                      </a:moveTo>
                      <a:cubicBezTo>
                        <a:pt x="691646" y="317980"/>
                        <a:pt x="601535" y="306959"/>
                        <a:pt x="514666" y="320573"/>
                      </a:cubicBezTo>
                      <a:cubicBezTo>
                        <a:pt x="439466" y="332242"/>
                        <a:pt x="373018" y="393180"/>
                        <a:pt x="354542" y="466436"/>
                      </a:cubicBezTo>
                      <a:cubicBezTo>
                        <a:pt x="316293" y="618132"/>
                        <a:pt x="303328" y="766264"/>
                        <a:pt x="101389" y="763995"/>
                      </a:cubicBezTo>
                      <a:cubicBezTo>
                        <a:pt x="88100" y="763995"/>
                        <a:pt x="73837" y="763347"/>
                        <a:pt x="59251" y="763022"/>
                      </a:cubicBezTo>
                      <a:cubicBezTo>
                        <a:pt x="-1363" y="681664"/>
                        <a:pt x="-44149" y="558491"/>
                        <a:pt x="79348" y="425594"/>
                      </a:cubicBezTo>
                      <a:cubicBezTo>
                        <a:pt x="277396" y="212311"/>
                        <a:pt x="435576" y="268711"/>
                        <a:pt x="565880" y="217821"/>
                      </a:cubicBezTo>
                      <a:cubicBezTo>
                        <a:pt x="696184" y="166931"/>
                        <a:pt x="695860" y="20097"/>
                        <a:pt x="849501" y="0"/>
                      </a:cubicBezTo>
                      <a:cubicBezTo>
                        <a:pt x="850150" y="0"/>
                        <a:pt x="850798" y="0"/>
                        <a:pt x="851770" y="0"/>
                      </a:cubicBezTo>
                      <a:cubicBezTo>
                        <a:pt x="899743" y="89462"/>
                        <a:pt x="852419" y="209718"/>
                        <a:pt x="767494" y="266766"/>
                      </a:cubicBezTo>
                      <a:close/>
                    </a:path>
                  </a:pathLst>
                </a:custGeom>
                <a:solidFill>
                  <a:srgbClr val="4E2478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4" name="任意多边形: 形状 53">
                  <a:extLst>
                    <a:ext uri="{FF2B5EF4-FFF2-40B4-BE49-F238E27FC236}">
                      <a16:creationId xmlns:a16="http://schemas.microsoft.com/office/drawing/2014/main" id="{0AE45DBA-750B-4C38-8FF1-D10511EADE5A}"/>
                    </a:ext>
                  </a:extLst>
                </p:cNvPr>
                <p:cNvSpPr/>
                <p:nvPr/>
              </p:nvSpPr>
              <p:spPr>
                <a:xfrm>
                  <a:off x="9124526" y="3310142"/>
                  <a:ext cx="47066" cy="81749"/>
                </a:xfrm>
                <a:custGeom>
                  <a:avLst/>
                  <a:gdLst>
                    <a:gd name="connsiteX0" fmla="*/ 0 w 47066"/>
                    <a:gd name="connsiteY0" fmla="*/ 61653 h 81749"/>
                    <a:gd name="connsiteX1" fmla="*/ 24634 w 47066"/>
                    <a:gd name="connsiteY1" fmla="*/ 8494 h 81749"/>
                    <a:gd name="connsiteX2" fmla="*/ 38572 w 47066"/>
                    <a:gd name="connsiteY2" fmla="*/ 390 h 81749"/>
                    <a:gd name="connsiteX3" fmla="*/ 46676 w 47066"/>
                    <a:gd name="connsiteY3" fmla="*/ 14328 h 81749"/>
                    <a:gd name="connsiteX4" fmla="*/ 12966 w 47066"/>
                    <a:gd name="connsiteY4" fmla="*/ 81749 h 81749"/>
                    <a:gd name="connsiteX5" fmla="*/ 0 w 47066"/>
                    <a:gd name="connsiteY5" fmla="*/ 61653 h 817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066" h="81749">
                      <a:moveTo>
                        <a:pt x="0" y="61653"/>
                      </a:moveTo>
                      <a:cubicBezTo>
                        <a:pt x="9724" y="49335"/>
                        <a:pt x="18476" y="32480"/>
                        <a:pt x="24634" y="8494"/>
                      </a:cubicBezTo>
                      <a:cubicBezTo>
                        <a:pt x="26255" y="2335"/>
                        <a:pt x="32414" y="-1230"/>
                        <a:pt x="38572" y="390"/>
                      </a:cubicBezTo>
                      <a:cubicBezTo>
                        <a:pt x="44731" y="2011"/>
                        <a:pt x="48297" y="8170"/>
                        <a:pt x="46676" y="14328"/>
                      </a:cubicBezTo>
                      <a:cubicBezTo>
                        <a:pt x="38572" y="45446"/>
                        <a:pt x="26255" y="66839"/>
                        <a:pt x="12966" y="81749"/>
                      </a:cubicBezTo>
                      <a:cubicBezTo>
                        <a:pt x="8103" y="74618"/>
                        <a:pt x="3890" y="68135"/>
                        <a:pt x="0" y="61653"/>
                      </a:cubicBezTo>
                      <a:close/>
                    </a:path>
                  </a:pathLst>
                </a:custGeom>
                <a:solidFill>
                  <a:srgbClr val="FC5653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id="{6A7A11D1-FD61-4CF1-84EB-7FA835945185}"/>
                  </a:ext>
                </a:extLst>
              </p:cNvPr>
              <p:cNvGrpSpPr/>
              <p:nvPr/>
            </p:nvGrpSpPr>
            <p:grpSpPr>
              <a:xfrm>
                <a:off x="8134168" y="3507564"/>
                <a:ext cx="2639576" cy="1774705"/>
                <a:chOff x="8134168" y="3507564"/>
                <a:chExt cx="2639576" cy="1774705"/>
              </a:xfrm>
              <a:solidFill>
                <a:schemeClr val="accent1"/>
              </a:solidFill>
            </p:grpSpPr>
            <p:sp>
              <p:nvSpPr>
                <p:cNvPr id="44" name="任意多边形: 形状 43">
                  <a:extLst>
                    <a:ext uri="{FF2B5EF4-FFF2-40B4-BE49-F238E27FC236}">
                      <a16:creationId xmlns:a16="http://schemas.microsoft.com/office/drawing/2014/main" id="{248DE741-E583-4B6E-BBD2-9DFBB2E8DD4A}"/>
                    </a:ext>
                  </a:extLst>
                </p:cNvPr>
                <p:cNvSpPr/>
                <p:nvPr/>
              </p:nvSpPr>
              <p:spPr>
                <a:xfrm>
                  <a:off x="8134168" y="3507564"/>
                  <a:ext cx="533647" cy="611370"/>
                </a:xfrm>
                <a:custGeom>
                  <a:avLst/>
                  <a:gdLst>
                    <a:gd name="connsiteX0" fmla="*/ 533647 w 533647"/>
                    <a:gd name="connsiteY0" fmla="*/ 505377 h 611370"/>
                    <a:gd name="connsiteX1" fmla="*/ 351806 w 533647"/>
                    <a:gd name="connsiteY1" fmla="*/ 611370 h 611370"/>
                    <a:gd name="connsiteX2" fmla="*/ 764 w 533647"/>
                    <a:gd name="connsiteY2" fmla="*/ 233424 h 611370"/>
                    <a:gd name="connsiteX3" fmla="*/ 380978 w 533647"/>
                    <a:gd name="connsiteY3" fmla="*/ 53852 h 611370"/>
                    <a:gd name="connsiteX4" fmla="*/ 533647 w 533647"/>
                    <a:gd name="connsiteY4" fmla="*/ 505377 h 611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3647" h="611370">
                      <a:moveTo>
                        <a:pt x="533647" y="505377"/>
                      </a:moveTo>
                      <a:lnTo>
                        <a:pt x="351806" y="611370"/>
                      </a:lnTo>
                      <a:cubicBezTo>
                        <a:pt x="351806" y="611370"/>
                        <a:pt x="-19009" y="286259"/>
                        <a:pt x="764" y="233424"/>
                      </a:cubicBezTo>
                      <a:cubicBezTo>
                        <a:pt x="20860" y="180914"/>
                        <a:pt x="180985" y="-120859"/>
                        <a:pt x="380978" y="53852"/>
                      </a:cubicBezTo>
                      <a:cubicBezTo>
                        <a:pt x="434785" y="100527"/>
                        <a:pt x="466875" y="287231"/>
                        <a:pt x="533647" y="505377"/>
                      </a:cubicBezTo>
                      <a:close/>
                    </a:path>
                  </a:pathLst>
                </a:custGeom>
                <a:solidFill>
                  <a:srgbClr val="F1B2DF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5" name="任意多边形: 形状 44">
                  <a:extLst>
                    <a:ext uri="{FF2B5EF4-FFF2-40B4-BE49-F238E27FC236}">
                      <a16:creationId xmlns:a16="http://schemas.microsoft.com/office/drawing/2014/main" id="{310FA984-65E1-4001-8E61-6E22D35EB0A7}"/>
                    </a:ext>
                  </a:extLst>
                </p:cNvPr>
                <p:cNvSpPr/>
                <p:nvPr/>
              </p:nvSpPr>
              <p:spPr>
                <a:xfrm>
                  <a:off x="8430221" y="3740988"/>
                  <a:ext cx="2343522" cy="1541280"/>
                </a:xfrm>
                <a:custGeom>
                  <a:avLst/>
                  <a:gdLst>
                    <a:gd name="connsiteX0" fmla="*/ 2214191 w 2343522"/>
                    <a:gd name="connsiteY0" fmla="*/ 0 h 1541280"/>
                    <a:gd name="connsiteX1" fmla="*/ 2078053 w 2343522"/>
                    <a:gd name="connsiteY1" fmla="*/ 973 h 1541280"/>
                    <a:gd name="connsiteX2" fmla="*/ 937085 w 2343522"/>
                    <a:gd name="connsiteY2" fmla="*/ 1092671 h 1541280"/>
                    <a:gd name="connsiteX3" fmla="*/ 260607 w 2343522"/>
                    <a:gd name="connsiteY3" fmla="*/ 221711 h 1541280"/>
                    <a:gd name="connsiteX4" fmla="*/ 0 w 2343522"/>
                    <a:gd name="connsiteY4" fmla="*/ 359470 h 1541280"/>
                    <a:gd name="connsiteX5" fmla="*/ 664808 w 2343522"/>
                    <a:gd name="connsiteY5" fmla="*/ 1500762 h 1541280"/>
                    <a:gd name="connsiteX6" fmla="*/ 1366244 w 2343522"/>
                    <a:gd name="connsiteY6" fmla="*/ 1458624 h 1541280"/>
                    <a:gd name="connsiteX7" fmla="*/ 2343523 w 2343522"/>
                    <a:gd name="connsiteY7" fmla="*/ 185407 h 1541280"/>
                    <a:gd name="connsiteX8" fmla="*/ 2214191 w 2343522"/>
                    <a:gd name="connsiteY8" fmla="*/ 0 h 1541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343522" h="1541280">
                      <a:moveTo>
                        <a:pt x="2214191" y="0"/>
                      </a:moveTo>
                      <a:cubicBezTo>
                        <a:pt x="2152605" y="0"/>
                        <a:pt x="2103984" y="973"/>
                        <a:pt x="2078053" y="973"/>
                      </a:cubicBezTo>
                      <a:cubicBezTo>
                        <a:pt x="1926356" y="973"/>
                        <a:pt x="1004181" y="1164630"/>
                        <a:pt x="937085" y="1092671"/>
                      </a:cubicBezTo>
                      <a:cubicBezTo>
                        <a:pt x="869664" y="1020713"/>
                        <a:pt x="260607" y="221711"/>
                        <a:pt x="260607" y="221711"/>
                      </a:cubicBezTo>
                      <a:lnTo>
                        <a:pt x="0" y="359470"/>
                      </a:lnTo>
                      <a:cubicBezTo>
                        <a:pt x="0" y="359470"/>
                        <a:pt x="592525" y="1416486"/>
                        <a:pt x="664808" y="1500762"/>
                      </a:cubicBezTo>
                      <a:cubicBezTo>
                        <a:pt x="690415" y="1530907"/>
                        <a:pt x="961071" y="1592169"/>
                        <a:pt x="1366244" y="1458624"/>
                      </a:cubicBezTo>
                      <a:cubicBezTo>
                        <a:pt x="1856990" y="1296555"/>
                        <a:pt x="2277074" y="712133"/>
                        <a:pt x="2343523" y="185407"/>
                      </a:cubicBezTo>
                      <a:cubicBezTo>
                        <a:pt x="2271240" y="146835"/>
                        <a:pt x="2228129" y="76497"/>
                        <a:pt x="2214191" y="0"/>
                      </a:cubicBezTo>
                      <a:close/>
                    </a:path>
                  </a:pathLst>
                </a:custGeom>
                <a:solidFill>
                  <a:srgbClr val="F0EEF7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6" name="任意多边形: 形状 45">
                  <a:extLst>
                    <a:ext uri="{FF2B5EF4-FFF2-40B4-BE49-F238E27FC236}">
                      <a16:creationId xmlns:a16="http://schemas.microsoft.com/office/drawing/2014/main" id="{DC46D5E3-1ADD-4228-B07E-9D8BA88769D5}"/>
                    </a:ext>
                  </a:extLst>
                </p:cNvPr>
                <p:cNvSpPr/>
                <p:nvPr/>
              </p:nvSpPr>
              <p:spPr>
                <a:xfrm>
                  <a:off x="8430221" y="3741637"/>
                  <a:ext cx="2317915" cy="1540632"/>
                </a:xfrm>
                <a:custGeom>
                  <a:avLst/>
                  <a:gdLst>
                    <a:gd name="connsiteX0" fmla="*/ 2309488 w 2317915"/>
                    <a:gd name="connsiteY0" fmla="*/ 320573 h 1540632"/>
                    <a:gd name="connsiteX1" fmla="*/ 2185343 w 2317915"/>
                    <a:gd name="connsiteY1" fmla="*/ 159152 h 1540632"/>
                    <a:gd name="connsiteX2" fmla="*/ 2171081 w 2317915"/>
                    <a:gd name="connsiteY2" fmla="*/ 99835 h 1540632"/>
                    <a:gd name="connsiteX3" fmla="*/ 2164598 w 2317915"/>
                    <a:gd name="connsiteY3" fmla="*/ 85249 h 1540632"/>
                    <a:gd name="connsiteX4" fmla="*/ 2126026 w 2317915"/>
                    <a:gd name="connsiteY4" fmla="*/ 0 h 1540632"/>
                    <a:gd name="connsiteX5" fmla="*/ 2078053 w 2317915"/>
                    <a:gd name="connsiteY5" fmla="*/ 324 h 1540632"/>
                    <a:gd name="connsiteX6" fmla="*/ 937085 w 2317915"/>
                    <a:gd name="connsiteY6" fmla="*/ 1092023 h 1540632"/>
                    <a:gd name="connsiteX7" fmla="*/ 260607 w 2317915"/>
                    <a:gd name="connsiteY7" fmla="*/ 221063 h 1540632"/>
                    <a:gd name="connsiteX8" fmla="*/ 0 w 2317915"/>
                    <a:gd name="connsiteY8" fmla="*/ 358822 h 1540632"/>
                    <a:gd name="connsiteX9" fmla="*/ 664808 w 2317915"/>
                    <a:gd name="connsiteY9" fmla="*/ 1500114 h 1540632"/>
                    <a:gd name="connsiteX10" fmla="*/ 1366244 w 2317915"/>
                    <a:gd name="connsiteY10" fmla="*/ 1457976 h 1540632"/>
                    <a:gd name="connsiteX11" fmla="*/ 2317916 w 2317915"/>
                    <a:gd name="connsiteY11" fmla="*/ 324463 h 1540632"/>
                    <a:gd name="connsiteX12" fmla="*/ 2309488 w 2317915"/>
                    <a:gd name="connsiteY12" fmla="*/ 320573 h 1540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317915" h="1540632">
                      <a:moveTo>
                        <a:pt x="2309488" y="320573"/>
                      </a:moveTo>
                      <a:cubicBezTo>
                        <a:pt x="2255681" y="289132"/>
                        <a:pt x="2194095" y="223980"/>
                        <a:pt x="2185343" y="159152"/>
                      </a:cubicBezTo>
                      <a:cubicBezTo>
                        <a:pt x="2182750" y="138731"/>
                        <a:pt x="2177888" y="119283"/>
                        <a:pt x="2171081" y="99835"/>
                      </a:cubicBezTo>
                      <a:cubicBezTo>
                        <a:pt x="2168488" y="94000"/>
                        <a:pt x="2166219" y="88490"/>
                        <a:pt x="2164598" y="85249"/>
                      </a:cubicBezTo>
                      <a:cubicBezTo>
                        <a:pt x="2151308" y="57048"/>
                        <a:pt x="2138018" y="28848"/>
                        <a:pt x="2126026" y="0"/>
                      </a:cubicBezTo>
                      <a:cubicBezTo>
                        <a:pt x="2106253" y="324"/>
                        <a:pt x="2089722" y="324"/>
                        <a:pt x="2078053" y="324"/>
                      </a:cubicBezTo>
                      <a:cubicBezTo>
                        <a:pt x="1926356" y="324"/>
                        <a:pt x="1004181" y="1163982"/>
                        <a:pt x="937085" y="1092023"/>
                      </a:cubicBezTo>
                      <a:cubicBezTo>
                        <a:pt x="869664" y="1020064"/>
                        <a:pt x="260607" y="221063"/>
                        <a:pt x="260607" y="221063"/>
                      </a:cubicBezTo>
                      <a:lnTo>
                        <a:pt x="0" y="358822"/>
                      </a:lnTo>
                      <a:cubicBezTo>
                        <a:pt x="0" y="358822"/>
                        <a:pt x="592525" y="1415838"/>
                        <a:pt x="664808" y="1500114"/>
                      </a:cubicBezTo>
                      <a:cubicBezTo>
                        <a:pt x="690415" y="1530259"/>
                        <a:pt x="961071" y="1591521"/>
                        <a:pt x="1366244" y="1457976"/>
                      </a:cubicBezTo>
                      <a:cubicBezTo>
                        <a:pt x="1813880" y="1310169"/>
                        <a:pt x="2202522" y="810995"/>
                        <a:pt x="2317916" y="324463"/>
                      </a:cubicBezTo>
                      <a:cubicBezTo>
                        <a:pt x="2314998" y="322842"/>
                        <a:pt x="2312081" y="321870"/>
                        <a:pt x="2309488" y="320573"/>
                      </a:cubicBezTo>
                      <a:close/>
                    </a:path>
                  </a:pathLst>
                </a:custGeom>
                <a:solidFill>
                  <a:srgbClr val="BAD1ED">
                    <a:alpha val="55000"/>
                  </a:srgbClr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0C237167-DF5A-4FFD-91BE-630D58BD9AD1}"/>
                  </a:ext>
                </a:extLst>
              </p:cNvPr>
              <p:cNvGrpSpPr/>
              <p:nvPr/>
            </p:nvGrpSpPr>
            <p:grpSpPr>
              <a:xfrm>
                <a:off x="7769627" y="3056675"/>
                <a:ext cx="1277754" cy="2409055"/>
                <a:chOff x="7769627" y="3056675"/>
                <a:chExt cx="1277754" cy="2409055"/>
              </a:xfrm>
              <a:solidFill>
                <a:schemeClr val="accent1"/>
              </a:solidFill>
            </p:grpSpPr>
            <p:sp>
              <p:nvSpPr>
                <p:cNvPr id="23" name="任意多边形: 形状 22">
                  <a:extLst>
                    <a:ext uri="{FF2B5EF4-FFF2-40B4-BE49-F238E27FC236}">
                      <a16:creationId xmlns:a16="http://schemas.microsoft.com/office/drawing/2014/main" id="{E576BF50-3322-4425-9B1F-4F818333EC06}"/>
                    </a:ext>
                  </a:extLst>
                </p:cNvPr>
                <p:cNvSpPr/>
                <p:nvPr/>
              </p:nvSpPr>
              <p:spPr>
                <a:xfrm>
                  <a:off x="8158269" y="4794763"/>
                  <a:ext cx="546173" cy="476159"/>
                </a:xfrm>
                <a:custGeom>
                  <a:avLst/>
                  <a:gdLst>
                    <a:gd name="connsiteX0" fmla="*/ 546174 w 546173"/>
                    <a:gd name="connsiteY0" fmla="*/ 263849 h 476159"/>
                    <a:gd name="connsiteX1" fmla="*/ 150076 w 546173"/>
                    <a:gd name="connsiteY1" fmla="*/ 0 h 476159"/>
                    <a:gd name="connsiteX2" fmla="*/ 0 w 546173"/>
                    <a:gd name="connsiteY2" fmla="*/ 0 h 476159"/>
                    <a:gd name="connsiteX3" fmla="*/ 307932 w 546173"/>
                    <a:gd name="connsiteY3" fmla="*/ 476160 h 476159"/>
                    <a:gd name="connsiteX4" fmla="*/ 494960 w 546173"/>
                    <a:gd name="connsiteY4" fmla="*/ 461573 h 4761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46173" h="476159">
                      <a:moveTo>
                        <a:pt x="546174" y="263849"/>
                      </a:moveTo>
                      <a:lnTo>
                        <a:pt x="150076" y="0"/>
                      </a:lnTo>
                      <a:lnTo>
                        <a:pt x="0" y="0"/>
                      </a:lnTo>
                      <a:lnTo>
                        <a:pt x="307932" y="476160"/>
                      </a:lnTo>
                      <a:lnTo>
                        <a:pt x="494960" y="461573"/>
                      </a:lnTo>
                      <a:close/>
                    </a:path>
                  </a:pathLst>
                </a:custGeom>
                <a:solidFill>
                  <a:srgbClr val="BF3DCF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4" name="组合 23">
                  <a:extLst>
                    <a:ext uri="{FF2B5EF4-FFF2-40B4-BE49-F238E27FC236}">
                      <a16:creationId xmlns:a16="http://schemas.microsoft.com/office/drawing/2014/main" id="{AC7703BF-1F38-4D8C-956B-5F04A47D5EF3}"/>
                    </a:ext>
                  </a:extLst>
                </p:cNvPr>
                <p:cNvGrpSpPr/>
                <p:nvPr/>
              </p:nvGrpSpPr>
              <p:grpSpPr>
                <a:xfrm>
                  <a:off x="7847664" y="3056675"/>
                  <a:ext cx="1075776" cy="1470576"/>
                  <a:chOff x="7847664" y="3056675"/>
                  <a:chExt cx="1075776" cy="1470576"/>
                </a:xfrm>
                <a:solidFill>
                  <a:schemeClr val="accent1"/>
                </a:solidFill>
              </p:grpSpPr>
              <p:sp>
                <p:nvSpPr>
                  <p:cNvPr id="34" name="任意多边形: 形状 33">
                    <a:extLst>
                      <a:ext uri="{FF2B5EF4-FFF2-40B4-BE49-F238E27FC236}">
                        <a16:creationId xmlns:a16="http://schemas.microsoft.com/office/drawing/2014/main" id="{64BC4063-0D62-471D-8521-28EB1E7753FF}"/>
                      </a:ext>
                    </a:extLst>
                  </p:cNvPr>
                  <p:cNvSpPr/>
                  <p:nvPr/>
                </p:nvSpPr>
                <p:spPr>
                  <a:xfrm rot="-3481208">
                    <a:off x="7852797" y="4303904"/>
                    <a:ext cx="164979" cy="82652"/>
                  </a:xfrm>
                  <a:custGeom>
                    <a:avLst/>
                    <a:gdLst>
                      <a:gd name="connsiteX0" fmla="*/ 0 w 164979"/>
                      <a:gd name="connsiteY0" fmla="*/ 0 h 82652"/>
                      <a:gd name="connsiteX1" fmla="*/ 164980 w 164979"/>
                      <a:gd name="connsiteY1" fmla="*/ 0 h 82652"/>
                      <a:gd name="connsiteX2" fmla="*/ 164980 w 164979"/>
                      <a:gd name="connsiteY2" fmla="*/ 82652 h 82652"/>
                      <a:gd name="connsiteX3" fmla="*/ 0 w 164979"/>
                      <a:gd name="connsiteY3" fmla="*/ 82652 h 826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4979" h="82652">
                        <a:moveTo>
                          <a:pt x="0" y="0"/>
                        </a:moveTo>
                        <a:lnTo>
                          <a:pt x="164980" y="0"/>
                        </a:lnTo>
                        <a:lnTo>
                          <a:pt x="164980" y="82652"/>
                        </a:lnTo>
                        <a:lnTo>
                          <a:pt x="0" y="82652"/>
                        </a:lnTo>
                        <a:close/>
                      </a:path>
                    </a:pathLst>
                  </a:custGeom>
                  <a:solidFill>
                    <a:srgbClr val="1C0A34"/>
                  </a:solidFill>
                  <a:ln w="3238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" name="任意多边形: 形状 34">
                    <a:extLst>
                      <a:ext uri="{FF2B5EF4-FFF2-40B4-BE49-F238E27FC236}">
                        <a16:creationId xmlns:a16="http://schemas.microsoft.com/office/drawing/2014/main" id="{0AB36FA8-6CB3-45F6-A0FF-12EC3EA39643}"/>
                      </a:ext>
                    </a:extLst>
                  </p:cNvPr>
                  <p:cNvSpPr/>
                  <p:nvPr/>
                </p:nvSpPr>
                <p:spPr>
                  <a:xfrm rot="-3481208">
                    <a:off x="7997518" y="4394067"/>
                    <a:ext cx="164979" cy="82652"/>
                  </a:xfrm>
                  <a:custGeom>
                    <a:avLst/>
                    <a:gdLst>
                      <a:gd name="connsiteX0" fmla="*/ 0 w 164979"/>
                      <a:gd name="connsiteY0" fmla="*/ 0 h 82652"/>
                      <a:gd name="connsiteX1" fmla="*/ 164980 w 164979"/>
                      <a:gd name="connsiteY1" fmla="*/ 0 h 82652"/>
                      <a:gd name="connsiteX2" fmla="*/ 164980 w 164979"/>
                      <a:gd name="connsiteY2" fmla="*/ 82652 h 82652"/>
                      <a:gd name="connsiteX3" fmla="*/ 0 w 164979"/>
                      <a:gd name="connsiteY3" fmla="*/ 82652 h 826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4979" h="82652">
                        <a:moveTo>
                          <a:pt x="0" y="0"/>
                        </a:moveTo>
                        <a:lnTo>
                          <a:pt x="164980" y="0"/>
                        </a:lnTo>
                        <a:lnTo>
                          <a:pt x="164980" y="82652"/>
                        </a:lnTo>
                        <a:lnTo>
                          <a:pt x="0" y="82652"/>
                        </a:lnTo>
                        <a:close/>
                      </a:path>
                    </a:pathLst>
                  </a:custGeom>
                  <a:solidFill>
                    <a:srgbClr val="1C0A34"/>
                  </a:solidFill>
                  <a:ln w="3238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6" name="组合 35">
                    <a:extLst>
                      <a:ext uri="{FF2B5EF4-FFF2-40B4-BE49-F238E27FC236}">
                        <a16:creationId xmlns:a16="http://schemas.microsoft.com/office/drawing/2014/main" id="{63BF4F30-E5FF-456C-830E-50F42B4DD8EB}"/>
                      </a:ext>
                    </a:extLst>
                  </p:cNvPr>
                  <p:cNvGrpSpPr/>
                  <p:nvPr/>
                </p:nvGrpSpPr>
                <p:grpSpPr>
                  <a:xfrm>
                    <a:off x="7847664" y="3056675"/>
                    <a:ext cx="1075776" cy="1418091"/>
                    <a:chOff x="7847664" y="3056675"/>
                    <a:chExt cx="1075776" cy="1418091"/>
                  </a:xfrm>
                  <a:solidFill>
                    <a:schemeClr val="accent1"/>
                  </a:solidFill>
                </p:grpSpPr>
                <p:grpSp>
                  <p:nvGrpSpPr>
                    <p:cNvPr id="37" name="组合 36">
                      <a:extLst>
                        <a:ext uri="{FF2B5EF4-FFF2-40B4-BE49-F238E27FC236}">
                          <a16:creationId xmlns:a16="http://schemas.microsoft.com/office/drawing/2014/main" id="{55FDC557-2A74-4DE0-B4AC-00D15F9BDF2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847664" y="3056675"/>
                      <a:ext cx="1075776" cy="1418091"/>
                      <a:chOff x="7847664" y="3056675"/>
                      <a:chExt cx="1075776" cy="1418091"/>
                    </a:xfrm>
                    <a:solidFill>
                      <a:schemeClr val="accent1"/>
                    </a:solidFill>
                  </p:grpSpPr>
                  <p:sp>
                    <p:nvSpPr>
                      <p:cNvPr id="39" name="任意多边形: 形状 38">
                        <a:extLst>
                          <a:ext uri="{FF2B5EF4-FFF2-40B4-BE49-F238E27FC236}">
                            <a16:creationId xmlns:a16="http://schemas.microsoft.com/office/drawing/2014/main" id="{AB1C5DBE-F375-4C72-80EF-4ECCF49751C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368635" y="3179904"/>
                        <a:ext cx="437911" cy="596090"/>
                      </a:xfrm>
                      <a:custGeom>
                        <a:avLst/>
                        <a:gdLst>
                          <a:gd name="connsiteX0" fmla="*/ 0 w 437911"/>
                          <a:gd name="connsiteY0" fmla="*/ 534829 h 596090"/>
                          <a:gd name="connsiteX1" fmla="*/ 97890 w 437911"/>
                          <a:gd name="connsiteY1" fmla="*/ 596091 h 596090"/>
                          <a:gd name="connsiteX2" fmla="*/ 437911 w 437911"/>
                          <a:gd name="connsiteY2" fmla="*/ 60938 h 596090"/>
                          <a:gd name="connsiteX3" fmla="*/ 340021 w 437911"/>
                          <a:gd name="connsiteY3" fmla="*/ 0 h 59609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437911" h="596090">
                            <a:moveTo>
                              <a:pt x="0" y="534829"/>
                            </a:moveTo>
                            <a:lnTo>
                              <a:pt x="97890" y="596091"/>
                            </a:lnTo>
                            <a:lnTo>
                              <a:pt x="437911" y="60938"/>
                            </a:lnTo>
                            <a:lnTo>
                              <a:pt x="340021" y="0"/>
                            </a:lnTo>
                            <a:close/>
                          </a:path>
                        </a:pathLst>
                      </a:custGeom>
                      <a:solidFill>
                        <a:srgbClr val="BF3DCF"/>
                      </a:solidFill>
                      <a:ln w="323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0" name="任意多边形: 形状 39">
                        <a:extLst>
                          <a:ext uri="{FF2B5EF4-FFF2-40B4-BE49-F238E27FC236}">
                            <a16:creationId xmlns:a16="http://schemas.microsoft.com/office/drawing/2014/main" id="{56D25C98-68C3-45F5-8A84-578B447E3F8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623408" y="3217180"/>
                        <a:ext cx="159800" cy="118958"/>
                      </a:xfrm>
                      <a:custGeom>
                        <a:avLst/>
                        <a:gdLst>
                          <a:gd name="connsiteX0" fmla="*/ 61910 w 159800"/>
                          <a:gd name="connsiteY0" fmla="*/ 0 h 118958"/>
                          <a:gd name="connsiteX1" fmla="*/ 0 w 159800"/>
                          <a:gd name="connsiteY1" fmla="*/ 99511 h 118958"/>
                          <a:gd name="connsiteX2" fmla="*/ 123821 w 159800"/>
                          <a:gd name="connsiteY2" fmla="*/ 118959 h 118958"/>
                          <a:gd name="connsiteX3" fmla="*/ 159800 w 159800"/>
                          <a:gd name="connsiteY3" fmla="*/ 61262 h 11895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59800" h="118958">
                            <a:moveTo>
                              <a:pt x="61910" y="0"/>
                            </a:moveTo>
                            <a:lnTo>
                              <a:pt x="0" y="99511"/>
                            </a:lnTo>
                            <a:lnTo>
                              <a:pt x="123821" y="118959"/>
                            </a:lnTo>
                            <a:lnTo>
                              <a:pt x="159800" y="61262"/>
                            </a:lnTo>
                            <a:close/>
                          </a:path>
                        </a:pathLst>
                      </a:custGeom>
                      <a:solidFill>
                        <a:srgbClr val="867AB0">
                          <a:alpha val="65000"/>
                        </a:srgbClr>
                      </a:solidFill>
                      <a:ln w="323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1" name="任意多边形: 形状 40">
                        <a:extLst>
                          <a:ext uri="{FF2B5EF4-FFF2-40B4-BE49-F238E27FC236}">
                            <a16:creationId xmlns:a16="http://schemas.microsoft.com/office/drawing/2014/main" id="{D8FFD46F-3B03-4CB8-81A9-2AE3CA53EA0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37206" y="3641441"/>
                        <a:ext cx="609741" cy="741017"/>
                      </a:xfrm>
                      <a:custGeom>
                        <a:avLst/>
                        <a:gdLst>
                          <a:gd name="connsiteX0" fmla="*/ 0 w 609741"/>
                          <a:gd name="connsiteY0" fmla="*/ 572141 h 741017"/>
                          <a:gd name="connsiteX1" fmla="*/ 270332 w 609741"/>
                          <a:gd name="connsiteY1" fmla="*/ 741017 h 741017"/>
                          <a:gd name="connsiteX2" fmla="*/ 590581 w 609741"/>
                          <a:gd name="connsiteY2" fmla="*/ 228230 h 741017"/>
                          <a:gd name="connsiteX3" fmla="*/ 550387 w 609741"/>
                          <a:gd name="connsiteY3" fmla="*/ 54168 h 741017"/>
                          <a:gd name="connsiteX4" fmla="*/ 494311 w 609741"/>
                          <a:gd name="connsiteY4" fmla="*/ 19161 h 741017"/>
                          <a:gd name="connsiteX5" fmla="*/ 320249 w 609741"/>
                          <a:gd name="connsiteY5" fmla="*/ 59354 h 741017"/>
                          <a:gd name="connsiteX6" fmla="*/ 0 w 609741"/>
                          <a:gd name="connsiteY6" fmla="*/ 572141 h 7410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609741" h="741017">
                            <a:moveTo>
                              <a:pt x="0" y="572141"/>
                            </a:moveTo>
                            <a:lnTo>
                              <a:pt x="270332" y="741017"/>
                            </a:lnTo>
                            <a:lnTo>
                              <a:pt x="590581" y="228230"/>
                            </a:lnTo>
                            <a:cubicBezTo>
                              <a:pt x="627532" y="168913"/>
                              <a:pt x="609381" y="91119"/>
                              <a:pt x="550387" y="54168"/>
                            </a:cubicBezTo>
                            <a:lnTo>
                              <a:pt x="494311" y="19161"/>
                            </a:lnTo>
                            <a:cubicBezTo>
                              <a:pt x="434994" y="-17791"/>
                              <a:pt x="357201" y="361"/>
                              <a:pt x="320249" y="59354"/>
                            </a:cubicBezTo>
                            <a:lnTo>
                              <a:pt x="0" y="572141"/>
                            </a:lnTo>
                            <a:close/>
                          </a:path>
                        </a:pathLst>
                      </a:custGeom>
                      <a:solidFill>
                        <a:srgbClr val="BF3DCF"/>
                      </a:solidFill>
                      <a:ln w="323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" name="任意多边形: 形状 41">
                        <a:extLst>
                          <a:ext uri="{FF2B5EF4-FFF2-40B4-BE49-F238E27FC236}">
                            <a16:creationId xmlns:a16="http://schemas.microsoft.com/office/drawing/2014/main" id="{C3FA3EC5-F549-4BEF-ACAE-47437EE161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47664" y="4107013"/>
                        <a:ext cx="458588" cy="367753"/>
                      </a:xfrm>
                      <a:custGeom>
                        <a:avLst/>
                        <a:gdLst>
                          <a:gd name="connsiteX0" fmla="*/ 15314 w 458588"/>
                          <a:gd name="connsiteY0" fmla="*/ 153894 h 367753"/>
                          <a:gd name="connsiteX1" fmla="*/ 350150 w 458588"/>
                          <a:gd name="connsiteY1" fmla="*/ 362963 h 367753"/>
                          <a:gd name="connsiteX2" fmla="*/ 397474 w 458588"/>
                          <a:gd name="connsiteY2" fmla="*/ 350322 h 367753"/>
                          <a:gd name="connsiteX3" fmla="*/ 452902 w 458588"/>
                          <a:gd name="connsiteY3" fmla="*/ 261832 h 367753"/>
                          <a:gd name="connsiteX4" fmla="*/ 443502 w 458588"/>
                          <a:gd name="connsiteY4" fmla="*/ 213859 h 367753"/>
                          <a:gd name="connsiteX5" fmla="*/ 108666 w 458588"/>
                          <a:gd name="connsiteY5" fmla="*/ 4790 h 367753"/>
                          <a:gd name="connsiteX6" fmla="*/ 61342 w 458588"/>
                          <a:gd name="connsiteY6" fmla="*/ 17431 h 367753"/>
                          <a:gd name="connsiteX7" fmla="*/ 5914 w 458588"/>
                          <a:gd name="connsiteY7" fmla="*/ 105921 h 367753"/>
                          <a:gd name="connsiteX8" fmla="*/ 15314 w 458588"/>
                          <a:gd name="connsiteY8" fmla="*/ 153894 h 36775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458588" h="367753">
                            <a:moveTo>
                              <a:pt x="15314" y="153894"/>
                            </a:moveTo>
                            <a:lnTo>
                              <a:pt x="350150" y="362963"/>
                            </a:lnTo>
                            <a:cubicBezTo>
                              <a:pt x="365708" y="372687"/>
                              <a:pt x="387101" y="367177"/>
                              <a:pt x="397474" y="350322"/>
                            </a:cubicBezTo>
                            <a:lnTo>
                              <a:pt x="452902" y="261832"/>
                            </a:lnTo>
                            <a:cubicBezTo>
                              <a:pt x="463274" y="244977"/>
                              <a:pt x="459060" y="223584"/>
                              <a:pt x="443502" y="213859"/>
                            </a:cubicBezTo>
                            <a:lnTo>
                              <a:pt x="108666" y="4790"/>
                            </a:lnTo>
                            <a:cubicBezTo>
                              <a:pt x="93108" y="-4934"/>
                              <a:pt x="71715" y="576"/>
                              <a:pt x="61342" y="17431"/>
                            </a:cubicBezTo>
                            <a:lnTo>
                              <a:pt x="5914" y="105921"/>
                            </a:lnTo>
                            <a:cubicBezTo>
                              <a:pt x="-4782" y="122777"/>
                              <a:pt x="-569" y="144170"/>
                              <a:pt x="15314" y="153894"/>
                            </a:cubicBezTo>
                            <a:close/>
                          </a:path>
                        </a:pathLst>
                      </a:custGeom>
                      <a:solidFill>
                        <a:srgbClr val="1C0A34"/>
                      </a:solidFill>
                      <a:ln w="323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3" name="任意多边形: 形状 42">
                        <a:extLst>
                          <a:ext uri="{FF2B5EF4-FFF2-40B4-BE49-F238E27FC236}">
                            <a16:creationId xmlns:a16="http://schemas.microsoft.com/office/drawing/2014/main" id="{9AE8FDCF-F59A-41ED-94BC-884D6C117764}"/>
                          </a:ext>
                        </a:extLst>
                      </p:cNvPr>
                      <p:cNvSpPr/>
                      <p:nvPr/>
                    </p:nvSpPr>
                    <p:spPr>
                      <a:xfrm rot="-3481390">
                        <a:off x="8680280" y="3064807"/>
                        <a:ext cx="168559" cy="269371"/>
                      </a:xfrm>
                      <a:custGeom>
                        <a:avLst/>
                        <a:gdLst>
                          <a:gd name="connsiteX0" fmla="*/ 0 w 168559"/>
                          <a:gd name="connsiteY0" fmla="*/ 0 h 269371"/>
                          <a:gd name="connsiteX1" fmla="*/ 168560 w 168559"/>
                          <a:gd name="connsiteY1" fmla="*/ 0 h 269371"/>
                          <a:gd name="connsiteX2" fmla="*/ 168560 w 168559"/>
                          <a:gd name="connsiteY2" fmla="*/ 269371 h 269371"/>
                          <a:gd name="connsiteX3" fmla="*/ 0 w 168559"/>
                          <a:gd name="connsiteY3" fmla="*/ 269371 h 26937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68559" h="269371">
                            <a:moveTo>
                              <a:pt x="0" y="0"/>
                            </a:moveTo>
                            <a:lnTo>
                              <a:pt x="168560" y="0"/>
                            </a:lnTo>
                            <a:lnTo>
                              <a:pt x="168560" y="269371"/>
                            </a:lnTo>
                            <a:lnTo>
                              <a:pt x="0" y="269371"/>
                            </a:lnTo>
                            <a:close/>
                          </a:path>
                        </a:pathLst>
                      </a:custGeom>
                      <a:solidFill>
                        <a:srgbClr val="1C0A34"/>
                      </a:solidFill>
                      <a:ln w="32386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38" name="任意多边形: 形状 37">
                      <a:extLst>
                        <a:ext uri="{FF2B5EF4-FFF2-40B4-BE49-F238E27FC236}">
                          <a16:creationId xmlns:a16="http://schemas.microsoft.com/office/drawing/2014/main" id="{28FE748F-4FB2-4A6A-9AF8-8C238621D4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94135" y="3797212"/>
                      <a:ext cx="347955" cy="468232"/>
                    </a:xfrm>
                    <a:custGeom>
                      <a:avLst/>
                      <a:gdLst>
                        <a:gd name="connsiteX0" fmla="*/ 37065 w 347955"/>
                        <a:gd name="connsiteY0" fmla="*/ 89639 h 468232"/>
                        <a:gd name="connsiteX1" fmla="*/ 23127 w 347955"/>
                        <a:gd name="connsiteY1" fmla="*/ 342791 h 468232"/>
                        <a:gd name="connsiteX2" fmla="*/ 86334 w 347955"/>
                        <a:gd name="connsiteY2" fmla="*/ 468233 h 468232"/>
                        <a:gd name="connsiteX3" fmla="*/ 333652 w 347955"/>
                        <a:gd name="connsiteY3" fmla="*/ 72135 h 468232"/>
                        <a:gd name="connsiteX4" fmla="*/ 347914 w 347955"/>
                        <a:gd name="connsiteY4" fmla="*/ 38425 h 468232"/>
                        <a:gd name="connsiteX5" fmla="*/ 315500 w 347955"/>
                        <a:gd name="connsiteY5" fmla="*/ 7956 h 468232"/>
                        <a:gd name="connsiteX6" fmla="*/ 86010 w 347955"/>
                        <a:gd name="connsiteY6" fmla="*/ 27080 h 468232"/>
                        <a:gd name="connsiteX7" fmla="*/ 37065 w 347955"/>
                        <a:gd name="connsiteY7" fmla="*/ 89639 h 4682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347955" h="468232">
                          <a:moveTo>
                            <a:pt x="37065" y="89639"/>
                          </a:moveTo>
                          <a:cubicBezTo>
                            <a:pt x="-4100" y="174887"/>
                            <a:pt x="-14149" y="255274"/>
                            <a:pt x="23127" y="342791"/>
                          </a:cubicBezTo>
                          <a:cubicBezTo>
                            <a:pt x="41603" y="385901"/>
                            <a:pt x="62996" y="427391"/>
                            <a:pt x="86334" y="468233"/>
                          </a:cubicBezTo>
                          <a:lnTo>
                            <a:pt x="333652" y="72135"/>
                          </a:lnTo>
                          <a:cubicBezTo>
                            <a:pt x="340459" y="61439"/>
                            <a:pt x="344673" y="50094"/>
                            <a:pt x="347914" y="38425"/>
                          </a:cubicBezTo>
                          <a:cubicBezTo>
                            <a:pt x="349211" y="34211"/>
                            <a:pt x="319390" y="11521"/>
                            <a:pt x="315500" y="7956"/>
                          </a:cubicBezTo>
                          <a:cubicBezTo>
                            <a:pt x="304155" y="-1444"/>
                            <a:pt x="129121" y="-9548"/>
                            <a:pt x="86010" y="27080"/>
                          </a:cubicBezTo>
                          <a:cubicBezTo>
                            <a:pt x="63969" y="46204"/>
                            <a:pt x="48086" y="67273"/>
                            <a:pt x="37065" y="89639"/>
                          </a:cubicBezTo>
                          <a:close/>
                        </a:path>
                      </a:pathLst>
                    </a:custGeom>
                    <a:solidFill>
                      <a:srgbClr val="7D4CCA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5" name="任意多边形: 形状 24">
                  <a:extLst>
                    <a:ext uri="{FF2B5EF4-FFF2-40B4-BE49-F238E27FC236}">
                      <a16:creationId xmlns:a16="http://schemas.microsoft.com/office/drawing/2014/main" id="{74D28F9E-60C3-4D95-A897-0208B6B41270}"/>
                    </a:ext>
                  </a:extLst>
                </p:cNvPr>
                <p:cNvSpPr/>
                <p:nvPr/>
              </p:nvSpPr>
              <p:spPr>
                <a:xfrm>
                  <a:off x="8179331" y="3755083"/>
                  <a:ext cx="852815" cy="1543716"/>
                </a:xfrm>
                <a:custGeom>
                  <a:avLst/>
                  <a:gdLst>
                    <a:gd name="connsiteX0" fmla="*/ 613601 w 852815"/>
                    <a:gd name="connsiteY0" fmla="*/ 1543716 h 1543716"/>
                    <a:gd name="connsiteX1" fmla="*/ 852816 w 852815"/>
                    <a:gd name="connsiteY1" fmla="*/ 771942 h 1543716"/>
                    <a:gd name="connsiteX2" fmla="*/ 445373 w 852815"/>
                    <a:gd name="connsiteY2" fmla="*/ 72451 h 1543716"/>
                    <a:gd name="connsiteX3" fmla="*/ 75207 w 852815"/>
                    <a:gd name="connsiteY3" fmla="*/ 40685 h 1543716"/>
                    <a:gd name="connsiteX4" fmla="*/ 2924 w 852815"/>
                    <a:gd name="connsiteY4" fmla="*/ 218637 h 1543716"/>
                    <a:gd name="connsiteX5" fmla="*/ 128042 w 852815"/>
                    <a:gd name="connsiteY5" fmla="*/ 371955 h 1543716"/>
                    <a:gd name="connsiteX6" fmla="*/ 393511 w 852815"/>
                    <a:gd name="connsiteY6" fmla="*/ 523976 h 1543716"/>
                    <a:gd name="connsiteX7" fmla="*/ 113455 w 852815"/>
                    <a:gd name="connsiteY7" fmla="*/ 1503847 h 1543716"/>
                    <a:gd name="connsiteX8" fmla="*/ 613601 w 852815"/>
                    <a:gd name="connsiteY8" fmla="*/ 1543716 h 1543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52815" h="1543716">
                      <a:moveTo>
                        <a:pt x="613601" y="1543716"/>
                      </a:moveTo>
                      <a:cubicBezTo>
                        <a:pt x="613601" y="1543716"/>
                        <a:pt x="852816" y="1331730"/>
                        <a:pt x="852816" y="771942"/>
                      </a:cubicBezTo>
                      <a:cubicBezTo>
                        <a:pt x="852816" y="452017"/>
                        <a:pt x="643098" y="177147"/>
                        <a:pt x="445373" y="72451"/>
                      </a:cubicBezTo>
                      <a:cubicBezTo>
                        <a:pt x="340676" y="17023"/>
                        <a:pt x="181524" y="-41322"/>
                        <a:pt x="75207" y="40685"/>
                      </a:cubicBezTo>
                      <a:cubicBezTo>
                        <a:pt x="23020" y="80878"/>
                        <a:pt x="-10366" y="152837"/>
                        <a:pt x="2924" y="218637"/>
                      </a:cubicBezTo>
                      <a:cubicBezTo>
                        <a:pt x="16862" y="285734"/>
                        <a:pt x="72614" y="336624"/>
                        <a:pt x="128042" y="371955"/>
                      </a:cubicBezTo>
                      <a:cubicBezTo>
                        <a:pt x="211345" y="424789"/>
                        <a:pt x="321876" y="468224"/>
                        <a:pt x="393511" y="523976"/>
                      </a:cubicBezTo>
                      <a:cubicBezTo>
                        <a:pt x="553311" y="647797"/>
                        <a:pt x="597394" y="1251667"/>
                        <a:pt x="113455" y="1503847"/>
                      </a:cubicBezTo>
                      <a:lnTo>
                        <a:pt x="613601" y="1543716"/>
                      </a:lnTo>
                      <a:close/>
                    </a:path>
                  </a:pathLst>
                </a:custGeom>
                <a:solidFill>
                  <a:srgbClr val="BF3DCF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6" name="任意多边形: 形状 25">
                  <a:extLst>
                    <a:ext uri="{FF2B5EF4-FFF2-40B4-BE49-F238E27FC236}">
                      <a16:creationId xmlns:a16="http://schemas.microsoft.com/office/drawing/2014/main" id="{FD30CE2C-D25A-42EB-9FD6-1D4055209554}"/>
                    </a:ext>
                  </a:extLst>
                </p:cNvPr>
                <p:cNvSpPr/>
                <p:nvPr/>
              </p:nvSpPr>
              <p:spPr>
                <a:xfrm>
                  <a:off x="8292786" y="4739011"/>
                  <a:ext cx="674532" cy="556222"/>
                </a:xfrm>
                <a:custGeom>
                  <a:avLst/>
                  <a:gdLst>
                    <a:gd name="connsiteX0" fmla="*/ 592850 w 674532"/>
                    <a:gd name="connsiteY0" fmla="*/ 23986 h 556222"/>
                    <a:gd name="connsiteX1" fmla="*/ 369842 w 674532"/>
                    <a:gd name="connsiteY1" fmla="*/ 42462 h 556222"/>
                    <a:gd name="connsiteX2" fmla="*/ 0 w 674532"/>
                    <a:gd name="connsiteY2" fmla="*/ 519918 h 556222"/>
                    <a:gd name="connsiteX3" fmla="*/ 451849 w 674532"/>
                    <a:gd name="connsiteY3" fmla="*/ 556222 h 556222"/>
                    <a:gd name="connsiteX4" fmla="*/ 674533 w 674532"/>
                    <a:gd name="connsiteY4" fmla="*/ 0 h 556222"/>
                    <a:gd name="connsiteX5" fmla="*/ 592850 w 674532"/>
                    <a:gd name="connsiteY5" fmla="*/ 23986 h 5562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74532" h="556222">
                      <a:moveTo>
                        <a:pt x="592850" y="23986"/>
                      </a:moveTo>
                      <a:cubicBezTo>
                        <a:pt x="518622" y="38248"/>
                        <a:pt x="444070" y="44083"/>
                        <a:pt x="369842" y="42462"/>
                      </a:cubicBezTo>
                      <a:cubicBezTo>
                        <a:pt x="328353" y="222359"/>
                        <a:pt x="217497" y="406794"/>
                        <a:pt x="0" y="519918"/>
                      </a:cubicBezTo>
                      <a:lnTo>
                        <a:pt x="451849" y="556222"/>
                      </a:lnTo>
                      <a:cubicBezTo>
                        <a:pt x="478429" y="530291"/>
                        <a:pt x="629801" y="366601"/>
                        <a:pt x="674533" y="0"/>
                      </a:cubicBezTo>
                      <a:cubicBezTo>
                        <a:pt x="649250" y="9724"/>
                        <a:pt x="622022" y="18152"/>
                        <a:pt x="592850" y="23986"/>
                      </a:cubicBezTo>
                      <a:close/>
                    </a:path>
                  </a:pathLst>
                </a:custGeom>
                <a:solidFill>
                  <a:srgbClr val="9C01DB">
                    <a:alpha val="75000"/>
                  </a:srgbClr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7" name="组合 26">
                  <a:extLst>
                    <a:ext uri="{FF2B5EF4-FFF2-40B4-BE49-F238E27FC236}">
                      <a16:creationId xmlns:a16="http://schemas.microsoft.com/office/drawing/2014/main" id="{69B3F5F5-8250-4C78-8AB7-4D5E53475E71}"/>
                    </a:ext>
                  </a:extLst>
                </p:cNvPr>
                <p:cNvGrpSpPr/>
                <p:nvPr/>
              </p:nvGrpSpPr>
              <p:grpSpPr>
                <a:xfrm>
                  <a:off x="7917434" y="5187295"/>
                  <a:ext cx="1129947" cy="278434"/>
                  <a:chOff x="7917434" y="5187295"/>
                  <a:chExt cx="1129947" cy="278434"/>
                </a:xfrm>
                <a:solidFill>
                  <a:srgbClr val="1C0A34"/>
                </a:solidFill>
              </p:grpSpPr>
              <p:grpSp>
                <p:nvGrpSpPr>
                  <p:cNvPr id="30" name="组合 29">
                    <a:extLst>
                      <a:ext uri="{FF2B5EF4-FFF2-40B4-BE49-F238E27FC236}">
                        <a16:creationId xmlns:a16="http://schemas.microsoft.com/office/drawing/2014/main" id="{E7FEF302-BD51-4CE9-9A71-9FBA1538DA33}"/>
                      </a:ext>
                    </a:extLst>
                  </p:cNvPr>
                  <p:cNvGrpSpPr/>
                  <p:nvPr/>
                </p:nvGrpSpPr>
                <p:grpSpPr>
                  <a:xfrm>
                    <a:off x="8074317" y="5365895"/>
                    <a:ext cx="816505" cy="99834"/>
                    <a:chOff x="8074317" y="5365895"/>
                    <a:chExt cx="816505" cy="99834"/>
                  </a:xfrm>
                  <a:solidFill>
                    <a:srgbClr val="1C0A34"/>
                  </a:solidFill>
                </p:grpSpPr>
                <p:sp>
                  <p:nvSpPr>
                    <p:cNvPr id="32" name="任意多边形: 形状 31">
                      <a:extLst>
                        <a:ext uri="{FF2B5EF4-FFF2-40B4-BE49-F238E27FC236}">
                          <a16:creationId xmlns:a16="http://schemas.microsoft.com/office/drawing/2014/main" id="{E4BB4527-FC1B-4948-972B-0189F52F90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298" y="5365895"/>
                      <a:ext cx="169524" cy="99834"/>
                    </a:xfrm>
                    <a:custGeom>
                      <a:avLst/>
                      <a:gdLst>
                        <a:gd name="connsiteX0" fmla="*/ 18476 w 169524"/>
                        <a:gd name="connsiteY0" fmla="*/ 99835 h 99834"/>
                        <a:gd name="connsiteX1" fmla="*/ 151049 w 169524"/>
                        <a:gd name="connsiteY1" fmla="*/ 99835 h 99834"/>
                        <a:gd name="connsiteX2" fmla="*/ 169525 w 169524"/>
                        <a:gd name="connsiteY2" fmla="*/ 81359 h 99834"/>
                        <a:gd name="connsiteX3" fmla="*/ 169525 w 169524"/>
                        <a:gd name="connsiteY3" fmla="*/ 18476 h 99834"/>
                        <a:gd name="connsiteX4" fmla="*/ 151049 w 169524"/>
                        <a:gd name="connsiteY4" fmla="*/ 0 h 99834"/>
                        <a:gd name="connsiteX5" fmla="*/ 18476 w 169524"/>
                        <a:gd name="connsiteY5" fmla="*/ 0 h 99834"/>
                        <a:gd name="connsiteX6" fmla="*/ 0 w 169524"/>
                        <a:gd name="connsiteY6" fmla="*/ 18476 h 99834"/>
                        <a:gd name="connsiteX7" fmla="*/ 0 w 169524"/>
                        <a:gd name="connsiteY7" fmla="*/ 81359 h 99834"/>
                        <a:gd name="connsiteX8" fmla="*/ 18476 w 169524"/>
                        <a:gd name="connsiteY8" fmla="*/ 99835 h 998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69524" h="99834">
                          <a:moveTo>
                            <a:pt x="18476" y="99835"/>
                          </a:moveTo>
                          <a:lnTo>
                            <a:pt x="151049" y="99835"/>
                          </a:lnTo>
                          <a:cubicBezTo>
                            <a:pt x="161097" y="99835"/>
                            <a:pt x="169525" y="91731"/>
                            <a:pt x="169525" y="81359"/>
                          </a:cubicBezTo>
                          <a:lnTo>
                            <a:pt x="169525" y="18476"/>
                          </a:lnTo>
                          <a:cubicBezTo>
                            <a:pt x="169525" y="8427"/>
                            <a:pt x="161421" y="0"/>
                            <a:pt x="151049" y="0"/>
                          </a:cubicBezTo>
                          <a:lnTo>
                            <a:pt x="18476" y="0"/>
                          </a:lnTo>
                          <a:cubicBezTo>
                            <a:pt x="8428" y="0"/>
                            <a:pt x="0" y="8103"/>
                            <a:pt x="0" y="18476"/>
                          </a:cubicBezTo>
                          <a:lnTo>
                            <a:pt x="0" y="81359"/>
                          </a:lnTo>
                          <a:cubicBezTo>
                            <a:pt x="0" y="91407"/>
                            <a:pt x="8103" y="99835"/>
                            <a:pt x="18476" y="99835"/>
                          </a:cubicBezTo>
                          <a:close/>
                        </a:path>
                      </a:pathLst>
                    </a:custGeom>
                    <a:solidFill>
                      <a:srgbClr val="1C0A34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" name="任意多边形: 形状 32">
                      <a:extLst>
                        <a:ext uri="{FF2B5EF4-FFF2-40B4-BE49-F238E27FC236}">
                          <a16:creationId xmlns:a16="http://schemas.microsoft.com/office/drawing/2014/main" id="{26AFE1F7-4BD1-41F8-8BA7-5C3AABBE3C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74317" y="5365895"/>
                      <a:ext cx="169524" cy="99834"/>
                    </a:xfrm>
                    <a:custGeom>
                      <a:avLst/>
                      <a:gdLst>
                        <a:gd name="connsiteX0" fmla="*/ 18476 w 169524"/>
                        <a:gd name="connsiteY0" fmla="*/ 99835 h 99834"/>
                        <a:gd name="connsiteX1" fmla="*/ 151048 w 169524"/>
                        <a:gd name="connsiteY1" fmla="*/ 99835 h 99834"/>
                        <a:gd name="connsiteX2" fmla="*/ 169525 w 169524"/>
                        <a:gd name="connsiteY2" fmla="*/ 81359 h 99834"/>
                        <a:gd name="connsiteX3" fmla="*/ 169525 w 169524"/>
                        <a:gd name="connsiteY3" fmla="*/ 18476 h 99834"/>
                        <a:gd name="connsiteX4" fmla="*/ 151048 w 169524"/>
                        <a:gd name="connsiteY4" fmla="*/ 0 h 99834"/>
                        <a:gd name="connsiteX5" fmla="*/ 18476 w 169524"/>
                        <a:gd name="connsiteY5" fmla="*/ 0 h 99834"/>
                        <a:gd name="connsiteX6" fmla="*/ 0 w 169524"/>
                        <a:gd name="connsiteY6" fmla="*/ 18476 h 99834"/>
                        <a:gd name="connsiteX7" fmla="*/ 0 w 169524"/>
                        <a:gd name="connsiteY7" fmla="*/ 81359 h 99834"/>
                        <a:gd name="connsiteX8" fmla="*/ 18476 w 169524"/>
                        <a:gd name="connsiteY8" fmla="*/ 99835 h 998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69524" h="99834">
                          <a:moveTo>
                            <a:pt x="18476" y="99835"/>
                          </a:moveTo>
                          <a:lnTo>
                            <a:pt x="151048" y="99835"/>
                          </a:lnTo>
                          <a:cubicBezTo>
                            <a:pt x="161097" y="99835"/>
                            <a:pt x="169525" y="91731"/>
                            <a:pt x="169525" y="81359"/>
                          </a:cubicBezTo>
                          <a:lnTo>
                            <a:pt x="169525" y="18476"/>
                          </a:lnTo>
                          <a:cubicBezTo>
                            <a:pt x="169525" y="8427"/>
                            <a:pt x="161421" y="0"/>
                            <a:pt x="151048" y="0"/>
                          </a:cubicBezTo>
                          <a:lnTo>
                            <a:pt x="18476" y="0"/>
                          </a:lnTo>
                          <a:cubicBezTo>
                            <a:pt x="8428" y="0"/>
                            <a:pt x="0" y="8103"/>
                            <a:pt x="0" y="18476"/>
                          </a:cubicBezTo>
                          <a:lnTo>
                            <a:pt x="0" y="81359"/>
                          </a:lnTo>
                          <a:cubicBezTo>
                            <a:pt x="324" y="91407"/>
                            <a:pt x="8428" y="99835"/>
                            <a:pt x="18476" y="99835"/>
                          </a:cubicBezTo>
                          <a:close/>
                        </a:path>
                      </a:pathLst>
                    </a:custGeom>
                    <a:solidFill>
                      <a:srgbClr val="1C0A34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1" name="任意多边形: 形状 30">
                    <a:extLst>
                      <a:ext uri="{FF2B5EF4-FFF2-40B4-BE49-F238E27FC236}">
                        <a16:creationId xmlns:a16="http://schemas.microsoft.com/office/drawing/2014/main" id="{14C9C9A0-C612-4A36-97E9-068C1B7A13BD}"/>
                      </a:ext>
                    </a:extLst>
                  </p:cNvPr>
                  <p:cNvSpPr/>
                  <p:nvPr/>
                </p:nvSpPr>
                <p:spPr>
                  <a:xfrm>
                    <a:off x="7917434" y="5187295"/>
                    <a:ext cx="1129947" cy="208096"/>
                  </a:xfrm>
                  <a:custGeom>
                    <a:avLst/>
                    <a:gdLst>
                      <a:gd name="connsiteX0" fmla="*/ 31766 w 1129947"/>
                      <a:gd name="connsiteY0" fmla="*/ 208097 h 208096"/>
                      <a:gd name="connsiteX1" fmla="*/ 1098182 w 1129947"/>
                      <a:gd name="connsiteY1" fmla="*/ 208097 h 208096"/>
                      <a:gd name="connsiteX2" fmla="*/ 1129947 w 1129947"/>
                      <a:gd name="connsiteY2" fmla="*/ 176332 h 208096"/>
                      <a:gd name="connsiteX3" fmla="*/ 1129947 w 1129947"/>
                      <a:gd name="connsiteY3" fmla="*/ 31765 h 208096"/>
                      <a:gd name="connsiteX4" fmla="*/ 1098182 w 1129947"/>
                      <a:gd name="connsiteY4" fmla="*/ 0 h 208096"/>
                      <a:gd name="connsiteX5" fmla="*/ 31766 w 1129947"/>
                      <a:gd name="connsiteY5" fmla="*/ 0 h 208096"/>
                      <a:gd name="connsiteX6" fmla="*/ 0 w 1129947"/>
                      <a:gd name="connsiteY6" fmla="*/ 31765 h 208096"/>
                      <a:gd name="connsiteX7" fmla="*/ 0 w 1129947"/>
                      <a:gd name="connsiteY7" fmla="*/ 176332 h 208096"/>
                      <a:gd name="connsiteX8" fmla="*/ 31766 w 1129947"/>
                      <a:gd name="connsiteY8" fmla="*/ 208097 h 2080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29947" h="208096">
                        <a:moveTo>
                          <a:pt x="31766" y="208097"/>
                        </a:moveTo>
                        <a:lnTo>
                          <a:pt x="1098182" y="208097"/>
                        </a:lnTo>
                        <a:cubicBezTo>
                          <a:pt x="1115685" y="208097"/>
                          <a:pt x="1129947" y="193835"/>
                          <a:pt x="1129947" y="176332"/>
                        </a:cubicBezTo>
                        <a:lnTo>
                          <a:pt x="1129947" y="31765"/>
                        </a:lnTo>
                        <a:cubicBezTo>
                          <a:pt x="1129947" y="14262"/>
                          <a:pt x="1115685" y="0"/>
                          <a:pt x="1098182" y="0"/>
                        </a:cubicBezTo>
                        <a:lnTo>
                          <a:pt x="31766" y="0"/>
                        </a:lnTo>
                        <a:cubicBezTo>
                          <a:pt x="14262" y="0"/>
                          <a:pt x="0" y="14262"/>
                          <a:pt x="0" y="31765"/>
                        </a:cubicBezTo>
                        <a:lnTo>
                          <a:pt x="0" y="176332"/>
                        </a:lnTo>
                        <a:cubicBezTo>
                          <a:pt x="0" y="193835"/>
                          <a:pt x="14262" y="208097"/>
                          <a:pt x="31766" y="208097"/>
                        </a:cubicBezTo>
                        <a:close/>
                      </a:path>
                    </a:pathLst>
                  </a:custGeom>
                  <a:solidFill>
                    <a:srgbClr val="1C0A34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8" name="任意多边形: 形状 27">
                  <a:extLst>
                    <a:ext uri="{FF2B5EF4-FFF2-40B4-BE49-F238E27FC236}">
                      <a16:creationId xmlns:a16="http://schemas.microsoft.com/office/drawing/2014/main" id="{A40B36E8-F6F7-4357-AC00-94FA8C9166A8}"/>
                    </a:ext>
                  </a:extLst>
                </p:cNvPr>
                <p:cNvSpPr/>
                <p:nvPr/>
              </p:nvSpPr>
              <p:spPr>
                <a:xfrm>
                  <a:off x="8250000" y="3858002"/>
                  <a:ext cx="131600" cy="131600"/>
                </a:xfrm>
                <a:custGeom>
                  <a:avLst/>
                  <a:gdLst>
                    <a:gd name="connsiteX0" fmla="*/ 0 w 131600"/>
                    <a:gd name="connsiteY0" fmla="*/ 65800 h 131600"/>
                    <a:gd name="connsiteX1" fmla="*/ 65800 w 131600"/>
                    <a:gd name="connsiteY1" fmla="*/ 131600 h 131600"/>
                    <a:gd name="connsiteX2" fmla="*/ 131600 w 131600"/>
                    <a:gd name="connsiteY2" fmla="*/ 65800 h 131600"/>
                    <a:gd name="connsiteX3" fmla="*/ 65800 w 131600"/>
                    <a:gd name="connsiteY3" fmla="*/ 0 h 131600"/>
                    <a:gd name="connsiteX4" fmla="*/ 0 w 131600"/>
                    <a:gd name="connsiteY4" fmla="*/ 65800 h 13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600" h="131600">
                      <a:moveTo>
                        <a:pt x="0" y="65800"/>
                      </a:moveTo>
                      <a:cubicBezTo>
                        <a:pt x="0" y="102104"/>
                        <a:pt x="29497" y="131600"/>
                        <a:pt x="65800" y="131600"/>
                      </a:cubicBezTo>
                      <a:cubicBezTo>
                        <a:pt x="102104" y="131600"/>
                        <a:pt x="131600" y="102104"/>
                        <a:pt x="131600" y="65800"/>
                      </a:cubicBezTo>
                      <a:cubicBezTo>
                        <a:pt x="131600" y="29497"/>
                        <a:pt x="102104" y="0"/>
                        <a:pt x="65800" y="0"/>
                      </a:cubicBezTo>
                      <a:cubicBezTo>
                        <a:pt x="29497" y="0"/>
                        <a:pt x="0" y="29497"/>
                        <a:pt x="0" y="65800"/>
                      </a:cubicBezTo>
                      <a:close/>
                    </a:path>
                  </a:pathLst>
                </a:custGeom>
                <a:solidFill>
                  <a:srgbClr val="1C0A34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9" name="任意多边形: 形状 28">
                  <a:extLst>
                    <a:ext uri="{FF2B5EF4-FFF2-40B4-BE49-F238E27FC236}">
                      <a16:creationId xmlns:a16="http://schemas.microsoft.com/office/drawing/2014/main" id="{D5C2FC0E-42CB-4B38-A50B-8354A1A0150E}"/>
                    </a:ext>
                  </a:extLst>
                </p:cNvPr>
                <p:cNvSpPr/>
                <p:nvPr/>
              </p:nvSpPr>
              <p:spPr>
                <a:xfrm>
                  <a:off x="7769627" y="4651818"/>
                  <a:ext cx="690091" cy="198048"/>
                </a:xfrm>
                <a:custGeom>
                  <a:avLst/>
                  <a:gdLst>
                    <a:gd name="connsiteX0" fmla="*/ 0 w 690091"/>
                    <a:gd name="connsiteY0" fmla="*/ 0 h 198048"/>
                    <a:gd name="connsiteX1" fmla="*/ 690091 w 690091"/>
                    <a:gd name="connsiteY1" fmla="*/ 0 h 198048"/>
                    <a:gd name="connsiteX2" fmla="*/ 690091 w 690091"/>
                    <a:gd name="connsiteY2" fmla="*/ 198049 h 198048"/>
                    <a:gd name="connsiteX3" fmla="*/ 0 w 690091"/>
                    <a:gd name="connsiteY3" fmla="*/ 198049 h 198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90091" h="198048">
                      <a:moveTo>
                        <a:pt x="0" y="0"/>
                      </a:moveTo>
                      <a:lnTo>
                        <a:pt x="690091" y="0"/>
                      </a:lnTo>
                      <a:lnTo>
                        <a:pt x="690091" y="198049"/>
                      </a:lnTo>
                      <a:lnTo>
                        <a:pt x="0" y="198049"/>
                      </a:lnTo>
                      <a:close/>
                    </a:path>
                  </a:pathLst>
                </a:custGeom>
                <a:solidFill>
                  <a:srgbClr val="1C0A34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id="{C748973C-7D0B-49A0-8FE7-C7131E93F8FE}"/>
                  </a:ext>
                </a:extLst>
              </p:cNvPr>
              <p:cNvSpPr/>
              <p:nvPr/>
            </p:nvSpPr>
            <p:spPr>
              <a:xfrm>
                <a:off x="7955499" y="5134460"/>
                <a:ext cx="782329" cy="345244"/>
              </a:xfrm>
              <a:custGeom>
                <a:avLst/>
                <a:gdLst>
                  <a:gd name="connsiteX0" fmla="*/ 782330 w 782329"/>
                  <a:gd name="connsiteY0" fmla="*/ 95621 h 345244"/>
                  <a:gd name="connsiteX1" fmla="*/ 782330 w 782329"/>
                  <a:gd name="connsiteY1" fmla="*/ 305987 h 345244"/>
                  <a:gd name="connsiteX2" fmla="*/ 3100 w 782329"/>
                  <a:gd name="connsiteY2" fmla="*/ 330622 h 345244"/>
                  <a:gd name="connsiteX3" fmla="*/ 315570 w 782329"/>
                  <a:gd name="connsiteY3" fmla="*/ 0 h 345244"/>
                  <a:gd name="connsiteX4" fmla="*/ 782330 w 782329"/>
                  <a:gd name="connsiteY4" fmla="*/ 95621 h 345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329" h="345244">
                    <a:moveTo>
                      <a:pt x="782330" y="95621"/>
                    </a:moveTo>
                    <a:lnTo>
                      <a:pt x="782330" y="305987"/>
                    </a:lnTo>
                    <a:cubicBezTo>
                      <a:pt x="782330" y="305987"/>
                      <a:pt x="38432" y="374380"/>
                      <a:pt x="3100" y="330622"/>
                    </a:cubicBezTo>
                    <a:cubicBezTo>
                      <a:pt x="-32231" y="286863"/>
                      <a:pt x="244584" y="0"/>
                      <a:pt x="315570" y="0"/>
                    </a:cubicBezTo>
                    <a:cubicBezTo>
                      <a:pt x="386232" y="0"/>
                      <a:pt x="559971" y="43759"/>
                      <a:pt x="782330" y="95621"/>
                    </a:cubicBezTo>
                    <a:close/>
                  </a:path>
                </a:pathLst>
              </a:custGeom>
              <a:solidFill>
                <a:srgbClr val="F1B2DF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5963F4FA-BD26-4891-BFD1-6E74B74FDB07}"/>
                  </a:ext>
                </a:extLst>
              </p:cNvPr>
              <p:cNvGrpSpPr/>
              <p:nvPr/>
            </p:nvGrpSpPr>
            <p:grpSpPr>
              <a:xfrm>
                <a:off x="8592615" y="3457043"/>
                <a:ext cx="2779165" cy="2667985"/>
                <a:chOff x="8592615" y="3457043"/>
                <a:chExt cx="2779165" cy="2667985"/>
              </a:xfrm>
              <a:solidFill>
                <a:schemeClr val="accent1"/>
              </a:solidFill>
            </p:grpSpPr>
            <p:sp>
              <p:nvSpPr>
                <p:cNvPr id="20" name="任意多边形: 形状 19">
                  <a:extLst>
                    <a:ext uri="{FF2B5EF4-FFF2-40B4-BE49-F238E27FC236}">
                      <a16:creationId xmlns:a16="http://schemas.microsoft.com/office/drawing/2014/main" id="{CB1762D2-B3E7-49E2-89D8-073E3EB838DF}"/>
                    </a:ext>
                  </a:extLst>
                </p:cNvPr>
                <p:cNvSpPr/>
                <p:nvPr/>
              </p:nvSpPr>
              <p:spPr>
                <a:xfrm>
                  <a:off x="9672211" y="3457043"/>
                  <a:ext cx="1699243" cy="2667985"/>
                </a:xfrm>
                <a:custGeom>
                  <a:avLst/>
                  <a:gdLst>
                    <a:gd name="connsiteX0" fmla="*/ 151806 w 1699243"/>
                    <a:gd name="connsiteY0" fmla="*/ 2667985 h 2667985"/>
                    <a:gd name="connsiteX1" fmla="*/ 1699244 w 1699243"/>
                    <a:gd name="connsiteY1" fmla="*/ 2667985 h 2667985"/>
                    <a:gd name="connsiteX2" fmla="*/ 1367326 w 1699243"/>
                    <a:gd name="connsiteY2" fmla="*/ 627208 h 2667985"/>
                    <a:gd name="connsiteX3" fmla="*/ 769614 w 1699243"/>
                    <a:gd name="connsiteY3" fmla="*/ 0 h 2667985"/>
                    <a:gd name="connsiteX4" fmla="*/ 233165 w 1699243"/>
                    <a:gd name="connsiteY4" fmla="*/ 237594 h 2667985"/>
                    <a:gd name="connsiteX5" fmla="*/ 757 w 1699243"/>
                    <a:gd name="connsiteY5" fmla="*/ 993161 h 2667985"/>
                    <a:gd name="connsiteX6" fmla="*/ 151806 w 1699243"/>
                    <a:gd name="connsiteY6" fmla="*/ 2667985 h 26679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99243" h="2667985">
                      <a:moveTo>
                        <a:pt x="151806" y="2667985"/>
                      </a:moveTo>
                      <a:lnTo>
                        <a:pt x="1699244" y="2667985"/>
                      </a:lnTo>
                      <a:cubicBezTo>
                        <a:pt x="1659699" y="1869632"/>
                        <a:pt x="1468781" y="828823"/>
                        <a:pt x="1367326" y="627208"/>
                      </a:cubicBezTo>
                      <a:cubicBezTo>
                        <a:pt x="1227298" y="348125"/>
                        <a:pt x="769614" y="0"/>
                        <a:pt x="769614" y="0"/>
                      </a:cubicBezTo>
                      <a:lnTo>
                        <a:pt x="233165" y="237594"/>
                      </a:lnTo>
                      <a:cubicBezTo>
                        <a:pt x="58454" y="569512"/>
                        <a:pt x="-7994" y="928009"/>
                        <a:pt x="757" y="993161"/>
                      </a:cubicBezTo>
                      <a:cubicBezTo>
                        <a:pt x="8861" y="1051506"/>
                        <a:pt x="152454" y="2383716"/>
                        <a:pt x="151806" y="2667985"/>
                      </a:cubicBezTo>
                      <a:close/>
                    </a:path>
                  </a:pathLst>
                </a:custGeom>
                <a:solidFill>
                  <a:srgbClr val="F0EEF7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任意多边形: 形状 20">
                  <a:extLst>
                    <a:ext uri="{FF2B5EF4-FFF2-40B4-BE49-F238E27FC236}">
                      <a16:creationId xmlns:a16="http://schemas.microsoft.com/office/drawing/2014/main" id="{A15CE420-B048-4486-A592-F79F51261851}"/>
                    </a:ext>
                  </a:extLst>
                </p:cNvPr>
                <p:cNvSpPr/>
                <p:nvPr/>
              </p:nvSpPr>
              <p:spPr>
                <a:xfrm>
                  <a:off x="8592615" y="3828166"/>
                  <a:ext cx="2040345" cy="1642786"/>
                </a:xfrm>
                <a:custGeom>
                  <a:avLst/>
                  <a:gdLst>
                    <a:gd name="connsiteX0" fmla="*/ 9724 w 2040345"/>
                    <a:gd name="connsiteY0" fmla="*/ 1341950 h 1642786"/>
                    <a:gd name="connsiteX1" fmla="*/ 0 w 2040345"/>
                    <a:gd name="connsiteY1" fmla="*/ 1633999 h 1642786"/>
                    <a:gd name="connsiteX2" fmla="*/ 1059934 w 2040345"/>
                    <a:gd name="connsiteY2" fmla="*/ 1633999 h 1642786"/>
                    <a:gd name="connsiteX3" fmla="*/ 1996046 w 2040345"/>
                    <a:gd name="connsiteY3" fmla="*/ 200982 h 1642786"/>
                    <a:gd name="connsiteX4" fmla="*/ 1288451 w 2040345"/>
                    <a:gd name="connsiteY4" fmla="*/ 669686 h 1642786"/>
                    <a:gd name="connsiteX5" fmla="*/ 887168 w 2040345"/>
                    <a:gd name="connsiteY5" fmla="*/ 1197060 h 1642786"/>
                    <a:gd name="connsiteX6" fmla="*/ 9724 w 2040345"/>
                    <a:gd name="connsiteY6" fmla="*/ 1341950 h 16427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40345" h="1642786">
                      <a:moveTo>
                        <a:pt x="9724" y="1341950"/>
                      </a:moveTo>
                      <a:lnTo>
                        <a:pt x="0" y="1633999"/>
                      </a:lnTo>
                      <a:cubicBezTo>
                        <a:pt x="0" y="1633999"/>
                        <a:pt x="972416" y="1653771"/>
                        <a:pt x="1059934" y="1633999"/>
                      </a:cubicBezTo>
                      <a:cubicBezTo>
                        <a:pt x="1147775" y="1614226"/>
                        <a:pt x="2275130" y="693996"/>
                        <a:pt x="1996046" y="200982"/>
                      </a:cubicBezTo>
                      <a:cubicBezTo>
                        <a:pt x="1653107" y="-404834"/>
                        <a:pt x="1350038" y="539707"/>
                        <a:pt x="1288451" y="669686"/>
                      </a:cubicBezTo>
                      <a:cubicBezTo>
                        <a:pt x="1227189" y="799666"/>
                        <a:pt x="964313" y="1175343"/>
                        <a:pt x="887168" y="1197060"/>
                      </a:cubicBezTo>
                      <a:cubicBezTo>
                        <a:pt x="809699" y="1218453"/>
                        <a:pt x="9724" y="1341950"/>
                        <a:pt x="9724" y="1341950"/>
                      </a:cubicBezTo>
                      <a:close/>
                    </a:path>
                  </a:pathLst>
                </a:custGeom>
                <a:solidFill>
                  <a:srgbClr val="F0EEF7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2" name="任意多边形: 形状 21">
                  <a:extLst>
                    <a:ext uri="{FF2B5EF4-FFF2-40B4-BE49-F238E27FC236}">
                      <a16:creationId xmlns:a16="http://schemas.microsoft.com/office/drawing/2014/main" id="{F8003A70-490F-4A27-926F-356E34DB90A2}"/>
                    </a:ext>
                  </a:extLst>
                </p:cNvPr>
                <p:cNvSpPr/>
                <p:nvPr/>
              </p:nvSpPr>
              <p:spPr>
                <a:xfrm>
                  <a:off x="8592615" y="3457043"/>
                  <a:ext cx="2779165" cy="2667985"/>
                </a:xfrm>
                <a:custGeom>
                  <a:avLst/>
                  <a:gdLst>
                    <a:gd name="connsiteX0" fmla="*/ 1059610 w 2779165"/>
                    <a:gd name="connsiteY0" fmla="*/ 2005122 h 2667985"/>
                    <a:gd name="connsiteX1" fmla="*/ 2007715 w 2779165"/>
                    <a:gd name="connsiteY1" fmla="*/ 979223 h 2667985"/>
                    <a:gd name="connsiteX2" fmla="*/ 2018736 w 2779165"/>
                    <a:gd name="connsiteY2" fmla="*/ 1316327 h 2667985"/>
                    <a:gd name="connsiteX3" fmla="*/ 2060874 w 2779165"/>
                    <a:gd name="connsiteY3" fmla="*/ 1739976 h 2667985"/>
                    <a:gd name="connsiteX4" fmla="*/ 1966874 w 2779165"/>
                    <a:gd name="connsiteY4" fmla="*/ 2106577 h 2667985"/>
                    <a:gd name="connsiteX5" fmla="*/ 2176916 w 2779165"/>
                    <a:gd name="connsiteY5" fmla="*/ 2667985 h 2667985"/>
                    <a:gd name="connsiteX6" fmla="*/ 2779165 w 2779165"/>
                    <a:gd name="connsiteY6" fmla="*/ 2667985 h 2667985"/>
                    <a:gd name="connsiteX7" fmla="*/ 2447247 w 2779165"/>
                    <a:gd name="connsiteY7" fmla="*/ 627208 h 2667985"/>
                    <a:gd name="connsiteX8" fmla="*/ 1849535 w 2779165"/>
                    <a:gd name="connsiteY8" fmla="*/ 0 h 2667985"/>
                    <a:gd name="connsiteX9" fmla="*/ 1658294 w 2779165"/>
                    <a:gd name="connsiteY9" fmla="*/ 41814 h 2667985"/>
                    <a:gd name="connsiteX10" fmla="*/ 1897184 w 2779165"/>
                    <a:gd name="connsiteY10" fmla="*/ 411008 h 2667985"/>
                    <a:gd name="connsiteX11" fmla="*/ 1681956 w 2779165"/>
                    <a:gd name="connsiteY11" fmla="*/ 999644 h 2667985"/>
                    <a:gd name="connsiteX12" fmla="*/ 1479693 w 2779165"/>
                    <a:gd name="connsiteY12" fmla="*/ 1211630 h 2667985"/>
                    <a:gd name="connsiteX13" fmla="*/ 1201582 w 2779165"/>
                    <a:gd name="connsiteY13" fmla="*/ 1631714 h 2667985"/>
                    <a:gd name="connsiteX14" fmla="*/ 419111 w 2779165"/>
                    <a:gd name="connsiteY14" fmla="*/ 1855694 h 2667985"/>
                    <a:gd name="connsiteX15" fmla="*/ 5186 w 2779165"/>
                    <a:gd name="connsiteY15" fmla="*/ 1854073 h 2667985"/>
                    <a:gd name="connsiteX16" fmla="*/ 0 w 2779165"/>
                    <a:gd name="connsiteY16" fmla="*/ 2009011 h 2667985"/>
                    <a:gd name="connsiteX17" fmla="*/ 1059610 w 2779165"/>
                    <a:gd name="connsiteY17" fmla="*/ 2005122 h 2667985"/>
                    <a:gd name="connsiteX0" fmla="*/ 1059610 w 2779165"/>
                    <a:gd name="connsiteY0" fmla="*/ 2005122 h 2667985"/>
                    <a:gd name="connsiteX1" fmla="*/ 2007715 w 2779165"/>
                    <a:gd name="connsiteY1" fmla="*/ 979223 h 2667985"/>
                    <a:gd name="connsiteX2" fmla="*/ 2018736 w 2779165"/>
                    <a:gd name="connsiteY2" fmla="*/ 1316327 h 2667985"/>
                    <a:gd name="connsiteX3" fmla="*/ 2060874 w 2779165"/>
                    <a:gd name="connsiteY3" fmla="*/ 1739976 h 2667985"/>
                    <a:gd name="connsiteX4" fmla="*/ 1966874 w 2779165"/>
                    <a:gd name="connsiteY4" fmla="*/ 2106577 h 2667985"/>
                    <a:gd name="connsiteX5" fmla="*/ 2176916 w 2779165"/>
                    <a:gd name="connsiteY5" fmla="*/ 2667985 h 2667985"/>
                    <a:gd name="connsiteX6" fmla="*/ 2779165 w 2779165"/>
                    <a:gd name="connsiteY6" fmla="*/ 2667985 h 2667985"/>
                    <a:gd name="connsiteX7" fmla="*/ 2447247 w 2779165"/>
                    <a:gd name="connsiteY7" fmla="*/ 627208 h 2667985"/>
                    <a:gd name="connsiteX8" fmla="*/ 1849535 w 2779165"/>
                    <a:gd name="connsiteY8" fmla="*/ 0 h 2667985"/>
                    <a:gd name="connsiteX9" fmla="*/ 1677344 w 2779165"/>
                    <a:gd name="connsiteY9" fmla="*/ 75151 h 2667985"/>
                    <a:gd name="connsiteX10" fmla="*/ 1897184 w 2779165"/>
                    <a:gd name="connsiteY10" fmla="*/ 411008 h 2667985"/>
                    <a:gd name="connsiteX11" fmla="*/ 1681956 w 2779165"/>
                    <a:gd name="connsiteY11" fmla="*/ 999644 h 2667985"/>
                    <a:gd name="connsiteX12" fmla="*/ 1479693 w 2779165"/>
                    <a:gd name="connsiteY12" fmla="*/ 1211630 h 2667985"/>
                    <a:gd name="connsiteX13" fmla="*/ 1201582 w 2779165"/>
                    <a:gd name="connsiteY13" fmla="*/ 1631714 h 2667985"/>
                    <a:gd name="connsiteX14" fmla="*/ 419111 w 2779165"/>
                    <a:gd name="connsiteY14" fmla="*/ 1855694 h 2667985"/>
                    <a:gd name="connsiteX15" fmla="*/ 5186 w 2779165"/>
                    <a:gd name="connsiteY15" fmla="*/ 1854073 h 2667985"/>
                    <a:gd name="connsiteX16" fmla="*/ 0 w 2779165"/>
                    <a:gd name="connsiteY16" fmla="*/ 2009011 h 2667985"/>
                    <a:gd name="connsiteX17" fmla="*/ 1059610 w 2779165"/>
                    <a:gd name="connsiteY17" fmla="*/ 2005122 h 26679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779165" h="2667985">
                      <a:moveTo>
                        <a:pt x="1059610" y="2005122"/>
                      </a:moveTo>
                      <a:cubicBezTo>
                        <a:pt x="1115685" y="1992480"/>
                        <a:pt x="1771418" y="1457328"/>
                        <a:pt x="2007715" y="979223"/>
                      </a:cubicBezTo>
                      <a:cubicBezTo>
                        <a:pt x="1994101" y="1092023"/>
                        <a:pt x="1982756" y="1205472"/>
                        <a:pt x="2018736" y="1316327"/>
                      </a:cubicBezTo>
                      <a:cubicBezTo>
                        <a:pt x="2063143" y="1453438"/>
                        <a:pt x="2100419" y="1594762"/>
                        <a:pt x="2060874" y="1739976"/>
                      </a:cubicBezTo>
                      <a:cubicBezTo>
                        <a:pt x="2028136" y="1860556"/>
                        <a:pt x="1962336" y="1974329"/>
                        <a:pt x="1966874" y="2106577"/>
                      </a:cubicBezTo>
                      <a:cubicBezTo>
                        <a:pt x="1974005" y="2317591"/>
                        <a:pt x="2146446" y="2467344"/>
                        <a:pt x="2176916" y="2667985"/>
                      </a:cubicBezTo>
                      <a:lnTo>
                        <a:pt x="2779165" y="2667985"/>
                      </a:lnTo>
                      <a:cubicBezTo>
                        <a:pt x="2739620" y="1869632"/>
                        <a:pt x="2548703" y="828823"/>
                        <a:pt x="2447247" y="627208"/>
                      </a:cubicBezTo>
                      <a:cubicBezTo>
                        <a:pt x="2307219" y="348125"/>
                        <a:pt x="1849535" y="0"/>
                        <a:pt x="1849535" y="0"/>
                      </a:cubicBezTo>
                      <a:cubicBezTo>
                        <a:pt x="1785788" y="13938"/>
                        <a:pt x="1741091" y="61213"/>
                        <a:pt x="1677344" y="75151"/>
                      </a:cubicBezTo>
                      <a:cubicBezTo>
                        <a:pt x="1729206" y="156510"/>
                        <a:pt x="1848563" y="327056"/>
                        <a:pt x="1897184" y="411008"/>
                      </a:cubicBezTo>
                      <a:cubicBezTo>
                        <a:pt x="1863149" y="597388"/>
                        <a:pt x="1766232" y="869016"/>
                        <a:pt x="1681956" y="999644"/>
                      </a:cubicBezTo>
                      <a:cubicBezTo>
                        <a:pt x="1622314" y="1091699"/>
                        <a:pt x="1560080" y="1149396"/>
                        <a:pt x="1479693" y="1211630"/>
                      </a:cubicBezTo>
                      <a:cubicBezTo>
                        <a:pt x="1354900" y="1308548"/>
                        <a:pt x="1287479" y="1507245"/>
                        <a:pt x="1201582" y="1631714"/>
                      </a:cubicBezTo>
                      <a:cubicBezTo>
                        <a:pt x="1069010" y="1823280"/>
                        <a:pt x="601602" y="1864121"/>
                        <a:pt x="419111" y="1855694"/>
                      </a:cubicBezTo>
                      <a:cubicBezTo>
                        <a:pt x="279084" y="1849211"/>
                        <a:pt x="144566" y="1829114"/>
                        <a:pt x="5186" y="1854073"/>
                      </a:cubicBezTo>
                      <a:lnTo>
                        <a:pt x="0" y="2009011"/>
                      </a:lnTo>
                      <a:cubicBezTo>
                        <a:pt x="-324" y="2008687"/>
                        <a:pt x="981816" y="2022625"/>
                        <a:pt x="1059610" y="2005122"/>
                      </a:cubicBezTo>
                      <a:close/>
                    </a:path>
                  </a:pathLst>
                </a:custGeom>
                <a:solidFill>
                  <a:srgbClr val="BAD1ED">
                    <a:alpha val="55000"/>
                  </a:srgbClr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id="{C18E352E-B38A-4698-9860-438137D09C39}"/>
                  </a:ext>
                </a:extLst>
              </p:cNvPr>
              <p:cNvGrpSpPr/>
              <p:nvPr/>
            </p:nvGrpSpPr>
            <p:grpSpPr>
              <a:xfrm>
                <a:off x="6018306" y="5465730"/>
                <a:ext cx="4026774" cy="659297"/>
                <a:chOff x="6018306" y="5465730"/>
                <a:chExt cx="4026774" cy="659297"/>
              </a:xfrm>
              <a:solidFill>
                <a:schemeClr val="accent1"/>
              </a:solidFill>
            </p:grpSpPr>
            <p:sp>
              <p:nvSpPr>
                <p:cNvPr id="17" name="任意多边形: 形状 16">
                  <a:extLst>
                    <a:ext uri="{FF2B5EF4-FFF2-40B4-BE49-F238E27FC236}">
                      <a16:creationId xmlns:a16="http://schemas.microsoft.com/office/drawing/2014/main" id="{83D76D72-9A10-43DD-B23C-3EE4F5131CF3}"/>
                    </a:ext>
                  </a:extLst>
                </p:cNvPr>
                <p:cNvSpPr/>
                <p:nvPr/>
              </p:nvSpPr>
              <p:spPr>
                <a:xfrm>
                  <a:off x="6426396" y="5845296"/>
                  <a:ext cx="3210593" cy="279731"/>
                </a:xfrm>
                <a:custGeom>
                  <a:avLst/>
                  <a:gdLst>
                    <a:gd name="connsiteX0" fmla="*/ 0 w 3210593"/>
                    <a:gd name="connsiteY0" fmla="*/ 0 h 279731"/>
                    <a:gd name="connsiteX1" fmla="*/ 3210594 w 3210593"/>
                    <a:gd name="connsiteY1" fmla="*/ 0 h 279731"/>
                    <a:gd name="connsiteX2" fmla="*/ 3210594 w 3210593"/>
                    <a:gd name="connsiteY2" fmla="*/ 279731 h 279731"/>
                    <a:gd name="connsiteX3" fmla="*/ 0 w 3210593"/>
                    <a:gd name="connsiteY3" fmla="*/ 279731 h 279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10593" h="279731">
                      <a:moveTo>
                        <a:pt x="0" y="0"/>
                      </a:moveTo>
                      <a:lnTo>
                        <a:pt x="3210594" y="0"/>
                      </a:lnTo>
                      <a:lnTo>
                        <a:pt x="3210594" y="279731"/>
                      </a:lnTo>
                      <a:lnTo>
                        <a:pt x="0" y="279731"/>
                      </a:lnTo>
                      <a:close/>
                    </a:path>
                  </a:pathLst>
                </a:custGeom>
                <a:solidFill>
                  <a:srgbClr val="42177B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/>
                </a:p>
              </p:txBody>
            </p:sp>
            <p:sp>
              <p:nvSpPr>
                <p:cNvPr id="19" name="任意多边形: 形状 18">
                  <a:extLst>
                    <a:ext uri="{FF2B5EF4-FFF2-40B4-BE49-F238E27FC236}">
                      <a16:creationId xmlns:a16="http://schemas.microsoft.com/office/drawing/2014/main" id="{D13DDC2D-F5E5-43B8-8F4C-195778ECA822}"/>
                    </a:ext>
                  </a:extLst>
                </p:cNvPr>
                <p:cNvSpPr/>
                <p:nvPr/>
              </p:nvSpPr>
              <p:spPr>
                <a:xfrm>
                  <a:off x="6018306" y="5465730"/>
                  <a:ext cx="4026774" cy="379566"/>
                </a:xfrm>
                <a:custGeom>
                  <a:avLst/>
                  <a:gdLst>
                    <a:gd name="connsiteX0" fmla="*/ 0 w 4026774"/>
                    <a:gd name="connsiteY0" fmla="*/ 0 h 379566"/>
                    <a:gd name="connsiteX1" fmla="*/ 4026775 w 4026774"/>
                    <a:gd name="connsiteY1" fmla="*/ 0 h 379566"/>
                    <a:gd name="connsiteX2" fmla="*/ 4026775 w 4026774"/>
                    <a:gd name="connsiteY2" fmla="*/ 379566 h 379566"/>
                    <a:gd name="connsiteX3" fmla="*/ 0 w 4026774"/>
                    <a:gd name="connsiteY3" fmla="*/ 379566 h 379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026774" h="379566">
                      <a:moveTo>
                        <a:pt x="0" y="0"/>
                      </a:moveTo>
                      <a:lnTo>
                        <a:pt x="4026775" y="0"/>
                      </a:lnTo>
                      <a:lnTo>
                        <a:pt x="4026775" y="379566"/>
                      </a:lnTo>
                      <a:lnTo>
                        <a:pt x="0" y="379566"/>
                      </a:ln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2A1CE70D-0F2C-4835-8206-A59DF240EBA9}"/>
                </a:ext>
              </a:extLst>
            </p:cNvPr>
            <p:cNvSpPr/>
            <p:nvPr userDrawn="1"/>
          </p:nvSpPr>
          <p:spPr>
            <a:xfrm>
              <a:off x="9377144" y="3510619"/>
              <a:ext cx="159800" cy="159800"/>
            </a:xfrm>
            <a:custGeom>
              <a:avLst/>
              <a:gdLst>
                <a:gd name="connsiteX0" fmla="*/ 159800 w 159800"/>
                <a:gd name="connsiteY0" fmla="*/ 102104 h 159800"/>
                <a:gd name="connsiteX1" fmla="*/ 159800 w 159800"/>
                <a:gd name="connsiteY1" fmla="*/ 57697 h 159800"/>
                <a:gd name="connsiteX2" fmla="*/ 102104 w 159800"/>
                <a:gd name="connsiteY2" fmla="*/ 57697 h 159800"/>
                <a:gd name="connsiteX3" fmla="*/ 102104 w 159800"/>
                <a:gd name="connsiteY3" fmla="*/ 0 h 159800"/>
                <a:gd name="connsiteX4" fmla="*/ 57697 w 159800"/>
                <a:gd name="connsiteY4" fmla="*/ 0 h 159800"/>
                <a:gd name="connsiteX5" fmla="*/ 57697 w 159800"/>
                <a:gd name="connsiteY5" fmla="*/ 57697 h 159800"/>
                <a:gd name="connsiteX6" fmla="*/ 0 w 159800"/>
                <a:gd name="connsiteY6" fmla="*/ 57697 h 159800"/>
                <a:gd name="connsiteX7" fmla="*/ 0 w 159800"/>
                <a:gd name="connsiteY7" fmla="*/ 102104 h 159800"/>
                <a:gd name="connsiteX8" fmla="*/ 57697 w 159800"/>
                <a:gd name="connsiteY8" fmla="*/ 102104 h 159800"/>
                <a:gd name="connsiteX9" fmla="*/ 57697 w 159800"/>
                <a:gd name="connsiteY9" fmla="*/ 159800 h 159800"/>
                <a:gd name="connsiteX10" fmla="*/ 102104 w 159800"/>
                <a:gd name="connsiteY10" fmla="*/ 159800 h 159800"/>
                <a:gd name="connsiteX11" fmla="*/ 102104 w 159800"/>
                <a:gd name="connsiteY11" fmla="*/ 102104 h 15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800" h="159800">
                  <a:moveTo>
                    <a:pt x="159800" y="102104"/>
                  </a:moveTo>
                  <a:lnTo>
                    <a:pt x="159800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7697" y="0"/>
                  </a:lnTo>
                  <a:lnTo>
                    <a:pt x="57697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7697" y="102104"/>
                  </a:lnTo>
                  <a:lnTo>
                    <a:pt x="57697" y="159800"/>
                  </a:lnTo>
                  <a:lnTo>
                    <a:pt x="102104" y="159800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C6E4310F-C684-4089-A419-CD9729A9DDBA}"/>
                </a:ext>
              </a:extLst>
            </p:cNvPr>
            <p:cNvSpPr/>
            <p:nvPr userDrawn="1"/>
          </p:nvSpPr>
          <p:spPr>
            <a:xfrm>
              <a:off x="8544756" y="2640631"/>
              <a:ext cx="159800" cy="159800"/>
            </a:xfrm>
            <a:custGeom>
              <a:avLst/>
              <a:gdLst>
                <a:gd name="connsiteX0" fmla="*/ 159800 w 159800"/>
                <a:gd name="connsiteY0" fmla="*/ 102104 h 159800"/>
                <a:gd name="connsiteX1" fmla="*/ 159800 w 159800"/>
                <a:gd name="connsiteY1" fmla="*/ 57697 h 159800"/>
                <a:gd name="connsiteX2" fmla="*/ 102104 w 159800"/>
                <a:gd name="connsiteY2" fmla="*/ 57697 h 159800"/>
                <a:gd name="connsiteX3" fmla="*/ 102104 w 159800"/>
                <a:gd name="connsiteY3" fmla="*/ 0 h 159800"/>
                <a:gd name="connsiteX4" fmla="*/ 57697 w 159800"/>
                <a:gd name="connsiteY4" fmla="*/ 0 h 159800"/>
                <a:gd name="connsiteX5" fmla="*/ 57697 w 159800"/>
                <a:gd name="connsiteY5" fmla="*/ 57697 h 159800"/>
                <a:gd name="connsiteX6" fmla="*/ 0 w 159800"/>
                <a:gd name="connsiteY6" fmla="*/ 57697 h 159800"/>
                <a:gd name="connsiteX7" fmla="*/ 0 w 159800"/>
                <a:gd name="connsiteY7" fmla="*/ 102104 h 159800"/>
                <a:gd name="connsiteX8" fmla="*/ 57697 w 159800"/>
                <a:gd name="connsiteY8" fmla="*/ 102104 h 159800"/>
                <a:gd name="connsiteX9" fmla="*/ 57697 w 159800"/>
                <a:gd name="connsiteY9" fmla="*/ 159800 h 159800"/>
                <a:gd name="connsiteX10" fmla="*/ 102104 w 159800"/>
                <a:gd name="connsiteY10" fmla="*/ 159800 h 159800"/>
                <a:gd name="connsiteX11" fmla="*/ 102104 w 159800"/>
                <a:gd name="connsiteY11" fmla="*/ 102104 h 15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800" h="159800">
                  <a:moveTo>
                    <a:pt x="159800" y="102104"/>
                  </a:moveTo>
                  <a:lnTo>
                    <a:pt x="159800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7697" y="0"/>
                  </a:lnTo>
                  <a:lnTo>
                    <a:pt x="57697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7697" y="102104"/>
                  </a:lnTo>
                  <a:lnTo>
                    <a:pt x="57697" y="159800"/>
                  </a:lnTo>
                  <a:lnTo>
                    <a:pt x="102104" y="159800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6B75FD10-A16A-401F-B304-FE8C0F651487}"/>
                </a:ext>
              </a:extLst>
            </p:cNvPr>
            <p:cNvSpPr/>
            <p:nvPr userDrawn="1"/>
          </p:nvSpPr>
          <p:spPr>
            <a:xfrm>
              <a:off x="10858457" y="2619562"/>
              <a:ext cx="160124" cy="159800"/>
            </a:xfrm>
            <a:custGeom>
              <a:avLst/>
              <a:gdLst>
                <a:gd name="connsiteX0" fmla="*/ 160125 w 160124"/>
                <a:gd name="connsiteY0" fmla="*/ 102104 h 159800"/>
                <a:gd name="connsiteX1" fmla="*/ 160125 w 160124"/>
                <a:gd name="connsiteY1" fmla="*/ 57697 h 159800"/>
                <a:gd name="connsiteX2" fmla="*/ 102428 w 160124"/>
                <a:gd name="connsiteY2" fmla="*/ 57697 h 159800"/>
                <a:gd name="connsiteX3" fmla="*/ 102428 w 160124"/>
                <a:gd name="connsiteY3" fmla="*/ 0 h 159800"/>
                <a:gd name="connsiteX4" fmla="*/ 58021 w 160124"/>
                <a:gd name="connsiteY4" fmla="*/ 0 h 159800"/>
                <a:gd name="connsiteX5" fmla="*/ 58021 w 160124"/>
                <a:gd name="connsiteY5" fmla="*/ 57697 h 159800"/>
                <a:gd name="connsiteX6" fmla="*/ 0 w 160124"/>
                <a:gd name="connsiteY6" fmla="*/ 57697 h 159800"/>
                <a:gd name="connsiteX7" fmla="*/ 0 w 160124"/>
                <a:gd name="connsiteY7" fmla="*/ 102104 h 159800"/>
                <a:gd name="connsiteX8" fmla="*/ 58021 w 160124"/>
                <a:gd name="connsiteY8" fmla="*/ 102104 h 159800"/>
                <a:gd name="connsiteX9" fmla="*/ 58021 w 160124"/>
                <a:gd name="connsiteY9" fmla="*/ 159800 h 159800"/>
                <a:gd name="connsiteX10" fmla="*/ 102428 w 160124"/>
                <a:gd name="connsiteY10" fmla="*/ 159800 h 159800"/>
                <a:gd name="connsiteX11" fmla="*/ 102428 w 160124"/>
                <a:gd name="connsiteY11" fmla="*/ 102104 h 15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124" h="159800">
                  <a:moveTo>
                    <a:pt x="160125" y="102104"/>
                  </a:moveTo>
                  <a:lnTo>
                    <a:pt x="160125" y="57697"/>
                  </a:lnTo>
                  <a:lnTo>
                    <a:pt x="102428" y="57697"/>
                  </a:lnTo>
                  <a:lnTo>
                    <a:pt x="102428" y="0"/>
                  </a:lnTo>
                  <a:lnTo>
                    <a:pt x="58021" y="0"/>
                  </a:lnTo>
                  <a:lnTo>
                    <a:pt x="58021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8021" y="102104"/>
                  </a:lnTo>
                  <a:lnTo>
                    <a:pt x="58021" y="159800"/>
                  </a:lnTo>
                  <a:lnTo>
                    <a:pt x="102428" y="159800"/>
                  </a:lnTo>
                  <a:lnTo>
                    <a:pt x="102428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7E0283B9-396C-44AA-9B27-84555909AEF1}"/>
                </a:ext>
              </a:extLst>
            </p:cNvPr>
            <p:cNvSpPr/>
            <p:nvPr userDrawn="1"/>
          </p:nvSpPr>
          <p:spPr>
            <a:xfrm>
              <a:off x="8868570" y="1612788"/>
              <a:ext cx="159800" cy="159800"/>
            </a:xfrm>
            <a:custGeom>
              <a:avLst/>
              <a:gdLst>
                <a:gd name="connsiteX0" fmla="*/ 159800 w 159800"/>
                <a:gd name="connsiteY0" fmla="*/ 102104 h 159800"/>
                <a:gd name="connsiteX1" fmla="*/ 159800 w 159800"/>
                <a:gd name="connsiteY1" fmla="*/ 57697 h 159800"/>
                <a:gd name="connsiteX2" fmla="*/ 102104 w 159800"/>
                <a:gd name="connsiteY2" fmla="*/ 57697 h 159800"/>
                <a:gd name="connsiteX3" fmla="*/ 102104 w 159800"/>
                <a:gd name="connsiteY3" fmla="*/ 0 h 159800"/>
                <a:gd name="connsiteX4" fmla="*/ 57697 w 159800"/>
                <a:gd name="connsiteY4" fmla="*/ 0 h 159800"/>
                <a:gd name="connsiteX5" fmla="*/ 57697 w 159800"/>
                <a:gd name="connsiteY5" fmla="*/ 57697 h 159800"/>
                <a:gd name="connsiteX6" fmla="*/ 0 w 159800"/>
                <a:gd name="connsiteY6" fmla="*/ 57697 h 159800"/>
                <a:gd name="connsiteX7" fmla="*/ 0 w 159800"/>
                <a:gd name="connsiteY7" fmla="*/ 102104 h 159800"/>
                <a:gd name="connsiteX8" fmla="*/ 57697 w 159800"/>
                <a:gd name="connsiteY8" fmla="*/ 102104 h 159800"/>
                <a:gd name="connsiteX9" fmla="*/ 57697 w 159800"/>
                <a:gd name="connsiteY9" fmla="*/ 159800 h 159800"/>
                <a:gd name="connsiteX10" fmla="*/ 102104 w 159800"/>
                <a:gd name="connsiteY10" fmla="*/ 159800 h 159800"/>
                <a:gd name="connsiteX11" fmla="*/ 102104 w 159800"/>
                <a:gd name="connsiteY11" fmla="*/ 102104 h 15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800" h="159800">
                  <a:moveTo>
                    <a:pt x="159800" y="102104"/>
                  </a:moveTo>
                  <a:lnTo>
                    <a:pt x="159800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7697" y="0"/>
                  </a:lnTo>
                  <a:lnTo>
                    <a:pt x="57697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7697" y="102104"/>
                  </a:lnTo>
                  <a:lnTo>
                    <a:pt x="57697" y="159800"/>
                  </a:lnTo>
                  <a:lnTo>
                    <a:pt x="102104" y="159800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6533FF6F-E653-4D36-931E-993B11A8D3F6}"/>
                </a:ext>
              </a:extLst>
            </p:cNvPr>
            <p:cNvSpPr/>
            <p:nvPr userDrawn="1"/>
          </p:nvSpPr>
          <p:spPr>
            <a:xfrm>
              <a:off x="6852104" y="3510619"/>
              <a:ext cx="160124" cy="159800"/>
            </a:xfrm>
            <a:custGeom>
              <a:avLst/>
              <a:gdLst>
                <a:gd name="connsiteX0" fmla="*/ 160125 w 160124"/>
                <a:gd name="connsiteY0" fmla="*/ 102104 h 159800"/>
                <a:gd name="connsiteX1" fmla="*/ 160125 w 160124"/>
                <a:gd name="connsiteY1" fmla="*/ 57697 h 159800"/>
                <a:gd name="connsiteX2" fmla="*/ 102104 w 160124"/>
                <a:gd name="connsiteY2" fmla="*/ 57697 h 159800"/>
                <a:gd name="connsiteX3" fmla="*/ 102104 w 160124"/>
                <a:gd name="connsiteY3" fmla="*/ 0 h 159800"/>
                <a:gd name="connsiteX4" fmla="*/ 58021 w 160124"/>
                <a:gd name="connsiteY4" fmla="*/ 0 h 159800"/>
                <a:gd name="connsiteX5" fmla="*/ 58021 w 160124"/>
                <a:gd name="connsiteY5" fmla="*/ 57697 h 159800"/>
                <a:gd name="connsiteX6" fmla="*/ 0 w 160124"/>
                <a:gd name="connsiteY6" fmla="*/ 57697 h 159800"/>
                <a:gd name="connsiteX7" fmla="*/ 0 w 160124"/>
                <a:gd name="connsiteY7" fmla="*/ 102104 h 159800"/>
                <a:gd name="connsiteX8" fmla="*/ 58021 w 160124"/>
                <a:gd name="connsiteY8" fmla="*/ 102104 h 159800"/>
                <a:gd name="connsiteX9" fmla="*/ 58021 w 160124"/>
                <a:gd name="connsiteY9" fmla="*/ 159800 h 159800"/>
                <a:gd name="connsiteX10" fmla="*/ 102104 w 160124"/>
                <a:gd name="connsiteY10" fmla="*/ 159800 h 159800"/>
                <a:gd name="connsiteX11" fmla="*/ 102104 w 160124"/>
                <a:gd name="connsiteY11" fmla="*/ 102104 h 15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124" h="159800">
                  <a:moveTo>
                    <a:pt x="160125" y="102104"/>
                  </a:moveTo>
                  <a:lnTo>
                    <a:pt x="160125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8021" y="0"/>
                  </a:lnTo>
                  <a:lnTo>
                    <a:pt x="58021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8021" y="102104"/>
                  </a:lnTo>
                  <a:lnTo>
                    <a:pt x="58021" y="159800"/>
                  </a:lnTo>
                  <a:lnTo>
                    <a:pt x="102104" y="159800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2E0DB6CE-CECC-42D4-AC84-2C3853ECB95D}"/>
                </a:ext>
              </a:extLst>
            </p:cNvPr>
            <p:cNvSpPr/>
            <p:nvPr userDrawn="1"/>
          </p:nvSpPr>
          <p:spPr>
            <a:xfrm>
              <a:off x="7794050" y="3334288"/>
              <a:ext cx="160124" cy="160124"/>
            </a:xfrm>
            <a:custGeom>
              <a:avLst/>
              <a:gdLst>
                <a:gd name="connsiteX0" fmla="*/ 160125 w 160124"/>
                <a:gd name="connsiteY0" fmla="*/ 102104 h 160124"/>
                <a:gd name="connsiteX1" fmla="*/ 160125 w 160124"/>
                <a:gd name="connsiteY1" fmla="*/ 57697 h 160124"/>
                <a:gd name="connsiteX2" fmla="*/ 102104 w 160124"/>
                <a:gd name="connsiteY2" fmla="*/ 57697 h 160124"/>
                <a:gd name="connsiteX3" fmla="*/ 102104 w 160124"/>
                <a:gd name="connsiteY3" fmla="*/ 0 h 160124"/>
                <a:gd name="connsiteX4" fmla="*/ 58021 w 160124"/>
                <a:gd name="connsiteY4" fmla="*/ 0 h 160124"/>
                <a:gd name="connsiteX5" fmla="*/ 58021 w 160124"/>
                <a:gd name="connsiteY5" fmla="*/ 57697 h 160124"/>
                <a:gd name="connsiteX6" fmla="*/ 0 w 160124"/>
                <a:gd name="connsiteY6" fmla="*/ 57697 h 160124"/>
                <a:gd name="connsiteX7" fmla="*/ 0 w 160124"/>
                <a:gd name="connsiteY7" fmla="*/ 102104 h 160124"/>
                <a:gd name="connsiteX8" fmla="*/ 58021 w 160124"/>
                <a:gd name="connsiteY8" fmla="*/ 102104 h 160124"/>
                <a:gd name="connsiteX9" fmla="*/ 58021 w 160124"/>
                <a:gd name="connsiteY9" fmla="*/ 160124 h 160124"/>
                <a:gd name="connsiteX10" fmla="*/ 102104 w 160124"/>
                <a:gd name="connsiteY10" fmla="*/ 160124 h 160124"/>
                <a:gd name="connsiteX11" fmla="*/ 102104 w 160124"/>
                <a:gd name="connsiteY11" fmla="*/ 102104 h 16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124" h="160124">
                  <a:moveTo>
                    <a:pt x="160125" y="102104"/>
                  </a:moveTo>
                  <a:lnTo>
                    <a:pt x="160125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8021" y="0"/>
                  </a:lnTo>
                  <a:lnTo>
                    <a:pt x="58021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8021" y="102104"/>
                  </a:lnTo>
                  <a:lnTo>
                    <a:pt x="58021" y="160124"/>
                  </a:lnTo>
                  <a:lnTo>
                    <a:pt x="102104" y="160124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CE133FC2-BA71-4F6C-BFC2-DCFA2ED941FB}"/>
                </a:ext>
              </a:extLst>
            </p:cNvPr>
            <p:cNvSpPr/>
            <p:nvPr userDrawn="1"/>
          </p:nvSpPr>
          <p:spPr>
            <a:xfrm>
              <a:off x="7446574" y="2227354"/>
              <a:ext cx="159800" cy="160124"/>
            </a:xfrm>
            <a:custGeom>
              <a:avLst/>
              <a:gdLst>
                <a:gd name="connsiteX0" fmla="*/ 159800 w 159800"/>
                <a:gd name="connsiteY0" fmla="*/ 102104 h 160124"/>
                <a:gd name="connsiteX1" fmla="*/ 159800 w 159800"/>
                <a:gd name="connsiteY1" fmla="*/ 57697 h 160124"/>
                <a:gd name="connsiteX2" fmla="*/ 102104 w 159800"/>
                <a:gd name="connsiteY2" fmla="*/ 57697 h 160124"/>
                <a:gd name="connsiteX3" fmla="*/ 102104 w 159800"/>
                <a:gd name="connsiteY3" fmla="*/ 0 h 160124"/>
                <a:gd name="connsiteX4" fmla="*/ 57697 w 159800"/>
                <a:gd name="connsiteY4" fmla="*/ 0 h 160124"/>
                <a:gd name="connsiteX5" fmla="*/ 57697 w 159800"/>
                <a:gd name="connsiteY5" fmla="*/ 57697 h 160124"/>
                <a:gd name="connsiteX6" fmla="*/ 0 w 159800"/>
                <a:gd name="connsiteY6" fmla="*/ 57697 h 160124"/>
                <a:gd name="connsiteX7" fmla="*/ 0 w 159800"/>
                <a:gd name="connsiteY7" fmla="*/ 102104 h 160124"/>
                <a:gd name="connsiteX8" fmla="*/ 57697 w 159800"/>
                <a:gd name="connsiteY8" fmla="*/ 102104 h 160124"/>
                <a:gd name="connsiteX9" fmla="*/ 57697 w 159800"/>
                <a:gd name="connsiteY9" fmla="*/ 160125 h 160124"/>
                <a:gd name="connsiteX10" fmla="*/ 102104 w 159800"/>
                <a:gd name="connsiteY10" fmla="*/ 160125 h 160124"/>
                <a:gd name="connsiteX11" fmla="*/ 102104 w 159800"/>
                <a:gd name="connsiteY11" fmla="*/ 102104 h 16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800" h="160124">
                  <a:moveTo>
                    <a:pt x="159800" y="102104"/>
                  </a:moveTo>
                  <a:lnTo>
                    <a:pt x="159800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7697" y="0"/>
                  </a:lnTo>
                  <a:lnTo>
                    <a:pt x="57697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7697" y="102104"/>
                  </a:lnTo>
                  <a:lnTo>
                    <a:pt x="57697" y="160125"/>
                  </a:lnTo>
                  <a:lnTo>
                    <a:pt x="102104" y="160125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2B48B732-05B8-4EF1-92FC-F367047BB7DA}"/>
                </a:ext>
              </a:extLst>
            </p:cNvPr>
            <p:cNvSpPr/>
            <p:nvPr userDrawn="1"/>
          </p:nvSpPr>
          <p:spPr>
            <a:xfrm>
              <a:off x="6868959" y="2008885"/>
              <a:ext cx="159800" cy="159800"/>
            </a:xfrm>
            <a:custGeom>
              <a:avLst/>
              <a:gdLst>
                <a:gd name="connsiteX0" fmla="*/ 159800 w 159800"/>
                <a:gd name="connsiteY0" fmla="*/ 102104 h 159800"/>
                <a:gd name="connsiteX1" fmla="*/ 159800 w 159800"/>
                <a:gd name="connsiteY1" fmla="*/ 57697 h 159800"/>
                <a:gd name="connsiteX2" fmla="*/ 102104 w 159800"/>
                <a:gd name="connsiteY2" fmla="*/ 57697 h 159800"/>
                <a:gd name="connsiteX3" fmla="*/ 102104 w 159800"/>
                <a:gd name="connsiteY3" fmla="*/ 0 h 159800"/>
                <a:gd name="connsiteX4" fmla="*/ 57697 w 159800"/>
                <a:gd name="connsiteY4" fmla="*/ 0 h 159800"/>
                <a:gd name="connsiteX5" fmla="*/ 57697 w 159800"/>
                <a:gd name="connsiteY5" fmla="*/ 57697 h 159800"/>
                <a:gd name="connsiteX6" fmla="*/ 0 w 159800"/>
                <a:gd name="connsiteY6" fmla="*/ 57697 h 159800"/>
                <a:gd name="connsiteX7" fmla="*/ 0 w 159800"/>
                <a:gd name="connsiteY7" fmla="*/ 102104 h 159800"/>
                <a:gd name="connsiteX8" fmla="*/ 57697 w 159800"/>
                <a:gd name="connsiteY8" fmla="*/ 102104 h 159800"/>
                <a:gd name="connsiteX9" fmla="*/ 57697 w 159800"/>
                <a:gd name="connsiteY9" fmla="*/ 159800 h 159800"/>
                <a:gd name="connsiteX10" fmla="*/ 102104 w 159800"/>
                <a:gd name="connsiteY10" fmla="*/ 159800 h 159800"/>
                <a:gd name="connsiteX11" fmla="*/ 102104 w 159800"/>
                <a:gd name="connsiteY11" fmla="*/ 102104 h 15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800" h="159800">
                  <a:moveTo>
                    <a:pt x="159800" y="102104"/>
                  </a:moveTo>
                  <a:lnTo>
                    <a:pt x="159800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7697" y="0"/>
                  </a:lnTo>
                  <a:lnTo>
                    <a:pt x="57697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7697" y="102104"/>
                  </a:lnTo>
                  <a:lnTo>
                    <a:pt x="57697" y="159800"/>
                  </a:lnTo>
                  <a:lnTo>
                    <a:pt x="102104" y="159800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accent1"/>
                </a:solidFill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74BBFD60-7219-4621-8B19-DD3B590FC8A5}"/>
              </a:ext>
            </a:extLst>
          </p:cNvPr>
          <p:cNvSpPr/>
          <p:nvPr userDrawn="1"/>
        </p:nvSpPr>
        <p:spPr>
          <a:xfrm>
            <a:off x="0" y="6267549"/>
            <a:ext cx="12192000" cy="5904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062BA108-258A-4CF9-87BE-9A6940399FDE}"/>
              </a:ext>
            </a:extLst>
          </p:cNvPr>
          <p:cNvSpPr/>
          <p:nvPr userDrawn="1"/>
        </p:nvSpPr>
        <p:spPr>
          <a:xfrm>
            <a:off x="0" y="0"/>
            <a:ext cx="12192000" cy="3281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7362198" y="3011119"/>
            <a:ext cx="3793484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7363314" y="3906469"/>
            <a:ext cx="3793484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A440DBC1-AC95-49D5-97C1-D2996CAFA629}"/>
              </a:ext>
            </a:extLst>
          </p:cNvPr>
          <p:cNvGrpSpPr/>
          <p:nvPr userDrawn="1"/>
        </p:nvGrpSpPr>
        <p:grpSpPr>
          <a:xfrm flipH="1">
            <a:off x="1079760" y="2554514"/>
            <a:ext cx="3867716" cy="2942457"/>
            <a:chOff x="6018306" y="2052245"/>
            <a:chExt cx="5353474" cy="4072783"/>
          </a:xfrm>
          <a:solidFill>
            <a:schemeClr val="accent1"/>
          </a:solidFill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52657DF9-20E8-4161-93A7-2533CAA64CFD}"/>
                </a:ext>
              </a:extLst>
            </p:cNvPr>
            <p:cNvGrpSpPr/>
            <p:nvPr/>
          </p:nvGrpSpPr>
          <p:grpSpPr>
            <a:xfrm>
              <a:off x="6166761" y="4311796"/>
              <a:ext cx="1462513" cy="1153933"/>
              <a:chOff x="6166761" y="4311796"/>
              <a:chExt cx="1462513" cy="1153933"/>
            </a:xfrm>
            <a:solidFill>
              <a:schemeClr val="accent1"/>
            </a:solidFill>
          </p:grpSpPr>
          <p:grpSp>
            <p:nvGrpSpPr>
              <p:cNvPr id="53" name="组合 52">
                <a:extLst>
                  <a:ext uri="{FF2B5EF4-FFF2-40B4-BE49-F238E27FC236}">
                    <a16:creationId xmlns:a16="http://schemas.microsoft.com/office/drawing/2014/main" id="{60EB138E-04B3-4AED-BC99-EDB37F62E2A8}"/>
                  </a:ext>
                </a:extLst>
              </p:cNvPr>
              <p:cNvGrpSpPr/>
              <p:nvPr/>
            </p:nvGrpSpPr>
            <p:grpSpPr>
              <a:xfrm>
                <a:off x="6402086" y="4311796"/>
                <a:ext cx="989919" cy="1050857"/>
                <a:chOff x="6402086" y="4311796"/>
                <a:chExt cx="989919" cy="1050857"/>
              </a:xfrm>
              <a:solidFill>
                <a:schemeClr val="accent1"/>
              </a:solidFill>
            </p:grpSpPr>
            <p:grpSp>
              <p:nvGrpSpPr>
                <p:cNvPr id="59" name="组合 58">
                  <a:extLst>
                    <a:ext uri="{FF2B5EF4-FFF2-40B4-BE49-F238E27FC236}">
                      <a16:creationId xmlns:a16="http://schemas.microsoft.com/office/drawing/2014/main" id="{0B07FB92-C9AC-467D-84C8-57507819318A}"/>
                    </a:ext>
                  </a:extLst>
                </p:cNvPr>
                <p:cNvGrpSpPr/>
                <p:nvPr/>
              </p:nvGrpSpPr>
              <p:grpSpPr>
                <a:xfrm>
                  <a:off x="7165108" y="4311796"/>
                  <a:ext cx="226897" cy="1050857"/>
                  <a:chOff x="7165108" y="4311796"/>
                  <a:chExt cx="226897" cy="1050857"/>
                </a:xfrm>
                <a:solidFill>
                  <a:schemeClr val="accent1"/>
                </a:solidFill>
              </p:grpSpPr>
              <p:sp>
                <p:nvSpPr>
                  <p:cNvPr id="98" name="任意多边形: 形状 97">
                    <a:extLst>
                      <a:ext uri="{FF2B5EF4-FFF2-40B4-BE49-F238E27FC236}">
                        <a16:creationId xmlns:a16="http://schemas.microsoft.com/office/drawing/2014/main" id="{BBD8F9D6-6ED7-476D-BF1B-6150F49304A9}"/>
                      </a:ext>
                    </a:extLst>
                  </p:cNvPr>
                  <p:cNvSpPr/>
                  <p:nvPr/>
                </p:nvSpPr>
                <p:spPr>
                  <a:xfrm>
                    <a:off x="7195901" y="4370465"/>
                    <a:ext cx="165310" cy="992188"/>
                  </a:xfrm>
                  <a:custGeom>
                    <a:avLst/>
                    <a:gdLst>
                      <a:gd name="connsiteX0" fmla="*/ 83628 w 165310"/>
                      <a:gd name="connsiteY0" fmla="*/ 992188 h 992188"/>
                      <a:gd name="connsiteX1" fmla="*/ 82007 w 165310"/>
                      <a:gd name="connsiteY1" fmla="*/ 992188 h 992188"/>
                      <a:gd name="connsiteX2" fmla="*/ 0 w 165310"/>
                      <a:gd name="connsiteY2" fmla="*/ 910181 h 992188"/>
                      <a:gd name="connsiteX3" fmla="*/ 0 w 165310"/>
                      <a:gd name="connsiteY3" fmla="*/ 0 h 992188"/>
                      <a:gd name="connsiteX4" fmla="*/ 165311 w 165310"/>
                      <a:gd name="connsiteY4" fmla="*/ 0 h 992188"/>
                      <a:gd name="connsiteX5" fmla="*/ 165311 w 165310"/>
                      <a:gd name="connsiteY5" fmla="*/ 910181 h 992188"/>
                      <a:gd name="connsiteX6" fmla="*/ 83628 w 165310"/>
                      <a:gd name="connsiteY6" fmla="*/ 992188 h 9921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5310" h="992188">
                        <a:moveTo>
                          <a:pt x="83628" y="992188"/>
                        </a:moveTo>
                        <a:lnTo>
                          <a:pt x="82007" y="992188"/>
                        </a:lnTo>
                        <a:cubicBezTo>
                          <a:pt x="36952" y="992188"/>
                          <a:pt x="0" y="955561"/>
                          <a:pt x="0" y="910181"/>
                        </a:cubicBezTo>
                        <a:lnTo>
                          <a:pt x="0" y="0"/>
                        </a:lnTo>
                        <a:lnTo>
                          <a:pt x="165311" y="0"/>
                        </a:lnTo>
                        <a:lnTo>
                          <a:pt x="165311" y="910181"/>
                        </a:lnTo>
                        <a:cubicBezTo>
                          <a:pt x="165311" y="955561"/>
                          <a:pt x="128683" y="992188"/>
                          <a:pt x="83628" y="992188"/>
                        </a:cubicBezTo>
                        <a:close/>
                      </a:path>
                    </a:pathLst>
                  </a:custGeom>
                  <a:solidFill>
                    <a:srgbClr val="F0EEF7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9" name="任意多边形: 形状 98">
                    <a:extLst>
                      <a:ext uri="{FF2B5EF4-FFF2-40B4-BE49-F238E27FC236}">
                        <a16:creationId xmlns:a16="http://schemas.microsoft.com/office/drawing/2014/main" id="{689705D2-DE6D-4939-8064-0B2B419F93A5}"/>
                      </a:ext>
                    </a:extLst>
                  </p:cNvPr>
                  <p:cNvSpPr/>
                  <p:nvPr/>
                </p:nvSpPr>
                <p:spPr>
                  <a:xfrm>
                    <a:off x="7214053" y="4748411"/>
                    <a:ext cx="129007" cy="581180"/>
                  </a:xfrm>
                  <a:custGeom>
                    <a:avLst/>
                    <a:gdLst>
                      <a:gd name="connsiteX0" fmla="*/ 0 w 129007"/>
                      <a:gd name="connsiteY0" fmla="*/ 0 h 581180"/>
                      <a:gd name="connsiteX1" fmla="*/ 0 w 129007"/>
                      <a:gd name="connsiteY1" fmla="*/ 526401 h 581180"/>
                      <a:gd name="connsiteX2" fmla="*/ 63855 w 129007"/>
                      <a:gd name="connsiteY2" fmla="*/ 581181 h 581180"/>
                      <a:gd name="connsiteX3" fmla="*/ 65152 w 129007"/>
                      <a:gd name="connsiteY3" fmla="*/ 581181 h 581180"/>
                      <a:gd name="connsiteX4" fmla="*/ 129007 w 129007"/>
                      <a:gd name="connsiteY4" fmla="*/ 526401 h 581180"/>
                      <a:gd name="connsiteX5" fmla="*/ 129007 w 129007"/>
                      <a:gd name="connsiteY5" fmla="*/ 0 h 581180"/>
                      <a:gd name="connsiteX6" fmla="*/ 0 w 129007"/>
                      <a:gd name="connsiteY6" fmla="*/ 0 h 5811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9007" h="581180">
                        <a:moveTo>
                          <a:pt x="0" y="0"/>
                        </a:moveTo>
                        <a:lnTo>
                          <a:pt x="0" y="526401"/>
                        </a:lnTo>
                        <a:cubicBezTo>
                          <a:pt x="0" y="571456"/>
                          <a:pt x="28524" y="581181"/>
                          <a:pt x="63855" y="581181"/>
                        </a:cubicBezTo>
                        <a:lnTo>
                          <a:pt x="65152" y="581181"/>
                        </a:lnTo>
                        <a:cubicBezTo>
                          <a:pt x="100483" y="581181"/>
                          <a:pt x="129007" y="571781"/>
                          <a:pt x="129007" y="526401"/>
                        </a:cubicBezTo>
                        <a:lnTo>
                          <a:pt x="12900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0" name="任意多边形: 形状 99">
                    <a:extLst>
                      <a:ext uri="{FF2B5EF4-FFF2-40B4-BE49-F238E27FC236}">
                        <a16:creationId xmlns:a16="http://schemas.microsoft.com/office/drawing/2014/main" id="{F21359C9-65EC-46C4-9DD7-4A190045A17A}"/>
                      </a:ext>
                    </a:extLst>
                  </p:cNvPr>
                  <p:cNvSpPr/>
                  <p:nvPr/>
                </p:nvSpPr>
                <p:spPr>
                  <a:xfrm>
                    <a:off x="7195901" y="4373707"/>
                    <a:ext cx="165310" cy="58669"/>
                  </a:xfrm>
                  <a:custGeom>
                    <a:avLst/>
                    <a:gdLst>
                      <a:gd name="connsiteX0" fmla="*/ 0 w 165310"/>
                      <a:gd name="connsiteY0" fmla="*/ 0 h 58669"/>
                      <a:gd name="connsiteX1" fmla="*/ 0 w 165310"/>
                      <a:gd name="connsiteY1" fmla="*/ 58669 h 58669"/>
                      <a:gd name="connsiteX2" fmla="*/ 165311 w 165310"/>
                      <a:gd name="connsiteY2" fmla="*/ 50890 h 58669"/>
                      <a:gd name="connsiteX3" fmla="*/ 165311 w 165310"/>
                      <a:gd name="connsiteY3" fmla="*/ 0 h 586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5310" h="58669">
                        <a:moveTo>
                          <a:pt x="0" y="0"/>
                        </a:moveTo>
                        <a:lnTo>
                          <a:pt x="0" y="58669"/>
                        </a:lnTo>
                        <a:lnTo>
                          <a:pt x="165311" y="50890"/>
                        </a:lnTo>
                        <a:lnTo>
                          <a:pt x="165311" y="0"/>
                        </a:lnTo>
                        <a:close/>
                      </a:path>
                    </a:pathLst>
                  </a:custGeom>
                  <a:solidFill>
                    <a:srgbClr val="867AB0">
                      <a:alpha val="6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1" name="任意多边形: 形状 100">
                    <a:extLst>
                      <a:ext uri="{FF2B5EF4-FFF2-40B4-BE49-F238E27FC236}">
                        <a16:creationId xmlns:a16="http://schemas.microsoft.com/office/drawing/2014/main" id="{1476E462-7144-4A4C-8DD5-AE5FADE375D3}"/>
                      </a:ext>
                    </a:extLst>
                  </p:cNvPr>
                  <p:cNvSpPr/>
                  <p:nvPr/>
                </p:nvSpPr>
                <p:spPr>
                  <a:xfrm>
                    <a:off x="7165108" y="4311796"/>
                    <a:ext cx="226897" cy="100807"/>
                  </a:xfrm>
                  <a:custGeom>
                    <a:avLst/>
                    <a:gdLst>
                      <a:gd name="connsiteX0" fmla="*/ 200966 w 226897"/>
                      <a:gd name="connsiteY0" fmla="*/ 100807 h 100807"/>
                      <a:gd name="connsiteX1" fmla="*/ 25931 w 226897"/>
                      <a:gd name="connsiteY1" fmla="*/ 100807 h 100807"/>
                      <a:gd name="connsiteX2" fmla="*/ 0 w 226897"/>
                      <a:gd name="connsiteY2" fmla="*/ 74876 h 100807"/>
                      <a:gd name="connsiteX3" fmla="*/ 0 w 226897"/>
                      <a:gd name="connsiteY3" fmla="*/ 25931 h 100807"/>
                      <a:gd name="connsiteX4" fmla="*/ 25931 w 226897"/>
                      <a:gd name="connsiteY4" fmla="*/ 0 h 100807"/>
                      <a:gd name="connsiteX5" fmla="*/ 200966 w 226897"/>
                      <a:gd name="connsiteY5" fmla="*/ 0 h 100807"/>
                      <a:gd name="connsiteX6" fmla="*/ 226897 w 226897"/>
                      <a:gd name="connsiteY6" fmla="*/ 25931 h 100807"/>
                      <a:gd name="connsiteX7" fmla="*/ 226897 w 226897"/>
                      <a:gd name="connsiteY7" fmla="*/ 74876 h 100807"/>
                      <a:gd name="connsiteX8" fmla="*/ 200966 w 226897"/>
                      <a:gd name="connsiteY8" fmla="*/ 100807 h 1008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26897" h="100807">
                        <a:moveTo>
                          <a:pt x="200966" y="100807"/>
                        </a:moveTo>
                        <a:lnTo>
                          <a:pt x="25931" y="100807"/>
                        </a:lnTo>
                        <a:cubicBezTo>
                          <a:pt x="11669" y="100807"/>
                          <a:pt x="0" y="89138"/>
                          <a:pt x="0" y="74876"/>
                        </a:cubicBezTo>
                        <a:lnTo>
                          <a:pt x="0" y="25931"/>
                        </a:lnTo>
                        <a:cubicBezTo>
                          <a:pt x="0" y="11669"/>
                          <a:pt x="11669" y="0"/>
                          <a:pt x="25931" y="0"/>
                        </a:cubicBezTo>
                        <a:lnTo>
                          <a:pt x="200966" y="0"/>
                        </a:lnTo>
                        <a:cubicBezTo>
                          <a:pt x="215228" y="0"/>
                          <a:pt x="226897" y="11669"/>
                          <a:pt x="226897" y="25931"/>
                        </a:cubicBezTo>
                        <a:lnTo>
                          <a:pt x="226897" y="74876"/>
                        </a:lnTo>
                        <a:cubicBezTo>
                          <a:pt x="226897" y="89462"/>
                          <a:pt x="215228" y="100807"/>
                          <a:pt x="200966" y="100807"/>
                        </a:cubicBezTo>
                        <a:close/>
                      </a:path>
                    </a:pathLst>
                  </a:custGeom>
                  <a:solidFill>
                    <a:srgbClr val="F0EEF7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" name="任意多边形: 形状 101">
                    <a:extLst>
                      <a:ext uri="{FF2B5EF4-FFF2-40B4-BE49-F238E27FC236}">
                        <a16:creationId xmlns:a16="http://schemas.microsoft.com/office/drawing/2014/main" id="{640A72BB-DB35-4E09-83E3-C6AD4615FE59}"/>
                      </a:ext>
                    </a:extLst>
                  </p:cNvPr>
                  <p:cNvSpPr/>
                  <p:nvPr/>
                </p:nvSpPr>
                <p:spPr>
                  <a:xfrm>
                    <a:off x="7165108" y="4349721"/>
                    <a:ext cx="226897" cy="62882"/>
                  </a:xfrm>
                  <a:custGeom>
                    <a:avLst/>
                    <a:gdLst>
                      <a:gd name="connsiteX0" fmla="*/ 200966 w 226897"/>
                      <a:gd name="connsiteY0" fmla="*/ 25931 h 62882"/>
                      <a:gd name="connsiteX1" fmla="*/ 25931 w 226897"/>
                      <a:gd name="connsiteY1" fmla="*/ 25931 h 62882"/>
                      <a:gd name="connsiteX2" fmla="*/ 0 w 226897"/>
                      <a:gd name="connsiteY2" fmla="*/ 0 h 62882"/>
                      <a:gd name="connsiteX3" fmla="*/ 0 w 226897"/>
                      <a:gd name="connsiteY3" fmla="*/ 36952 h 62882"/>
                      <a:gd name="connsiteX4" fmla="*/ 25931 w 226897"/>
                      <a:gd name="connsiteY4" fmla="*/ 62883 h 62882"/>
                      <a:gd name="connsiteX5" fmla="*/ 200966 w 226897"/>
                      <a:gd name="connsiteY5" fmla="*/ 62883 h 62882"/>
                      <a:gd name="connsiteX6" fmla="*/ 226897 w 226897"/>
                      <a:gd name="connsiteY6" fmla="*/ 36952 h 62882"/>
                      <a:gd name="connsiteX7" fmla="*/ 226897 w 226897"/>
                      <a:gd name="connsiteY7" fmla="*/ 0 h 62882"/>
                      <a:gd name="connsiteX8" fmla="*/ 200966 w 226897"/>
                      <a:gd name="connsiteY8" fmla="*/ 25931 h 628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26897" h="62882">
                        <a:moveTo>
                          <a:pt x="200966" y="25931"/>
                        </a:moveTo>
                        <a:lnTo>
                          <a:pt x="25931" y="25931"/>
                        </a:lnTo>
                        <a:cubicBezTo>
                          <a:pt x="11669" y="25931"/>
                          <a:pt x="0" y="14262"/>
                          <a:pt x="0" y="0"/>
                        </a:cubicBezTo>
                        <a:lnTo>
                          <a:pt x="0" y="36952"/>
                        </a:lnTo>
                        <a:cubicBezTo>
                          <a:pt x="0" y="51214"/>
                          <a:pt x="11669" y="62883"/>
                          <a:pt x="25931" y="62883"/>
                        </a:cubicBezTo>
                        <a:lnTo>
                          <a:pt x="200966" y="62883"/>
                        </a:lnTo>
                        <a:cubicBezTo>
                          <a:pt x="215228" y="62883"/>
                          <a:pt x="226897" y="51214"/>
                          <a:pt x="226897" y="36952"/>
                        </a:cubicBezTo>
                        <a:lnTo>
                          <a:pt x="226897" y="0"/>
                        </a:lnTo>
                        <a:cubicBezTo>
                          <a:pt x="226897" y="14262"/>
                          <a:pt x="215228" y="25931"/>
                          <a:pt x="200966" y="25931"/>
                        </a:cubicBezTo>
                        <a:close/>
                      </a:path>
                    </a:pathLst>
                  </a:custGeom>
                  <a:solidFill>
                    <a:srgbClr val="867AB0">
                      <a:alpha val="32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3" name="任意多边形: 形状 102">
                    <a:extLst>
                      <a:ext uri="{FF2B5EF4-FFF2-40B4-BE49-F238E27FC236}">
                        <a16:creationId xmlns:a16="http://schemas.microsoft.com/office/drawing/2014/main" id="{0B0DD084-67D0-4548-A877-DCCE8F165AFD}"/>
                      </a:ext>
                    </a:extLst>
                  </p:cNvPr>
                  <p:cNvSpPr/>
                  <p:nvPr/>
                </p:nvSpPr>
                <p:spPr>
                  <a:xfrm>
                    <a:off x="7272722" y="4680342"/>
                    <a:ext cx="29820" cy="29820"/>
                  </a:xfrm>
                  <a:custGeom>
                    <a:avLst/>
                    <a:gdLst>
                      <a:gd name="connsiteX0" fmla="*/ 29821 w 29820"/>
                      <a:gd name="connsiteY0" fmla="*/ 14910 h 29820"/>
                      <a:gd name="connsiteX1" fmla="*/ 14910 w 29820"/>
                      <a:gd name="connsiteY1" fmla="*/ 29821 h 29820"/>
                      <a:gd name="connsiteX2" fmla="*/ 0 w 29820"/>
                      <a:gd name="connsiteY2" fmla="*/ 14910 h 29820"/>
                      <a:gd name="connsiteX3" fmla="*/ 14910 w 29820"/>
                      <a:gd name="connsiteY3" fmla="*/ 0 h 29820"/>
                      <a:gd name="connsiteX4" fmla="*/ 29821 w 29820"/>
                      <a:gd name="connsiteY4" fmla="*/ 14910 h 298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820" h="29820">
                        <a:moveTo>
                          <a:pt x="29821" y="14910"/>
                        </a:moveTo>
                        <a:cubicBezTo>
                          <a:pt x="29821" y="23338"/>
                          <a:pt x="23014" y="29821"/>
                          <a:pt x="14910" y="29821"/>
                        </a:cubicBezTo>
                        <a:cubicBezTo>
                          <a:pt x="6483" y="29821"/>
                          <a:pt x="0" y="23014"/>
                          <a:pt x="0" y="14910"/>
                        </a:cubicBezTo>
                        <a:cubicBezTo>
                          <a:pt x="0" y="6483"/>
                          <a:pt x="6807" y="0"/>
                          <a:pt x="14910" y="0"/>
                        </a:cubicBezTo>
                        <a:cubicBezTo>
                          <a:pt x="23338" y="0"/>
                          <a:pt x="29821" y="6483"/>
                          <a:pt x="29821" y="1491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4" name="任意多边形: 形状 103">
                    <a:extLst>
                      <a:ext uri="{FF2B5EF4-FFF2-40B4-BE49-F238E27FC236}">
                        <a16:creationId xmlns:a16="http://schemas.microsoft.com/office/drawing/2014/main" id="{22CDE911-E805-40E7-8D55-89F984739AE5}"/>
                      </a:ext>
                    </a:extLst>
                  </p:cNvPr>
                  <p:cNvSpPr/>
                  <p:nvPr/>
                </p:nvSpPr>
                <p:spPr>
                  <a:xfrm>
                    <a:off x="7257812" y="4562356"/>
                    <a:ext cx="29820" cy="29820"/>
                  </a:xfrm>
                  <a:custGeom>
                    <a:avLst/>
                    <a:gdLst>
                      <a:gd name="connsiteX0" fmla="*/ 29821 w 29820"/>
                      <a:gd name="connsiteY0" fmla="*/ 14910 h 29820"/>
                      <a:gd name="connsiteX1" fmla="*/ 14910 w 29820"/>
                      <a:gd name="connsiteY1" fmla="*/ 29821 h 29820"/>
                      <a:gd name="connsiteX2" fmla="*/ 0 w 29820"/>
                      <a:gd name="connsiteY2" fmla="*/ 14910 h 29820"/>
                      <a:gd name="connsiteX3" fmla="*/ 14910 w 29820"/>
                      <a:gd name="connsiteY3" fmla="*/ 0 h 29820"/>
                      <a:gd name="connsiteX4" fmla="*/ 29821 w 29820"/>
                      <a:gd name="connsiteY4" fmla="*/ 14910 h 298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820" h="29820">
                        <a:moveTo>
                          <a:pt x="29821" y="14910"/>
                        </a:moveTo>
                        <a:cubicBezTo>
                          <a:pt x="29821" y="23338"/>
                          <a:pt x="23014" y="29821"/>
                          <a:pt x="14910" y="29821"/>
                        </a:cubicBezTo>
                        <a:cubicBezTo>
                          <a:pt x="6483" y="29821"/>
                          <a:pt x="0" y="23014"/>
                          <a:pt x="0" y="14910"/>
                        </a:cubicBezTo>
                        <a:cubicBezTo>
                          <a:pt x="0" y="6483"/>
                          <a:pt x="6807" y="0"/>
                          <a:pt x="14910" y="0"/>
                        </a:cubicBezTo>
                        <a:cubicBezTo>
                          <a:pt x="23014" y="0"/>
                          <a:pt x="29821" y="6483"/>
                          <a:pt x="29821" y="1491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5" name="任意多边形: 形状 104">
                    <a:extLst>
                      <a:ext uri="{FF2B5EF4-FFF2-40B4-BE49-F238E27FC236}">
                        <a16:creationId xmlns:a16="http://schemas.microsoft.com/office/drawing/2014/main" id="{E9D7D516-7D00-44B8-8894-43F731D5B325}"/>
                      </a:ext>
                    </a:extLst>
                  </p:cNvPr>
                  <p:cNvSpPr/>
                  <p:nvPr/>
                </p:nvSpPr>
                <p:spPr>
                  <a:xfrm>
                    <a:off x="7263970" y="4931539"/>
                    <a:ext cx="29820" cy="29831"/>
                  </a:xfrm>
                  <a:custGeom>
                    <a:avLst/>
                    <a:gdLst>
                      <a:gd name="connsiteX0" fmla="*/ 29821 w 29820"/>
                      <a:gd name="connsiteY0" fmla="*/ 14921 h 29831"/>
                      <a:gd name="connsiteX1" fmla="*/ 14910 w 29820"/>
                      <a:gd name="connsiteY1" fmla="*/ 29832 h 29831"/>
                      <a:gd name="connsiteX2" fmla="*/ 0 w 29820"/>
                      <a:gd name="connsiteY2" fmla="*/ 14921 h 29831"/>
                      <a:gd name="connsiteX3" fmla="*/ 14910 w 29820"/>
                      <a:gd name="connsiteY3" fmla="*/ 11 h 29831"/>
                      <a:gd name="connsiteX4" fmla="*/ 29821 w 29820"/>
                      <a:gd name="connsiteY4" fmla="*/ 14921 h 298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820" h="29831">
                        <a:moveTo>
                          <a:pt x="29821" y="14921"/>
                        </a:moveTo>
                        <a:cubicBezTo>
                          <a:pt x="29821" y="23349"/>
                          <a:pt x="23014" y="29832"/>
                          <a:pt x="14910" y="29832"/>
                        </a:cubicBezTo>
                        <a:cubicBezTo>
                          <a:pt x="6483" y="29832"/>
                          <a:pt x="0" y="23025"/>
                          <a:pt x="0" y="14921"/>
                        </a:cubicBezTo>
                        <a:cubicBezTo>
                          <a:pt x="0" y="6494"/>
                          <a:pt x="6807" y="11"/>
                          <a:pt x="14910" y="11"/>
                        </a:cubicBezTo>
                        <a:cubicBezTo>
                          <a:pt x="23014" y="-313"/>
                          <a:pt x="29821" y="6494"/>
                          <a:pt x="29821" y="1492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" name="任意多边形: 形状 105">
                    <a:extLst>
                      <a:ext uri="{FF2B5EF4-FFF2-40B4-BE49-F238E27FC236}">
                        <a16:creationId xmlns:a16="http://schemas.microsoft.com/office/drawing/2014/main" id="{379E4EC4-A900-4723-9728-F703ADED996B}"/>
                      </a:ext>
                    </a:extLst>
                  </p:cNvPr>
                  <p:cNvSpPr/>
                  <p:nvPr/>
                </p:nvSpPr>
                <p:spPr>
                  <a:xfrm>
                    <a:off x="7257812" y="5164281"/>
                    <a:ext cx="29820" cy="29820"/>
                  </a:xfrm>
                  <a:custGeom>
                    <a:avLst/>
                    <a:gdLst>
                      <a:gd name="connsiteX0" fmla="*/ 29821 w 29820"/>
                      <a:gd name="connsiteY0" fmla="*/ 14910 h 29820"/>
                      <a:gd name="connsiteX1" fmla="*/ 14910 w 29820"/>
                      <a:gd name="connsiteY1" fmla="*/ 29821 h 29820"/>
                      <a:gd name="connsiteX2" fmla="*/ 0 w 29820"/>
                      <a:gd name="connsiteY2" fmla="*/ 14910 h 29820"/>
                      <a:gd name="connsiteX3" fmla="*/ 14910 w 29820"/>
                      <a:gd name="connsiteY3" fmla="*/ 0 h 29820"/>
                      <a:gd name="connsiteX4" fmla="*/ 29821 w 29820"/>
                      <a:gd name="connsiteY4" fmla="*/ 14910 h 298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820" h="29820">
                        <a:moveTo>
                          <a:pt x="29821" y="14910"/>
                        </a:moveTo>
                        <a:cubicBezTo>
                          <a:pt x="29821" y="23338"/>
                          <a:pt x="23014" y="29821"/>
                          <a:pt x="14910" y="29821"/>
                        </a:cubicBezTo>
                        <a:cubicBezTo>
                          <a:pt x="6483" y="29821"/>
                          <a:pt x="0" y="23014"/>
                          <a:pt x="0" y="14910"/>
                        </a:cubicBezTo>
                        <a:cubicBezTo>
                          <a:pt x="0" y="6483"/>
                          <a:pt x="6807" y="0"/>
                          <a:pt x="14910" y="0"/>
                        </a:cubicBezTo>
                        <a:cubicBezTo>
                          <a:pt x="23014" y="0"/>
                          <a:pt x="29821" y="6807"/>
                          <a:pt x="29821" y="1491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任意多边形: 形状 106">
                    <a:extLst>
                      <a:ext uri="{FF2B5EF4-FFF2-40B4-BE49-F238E27FC236}">
                        <a16:creationId xmlns:a16="http://schemas.microsoft.com/office/drawing/2014/main" id="{D2D21BF5-D6AA-46D0-9D29-042D3EEE0C4A}"/>
                      </a:ext>
                    </a:extLst>
                  </p:cNvPr>
                  <p:cNvSpPr/>
                  <p:nvPr/>
                </p:nvSpPr>
                <p:spPr>
                  <a:xfrm>
                    <a:off x="7228315" y="4803191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4214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任意多边形: 形状 107">
                    <a:extLst>
                      <a:ext uri="{FF2B5EF4-FFF2-40B4-BE49-F238E27FC236}">
                        <a16:creationId xmlns:a16="http://schemas.microsoft.com/office/drawing/2014/main" id="{5C771BCB-4527-4B6E-A1A7-9C732DBE9AA3}"/>
                      </a:ext>
                    </a:extLst>
                  </p:cNvPr>
                  <p:cNvSpPr/>
                  <p:nvPr/>
                </p:nvSpPr>
                <p:spPr>
                  <a:xfrm>
                    <a:off x="7287633" y="4599631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3938" y="324"/>
                          <a:pt x="18152" y="4214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任意多边形: 形状 108">
                    <a:extLst>
                      <a:ext uri="{FF2B5EF4-FFF2-40B4-BE49-F238E27FC236}">
                        <a16:creationId xmlns:a16="http://schemas.microsoft.com/office/drawing/2014/main" id="{66EDCEAD-6735-4DA0-8CFB-FE0B99A03744}"/>
                      </a:ext>
                    </a:extLst>
                  </p:cNvPr>
                  <p:cNvSpPr/>
                  <p:nvPr/>
                </p:nvSpPr>
                <p:spPr>
                  <a:xfrm>
                    <a:off x="7248412" y="4720859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任意多边形: 形状 109">
                    <a:extLst>
                      <a:ext uri="{FF2B5EF4-FFF2-40B4-BE49-F238E27FC236}">
                        <a16:creationId xmlns:a16="http://schemas.microsoft.com/office/drawing/2014/main" id="{84D9FD94-9762-40E5-820F-326AA005EC37}"/>
                      </a:ext>
                    </a:extLst>
                  </p:cNvPr>
                  <p:cNvSpPr/>
                  <p:nvPr/>
                </p:nvSpPr>
                <p:spPr>
                  <a:xfrm>
                    <a:off x="7281474" y="4767535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" name="任意多边形: 形状 110">
                    <a:extLst>
                      <a:ext uri="{FF2B5EF4-FFF2-40B4-BE49-F238E27FC236}">
                        <a16:creationId xmlns:a16="http://schemas.microsoft.com/office/drawing/2014/main" id="{CFA39A27-71B1-4168-8FF9-4DC01164A094}"/>
                      </a:ext>
                    </a:extLst>
                  </p:cNvPr>
                  <p:cNvSpPr/>
                  <p:nvPr/>
                </p:nvSpPr>
                <p:spPr>
                  <a:xfrm>
                    <a:off x="7272398" y="4494611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" name="任意多边形: 形状 111">
                    <a:extLst>
                      <a:ext uri="{FF2B5EF4-FFF2-40B4-BE49-F238E27FC236}">
                        <a16:creationId xmlns:a16="http://schemas.microsoft.com/office/drawing/2014/main" id="{B8D9AFC2-5D5F-4593-9386-00B9179FC230}"/>
                      </a:ext>
                    </a:extLst>
                  </p:cNvPr>
                  <p:cNvSpPr/>
                  <p:nvPr/>
                </p:nvSpPr>
                <p:spPr>
                  <a:xfrm>
                    <a:off x="7263322" y="4836577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3" name="任意多边形: 形状 112">
                    <a:extLst>
                      <a:ext uri="{FF2B5EF4-FFF2-40B4-BE49-F238E27FC236}">
                        <a16:creationId xmlns:a16="http://schemas.microsoft.com/office/drawing/2014/main" id="{0CD4D265-1F05-404F-87BB-3F7FB0805084}"/>
                      </a:ext>
                    </a:extLst>
                  </p:cNvPr>
                  <p:cNvSpPr/>
                  <p:nvPr/>
                </p:nvSpPr>
                <p:spPr>
                  <a:xfrm>
                    <a:off x="7284391" y="4876446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4" name="任意多边形: 形状 113">
                    <a:extLst>
                      <a:ext uri="{FF2B5EF4-FFF2-40B4-BE49-F238E27FC236}">
                        <a16:creationId xmlns:a16="http://schemas.microsoft.com/office/drawing/2014/main" id="{03423888-35CE-4E11-B516-445A3806DD1A}"/>
                      </a:ext>
                    </a:extLst>
                  </p:cNvPr>
                  <p:cNvSpPr/>
                  <p:nvPr/>
                </p:nvSpPr>
                <p:spPr>
                  <a:xfrm>
                    <a:off x="7248412" y="5045322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324"/>
                          <a:pt x="18152" y="4214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5" name="任意多边形: 形状 114">
                    <a:extLst>
                      <a:ext uri="{FF2B5EF4-FFF2-40B4-BE49-F238E27FC236}">
                        <a16:creationId xmlns:a16="http://schemas.microsoft.com/office/drawing/2014/main" id="{C2539B7A-CFC0-4DE2-8808-6843190681D3}"/>
                      </a:ext>
                    </a:extLst>
                  </p:cNvPr>
                  <p:cNvSpPr/>
                  <p:nvPr/>
                </p:nvSpPr>
                <p:spPr>
                  <a:xfrm>
                    <a:off x="7293467" y="5091674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4214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0" name="组合 59">
                  <a:extLst>
                    <a:ext uri="{FF2B5EF4-FFF2-40B4-BE49-F238E27FC236}">
                      <a16:creationId xmlns:a16="http://schemas.microsoft.com/office/drawing/2014/main" id="{94CD84AB-EC54-4C06-A3FA-F09F1EF66D44}"/>
                    </a:ext>
                  </a:extLst>
                </p:cNvPr>
                <p:cNvGrpSpPr/>
                <p:nvPr/>
              </p:nvGrpSpPr>
              <p:grpSpPr>
                <a:xfrm>
                  <a:off x="6783597" y="4311796"/>
                  <a:ext cx="226897" cy="1050857"/>
                  <a:chOff x="6783597" y="4311796"/>
                  <a:chExt cx="226897" cy="1050857"/>
                </a:xfrm>
                <a:solidFill>
                  <a:schemeClr val="accent1"/>
                </a:solidFill>
              </p:grpSpPr>
              <p:sp>
                <p:nvSpPr>
                  <p:cNvPr id="80" name="任意多边形: 形状 79">
                    <a:extLst>
                      <a:ext uri="{FF2B5EF4-FFF2-40B4-BE49-F238E27FC236}">
                        <a16:creationId xmlns:a16="http://schemas.microsoft.com/office/drawing/2014/main" id="{A0BD36F4-14DD-4989-9C66-FAA6BF517D4B}"/>
                      </a:ext>
                    </a:extLst>
                  </p:cNvPr>
                  <p:cNvSpPr/>
                  <p:nvPr/>
                </p:nvSpPr>
                <p:spPr>
                  <a:xfrm>
                    <a:off x="6814390" y="4370465"/>
                    <a:ext cx="165310" cy="992188"/>
                  </a:xfrm>
                  <a:custGeom>
                    <a:avLst/>
                    <a:gdLst>
                      <a:gd name="connsiteX0" fmla="*/ 83628 w 165310"/>
                      <a:gd name="connsiteY0" fmla="*/ 992188 h 992188"/>
                      <a:gd name="connsiteX1" fmla="*/ 82007 w 165310"/>
                      <a:gd name="connsiteY1" fmla="*/ 992188 h 992188"/>
                      <a:gd name="connsiteX2" fmla="*/ 0 w 165310"/>
                      <a:gd name="connsiteY2" fmla="*/ 910181 h 992188"/>
                      <a:gd name="connsiteX3" fmla="*/ 0 w 165310"/>
                      <a:gd name="connsiteY3" fmla="*/ 0 h 992188"/>
                      <a:gd name="connsiteX4" fmla="*/ 165311 w 165310"/>
                      <a:gd name="connsiteY4" fmla="*/ 0 h 992188"/>
                      <a:gd name="connsiteX5" fmla="*/ 165311 w 165310"/>
                      <a:gd name="connsiteY5" fmla="*/ 910181 h 992188"/>
                      <a:gd name="connsiteX6" fmla="*/ 83628 w 165310"/>
                      <a:gd name="connsiteY6" fmla="*/ 992188 h 9921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5310" h="992188">
                        <a:moveTo>
                          <a:pt x="83628" y="992188"/>
                        </a:moveTo>
                        <a:lnTo>
                          <a:pt x="82007" y="992188"/>
                        </a:lnTo>
                        <a:cubicBezTo>
                          <a:pt x="36952" y="992188"/>
                          <a:pt x="0" y="955561"/>
                          <a:pt x="0" y="910181"/>
                        </a:cubicBezTo>
                        <a:lnTo>
                          <a:pt x="0" y="0"/>
                        </a:lnTo>
                        <a:lnTo>
                          <a:pt x="165311" y="0"/>
                        </a:lnTo>
                        <a:lnTo>
                          <a:pt x="165311" y="910181"/>
                        </a:lnTo>
                        <a:cubicBezTo>
                          <a:pt x="165311" y="955561"/>
                          <a:pt x="128683" y="992188"/>
                          <a:pt x="83628" y="992188"/>
                        </a:cubicBezTo>
                        <a:close/>
                      </a:path>
                    </a:pathLst>
                  </a:custGeom>
                  <a:solidFill>
                    <a:srgbClr val="F0EEF7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任意多边形: 形状 80">
                    <a:extLst>
                      <a:ext uri="{FF2B5EF4-FFF2-40B4-BE49-F238E27FC236}">
                        <a16:creationId xmlns:a16="http://schemas.microsoft.com/office/drawing/2014/main" id="{23E7A018-B767-4531-B3E7-E41FF9CA7080}"/>
                      </a:ext>
                    </a:extLst>
                  </p:cNvPr>
                  <p:cNvSpPr/>
                  <p:nvPr/>
                </p:nvSpPr>
                <p:spPr>
                  <a:xfrm>
                    <a:off x="6832542" y="4553280"/>
                    <a:ext cx="129007" cy="776311"/>
                  </a:xfrm>
                  <a:custGeom>
                    <a:avLst/>
                    <a:gdLst>
                      <a:gd name="connsiteX0" fmla="*/ 0 w 129007"/>
                      <a:gd name="connsiteY0" fmla="*/ 0 h 776311"/>
                      <a:gd name="connsiteX1" fmla="*/ 0 w 129007"/>
                      <a:gd name="connsiteY1" fmla="*/ 721533 h 776311"/>
                      <a:gd name="connsiteX2" fmla="*/ 63855 w 129007"/>
                      <a:gd name="connsiteY2" fmla="*/ 776312 h 776311"/>
                      <a:gd name="connsiteX3" fmla="*/ 65152 w 129007"/>
                      <a:gd name="connsiteY3" fmla="*/ 776312 h 776311"/>
                      <a:gd name="connsiteX4" fmla="*/ 129007 w 129007"/>
                      <a:gd name="connsiteY4" fmla="*/ 721533 h 776311"/>
                      <a:gd name="connsiteX5" fmla="*/ 129007 w 129007"/>
                      <a:gd name="connsiteY5" fmla="*/ 0 h 776311"/>
                      <a:gd name="connsiteX6" fmla="*/ 0 w 129007"/>
                      <a:gd name="connsiteY6" fmla="*/ 0 h 7763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9007" h="776311">
                        <a:moveTo>
                          <a:pt x="0" y="0"/>
                        </a:moveTo>
                        <a:lnTo>
                          <a:pt x="0" y="721533"/>
                        </a:lnTo>
                        <a:cubicBezTo>
                          <a:pt x="0" y="766588"/>
                          <a:pt x="28524" y="776312"/>
                          <a:pt x="63855" y="776312"/>
                        </a:cubicBezTo>
                        <a:lnTo>
                          <a:pt x="65152" y="776312"/>
                        </a:lnTo>
                        <a:cubicBezTo>
                          <a:pt x="100483" y="776312"/>
                          <a:pt x="129007" y="766912"/>
                          <a:pt x="129007" y="721533"/>
                        </a:cubicBezTo>
                        <a:lnTo>
                          <a:pt x="12900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C5653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任意多边形: 形状 81">
                    <a:extLst>
                      <a:ext uri="{FF2B5EF4-FFF2-40B4-BE49-F238E27FC236}">
                        <a16:creationId xmlns:a16="http://schemas.microsoft.com/office/drawing/2014/main" id="{6DC217A7-8D23-4C33-ABF6-CADE9458EE60}"/>
                      </a:ext>
                    </a:extLst>
                  </p:cNvPr>
                  <p:cNvSpPr/>
                  <p:nvPr/>
                </p:nvSpPr>
                <p:spPr>
                  <a:xfrm>
                    <a:off x="6814390" y="4373707"/>
                    <a:ext cx="165310" cy="58669"/>
                  </a:xfrm>
                  <a:custGeom>
                    <a:avLst/>
                    <a:gdLst>
                      <a:gd name="connsiteX0" fmla="*/ 0 w 165310"/>
                      <a:gd name="connsiteY0" fmla="*/ 0 h 58669"/>
                      <a:gd name="connsiteX1" fmla="*/ 0 w 165310"/>
                      <a:gd name="connsiteY1" fmla="*/ 58669 h 58669"/>
                      <a:gd name="connsiteX2" fmla="*/ 165311 w 165310"/>
                      <a:gd name="connsiteY2" fmla="*/ 50890 h 58669"/>
                      <a:gd name="connsiteX3" fmla="*/ 165311 w 165310"/>
                      <a:gd name="connsiteY3" fmla="*/ 0 h 586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5310" h="58669">
                        <a:moveTo>
                          <a:pt x="0" y="0"/>
                        </a:moveTo>
                        <a:lnTo>
                          <a:pt x="0" y="58669"/>
                        </a:lnTo>
                        <a:lnTo>
                          <a:pt x="165311" y="50890"/>
                        </a:lnTo>
                        <a:lnTo>
                          <a:pt x="165311" y="0"/>
                        </a:lnTo>
                        <a:close/>
                      </a:path>
                    </a:pathLst>
                  </a:custGeom>
                  <a:solidFill>
                    <a:srgbClr val="867AB0">
                      <a:alpha val="6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任意多边形: 形状 82">
                    <a:extLst>
                      <a:ext uri="{FF2B5EF4-FFF2-40B4-BE49-F238E27FC236}">
                        <a16:creationId xmlns:a16="http://schemas.microsoft.com/office/drawing/2014/main" id="{10892DA0-1524-4E1C-AA3F-566E5828CDAA}"/>
                      </a:ext>
                    </a:extLst>
                  </p:cNvPr>
                  <p:cNvSpPr/>
                  <p:nvPr/>
                </p:nvSpPr>
                <p:spPr>
                  <a:xfrm>
                    <a:off x="6783597" y="4311796"/>
                    <a:ext cx="226897" cy="100807"/>
                  </a:xfrm>
                  <a:custGeom>
                    <a:avLst/>
                    <a:gdLst>
                      <a:gd name="connsiteX0" fmla="*/ 200966 w 226897"/>
                      <a:gd name="connsiteY0" fmla="*/ 100807 h 100807"/>
                      <a:gd name="connsiteX1" fmla="*/ 25931 w 226897"/>
                      <a:gd name="connsiteY1" fmla="*/ 100807 h 100807"/>
                      <a:gd name="connsiteX2" fmla="*/ 0 w 226897"/>
                      <a:gd name="connsiteY2" fmla="*/ 74876 h 100807"/>
                      <a:gd name="connsiteX3" fmla="*/ 0 w 226897"/>
                      <a:gd name="connsiteY3" fmla="*/ 25931 h 100807"/>
                      <a:gd name="connsiteX4" fmla="*/ 25931 w 226897"/>
                      <a:gd name="connsiteY4" fmla="*/ 0 h 100807"/>
                      <a:gd name="connsiteX5" fmla="*/ 200966 w 226897"/>
                      <a:gd name="connsiteY5" fmla="*/ 0 h 100807"/>
                      <a:gd name="connsiteX6" fmla="*/ 226897 w 226897"/>
                      <a:gd name="connsiteY6" fmla="*/ 25931 h 100807"/>
                      <a:gd name="connsiteX7" fmla="*/ 226897 w 226897"/>
                      <a:gd name="connsiteY7" fmla="*/ 74876 h 100807"/>
                      <a:gd name="connsiteX8" fmla="*/ 200966 w 226897"/>
                      <a:gd name="connsiteY8" fmla="*/ 100807 h 1008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26897" h="100807">
                        <a:moveTo>
                          <a:pt x="200966" y="100807"/>
                        </a:moveTo>
                        <a:lnTo>
                          <a:pt x="25931" y="100807"/>
                        </a:lnTo>
                        <a:cubicBezTo>
                          <a:pt x="11669" y="100807"/>
                          <a:pt x="0" y="89138"/>
                          <a:pt x="0" y="74876"/>
                        </a:cubicBezTo>
                        <a:lnTo>
                          <a:pt x="0" y="25931"/>
                        </a:lnTo>
                        <a:cubicBezTo>
                          <a:pt x="0" y="11669"/>
                          <a:pt x="11669" y="0"/>
                          <a:pt x="25931" y="0"/>
                        </a:cubicBezTo>
                        <a:lnTo>
                          <a:pt x="200966" y="0"/>
                        </a:lnTo>
                        <a:cubicBezTo>
                          <a:pt x="215228" y="0"/>
                          <a:pt x="226897" y="11669"/>
                          <a:pt x="226897" y="25931"/>
                        </a:cubicBezTo>
                        <a:lnTo>
                          <a:pt x="226897" y="74876"/>
                        </a:lnTo>
                        <a:cubicBezTo>
                          <a:pt x="226897" y="89462"/>
                          <a:pt x="215228" y="100807"/>
                          <a:pt x="200966" y="100807"/>
                        </a:cubicBezTo>
                        <a:close/>
                      </a:path>
                    </a:pathLst>
                  </a:custGeom>
                  <a:solidFill>
                    <a:srgbClr val="F0EEF7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4" name="任意多边形: 形状 83">
                    <a:extLst>
                      <a:ext uri="{FF2B5EF4-FFF2-40B4-BE49-F238E27FC236}">
                        <a16:creationId xmlns:a16="http://schemas.microsoft.com/office/drawing/2014/main" id="{8907C1B3-05C1-4B0E-9A50-3957DD6D21FF}"/>
                      </a:ext>
                    </a:extLst>
                  </p:cNvPr>
                  <p:cNvSpPr/>
                  <p:nvPr/>
                </p:nvSpPr>
                <p:spPr>
                  <a:xfrm>
                    <a:off x="6783597" y="4349721"/>
                    <a:ext cx="226897" cy="62882"/>
                  </a:xfrm>
                  <a:custGeom>
                    <a:avLst/>
                    <a:gdLst>
                      <a:gd name="connsiteX0" fmla="*/ 200966 w 226897"/>
                      <a:gd name="connsiteY0" fmla="*/ 25931 h 62882"/>
                      <a:gd name="connsiteX1" fmla="*/ 25931 w 226897"/>
                      <a:gd name="connsiteY1" fmla="*/ 25931 h 62882"/>
                      <a:gd name="connsiteX2" fmla="*/ 0 w 226897"/>
                      <a:gd name="connsiteY2" fmla="*/ 0 h 62882"/>
                      <a:gd name="connsiteX3" fmla="*/ 0 w 226897"/>
                      <a:gd name="connsiteY3" fmla="*/ 36952 h 62882"/>
                      <a:gd name="connsiteX4" fmla="*/ 25931 w 226897"/>
                      <a:gd name="connsiteY4" fmla="*/ 62883 h 62882"/>
                      <a:gd name="connsiteX5" fmla="*/ 200966 w 226897"/>
                      <a:gd name="connsiteY5" fmla="*/ 62883 h 62882"/>
                      <a:gd name="connsiteX6" fmla="*/ 226897 w 226897"/>
                      <a:gd name="connsiteY6" fmla="*/ 36952 h 62882"/>
                      <a:gd name="connsiteX7" fmla="*/ 226897 w 226897"/>
                      <a:gd name="connsiteY7" fmla="*/ 0 h 62882"/>
                      <a:gd name="connsiteX8" fmla="*/ 200966 w 226897"/>
                      <a:gd name="connsiteY8" fmla="*/ 25931 h 628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26897" h="62882">
                        <a:moveTo>
                          <a:pt x="200966" y="25931"/>
                        </a:moveTo>
                        <a:lnTo>
                          <a:pt x="25931" y="25931"/>
                        </a:lnTo>
                        <a:cubicBezTo>
                          <a:pt x="11669" y="25931"/>
                          <a:pt x="0" y="14262"/>
                          <a:pt x="0" y="0"/>
                        </a:cubicBezTo>
                        <a:lnTo>
                          <a:pt x="0" y="36952"/>
                        </a:lnTo>
                        <a:cubicBezTo>
                          <a:pt x="0" y="51214"/>
                          <a:pt x="11669" y="62883"/>
                          <a:pt x="25931" y="62883"/>
                        </a:cubicBezTo>
                        <a:lnTo>
                          <a:pt x="200966" y="62883"/>
                        </a:lnTo>
                        <a:cubicBezTo>
                          <a:pt x="215228" y="62883"/>
                          <a:pt x="226897" y="51214"/>
                          <a:pt x="226897" y="36952"/>
                        </a:cubicBezTo>
                        <a:lnTo>
                          <a:pt x="226897" y="0"/>
                        </a:lnTo>
                        <a:cubicBezTo>
                          <a:pt x="226897" y="14262"/>
                          <a:pt x="215228" y="25931"/>
                          <a:pt x="200966" y="25931"/>
                        </a:cubicBezTo>
                        <a:close/>
                      </a:path>
                    </a:pathLst>
                  </a:custGeom>
                  <a:solidFill>
                    <a:srgbClr val="867AB0">
                      <a:alpha val="32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5" name="任意多边形: 形状 84">
                    <a:extLst>
                      <a:ext uri="{FF2B5EF4-FFF2-40B4-BE49-F238E27FC236}">
                        <a16:creationId xmlns:a16="http://schemas.microsoft.com/office/drawing/2014/main" id="{3DAC41F6-CB83-4E9B-A9AE-4C92267CD993}"/>
                      </a:ext>
                    </a:extLst>
                  </p:cNvPr>
                  <p:cNvSpPr/>
                  <p:nvPr/>
                </p:nvSpPr>
                <p:spPr>
                  <a:xfrm>
                    <a:off x="6891211" y="4680342"/>
                    <a:ext cx="29820" cy="29820"/>
                  </a:xfrm>
                  <a:custGeom>
                    <a:avLst/>
                    <a:gdLst>
                      <a:gd name="connsiteX0" fmla="*/ 29821 w 29820"/>
                      <a:gd name="connsiteY0" fmla="*/ 14910 h 29820"/>
                      <a:gd name="connsiteX1" fmla="*/ 14910 w 29820"/>
                      <a:gd name="connsiteY1" fmla="*/ 29821 h 29820"/>
                      <a:gd name="connsiteX2" fmla="*/ 0 w 29820"/>
                      <a:gd name="connsiteY2" fmla="*/ 14910 h 29820"/>
                      <a:gd name="connsiteX3" fmla="*/ 14910 w 29820"/>
                      <a:gd name="connsiteY3" fmla="*/ 0 h 29820"/>
                      <a:gd name="connsiteX4" fmla="*/ 29821 w 29820"/>
                      <a:gd name="connsiteY4" fmla="*/ 14910 h 298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820" h="29820">
                        <a:moveTo>
                          <a:pt x="29821" y="14910"/>
                        </a:moveTo>
                        <a:cubicBezTo>
                          <a:pt x="29821" y="23338"/>
                          <a:pt x="23014" y="29821"/>
                          <a:pt x="14910" y="29821"/>
                        </a:cubicBezTo>
                        <a:cubicBezTo>
                          <a:pt x="6483" y="29821"/>
                          <a:pt x="0" y="23014"/>
                          <a:pt x="0" y="14910"/>
                        </a:cubicBezTo>
                        <a:cubicBezTo>
                          <a:pt x="0" y="6483"/>
                          <a:pt x="6807" y="0"/>
                          <a:pt x="14910" y="0"/>
                        </a:cubicBezTo>
                        <a:cubicBezTo>
                          <a:pt x="23338" y="0"/>
                          <a:pt x="29821" y="6483"/>
                          <a:pt x="29821" y="1491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" name="任意多边形: 形状 85">
                    <a:extLst>
                      <a:ext uri="{FF2B5EF4-FFF2-40B4-BE49-F238E27FC236}">
                        <a16:creationId xmlns:a16="http://schemas.microsoft.com/office/drawing/2014/main" id="{291514A9-8A84-4992-B330-BA8E4F495E36}"/>
                      </a:ext>
                    </a:extLst>
                  </p:cNvPr>
                  <p:cNvSpPr/>
                  <p:nvPr/>
                </p:nvSpPr>
                <p:spPr>
                  <a:xfrm>
                    <a:off x="6876301" y="4562356"/>
                    <a:ext cx="29820" cy="29820"/>
                  </a:xfrm>
                  <a:custGeom>
                    <a:avLst/>
                    <a:gdLst>
                      <a:gd name="connsiteX0" fmla="*/ 29821 w 29820"/>
                      <a:gd name="connsiteY0" fmla="*/ 14910 h 29820"/>
                      <a:gd name="connsiteX1" fmla="*/ 14910 w 29820"/>
                      <a:gd name="connsiteY1" fmla="*/ 29821 h 29820"/>
                      <a:gd name="connsiteX2" fmla="*/ 0 w 29820"/>
                      <a:gd name="connsiteY2" fmla="*/ 14910 h 29820"/>
                      <a:gd name="connsiteX3" fmla="*/ 14910 w 29820"/>
                      <a:gd name="connsiteY3" fmla="*/ 0 h 29820"/>
                      <a:gd name="connsiteX4" fmla="*/ 29821 w 29820"/>
                      <a:gd name="connsiteY4" fmla="*/ 14910 h 298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820" h="29820">
                        <a:moveTo>
                          <a:pt x="29821" y="14910"/>
                        </a:moveTo>
                        <a:cubicBezTo>
                          <a:pt x="29821" y="23338"/>
                          <a:pt x="23014" y="29821"/>
                          <a:pt x="14910" y="29821"/>
                        </a:cubicBezTo>
                        <a:cubicBezTo>
                          <a:pt x="6483" y="29821"/>
                          <a:pt x="0" y="23014"/>
                          <a:pt x="0" y="14910"/>
                        </a:cubicBezTo>
                        <a:cubicBezTo>
                          <a:pt x="0" y="6483"/>
                          <a:pt x="6807" y="0"/>
                          <a:pt x="14910" y="0"/>
                        </a:cubicBezTo>
                        <a:cubicBezTo>
                          <a:pt x="23014" y="0"/>
                          <a:pt x="29821" y="6483"/>
                          <a:pt x="29821" y="1491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7" name="任意多边形: 形状 86">
                    <a:extLst>
                      <a:ext uri="{FF2B5EF4-FFF2-40B4-BE49-F238E27FC236}">
                        <a16:creationId xmlns:a16="http://schemas.microsoft.com/office/drawing/2014/main" id="{F0C93C9E-9213-48E9-AEE7-449D75343F53}"/>
                      </a:ext>
                    </a:extLst>
                  </p:cNvPr>
                  <p:cNvSpPr/>
                  <p:nvPr/>
                </p:nvSpPr>
                <p:spPr>
                  <a:xfrm>
                    <a:off x="6882459" y="4931539"/>
                    <a:ext cx="29820" cy="29831"/>
                  </a:xfrm>
                  <a:custGeom>
                    <a:avLst/>
                    <a:gdLst>
                      <a:gd name="connsiteX0" fmla="*/ 29821 w 29820"/>
                      <a:gd name="connsiteY0" fmla="*/ 14921 h 29831"/>
                      <a:gd name="connsiteX1" fmla="*/ 14910 w 29820"/>
                      <a:gd name="connsiteY1" fmla="*/ 29832 h 29831"/>
                      <a:gd name="connsiteX2" fmla="*/ 0 w 29820"/>
                      <a:gd name="connsiteY2" fmla="*/ 14921 h 29831"/>
                      <a:gd name="connsiteX3" fmla="*/ 14910 w 29820"/>
                      <a:gd name="connsiteY3" fmla="*/ 11 h 29831"/>
                      <a:gd name="connsiteX4" fmla="*/ 29821 w 29820"/>
                      <a:gd name="connsiteY4" fmla="*/ 14921 h 298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820" h="29831">
                        <a:moveTo>
                          <a:pt x="29821" y="14921"/>
                        </a:moveTo>
                        <a:cubicBezTo>
                          <a:pt x="29821" y="23349"/>
                          <a:pt x="23014" y="29832"/>
                          <a:pt x="14910" y="29832"/>
                        </a:cubicBezTo>
                        <a:cubicBezTo>
                          <a:pt x="6483" y="29832"/>
                          <a:pt x="0" y="23025"/>
                          <a:pt x="0" y="14921"/>
                        </a:cubicBezTo>
                        <a:cubicBezTo>
                          <a:pt x="0" y="6494"/>
                          <a:pt x="6807" y="11"/>
                          <a:pt x="14910" y="11"/>
                        </a:cubicBezTo>
                        <a:cubicBezTo>
                          <a:pt x="23014" y="-313"/>
                          <a:pt x="29821" y="6494"/>
                          <a:pt x="29821" y="1492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8" name="任意多边形: 形状 87">
                    <a:extLst>
                      <a:ext uri="{FF2B5EF4-FFF2-40B4-BE49-F238E27FC236}">
                        <a16:creationId xmlns:a16="http://schemas.microsoft.com/office/drawing/2014/main" id="{90D654B4-9E03-4931-A7E1-836ADD5D44B3}"/>
                      </a:ext>
                    </a:extLst>
                  </p:cNvPr>
                  <p:cNvSpPr/>
                  <p:nvPr/>
                </p:nvSpPr>
                <p:spPr>
                  <a:xfrm>
                    <a:off x="6876301" y="5164281"/>
                    <a:ext cx="29820" cy="29820"/>
                  </a:xfrm>
                  <a:custGeom>
                    <a:avLst/>
                    <a:gdLst>
                      <a:gd name="connsiteX0" fmla="*/ 29821 w 29820"/>
                      <a:gd name="connsiteY0" fmla="*/ 14910 h 29820"/>
                      <a:gd name="connsiteX1" fmla="*/ 14910 w 29820"/>
                      <a:gd name="connsiteY1" fmla="*/ 29821 h 29820"/>
                      <a:gd name="connsiteX2" fmla="*/ 0 w 29820"/>
                      <a:gd name="connsiteY2" fmla="*/ 14910 h 29820"/>
                      <a:gd name="connsiteX3" fmla="*/ 14910 w 29820"/>
                      <a:gd name="connsiteY3" fmla="*/ 0 h 29820"/>
                      <a:gd name="connsiteX4" fmla="*/ 29821 w 29820"/>
                      <a:gd name="connsiteY4" fmla="*/ 14910 h 298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820" h="29820">
                        <a:moveTo>
                          <a:pt x="29821" y="14910"/>
                        </a:moveTo>
                        <a:cubicBezTo>
                          <a:pt x="29821" y="23338"/>
                          <a:pt x="23014" y="29821"/>
                          <a:pt x="14910" y="29821"/>
                        </a:cubicBezTo>
                        <a:cubicBezTo>
                          <a:pt x="6483" y="29821"/>
                          <a:pt x="0" y="23014"/>
                          <a:pt x="0" y="14910"/>
                        </a:cubicBezTo>
                        <a:cubicBezTo>
                          <a:pt x="0" y="6483"/>
                          <a:pt x="6807" y="0"/>
                          <a:pt x="14910" y="0"/>
                        </a:cubicBezTo>
                        <a:cubicBezTo>
                          <a:pt x="23014" y="0"/>
                          <a:pt x="29821" y="6807"/>
                          <a:pt x="29821" y="1491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9" name="任意多边形: 形状 88">
                    <a:extLst>
                      <a:ext uri="{FF2B5EF4-FFF2-40B4-BE49-F238E27FC236}">
                        <a16:creationId xmlns:a16="http://schemas.microsoft.com/office/drawing/2014/main" id="{8BBFF7B5-B624-4246-B2CB-553D75D5C008}"/>
                      </a:ext>
                    </a:extLst>
                  </p:cNvPr>
                  <p:cNvSpPr/>
                  <p:nvPr/>
                </p:nvSpPr>
                <p:spPr>
                  <a:xfrm>
                    <a:off x="6846804" y="4803191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3890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4214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0" name="任意多边形: 形状 89">
                    <a:extLst>
                      <a:ext uri="{FF2B5EF4-FFF2-40B4-BE49-F238E27FC236}">
                        <a16:creationId xmlns:a16="http://schemas.microsoft.com/office/drawing/2014/main" id="{4E00B5DC-6C58-4E28-BBBD-603997B8F40B}"/>
                      </a:ext>
                    </a:extLst>
                  </p:cNvPr>
                  <p:cNvSpPr/>
                  <p:nvPr/>
                </p:nvSpPr>
                <p:spPr>
                  <a:xfrm>
                    <a:off x="6906121" y="4599631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3938" y="324"/>
                          <a:pt x="18152" y="4214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1" name="任意多边形: 形状 90">
                    <a:extLst>
                      <a:ext uri="{FF2B5EF4-FFF2-40B4-BE49-F238E27FC236}">
                        <a16:creationId xmlns:a16="http://schemas.microsoft.com/office/drawing/2014/main" id="{9967B5A6-985A-4A7C-ADA5-BD39E3A01616}"/>
                      </a:ext>
                    </a:extLst>
                  </p:cNvPr>
                  <p:cNvSpPr/>
                  <p:nvPr/>
                </p:nvSpPr>
                <p:spPr>
                  <a:xfrm>
                    <a:off x="6866901" y="4720859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4088"/>
                          <a:pt x="14088" y="18152"/>
                          <a:pt x="9076" y="18152"/>
                        </a:cubicBezTo>
                        <a:cubicBezTo>
                          <a:pt x="4063" y="18152"/>
                          <a:pt x="0" y="14088"/>
                          <a:pt x="0" y="9076"/>
                        </a:cubicBezTo>
                        <a:cubicBezTo>
                          <a:pt x="0" y="4063"/>
                          <a:pt x="4063" y="0"/>
                          <a:pt x="9076" y="0"/>
                        </a:cubicBezTo>
                        <a:cubicBezTo>
                          <a:pt x="14088" y="0"/>
                          <a:pt x="18152" y="4063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" name="任意多边形: 形状 91">
                    <a:extLst>
                      <a:ext uri="{FF2B5EF4-FFF2-40B4-BE49-F238E27FC236}">
                        <a16:creationId xmlns:a16="http://schemas.microsoft.com/office/drawing/2014/main" id="{5D0B878A-D389-479F-9B8D-E55684C7EFC1}"/>
                      </a:ext>
                    </a:extLst>
                  </p:cNvPr>
                  <p:cNvSpPr/>
                  <p:nvPr/>
                </p:nvSpPr>
                <p:spPr>
                  <a:xfrm>
                    <a:off x="6899963" y="4767535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" name="任意多边形: 形状 92">
                    <a:extLst>
                      <a:ext uri="{FF2B5EF4-FFF2-40B4-BE49-F238E27FC236}">
                        <a16:creationId xmlns:a16="http://schemas.microsoft.com/office/drawing/2014/main" id="{8CA4D82A-D9FB-4B77-B7D8-4075CFC5010D}"/>
                      </a:ext>
                    </a:extLst>
                  </p:cNvPr>
                  <p:cNvSpPr/>
                  <p:nvPr/>
                </p:nvSpPr>
                <p:spPr>
                  <a:xfrm>
                    <a:off x="6890887" y="4494611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3890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" name="任意多边形: 形状 93">
                    <a:extLst>
                      <a:ext uri="{FF2B5EF4-FFF2-40B4-BE49-F238E27FC236}">
                        <a16:creationId xmlns:a16="http://schemas.microsoft.com/office/drawing/2014/main" id="{8BD6A2B7-1A4D-4385-B533-A28D5D0D81C0}"/>
                      </a:ext>
                    </a:extLst>
                  </p:cNvPr>
                  <p:cNvSpPr/>
                  <p:nvPr/>
                </p:nvSpPr>
                <p:spPr>
                  <a:xfrm>
                    <a:off x="6882135" y="4836577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3938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5" name="任意多边形: 形状 94">
                    <a:extLst>
                      <a:ext uri="{FF2B5EF4-FFF2-40B4-BE49-F238E27FC236}">
                        <a16:creationId xmlns:a16="http://schemas.microsoft.com/office/drawing/2014/main" id="{29061ADE-8048-4675-AA18-3F6869F8D4BC}"/>
                      </a:ext>
                    </a:extLst>
                  </p:cNvPr>
                  <p:cNvSpPr/>
                  <p:nvPr/>
                </p:nvSpPr>
                <p:spPr>
                  <a:xfrm>
                    <a:off x="6902880" y="4876446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6" name="任意多边形: 形状 95">
                    <a:extLst>
                      <a:ext uri="{FF2B5EF4-FFF2-40B4-BE49-F238E27FC236}">
                        <a16:creationId xmlns:a16="http://schemas.microsoft.com/office/drawing/2014/main" id="{7A351AC7-04E7-41ED-AE57-9FD0C37C2621}"/>
                      </a:ext>
                    </a:extLst>
                  </p:cNvPr>
                  <p:cNvSpPr/>
                  <p:nvPr/>
                </p:nvSpPr>
                <p:spPr>
                  <a:xfrm>
                    <a:off x="6866901" y="5045322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324"/>
                          <a:pt x="18152" y="4214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7" name="任意多边形: 形状 96">
                    <a:extLst>
                      <a:ext uri="{FF2B5EF4-FFF2-40B4-BE49-F238E27FC236}">
                        <a16:creationId xmlns:a16="http://schemas.microsoft.com/office/drawing/2014/main" id="{7CC0256D-51F2-4781-9753-F6C73E4EB006}"/>
                      </a:ext>
                    </a:extLst>
                  </p:cNvPr>
                  <p:cNvSpPr/>
                  <p:nvPr/>
                </p:nvSpPr>
                <p:spPr>
                  <a:xfrm>
                    <a:off x="6911956" y="5091674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4214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1" name="组合 60">
                  <a:extLst>
                    <a:ext uri="{FF2B5EF4-FFF2-40B4-BE49-F238E27FC236}">
                      <a16:creationId xmlns:a16="http://schemas.microsoft.com/office/drawing/2014/main" id="{F3A6F4F5-A8B7-4EAA-993D-61B84DCC670D}"/>
                    </a:ext>
                  </a:extLst>
                </p:cNvPr>
                <p:cNvGrpSpPr/>
                <p:nvPr/>
              </p:nvGrpSpPr>
              <p:grpSpPr>
                <a:xfrm>
                  <a:off x="6402086" y="4311796"/>
                  <a:ext cx="226897" cy="1050857"/>
                  <a:chOff x="6402086" y="4311796"/>
                  <a:chExt cx="226897" cy="1050857"/>
                </a:xfrm>
                <a:solidFill>
                  <a:schemeClr val="accent1"/>
                </a:solidFill>
              </p:grpSpPr>
              <p:sp>
                <p:nvSpPr>
                  <p:cNvPr id="62" name="任意多边形: 形状 61">
                    <a:extLst>
                      <a:ext uri="{FF2B5EF4-FFF2-40B4-BE49-F238E27FC236}">
                        <a16:creationId xmlns:a16="http://schemas.microsoft.com/office/drawing/2014/main" id="{FDF8020D-C486-4C06-9F39-A300A86E6D46}"/>
                      </a:ext>
                    </a:extLst>
                  </p:cNvPr>
                  <p:cNvSpPr/>
                  <p:nvPr/>
                </p:nvSpPr>
                <p:spPr>
                  <a:xfrm>
                    <a:off x="6432879" y="4370465"/>
                    <a:ext cx="165310" cy="992188"/>
                  </a:xfrm>
                  <a:custGeom>
                    <a:avLst/>
                    <a:gdLst>
                      <a:gd name="connsiteX0" fmla="*/ 83628 w 165310"/>
                      <a:gd name="connsiteY0" fmla="*/ 992188 h 992188"/>
                      <a:gd name="connsiteX1" fmla="*/ 82007 w 165310"/>
                      <a:gd name="connsiteY1" fmla="*/ 992188 h 992188"/>
                      <a:gd name="connsiteX2" fmla="*/ 0 w 165310"/>
                      <a:gd name="connsiteY2" fmla="*/ 910181 h 992188"/>
                      <a:gd name="connsiteX3" fmla="*/ 0 w 165310"/>
                      <a:gd name="connsiteY3" fmla="*/ 0 h 992188"/>
                      <a:gd name="connsiteX4" fmla="*/ 165311 w 165310"/>
                      <a:gd name="connsiteY4" fmla="*/ 0 h 992188"/>
                      <a:gd name="connsiteX5" fmla="*/ 165311 w 165310"/>
                      <a:gd name="connsiteY5" fmla="*/ 910181 h 992188"/>
                      <a:gd name="connsiteX6" fmla="*/ 83628 w 165310"/>
                      <a:gd name="connsiteY6" fmla="*/ 992188 h 9921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5310" h="992188">
                        <a:moveTo>
                          <a:pt x="83628" y="992188"/>
                        </a:moveTo>
                        <a:lnTo>
                          <a:pt x="82007" y="992188"/>
                        </a:lnTo>
                        <a:cubicBezTo>
                          <a:pt x="36952" y="992188"/>
                          <a:pt x="0" y="955561"/>
                          <a:pt x="0" y="910181"/>
                        </a:cubicBezTo>
                        <a:lnTo>
                          <a:pt x="0" y="0"/>
                        </a:lnTo>
                        <a:lnTo>
                          <a:pt x="165311" y="0"/>
                        </a:lnTo>
                        <a:lnTo>
                          <a:pt x="165311" y="910181"/>
                        </a:lnTo>
                        <a:cubicBezTo>
                          <a:pt x="165311" y="955561"/>
                          <a:pt x="128683" y="992188"/>
                          <a:pt x="83628" y="992188"/>
                        </a:cubicBezTo>
                        <a:close/>
                      </a:path>
                    </a:pathLst>
                  </a:custGeom>
                  <a:solidFill>
                    <a:srgbClr val="F0EEF7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" name="任意多边形: 形状 62">
                    <a:extLst>
                      <a:ext uri="{FF2B5EF4-FFF2-40B4-BE49-F238E27FC236}">
                        <a16:creationId xmlns:a16="http://schemas.microsoft.com/office/drawing/2014/main" id="{E7583C02-2D12-4446-8178-9BC6E9EAEB3E}"/>
                      </a:ext>
                    </a:extLst>
                  </p:cNvPr>
                  <p:cNvSpPr/>
                  <p:nvPr/>
                </p:nvSpPr>
                <p:spPr>
                  <a:xfrm>
                    <a:off x="6451031" y="4856673"/>
                    <a:ext cx="129007" cy="472918"/>
                  </a:xfrm>
                  <a:custGeom>
                    <a:avLst/>
                    <a:gdLst>
                      <a:gd name="connsiteX0" fmla="*/ 0 w 129007"/>
                      <a:gd name="connsiteY0" fmla="*/ 0 h 472918"/>
                      <a:gd name="connsiteX1" fmla="*/ 0 w 129007"/>
                      <a:gd name="connsiteY1" fmla="*/ 418139 h 472918"/>
                      <a:gd name="connsiteX2" fmla="*/ 63855 w 129007"/>
                      <a:gd name="connsiteY2" fmla="*/ 472918 h 472918"/>
                      <a:gd name="connsiteX3" fmla="*/ 65152 w 129007"/>
                      <a:gd name="connsiteY3" fmla="*/ 472918 h 472918"/>
                      <a:gd name="connsiteX4" fmla="*/ 129007 w 129007"/>
                      <a:gd name="connsiteY4" fmla="*/ 418139 h 472918"/>
                      <a:gd name="connsiteX5" fmla="*/ 129007 w 129007"/>
                      <a:gd name="connsiteY5" fmla="*/ 0 h 472918"/>
                      <a:gd name="connsiteX6" fmla="*/ 0 w 129007"/>
                      <a:gd name="connsiteY6" fmla="*/ 0 h 4729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9007" h="472918">
                        <a:moveTo>
                          <a:pt x="0" y="0"/>
                        </a:moveTo>
                        <a:lnTo>
                          <a:pt x="0" y="418139"/>
                        </a:lnTo>
                        <a:cubicBezTo>
                          <a:pt x="0" y="463194"/>
                          <a:pt x="28524" y="472918"/>
                          <a:pt x="63855" y="472918"/>
                        </a:cubicBezTo>
                        <a:lnTo>
                          <a:pt x="65152" y="472918"/>
                        </a:lnTo>
                        <a:cubicBezTo>
                          <a:pt x="100483" y="472918"/>
                          <a:pt x="129007" y="463518"/>
                          <a:pt x="129007" y="418139"/>
                        </a:cubicBezTo>
                        <a:lnTo>
                          <a:pt x="12900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BF3DCF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4" name="任意多边形: 形状 63">
                    <a:extLst>
                      <a:ext uri="{FF2B5EF4-FFF2-40B4-BE49-F238E27FC236}">
                        <a16:creationId xmlns:a16="http://schemas.microsoft.com/office/drawing/2014/main" id="{DDEB04AD-8750-4540-9568-5627417B4CDD}"/>
                      </a:ext>
                    </a:extLst>
                  </p:cNvPr>
                  <p:cNvSpPr/>
                  <p:nvPr/>
                </p:nvSpPr>
                <p:spPr>
                  <a:xfrm>
                    <a:off x="6432879" y="4373707"/>
                    <a:ext cx="165310" cy="58669"/>
                  </a:xfrm>
                  <a:custGeom>
                    <a:avLst/>
                    <a:gdLst>
                      <a:gd name="connsiteX0" fmla="*/ 0 w 165310"/>
                      <a:gd name="connsiteY0" fmla="*/ 0 h 58669"/>
                      <a:gd name="connsiteX1" fmla="*/ 0 w 165310"/>
                      <a:gd name="connsiteY1" fmla="*/ 58669 h 58669"/>
                      <a:gd name="connsiteX2" fmla="*/ 165311 w 165310"/>
                      <a:gd name="connsiteY2" fmla="*/ 50890 h 58669"/>
                      <a:gd name="connsiteX3" fmla="*/ 165311 w 165310"/>
                      <a:gd name="connsiteY3" fmla="*/ 0 h 586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5310" h="58669">
                        <a:moveTo>
                          <a:pt x="0" y="0"/>
                        </a:moveTo>
                        <a:lnTo>
                          <a:pt x="0" y="58669"/>
                        </a:lnTo>
                        <a:lnTo>
                          <a:pt x="165311" y="50890"/>
                        </a:lnTo>
                        <a:lnTo>
                          <a:pt x="165311" y="0"/>
                        </a:lnTo>
                        <a:close/>
                      </a:path>
                    </a:pathLst>
                  </a:custGeom>
                  <a:solidFill>
                    <a:srgbClr val="867AB0">
                      <a:alpha val="6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5" name="任意多边形: 形状 64">
                    <a:extLst>
                      <a:ext uri="{FF2B5EF4-FFF2-40B4-BE49-F238E27FC236}">
                        <a16:creationId xmlns:a16="http://schemas.microsoft.com/office/drawing/2014/main" id="{805C61BF-4AE1-4198-A4CC-5852CE4FEF33}"/>
                      </a:ext>
                    </a:extLst>
                  </p:cNvPr>
                  <p:cNvSpPr/>
                  <p:nvPr/>
                </p:nvSpPr>
                <p:spPr>
                  <a:xfrm>
                    <a:off x="6402086" y="4311796"/>
                    <a:ext cx="226897" cy="100807"/>
                  </a:xfrm>
                  <a:custGeom>
                    <a:avLst/>
                    <a:gdLst>
                      <a:gd name="connsiteX0" fmla="*/ 200966 w 226897"/>
                      <a:gd name="connsiteY0" fmla="*/ 100807 h 100807"/>
                      <a:gd name="connsiteX1" fmla="*/ 25931 w 226897"/>
                      <a:gd name="connsiteY1" fmla="*/ 100807 h 100807"/>
                      <a:gd name="connsiteX2" fmla="*/ 0 w 226897"/>
                      <a:gd name="connsiteY2" fmla="*/ 74876 h 100807"/>
                      <a:gd name="connsiteX3" fmla="*/ 0 w 226897"/>
                      <a:gd name="connsiteY3" fmla="*/ 25931 h 100807"/>
                      <a:gd name="connsiteX4" fmla="*/ 25931 w 226897"/>
                      <a:gd name="connsiteY4" fmla="*/ 0 h 100807"/>
                      <a:gd name="connsiteX5" fmla="*/ 200966 w 226897"/>
                      <a:gd name="connsiteY5" fmla="*/ 0 h 100807"/>
                      <a:gd name="connsiteX6" fmla="*/ 226897 w 226897"/>
                      <a:gd name="connsiteY6" fmla="*/ 25931 h 100807"/>
                      <a:gd name="connsiteX7" fmla="*/ 226897 w 226897"/>
                      <a:gd name="connsiteY7" fmla="*/ 74876 h 100807"/>
                      <a:gd name="connsiteX8" fmla="*/ 200966 w 226897"/>
                      <a:gd name="connsiteY8" fmla="*/ 100807 h 1008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26897" h="100807">
                        <a:moveTo>
                          <a:pt x="200966" y="100807"/>
                        </a:moveTo>
                        <a:lnTo>
                          <a:pt x="25931" y="100807"/>
                        </a:lnTo>
                        <a:cubicBezTo>
                          <a:pt x="11669" y="100807"/>
                          <a:pt x="0" y="89138"/>
                          <a:pt x="0" y="74876"/>
                        </a:cubicBezTo>
                        <a:lnTo>
                          <a:pt x="0" y="25931"/>
                        </a:lnTo>
                        <a:cubicBezTo>
                          <a:pt x="0" y="11669"/>
                          <a:pt x="11669" y="0"/>
                          <a:pt x="25931" y="0"/>
                        </a:cubicBezTo>
                        <a:lnTo>
                          <a:pt x="200966" y="0"/>
                        </a:lnTo>
                        <a:cubicBezTo>
                          <a:pt x="215228" y="0"/>
                          <a:pt x="226897" y="11669"/>
                          <a:pt x="226897" y="25931"/>
                        </a:cubicBezTo>
                        <a:lnTo>
                          <a:pt x="226897" y="74876"/>
                        </a:lnTo>
                        <a:cubicBezTo>
                          <a:pt x="226897" y="89462"/>
                          <a:pt x="215228" y="100807"/>
                          <a:pt x="200966" y="100807"/>
                        </a:cubicBezTo>
                        <a:close/>
                      </a:path>
                    </a:pathLst>
                  </a:custGeom>
                  <a:solidFill>
                    <a:srgbClr val="F0EEF7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6" name="任意多边形: 形状 65">
                    <a:extLst>
                      <a:ext uri="{FF2B5EF4-FFF2-40B4-BE49-F238E27FC236}">
                        <a16:creationId xmlns:a16="http://schemas.microsoft.com/office/drawing/2014/main" id="{E0933622-CFE0-4B59-8F36-B2B936509255}"/>
                      </a:ext>
                    </a:extLst>
                  </p:cNvPr>
                  <p:cNvSpPr/>
                  <p:nvPr/>
                </p:nvSpPr>
                <p:spPr>
                  <a:xfrm>
                    <a:off x="6402086" y="4349721"/>
                    <a:ext cx="226897" cy="62882"/>
                  </a:xfrm>
                  <a:custGeom>
                    <a:avLst/>
                    <a:gdLst>
                      <a:gd name="connsiteX0" fmla="*/ 200966 w 226897"/>
                      <a:gd name="connsiteY0" fmla="*/ 25931 h 62882"/>
                      <a:gd name="connsiteX1" fmla="*/ 25931 w 226897"/>
                      <a:gd name="connsiteY1" fmla="*/ 25931 h 62882"/>
                      <a:gd name="connsiteX2" fmla="*/ 0 w 226897"/>
                      <a:gd name="connsiteY2" fmla="*/ 0 h 62882"/>
                      <a:gd name="connsiteX3" fmla="*/ 0 w 226897"/>
                      <a:gd name="connsiteY3" fmla="*/ 36952 h 62882"/>
                      <a:gd name="connsiteX4" fmla="*/ 25931 w 226897"/>
                      <a:gd name="connsiteY4" fmla="*/ 62883 h 62882"/>
                      <a:gd name="connsiteX5" fmla="*/ 200966 w 226897"/>
                      <a:gd name="connsiteY5" fmla="*/ 62883 h 62882"/>
                      <a:gd name="connsiteX6" fmla="*/ 226897 w 226897"/>
                      <a:gd name="connsiteY6" fmla="*/ 36952 h 62882"/>
                      <a:gd name="connsiteX7" fmla="*/ 226897 w 226897"/>
                      <a:gd name="connsiteY7" fmla="*/ 0 h 62882"/>
                      <a:gd name="connsiteX8" fmla="*/ 200966 w 226897"/>
                      <a:gd name="connsiteY8" fmla="*/ 25931 h 628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26897" h="62882">
                        <a:moveTo>
                          <a:pt x="200966" y="25931"/>
                        </a:moveTo>
                        <a:lnTo>
                          <a:pt x="25931" y="25931"/>
                        </a:lnTo>
                        <a:cubicBezTo>
                          <a:pt x="11669" y="25931"/>
                          <a:pt x="0" y="14262"/>
                          <a:pt x="0" y="0"/>
                        </a:cubicBezTo>
                        <a:lnTo>
                          <a:pt x="0" y="36952"/>
                        </a:lnTo>
                        <a:cubicBezTo>
                          <a:pt x="0" y="51214"/>
                          <a:pt x="11669" y="62883"/>
                          <a:pt x="25931" y="62883"/>
                        </a:cubicBezTo>
                        <a:lnTo>
                          <a:pt x="200966" y="62883"/>
                        </a:lnTo>
                        <a:cubicBezTo>
                          <a:pt x="215228" y="62883"/>
                          <a:pt x="226897" y="51214"/>
                          <a:pt x="226897" y="36952"/>
                        </a:cubicBezTo>
                        <a:lnTo>
                          <a:pt x="226897" y="0"/>
                        </a:lnTo>
                        <a:cubicBezTo>
                          <a:pt x="226897" y="14262"/>
                          <a:pt x="215228" y="25931"/>
                          <a:pt x="200966" y="25931"/>
                        </a:cubicBezTo>
                        <a:close/>
                      </a:path>
                    </a:pathLst>
                  </a:custGeom>
                  <a:solidFill>
                    <a:srgbClr val="867AB0">
                      <a:alpha val="32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7" name="任意多边形: 形状 66">
                    <a:extLst>
                      <a:ext uri="{FF2B5EF4-FFF2-40B4-BE49-F238E27FC236}">
                        <a16:creationId xmlns:a16="http://schemas.microsoft.com/office/drawing/2014/main" id="{07D2B793-CD59-4589-82D4-687A11B566AF}"/>
                      </a:ext>
                    </a:extLst>
                  </p:cNvPr>
                  <p:cNvSpPr/>
                  <p:nvPr/>
                </p:nvSpPr>
                <p:spPr>
                  <a:xfrm>
                    <a:off x="6510024" y="4680342"/>
                    <a:ext cx="29820" cy="29820"/>
                  </a:xfrm>
                  <a:custGeom>
                    <a:avLst/>
                    <a:gdLst>
                      <a:gd name="connsiteX0" fmla="*/ 29821 w 29820"/>
                      <a:gd name="connsiteY0" fmla="*/ 14910 h 29820"/>
                      <a:gd name="connsiteX1" fmla="*/ 14910 w 29820"/>
                      <a:gd name="connsiteY1" fmla="*/ 29821 h 29820"/>
                      <a:gd name="connsiteX2" fmla="*/ 0 w 29820"/>
                      <a:gd name="connsiteY2" fmla="*/ 14910 h 29820"/>
                      <a:gd name="connsiteX3" fmla="*/ 14910 w 29820"/>
                      <a:gd name="connsiteY3" fmla="*/ 0 h 29820"/>
                      <a:gd name="connsiteX4" fmla="*/ 29821 w 29820"/>
                      <a:gd name="connsiteY4" fmla="*/ 14910 h 298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820" h="29820">
                        <a:moveTo>
                          <a:pt x="29821" y="14910"/>
                        </a:moveTo>
                        <a:cubicBezTo>
                          <a:pt x="29821" y="23338"/>
                          <a:pt x="23014" y="29821"/>
                          <a:pt x="14910" y="29821"/>
                        </a:cubicBezTo>
                        <a:cubicBezTo>
                          <a:pt x="6483" y="29821"/>
                          <a:pt x="0" y="23014"/>
                          <a:pt x="0" y="14910"/>
                        </a:cubicBezTo>
                        <a:cubicBezTo>
                          <a:pt x="0" y="6483"/>
                          <a:pt x="6807" y="0"/>
                          <a:pt x="14910" y="0"/>
                        </a:cubicBezTo>
                        <a:cubicBezTo>
                          <a:pt x="23014" y="0"/>
                          <a:pt x="29821" y="6483"/>
                          <a:pt x="29821" y="1491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8" name="任意多边形: 形状 67">
                    <a:extLst>
                      <a:ext uri="{FF2B5EF4-FFF2-40B4-BE49-F238E27FC236}">
                        <a16:creationId xmlns:a16="http://schemas.microsoft.com/office/drawing/2014/main" id="{B619354F-22E1-453F-9288-E097CFE4B070}"/>
                      </a:ext>
                    </a:extLst>
                  </p:cNvPr>
                  <p:cNvSpPr/>
                  <p:nvPr/>
                </p:nvSpPr>
                <p:spPr>
                  <a:xfrm>
                    <a:off x="6494789" y="4562356"/>
                    <a:ext cx="29820" cy="29820"/>
                  </a:xfrm>
                  <a:custGeom>
                    <a:avLst/>
                    <a:gdLst>
                      <a:gd name="connsiteX0" fmla="*/ 29821 w 29820"/>
                      <a:gd name="connsiteY0" fmla="*/ 14910 h 29820"/>
                      <a:gd name="connsiteX1" fmla="*/ 14910 w 29820"/>
                      <a:gd name="connsiteY1" fmla="*/ 29821 h 29820"/>
                      <a:gd name="connsiteX2" fmla="*/ 0 w 29820"/>
                      <a:gd name="connsiteY2" fmla="*/ 14910 h 29820"/>
                      <a:gd name="connsiteX3" fmla="*/ 14910 w 29820"/>
                      <a:gd name="connsiteY3" fmla="*/ 0 h 29820"/>
                      <a:gd name="connsiteX4" fmla="*/ 29821 w 29820"/>
                      <a:gd name="connsiteY4" fmla="*/ 14910 h 298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820" h="29820">
                        <a:moveTo>
                          <a:pt x="29821" y="14910"/>
                        </a:moveTo>
                        <a:cubicBezTo>
                          <a:pt x="29821" y="23338"/>
                          <a:pt x="23014" y="29821"/>
                          <a:pt x="14910" y="29821"/>
                        </a:cubicBezTo>
                        <a:cubicBezTo>
                          <a:pt x="6483" y="29821"/>
                          <a:pt x="0" y="23014"/>
                          <a:pt x="0" y="14910"/>
                        </a:cubicBezTo>
                        <a:cubicBezTo>
                          <a:pt x="0" y="6483"/>
                          <a:pt x="6807" y="0"/>
                          <a:pt x="14910" y="0"/>
                        </a:cubicBezTo>
                        <a:cubicBezTo>
                          <a:pt x="23014" y="0"/>
                          <a:pt x="29821" y="6483"/>
                          <a:pt x="29821" y="1491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9" name="任意多边形: 形状 68">
                    <a:extLst>
                      <a:ext uri="{FF2B5EF4-FFF2-40B4-BE49-F238E27FC236}">
                        <a16:creationId xmlns:a16="http://schemas.microsoft.com/office/drawing/2014/main" id="{0DB6D2FC-E736-4789-8F8D-84703FA64668}"/>
                      </a:ext>
                    </a:extLst>
                  </p:cNvPr>
                  <p:cNvSpPr/>
                  <p:nvPr/>
                </p:nvSpPr>
                <p:spPr>
                  <a:xfrm>
                    <a:off x="6500948" y="4931539"/>
                    <a:ext cx="29820" cy="29831"/>
                  </a:xfrm>
                  <a:custGeom>
                    <a:avLst/>
                    <a:gdLst>
                      <a:gd name="connsiteX0" fmla="*/ 29821 w 29820"/>
                      <a:gd name="connsiteY0" fmla="*/ 14921 h 29831"/>
                      <a:gd name="connsiteX1" fmla="*/ 14910 w 29820"/>
                      <a:gd name="connsiteY1" fmla="*/ 29832 h 29831"/>
                      <a:gd name="connsiteX2" fmla="*/ 0 w 29820"/>
                      <a:gd name="connsiteY2" fmla="*/ 14921 h 29831"/>
                      <a:gd name="connsiteX3" fmla="*/ 14910 w 29820"/>
                      <a:gd name="connsiteY3" fmla="*/ 11 h 29831"/>
                      <a:gd name="connsiteX4" fmla="*/ 29821 w 29820"/>
                      <a:gd name="connsiteY4" fmla="*/ 14921 h 298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820" h="29831">
                        <a:moveTo>
                          <a:pt x="29821" y="14921"/>
                        </a:moveTo>
                        <a:cubicBezTo>
                          <a:pt x="29821" y="23349"/>
                          <a:pt x="23014" y="29832"/>
                          <a:pt x="14910" y="29832"/>
                        </a:cubicBezTo>
                        <a:cubicBezTo>
                          <a:pt x="6483" y="29832"/>
                          <a:pt x="0" y="23025"/>
                          <a:pt x="0" y="14921"/>
                        </a:cubicBezTo>
                        <a:cubicBezTo>
                          <a:pt x="0" y="6494"/>
                          <a:pt x="6807" y="11"/>
                          <a:pt x="14910" y="11"/>
                        </a:cubicBezTo>
                        <a:cubicBezTo>
                          <a:pt x="23014" y="-313"/>
                          <a:pt x="29821" y="6494"/>
                          <a:pt x="29821" y="1492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0" name="任意多边形: 形状 69">
                    <a:extLst>
                      <a:ext uri="{FF2B5EF4-FFF2-40B4-BE49-F238E27FC236}">
                        <a16:creationId xmlns:a16="http://schemas.microsoft.com/office/drawing/2014/main" id="{2354E379-77B7-40B3-A041-AD4184F42BF1}"/>
                      </a:ext>
                    </a:extLst>
                  </p:cNvPr>
                  <p:cNvSpPr/>
                  <p:nvPr/>
                </p:nvSpPr>
                <p:spPr>
                  <a:xfrm>
                    <a:off x="6494789" y="5164281"/>
                    <a:ext cx="29820" cy="29820"/>
                  </a:xfrm>
                  <a:custGeom>
                    <a:avLst/>
                    <a:gdLst>
                      <a:gd name="connsiteX0" fmla="*/ 29821 w 29820"/>
                      <a:gd name="connsiteY0" fmla="*/ 14910 h 29820"/>
                      <a:gd name="connsiteX1" fmla="*/ 14910 w 29820"/>
                      <a:gd name="connsiteY1" fmla="*/ 29821 h 29820"/>
                      <a:gd name="connsiteX2" fmla="*/ 0 w 29820"/>
                      <a:gd name="connsiteY2" fmla="*/ 14910 h 29820"/>
                      <a:gd name="connsiteX3" fmla="*/ 14910 w 29820"/>
                      <a:gd name="connsiteY3" fmla="*/ 0 h 29820"/>
                      <a:gd name="connsiteX4" fmla="*/ 29821 w 29820"/>
                      <a:gd name="connsiteY4" fmla="*/ 14910 h 298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820" h="29820">
                        <a:moveTo>
                          <a:pt x="29821" y="14910"/>
                        </a:moveTo>
                        <a:cubicBezTo>
                          <a:pt x="29821" y="23338"/>
                          <a:pt x="23014" y="29821"/>
                          <a:pt x="14910" y="29821"/>
                        </a:cubicBezTo>
                        <a:cubicBezTo>
                          <a:pt x="6483" y="29821"/>
                          <a:pt x="0" y="23014"/>
                          <a:pt x="0" y="14910"/>
                        </a:cubicBezTo>
                        <a:cubicBezTo>
                          <a:pt x="0" y="6483"/>
                          <a:pt x="6807" y="0"/>
                          <a:pt x="14910" y="0"/>
                        </a:cubicBezTo>
                        <a:cubicBezTo>
                          <a:pt x="23014" y="0"/>
                          <a:pt x="29821" y="6807"/>
                          <a:pt x="29821" y="1491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1" name="任意多边形: 形状 70">
                    <a:extLst>
                      <a:ext uri="{FF2B5EF4-FFF2-40B4-BE49-F238E27FC236}">
                        <a16:creationId xmlns:a16="http://schemas.microsoft.com/office/drawing/2014/main" id="{CEBBF5C8-FD60-40CA-B496-6CA57A312CD9}"/>
                      </a:ext>
                    </a:extLst>
                  </p:cNvPr>
                  <p:cNvSpPr/>
                  <p:nvPr/>
                </p:nvSpPr>
                <p:spPr>
                  <a:xfrm>
                    <a:off x="6465293" y="4803191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4214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2" name="任意多边形: 形状 71">
                    <a:extLst>
                      <a:ext uri="{FF2B5EF4-FFF2-40B4-BE49-F238E27FC236}">
                        <a16:creationId xmlns:a16="http://schemas.microsoft.com/office/drawing/2014/main" id="{5E8257C5-CDE1-49E8-A292-B23C1C4146D8}"/>
                      </a:ext>
                    </a:extLst>
                  </p:cNvPr>
                  <p:cNvSpPr/>
                  <p:nvPr/>
                </p:nvSpPr>
                <p:spPr>
                  <a:xfrm>
                    <a:off x="6524610" y="4599631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3938" y="324"/>
                          <a:pt x="18152" y="4214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3" name="任意多边形: 形状 72">
                    <a:extLst>
                      <a:ext uri="{FF2B5EF4-FFF2-40B4-BE49-F238E27FC236}">
                        <a16:creationId xmlns:a16="http://schemas.microsoft.com/office/drawing/2014/main" id="{563C4A41-043F-40DE-A4C6-277741FD43A7}"/>
                      </a:ext>
                    </a:extLst>
                  </p:cNvPr>
                  <p:cNvSpPr/>
                  <p:nvPr/>
                </p:nvSpPr>
                <p:spPr>
                  <a:xfrm>
                    <a:off x="6485389" y="4720859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" name="任意多边形: 形状 73">
                    <a:extLst>
                      <a:ext uri="{FF2B5EF4-FFF2-40B4-BE49-F238E27FC236}">
                        <a16:creationId xmlns:a16="http://schemas.microsoft.com/office/drawing/2014/main" id="{9F08CE66-863D-4AB6-B56C-3C88AD3DD395}"/>
                      </a:ext>
                    </a:extLst>
                  </p:cNvPr>
                  <p:cNvSpPr/>
                  <p:nvPr/>
                </p:nvSpPr>
                <p:spPr>
                  <a:xfrm>
                    <a:off x="6518451" y="4767535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" name="任意多边形: 形状 74">
                    <a:extLst>
                      <a:ext uri="{FF2B5EF4-FFF2-40B4-BE49-F238E27FC236}">
                        <a16:creationId xmlns:a16="http://schemas.microsoft.com/office/drawing/2014/main" id="{92D5C140-7AB2-4F1E-B4ED-BFCDE1003EDE}"/>
                      </a:ext>
                    </a:extLst>
                  </p:cNvPr>
                  <p:cNvSpPr/>
                  <p:nvPr/>
                </p:nvSpPr>
                <p:spPr>
                  <a:xfrm>
                    <a:off x="6509376" y="4494611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任意多边形: 形状 75">
                    <a:extLst>
                      <a:ext uri="{FF2B5EF4-FFF2-40B4-BE49-F238E27FC236}">
                        <a16:creationId xmlns:a16="http://schemas.microsoft.com/office/drawing/2014/main" id="{8063833D-DF7F-44CD-A070-3F7714D91C16}"/>
                      </a:ext>
                    </a:extLst>
                  </p:cNvPr>
                  <p:cNvSpPr/>
                  <p:nvPr/>
                </p:nvSpPr>
                <p:spPr>
                  <a:xfrm>
                    <a:off x="6500624" y="4836577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3890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任意多边形: 形状 76">
                    <a:extLst>
                      <a:ext uri="{FF2B5EF4-FFF2-40B4-BE49-F238E27FC236}">
                        <a16:creationId xmlns:a16="http://schemas.microsoft.com/office/drawing/2014/main" id="{FD3D90AA-E7D7-43BB-AFF5-0A9C95EA2544}"/>
                      </a:ext>
                    </a:extLst>
                  </p:cNvPr>
                  <p:cNvSpPr/>
                  <p:nvPr/>
                </p:nvSpPr>
                <p:spPr>
                  <a:xfrm>
                    <a:off x="6521693" y="4876446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3938" y="0"/>
                          <a:pt x="18152" y="3890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8" name="任意多边形: 形状 77">
                    <a:extLst>
                      <a:ext uri="{FF2B5EF4-FFF2-40B4-BE49-F238E27FC236}">
                        <a16:creationId xmlns:a16="http://schemas.microsoft.com/office/drawing/2014/main" id="{3C08599A-1C04-4408-B683-F1D9EE6B7245}"/>
                      </a:ext>
                    </a:extLst>
                  </p:cNvPr>
                  <p:cNvSpPr/>
                  <p:nvPr/>
                </p:nvSpPr>
                <p:spPr>
                  <a:xfrm>
                    <a:off x="6485389" y="5045322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324"/>
                          <a:pt x="18152" y="4214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9" name="任意多边形: 形状 78">
                    <a:extLst>
                      <a:ext uri="{FF2B5EF4-FFF2-40B4-BE49-F238E27FC236}">
                        <a16:creationId xmlns:a16="http://schemas.microsoft.com/office/drawing/2014/main" id="{062CEFC3-C0E1-4619-BF3A-F079DB1FD0A0}"/>
                      </a:ext>
                    </a:extLst>
                  </p:cNvPr>
                  <p:cNvSpPr/>
                  <p:nvPr/>
                </p:nvSpPr>
                <p:spPr>
                  <a:xfrm>
                    <a:off x="6530445" y="5091674"/>
                    <a:ext cx="18151" cy="18151"/>
                  </a:xfrm>
                  <a:custGeom>
                    <a:avLst/>
                    <a:gdLst>
                      <a:gd name="connsiteX0" fmla="*/ 18152 w 18151"/>
                      <a:gd name="connsiteY0" fmla="*/ 9076 h 18151"/>
                      <a:gd name="connsiteX1" fmla="*/ 9076 w 18151"/>
                      <a:gd name="connsiteY1" fmla="*/ 18152 h 18151"/>
                      <a:gd name="connsiteX2" fmla="*/ 0 w 18151"/>
                      <a:gd name="connsiteY2" fmla="*/ 9076 h 18151"/>
                      <a:gd name="connsiteX3" fmla="*/ 9076 w 18151"/>
                      <a:gd name="connsiteY3" fmla="*/ 0 h 18151"/>
                      <a:gd name="connsiteX4" fmla="*/ 18152 w 18151"/>
                      <a:gd name="connsiteY4" fmla="*/ 9076 h 18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51" h="18151">
                        <a:moveTo>
                          <a:pt x="18152" y="9076"/>
                        </a:moveTo>
                        <a:cubicBezTo>
                          <a:pt x="18152" y="13938"/>
                          <a:pt x="14262" y="18152"/>
                          <a:pt x="9076" y="18152"/>
                        </a:cubicBezTo>
                        <a:cubicBezTo>
                          <a:pt x="4214" y="18152"/>
                          <a:pt x="0" y="14262"/>
                          <a:pt x="0" y="9076"/>
                        </a:cubicBezTo>
                        <a:cubicBezTo>
                          <a:pt x="0" y="4214"/>
                          <a:pt x="3890" y="0"/>
                          <a:pt x="9076" y="0"/>
                        </a:cubicBezTo>
                        <a:cubicBezTo>
                          <a:pt x="14262" y="0"/>
                          <a:pt x="18152" y="4214"/>
                          <a:pt x="18152" y="9076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3C337406-8306-46ED-8859-CC0C02B788A2}"/>
                  </a:ext>
                </a:extLst>
              </p:cNvPr>
              <p:cNvSpPr/>
              <p:nvPr/>
            </p:nvSpPr>
            <p:spPr>
              <a:xfrm>
                <a:off x="6233858" y="4592176"/>
                <a:ext cx="1395092" cy="103076"/>
              </a:xfrm>
              <a:custGeom>
                <a:avLst/>
                <a:gdLst>
                  <a:gd name="connsiteX0" fmla="*/ 0 w 1395092"/>
                  <a:gd name="connsiteY0" fmla="*/ 0 h 103076"/>
                  <a:gd name="connsiteX1" fmla="*/ 1395093 w 1395092"/>
                  <a:gd name="connsiteY1" fmla="*/ 0 h 103076"/>
                  <a:gd name="connsiteX2" fmla="*/ 1395093 w 1395092"/>
                  <a:gd name="connsiteY2" fmla="*/ 103076 h 103076"/>
                  <a:gd name="connsiteX3" fmla="*/ 0 w 1395092"/>
                  <a:gd name="connsiteY3" fmla="*/ 103076 h 103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5092" h="103076">
                    <a:moveTo>
                      <a:pt x="0" y="0"/>
                    </a:moveTo>
                    <a:lnTo>
                      <a:pt x="1395093" y="0"/>
                    </a:lnTo>
                    <a:lnTo>
                      <a:pt x="1395093" y="103076"/>
                    </a:lnTo>
                    <a:lnTo>
                      <a:pt x="0" y="103076"/>
                    </a:lnTo>
                    <a:close/>
                  </a:path>
                </a:pathLst>
              </a:custGeom>
              <a:solidFill>
                <a:srgbClr val="100142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23FE2F84-EB15-4639-BA8C-1E88DDD5E4BE}"/>
                  </a:ext>
                </a:extLst>
              </p:cNvPr>
              <p:cNvSpPr/>
              <p:nvPr/>
            </p:nvSpPr>
            <p:spPr>
              <a:xfrm>
                <a:off x="6233858" y="5091674"/>
                <a:ext cx="1395092" cy="103076"/>
              </a:xfrm>
              <a:custGeom>
                <a:avLst/>
                <a:gdLst>
                  <a:gd name="connsiteX0" fmla="*/ 0 w 1395092"/>
                  <a:gd name="connsiteY0" fmla="*/ 0 h 103076"/>
                  <a:gd name="connsiteX1" fmla="*/ 1395093 w 1395092"/>
                  <a:gd name="connsiteY1" fmla="*/ 0 h 103076"/>
                  <a:gd name="connsiteX2" fmla="*/ 1395093 w 1395092"/>
                  <a:gd name="connsiteY2" fmla="*/ 103076 h 103076"/>
                  <a:gd name="connsiteX3" fmla="*/ 0 w 1395092"/>
                  <a:gd name="connsiteY3" fmla="*/ 103076 h 103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5092" h="103076">
                    <a:moveTo>
                      <a:pt x="0" y="0"/>
                    </a:moveTo>
                    <a:lnTo>
                      <a:pt x="1395093" y="0"/>
                    </a:lnTo>
                    <a:lnTo>
                      <a:pt x="1395093" y="103076"/>
                    </a:lnTo>
                    <a:lnTo>
                      <a:pt x="0" y="103076"/>
                    </a:lnTo>
                    <a:close/>
                  </a:path>
                </a:pathLst>
              </a:custGeom>
              <a:solidFill>
                <a:srgbClr val="100142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00056200-CD61-4732-8F02-594678D55FE8}"/>
                  </a:ext>
                </a:extLst>
              </p:cNvPr>
              <p:cNvSpPr/>
              <p:nvPr/>
            </p:nvSpPr>
            <p:spPr>
              <a:xfrm>
                <a:off x="6233858" y="5362654"/>
                <a:ext cx="1395092" cy="103076"/>
              </a:xfrm>
              <a:custGeom>
                <a:avLst/>
                <a:gdLst>
                  <a:gd name="connsiteX0" fmla="*/ 0 w 1395092"/>
                  <a:gd name="connsiteY0" fmla="*/ 0 h 103076"/>
                  <a:gd name="connsiteX1" fmla="*/ 1395093 w 1395092"/>
                  <a:gd name="connsiteY1" fmla="*/ 0 h 103076"/>
                  <a:gd name="connsiteX2" fmla="*/ 1395093 w 1395092"/>
                  <a:gd name="connsiteY2" fmla="*/ 103076 h 103076"/>
                  <a:gd name="connsiteX3" fmla="*/ 0 w 1395092"/>
                  <a:gd name="connsiteY3" fmla="*/ 103076 h 103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5092" h="103076">
                    <a:moveTo>
                      <a:pt x="0" y="0"/>
                    </a:moveTo>
                    <a:lnTo>
                      <a:pt x="1395093" y="0"/>
                    </a:lnTo>
                    <a:lnTo>
                      <a:pt x="1395093" y="103076"/>
                    </a:lnTo>
                    <a:lnTo>
                      <a:pt x="0" y="103076"/>
                    </a:lnTo>
                    <a:close/>
                  </a:path>
                </a:pathLst>
              </a:custGeom>
              <a:solidFill>
                <a:srgbClr val="100142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BA4B4B49-EFEF-4BCF-87A3-7AB337107343}"/>
                  </a:ext>
                </a:extLst>
              </p:cNvPr>
              <p:cNvSpPr/>
              <p:nvPr/>
            </p:nvSpPr>
            <p:spPr>
              <a:xfrm>
                <a:off x="6166761" y="4494611"/>
                <a:ext cx="103076" cy="971119"/>
              </a:xfrm>
              <a:custGeom>
                <a:avLst/>
                <a:gdLst>
                  <a:gd name="connsiteX0" fmla="*/ 0 w 103076"/>
                  <a:gd name="connsiteY0" fmla="*/ 0 h 971119"/>
                  <a:gd name="connsiteX1" fmla="*/ 103076 w 103076"/>
                  <a:gd name="connsiteY1" fmla="*/ 0 h 971119"/>
                  <a:gd name="connsiteX2" fmla="*/ 103076 w 103076"/>
                  <a:gd name="connsiteY2" fmla="*/ 971119 h 971119"/>
                  <a:gd name="connsiteX3" fmla="*/ 0 w 103076"/>
                  <a:gd name="connsiteY3" fmla="*/ 971119 h 971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076" h="971119">
                    <a:moveTo>
                      <a:pt x="0" y="0"/>
                    </a:moveTo>
                    <a:lnTo>
                      <a:pt x="103076" y="0"/>
                    </a:lnTo>
                    <a:lnTo>
                      <a:pt x="103076" y="971119"/>
                    </a:lnTo>
                    <a:lnTo>
                      <a:pt x="0" y="971119"/>
                    </a:lnTo>
                    <a:close/>
                  </a:path>
                </a:pathLst>
              </a:custGeom>
              <a:solidFill>
                <a:srgbClr val="100142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F0F98597-0EAC-4426-8ABB-073E77812C60}"/>
                  </a:ext>
                </a:extLst>
              </p:cNvPr>
              <p:cNvSpPr/>
              <p:nvPr/>
            </p:nvSpPr>
            <p:spPr>
              <a:xfrm>
                <a:off x="7526199" y="4494611"/>
                <a:ext cx="103076" cy="971119"/>
              </a:xfrm>
              <a:custGeom>
                <a:avLst/>
                <a:gdLst>
                  <a:gd name="connsiteX0" fmla="*/ 0 w 103076"/>
                  <a:gd name="connsiteY0" fmla="*/ 0 h 971119"/>
                  <a:gd name="connsiteX1" fmla="*/ 103076 w 103076"/>
                  <a:gd name="connsiteY1" fmla="*/ 0 h 971119"/>
                  <a:gd name="connsiteX2" fmla="*/ 103076 w 103076"/>
                  <a:gd name="connsiteY2" fmla="*/ 971119 h 971119"/>
                  <a:gd name="connsiteX3" fmla="*/ 0 w 103076"/>
                  <a:gd name="connsiteY3" fmla="*/ 971119 h 971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076" h="971119">
                    <a:moveTo>
                      <a:pt x="0" y="0"/>
                    </a:moveTo>
                    <a:lnTo>
                      <a:pt x="103076" y="0"/>
                    </a:lnTo>
                    <a:lnTo>
                      <a:pt x="103076" y="971119"/>
                    </a:lnTo>
                    <a:lnTo>
                      <a:pt x="0" y="971119"/>
                    </a:lnTo>
                    <a:close/>
                  </a:path>
                </a:pathLst>
              </a:custGeom>
              <a:solidFill>
                <a:srgbClr val="100142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9E9B83FF-D4A4-4D1B-8131-51B54198F838}"/>
                </a:ext>
              </a:extLst>
            </p:cNvPr>
            <p:cNvGrpSpPr/>
            <p:nvPr/>
          </p:nvGrpSpPr>
          <p:grpSpPr>
            <a:xfrm>
              <a:off x="8413432" y="2052245"/>
              <a:ext cx="2130497" cy="1657950"/>
              <a:chOff x="8413432" y="2052245"/>
              <a:chExt cx="2130497" cy="1657950"/>
            </a:xfrm>
            <a:solidFill>
              <a:schemeClr val="accent1"/>
            </a:solidFill>
          </p:grpSpPr>
          <p:grpSp>
            <p:nvGrpSpPr>
              <p:cNvPr id="43" name="组合 42">
                <a:extLst>
                  <a:ext uri="{FF2B5EF4-FFF2-40B4-BE49-F238E27FC236}">
                    <a16:creationId xmlns:a16="http://schemas.microsoft.com/office/drawing/2014/main" id="{7BD5258B-AF5C-40C2-8183-6376923FBCE4}"/>
                  </a:ext>
                </a:extLst>
              </p:cNvPr>
              <p:cNvGrpSpPr/>
              <p:nvPr/>
            </p:nvGrpSpPr>
            <p:grpSpPr>
              <a:xfrm>
                <a:off x="9545582" y="2706338"/>
                <a:ext cx="998346" cy="1003857"/>
                <a:chOff x="9545582" y="2706338"/>
                <a:chExt cx="998346" cy="1003857"/>
              </a:xfrm>
              <a:solidFill>
                <a:schemeClr val="accent1"/>
              </a:solidFill>
            </p:grpSpPr>
            <p:sp>
              <p:nvSpPr>
                <p:cNvPr id="51" name="任意多边形: 形状 50">
                  <a:extLst>
                    <a:ext uri="{FF2B5EF4-FFF2-40B4-BE49-F238E27FC236}">
                      <a16:creationId xmlns:a16="http://schemas.microsoft.com/office/drawing/2014/main" id="{5AD9BE1A-7D90-409E-A083-B0B8886374DA}"/>
                    </a:ext>
                  </a:extLst>
                </p:cNvPr>
                <p:cNvSpPr/>
                <p:nvPr/>
              </p:nvSpPr>
              <p:spPr>
                <a:xfrm>
                  <a:off x="9545907" y="2706338"/>
                  <a:ext cx="953939" cy="1003857"/>
                </a:xfrm>
                <a:custGeom>
                  <a:avLst/>
                  <a:gdLst>
                    <a:gd name="connsiteX0" fmla="*/ 204207 w 953939"/>
                    <a:gd name="connsiteY0" fmla="*/ 0 h 1003857"/>
                    <a:gd name="connsiteX1" fmla="*/ 953940 w 953939"/>
                    <a:gd name="connsiteY1" fmla="*/ 854754 h 1003857"/>
                    <a:gd name="connsiteX2" fmla="*/ 355904 w 953939"/>
                    <a:gd name="connsiteY2" fmla="*/ 1003858 h 1003857"/>
                    <a:gd name="connsiteX3" fmla="*/ 0 w 953939"/>
                    <a:gd name="connsiteY3" fmla="*/ 438884 h 1003857"/>
                    <a:gd name="connsiteX4" fmla="*/ 204207 w 953939"/>
                    <a:gd name="connsiteY4" fmla="*/ 0 h 10038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53939" h="1003857">
                      <a:moveTo>
                        <a:pt x="204207" y="0"/>
                      </a:moveTo>
                      <a:cubicBezTo>
                        <a:pt x="283945" y="110855"/>
                        <a:pt x="790574" y="747464"/>
                        <a:pt x="953940" y="854754"/>
                      </a:cubicBezTo>
                      <a:lnTo>
                        <a:pt x="355904" y="1003858"/>
                      </a:lnTo>
                      <a:cubicBezTo>
                        <a:pt x="355904" y="1003858"/>
                        <a:pt x="148131" y="623319"/>
                        <a:pt x="0" y="438884"/>
                      </a:cubicBezTo>
                      <a:lnTo>
                        <a:pt x="204207" y="0"/>
                      </a:lnTo>
                      <a:close/>
                    </a:path>
                  </a:pathLst>
                </a:custGeom>
                <a:solidFill>
                  <a:srgbClr val="F1B2DF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2" name="任意多边形: 形状 51">
                  <a:extLst>
                    <a:ext uri="{FF2B5EF4-FFF2-40B4-BE49-F238E27FC236}">
                      <a16:creationId xmlns:a16="http://schemas.microsoft.com/office/drawing/2014/main" id="{183935BF-AAA3-4BC8-8D88-2774B1315172}"/>
                    </a:ext>
                  </a:extLst>
                </p:cNvPr>
                <p:cNvSpPr/>
                <p:nvPr/>
              </p:nvSpPr>
              <p:spPr>
                <a:xfrm>
                  <a:off x="9545582" y="2706338"/>
                  <a:ext cx="998346" cy="973064"/>
                </a:xfrm>
                <a:custGeom>
                  <a:avLst/>
                  <a:gdLst>
                    <a:gd name="connsiteX0" fmla="*/ 176332 w 998346"/>
                    <a:gd name="connsiteY0" fmla="*/ 60290 h 973064"/>
                    <a:gd name="connsiteX1" fmla="*/ 170173 w 998346"/>
                    <a:gd name="connsiteY1" fmla="*/ 52186 h 973064"/>
                    <a:gd name="connsiteX2" fmla="*/ 204531 w 998346"/>
                    <a:gd name="connsiteY2" fmla="*/ 0 h 973064"/>
                    <a:gd name="connsiteX3" fmla="*/ 205828 w 998346"/>
                    <a:gd name="connsiteY3" fmla="*/ 1945 h 973064"/>
                    <a:gd name="connsiteX4" fmla="*/ 434994 w 998346"/>
                    <a:gd name="connsiteY4" fmla="*/ 289132 h 973064"/>
                    <a:gd name="connsiteX5" fmla="*/ 434994 w 998346"/>
                    <a:gd name="connsiteY5" fmla="*/ 289132 h 973064"/>
                    <a:gd name="connsiteX6" fmla="*/ 998347 w 998346"/>
                    <a:gd name="connsiteY6" fmla="*/ 880037 h 973064"/>
                    <a:gd name="connsiteX7" fmla="*/ 600629 w 998346"/>
                    <a:gd name="connsiteY7" fmla="*/ 973064 h 973064"/>
                    <a:gd name="connsiteX8" fmla="*/ 411980 w 998346"/>
                    <a:gd name="connsiteY8" fmla="*/ 400311 h 973064"/>
                    <a:gd name="connsiteX9" fmla="*/ 411332 w 998346"/>
                    <a:gd name="connsiteY9" fmla="*/ 399339 h 973064"/>
                    <a:gd name="connsiteX10" fmla="*/ 206476 w 998346"/>
                    <a:gd name="connsiteY10" fmla="*/ 321870 h 973064"/>
                    <a:gd name="connsiteX11" fmla="*/ 23986 w 998346"/>
                    <a:gd name="connsiteY11" fmla="*/ 470001 h 973064"/>
                    <a:gd name="connsiteX12" fmla="*/ 0 w 998346"/>
                    <a:gd name="connsiteY12" fmla="*/ 438884 h 973064"/>
                    <a:gd name="connsiteX13" fmla="*/ 176332 w 998346"/>
                    <a:gd name="connsiteY13" fmla="*/ 60290 h 973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98346" h="973064">
                      <a:moveTo>
                        <a:pt x="176332" y="60290"/>
                      </a:moveTo>
                      <a:cubicBezTo>
                        <a:pt x="174387" y="57697"/>
                        <a:pt x="172118" y="54779"/>
                        <a:pt x="170173" y="52186"/>
                      </a:cubicBezTo>
                      <a:lnTo>
                        <a:pt x="204531" y="0"/>
                      </a:lnTo>
                      <a:cubicBezTo>
                        <a:pt x="204531" y="0"/>
                        <a:pt x="205504" y="1297"/>
                        <a:pt x="205828" y="1945"/>
                      </a:cubicBezTo>
                      <a:cubicBezTo>
                        <a:pt x="218469" y="19448"/>
                        <a:pt x="317008" y="154290"/>
                        <a:pt x="434994" y="289132"/>
                      </a:cubicBezTo>
                      <a:lnTo>
                        <a:pt x="434994" y="289132"/>
                      </a:lnTo>
                      <a:cubicBezTo>
                        <a:pt x="519918" y="386049"/>
                        <a:pt x="917637" y="827202"/>
                        <a:pt x="998347" y="880037"/>
                      </a:cubicBezTo>
                      <a:lnTo>
                        <a:pt x="600629" y="973064"/>
                      </a:lnTo>
                      <a:cubicBezTo>
                        <a:pt x="626236" y="861885"/>
                        <a:pt x="463842" y="504684"/>
                        <a:pt x="411980" y="400311"/>
                      </a:cubicBezTo>
                      <a:cubicBezTo>
                        <a:pt x="411656" y="399987"/>
                        <a:pt x="411656" y="399663"/>
                        <a:pt x="411332" y="399339"/>
                      </a:cubicBezTo>
                      <a:cubicBezTo>
                        <a:pt x="374056" y="325111"/>
                        <a:pt x="283946" y="291077"/>
                        <a:pt x="206476" y="321870"/>
                      </a:cubicBezTo>
                      <a:cubicBezTo>
                        <a:pt x="133545" y="350718"/>
                        <a:pt x="69690" y="399339"/>
                        <a:pt x="23986" y="470001"/>
                      </a:cubicBezTo>
                      <a:cubicBezTo>
                        <a:pt x="15883" y="459304"/>
                        <a:pt x="8103" y="448932"/>
                        <a:pt x="0" y="438884"/>
                      </a:cubicBezTo>
                      <a:lnTo>
                        <a:pt x="176332" y="60290"/>
                      </a:lnTo>
                      <a:close/>
                    </a:path>
                  </a:pathLst>
                </a:custGeom>
                <a:solidFill>
                  <a:srgbClr val="EC8CE5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0BA076C7-DF92-4476-97B4-05BF9AD92547}"/>
                  </a:ext>
                </a:extLst>
              </p:cNvPr>
              <p:cNvSpPr/>
              <p:nvPr/>
            </p:nvSpPr>
            <p:spPr>
              <a:xfrm>
                <a:off x="8828565" y="2358049"/>
                <a:ext cx="926955" cy="1048197"/>
              </a:xfrm>
              <a:custGeom>
                <a:avLst/>
                <a:gdLst>
                  <a:gd name="connsiteX0" fmla="*/ 111526 w 926955"/>
                  <a:gd name="connsiteY0" fmla="*/ 117502 h 1048197"/>
                  <a:gd name="connsiteX1" fmla="*/ 3588 w 926955"/>
                  <a:gd name="connsiteY1" fmla="*/ 449420 h 1048197"/>
                  <a:gd name="connsiteX2" fmla="*/ 39244 w 926955"/>
                  <a:gd name="connsiteY2" fmla="*/ 570972 h 1048197"/>
                  <a:gd name="connsiteX3" fmla="*/ 121899 w 926955"/>
                  <a:gd name="connsiteY3" fmla="*/ 936601 h 1048197"/>
                  <a:gd name="connsiteX4" fmla="*/ 213306 w 926955"/>
                  <a:gd name="connsiteY4" fmla="*/ 916180 h 1048197"/>
                  <a:gd name="connsiteX5" fmla="*/ 261279 w 926955"/>
                  <a:gd name="connsiteY5" fmla="*/ 922014 h 1048197"/>
                  <a:gd name="connsiteX6" fmla="*/ 739707 w 926955"/>
                  <a:gd name="connsiteY6" fmla="*/ 946649 h 1048197"/>
                  <a:gd name="connsiteX7" fmla="*/ 914418 w 926955"/>
                  <a:gd name="connsiteY7" fmla="*/ 384592 h 1048197"/>
                  <a:gd name="connsiteX8" fmla="*/ 747811 w 926955"/>
                  <a:gd name="connsiteY8" fmla="*/ 10536 h 1048197"/>
                  <a:gd name="connsiteX9" fmla="*/ 245072 w 926955"/>
                  <a:gd name="connsiteY9" fmla="*/ 47164 h 1048197"/>
                  <a:gd name="connsiteX10" fmla="*/ 111526 w 926955"/>
                  <a:gd name="connsiteY10" fmla="*/ 117502 h 1048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26955" h="1048197">
                    <a:moveTo>
                      <a:pt x="111526" y="117502"/>
                    </a:moveTo>
                    <a:cubicBezTo>
                      <a:pt x="9747" y="203075"/>
                      <a:pt x="-9377" y="317171"/>
                      <a:pt x="3588" y="449420"/>
                    </a:cubicBezTo>
                    <a:cubicBezTo>
                      <a:pt x="7478" y="489613"/>
                      <a:pt x="17526" y="532075"/>
                      <a:pt x="39244" y="570972"/>
                    </a:cubicBezTo>
                    <a:cubicBezTo>
                      <a:pt x="106340" y="691227"/>
                      <a:pt x="110554" y="882793"/>
                      <a:pt x="121899" y="936601"/>
                    </a:cubicBezTo>
                    <a:cubicBezTo>
                      <a:pt x="133244" y="990408"/>
                      <a:pt x="179596" y="946649"/>
                      <a:pt x="213306" y="916180"/>
                    </a:cubicBezTo>
                    <a:cubicBezTo>
                      <a:pt x="247016" y="885711"/>
                      <a:pt x="245396" y="906780"/>
                      <a:pt x="261279" y="922014"/>
                    </a:cubicBezTo>
                    <a:cubicBezTo>
                      <a:pt x="277161" y="937249"/>
                      <a:pt x="631769" y="1181649"/>
                      <a:pt x="739707" y="946649"/>
                    </a:cubicBezTo>
                    <a:cubicBezTo>
                      <a:pt x="847645" y="711648"/>
                      <a:pt x="884597" y="557034"/>
                      <a:pt x="914418" y="384592"/>
                    </a:cubicBezTo>
                    <a:cubicBezTo>
                      <a:pt x="944239" y="212475"/>
                      <a:pt x="932570" y="30309"/>
                      <a:pt x="747811" y="10536"/>
                    </a:cubicBezTo>
                    <a:cubicBezTo>
                      <a:pt x="563052" y="-9236"/>
                      <a:pt x="437610" y="-3402"/>
                      <a:pt x="245072" y="47164"/>
                    </a:cubicBezTo>
                    <a:cubicBezTo>
                      <a:pt x="191589" y="61102"/>
                      <a:pt x="147506" y="87357"/>
                      <a:pt x="111526" y="117502"/>
                    </a:cubicBezTo>
                    <a:close/>
                  </a:path>
                </a:pathLst>
              </a:custGeom>
              <a:solidFill>
                <a:srgbClr val="F1B2DF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157A110F-7027-4CB7-884E-D09D7F27132B}"/>
                  </a:ext>
                </a:extLst>
              </p:cNvPr>
              <p:cNvSpPr/>
              <p:nvPr/>
            </p:nvSpPr>
            <p:spPr>
              <a:xfrm>
                <a:off x="9017696" y="2939745"/>
                <a:ext cx="87246" cy="78710"/>
              </a:xfrm>
              <a:custGeom>
                <a:avLst/>
                <a:gdLst>
                  <a:gd name="connsiteX0" fmla="*/ 2782 w 87246"/>
                  <a:gd name="connsiteY0" fmla="*/ 57021 h 78710"/>
                  <a:gd name="connsiteX1" fmla="*/ 58858 w 87246"/>
                  <a:gd name="connsiteY1" fmla="*/ 74524 h 78710"/>
                  <a:gd name="connsiteX2" fmla="*/ 84465 w 87246"/>
                  <a:gd name="connsiteY2" fmla="*/ 21690 h 78710"/>
                  <a:gd name="connsiteX3" fmla="*/ 28389 w 87246"/>
                  <a:gd name="connsiteY3" fmla="*/ 4186 h 78710"/>
                  <a:gd name="connsiteX4" fmla="*/ 2782 w 87246"/>
                  <a:gd name="connsiteY4" fmla="*/ 57021 h 78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246" h="78710">
                    <a:moveTo>
                      <a:pt x="2782" y="57021"/>
                    </a:moveTo>
                    <a:cubicBezTo>
                      <a:pt x="11209" y="76469"/>
                      <a:pt x="36168" y="84249"/>
                      <a:pt x="58858" y="74524"/>
                    </a:cubicBezTo>
                    <a:cubicBezTo>
                      <a:pt x="81548" y="64800"/>
                      <a:pt x="92892" y="41138"/>
                      <a:pt x="84465" y="21690"/>
                    </a:cubicBezTo>
                    <a:cubicBezTo>
                      <a:pt x="76037" y="2242"/>
                      <a:pt x="51078" y="-5538"/>
                      <a:pt x="28389" y="4186"/>
                    </a:cubicBezTo>
                    <a:cubicBezTo>
                      <a:pt x="5699" y="13911"/>
                      <a:pt x="-5646" y="37573"/>
                      <a:pt x="2782" y="57021"/>
                    </a:cubicBezTo>
                    <a:close/>
                  </a:path>
                </a:pathLst>
              </a:custGeom>
              <a:solidFill>
                <a:srgbClr val="100142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E05E1F1B-B115-4BBB-A547-90D67160793C}"/>
                  </a:ext>
                </a:extLst>
              </p:cNvPr>
              <p:cNvSpPr/>
              <p:nvPr/>
            </p:nvSpPr>
            <p:spPr>
              <a:xfrm>
                <a:off x="8925275" y="2836302"/>
                <a:ext cx="156465" cy="88087"/>
              </a:xfrm>
              <a:custGeom>
                <a:avLst/>
                <a:gdLst>
                  <a:gd name="connsiteX0" fmla="*/ 150631 w 156465"/>
                  <a:gd name="connsiteY0" fmla="*/ 21084 h 88087"/>
                  <a:gd name="connsiteX1" fmla="*/ 156466 w 156465"/>
                  <a:gd name="connsiteY1" fmla="*/ 10712 h 88087"/>
                  <a:gd name="connsiteX2" fmla="*/ 144472 w 156465"/>
                  <a:gd name="connsiteY2" fmla="*/ 15 h 88087"/>
                  <a:gd name="connsiteX3" fmla="*/ 2824 w 156465"/>
                  <a:gd name="connsiteY3" fmla="*/ 69381 h 88087"/>
                  <a:gd name="connsiteX4" fmla="*/ 3796 w 156465"/>
                  <a:gd name="connsiteY4" fmla="*/ 85264 h 88087"/>
                  <a:gd name="connsiteX5" fmla="*/ 19679 w 156465"/>
                  <a:gd name="connsiteY5" fmla="*/ 84291 h 88087"/>
                  <a:gd name="connsiteX6" fmla="*/ 145769 w 156465"/>
                  <a:gd name="connsiteY6" fmla="*/ 22705 h 88087"/>
                  <a:gd name="connsiteX7" fmla="*/ 150631 w 156465"/>
                  <a:gd name="connsiteY7" fmla="*/ 21084 h 88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6465" h="88087">
                    <a:moveTo>
                      <a:pt x="150631" y="21084"/>
                    </a:moveTo>
                    <a:cubicBezTo>
                      <a:pt x="154197" y="19140"/>
                      <a:pt x="156466" y="14926"/>
                      <a:pt x="156466" y="10712"/>
                    </a:cubicBezTo>
                    <a:cubicBezTo>
                      <a:pt x="156141" y="4553"/>
                      <a:pt x="150955" y="-309"/>
                      <a:pt x="144472" y="15"/>
                    </a:cubicBezTo>
                    <a:cubicBezTo>
                      <a:pt x="140907" y="339"/>
                      <a:pt x="59224" y="5526"/>
                      <a:pt x="2824" y="69381"/>
                    </a:cubicBezTo>
                    <a:cubicBezTo>
                      <a:pt x="-1390" y="73919"/>
                      <a:pt x="-742" y="81050"/>
                      <a:pt x="3796" y="85264"/>
                    </a:cubicBezTo>
                    <a:cubicBezTo>
                      <a:pt x="8334" y="89478"/>
                      <a:pt x="15465" y="88829"/>
                      <a:pt x="19679" y="84291"/>
                    </a:cubicBezTo>
                    <a:cubicBezTo>
                      <a:pt x="69920" y="27243"/>
                      <a:pt x="145121" y="22705"/>
                      <a:pt x="145769" y="22705"/>
                    </a:cubicBezTo>
                    <a:cubicBezTo>
                      <a:pt x="147714" y="22381"/>
                      <a:pt x="149334" y="22057"/>
                      <a:pt x="150631" y="21084"/>
                    </a:cubicBezTo>
                    <a:close/>
                  </a:path>
                </a:pathLst>
              </a:custGeom>
              <a:solidFill>
                <a:srgbClr val="100142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8F0F165D-A723-443F-8967-919F1B60BB2B}"/>
                  </a:ext>
                </a:extLst>
              </p:cNvPr>
              <p:cNvSpPr/>
              <p:nvPr/>
            </p:nvSpPr>
            <p:spPr>
              <a:xfrm>
                <a:off x="9058078" y="2091484"/>
                <a:ext cx="849882" cy="1550331"/>
              </a:xfrm>
              <a:custGeom>
                <a:avLst/>
                <a:gdLst>
                  <a:gd name="connsiteX0" fmla="*/ 271628 w 849882"/>
                  <a:gd name="connsiteY0" fmla="*/ 268997 h 1550331"/>
                  <a:gd name="connsiteX1" fmla="*/ 483615 w 849882"/>
                  <a:gd name="connsiteY1" fmla="*/ 12928 h 1550331"/>
                  <a:gd name="connsiteX2" fmla="*/ 804188 w 849882"/>
                  <a:gd name="connsiteY2" fmla="*/ 181480 h 1550331"/>
                  <a:gd name="connsiteX3" fmla="*/ 833685 w 849882"/>
                  <a:gd name="connsiteY3" fmla="*/ 511129 h 1550331"/>
                  <a:gd name="connsiteX4" fmla="*/ 829471 w 849882"/>
                  <a:gd name="connsiteY4" fmla="*/ 786647 h 1550331"/>
                  <a:gd name="connsiteX5" fmla="*/ 685229 w 849882"/>
                  <a:gd name="connsiteY5" fmla="*/ 651157 h 1550331"/>
                  <a:gd name="connsiteX6" fmla="*/ 606463 w 849882"/>
                  <a:gd name="connsiteY6" fmla="*/ 431067 h 1550331"/>
                  <a:gd name="connsiteX7" fmla="*/ 534181 w 849882"/>
                  <a:gd name="connsiteY7" fmla="*/ 566232 h 1550331"/>
                  <a:gd name="connsiteX8" fmla="*/ 688147 w 849882"/>
                  <a:gd name="connsiteY8" fmla="*/ 784378 h 1550331"/>
                  <a:gd name="connsiteX9" fmla="*/ 553629 w 849882"/>
                  <a:gd name="connsiteY9" fmla="*/ 1474145 h 1550331"/>
                  <a:gd name="connsiteX10" fmla="*/ 0 w 849882"/>
                  <a:gd name="connsiteY10" fmla="*/ 1170427 h 1550331"/>
                  <a:gd name="connsiteX11" fmla="*/ 65476 w 849882"/>
                  <a:gd name="connsiteY11" fmla="*/ 1120510 h 1550331"/>
                  <a:gd name="connsiteX12" fmla="*/ 351042 w 849882"/>
                  <a:gd name="connsiteY12" fmla="*/ 1145792 h 1550331"/>
                  <a:gd name="connsiteX13" fmla="*/ 399015 w 849882"/>
                  <a:gd name="connsiteY13" fmla="*/ 888102 h 1550331"/>
                  <a:gd name="connsiteX14" fmla="*/ 271628 w 849882"/>
                  <a:gd name="connsiteY14" fmla="*/ 268997 h 1550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49882" h="1550331">
                    <a:moveTo>
                      <a:pt x="271628" y="268997"/>
                    </a:moveTo>
                    <a:cubicBezTo>
                      <a:pt x="271628" y="268997"/>
                      <a:pt x="365628" y="52149"/>
                      <a:pt x="483615" y="12928"/>
                    </a:cubicBezTo>
                    <a:cubicBezTo>
                      <a:pt x="601601" y="-26293"/>
                      <a:pt x="741953" y="22004"/>
                      <a:pt x="804188" y="181480"/>
                    </a:cubicBezTo>
                    <a:cubicBezTo>
                      <a:pt x="866423" y="340632"/>
                      <a:pt x="797057" y="392494"/>
                      <a:pt x="833685" y="511129"/>
                    </a:cubicBezTo>
                    <a:cubicBezTo>
                      <a:pt x="870312" y="629764"/>
                      <a:pt x="834009" y="790861"/>
                      <a:pt x="829471" y="786647"/>
                    </a:cubicBezTo>
                    <a:cubicBezTo>
                      <a:pt x="824933" y="782433"/>
                      <a:pt x="730609" y="698805"/>
                      <a:pt x="685229" y="651157"/>
                    </a:cubicBezTo>
                    <a:cubicBezTo>
                      <a:pt x="685229" y="651157"/>
                      <a:pt x="735795" y="461860"/>
                      <a:pt x="606463" y="431067"/>
                    </a:cubicBezTo>
                    <a:cubicBezTo>
                      <a:pt x="477132" y="400273"/>
                      <a:pt x="534181" y="566232"/>
                      <a:pt x="534181" y="566232"/>
                    </a:cubicBezTo>
                    <a:cubicBezTo>
                      <a:pt x="534181" y="566232"/>
                      <a:pt x="614567" y="650833"/>
                      <a:pt x="688147" y="784378"/>
                    </a:cubicBezTo>
                    <a:cubicBezTo>
                      <a:pt x="761726" y="917923"/>
                      <a:pt x="827202" y="1198627"/>
                      <a:pt x="553629" y="1474145"/>
                    </a:cubicBezTo>
                    <a:cubicBezTo>
                      <a:pt x="280056" y="1749663"/>
                      <a:pt x="22366" y="1190848"/>
                      <a:pt x="0" y="1170427"/>
                    </a:cubicBezTo>
                    <a:cubicBezTo>
                      <a:pt x="0" y="1170427"/>
                      <a:pt x="4538" y="1134123"/>
                      <a:pt x="65476" y="1120510"/>
                    </a:cubicBezTo>
                    <a:cubicBezTo>
                      <a:pt x="126414" y="1106896"/>
                      <a:pt x="306959" y="1170751"/>
                      <a:pt x="351042" y="1145792"/>
                    </a:cubicBezTo>
                    <a:cubicBezTo>
                      <a:pt x="395125" y="1120510"/>
                      <a:pt x="511491" y="1026833"/>
                      <a:pt x="399015" y="888102"/>
                    </a:cubicBezTo>
                    <a:cubicBezTo>
                      <a:pt x="286539" y="749695"/>
                      <a:pt x="134518" y="545812"/>
                      <a:pt x="271628" y="268997"/>
                    </a:cubicBezTo>
                    <a:close/>
                  </a:path>
                </a:pathLst>
              </a:custGeom>
              <a:solidFill>
                <a:srgbClr val="100142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E35B1FCC-9EC2-4624-B232-1D1391B444D5}"/>
                  </a:ext>
                </a:extLst>
              </p:cNvPr>
              <p:cNvSpPr/>
              <p:nvPr/>
            </p:nvSpPr>
            <p:spPr>
              <a:xfrm>
                <a:off x="8413472" y="2052245"/>
                <a:ext cx="1021254" cy="903276"/>
              </a:xfrm>
              <a:custGeom>
                <a:avLst/>
                <a:gdLst>
                  <a:gd name="connsiteX0" fmla="*/ 1021255 w 1021254"/>
                  <a:gd name="connsiteY0" fmla="*/ 157188 h 903276"/>
                  <a:gd name="connsiteX1" fmla="*/ 849461 w 1021254"/>
                  <a:gd name="connsiteY1" fmla="*/ 1601 h 903276"/>
                  <a:gd name="connsiteX2" fmla="*/ 565840 w 1021254"/>
                  <a:gd name="connsiteY2" fmla="*/ 219423 h 903276"/>
                  <a:gd name="connsiteX3" fmla="*/ 79308 w 1021254"/>
                  <a:gd name="connsiteY3" fmla="*/ 427196 h 903276"/>
                  <a:gd name="connsiteX4" fmla="*/ 155805 w 1021254"/>
                  <a:gd name="connsiteY4" fmla="*/ 858948 h 903276"/>
                  <a:gd name="connsiteX5" fmla="*/ 459523 w 1021254"/>
                  <a:gd name="connsiteY5" fmla="*/ 830100 h 903276"/>
                  <a:gd name="connsiteX6" fmla="*/ 606682 w 1021254"/>
                  <a:gd name="connsiteY6" fmla="*/ 608713 h 903276"/>
                  <a:gd name="connsiteX7" fmla="*/ 912669 w 1021254"/>
                  <a:gd name="connsiteY7" fmla="*/ 366257 h 903276"/>
                  <a:gd name="connsiteX8" fmla="*/ 1021255 w 1021254"/>
                  <a:gd name="connsiteY8" fmla="*/ 157188 h 903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1254" h="903276">
                    <a:moveTo>
                      <a:pt x="1021255" y="157188"/>
                    </a:moveTo>
                    <a:cubicBezTo>
                      <a:pt x="1021255" y="157188"/>
                      <a:pt x="1003103" y="-18495"/>
                      <a:pt x="849461" y="1601"/>
                    </a:cubicBezTo>
                    <a:cubicBezTo>
                      <a:pt x="695820" y="21698"/>
                      <a:pt x="696468" y="168533"/>
                      <a:pt x="565840" y="219423"/>
                    </a:cubicBezTo>
                    <a:cubicBezTo>
                      <a:pt x="435212" y="270312"/>
                      <a:pt x="277357" y="213912"/>
                      <a:pt x="79308" y="427196"/>
                    </a:cubicBezTo>
                    <a:cubicBezTo>
                      <a:pt x="-118741" y="640479"/>
                      <a:pt x="111073" y="828803"/>
                      <a:pt x="155805" y="858948"/>
                    </a:cubicBezTo>
                    <a:cubicBezTo>
                      <a:pt x="200536" y="889093"/>
                      <a:pt x="379136" y="954569"/>
                      <a:pt x="459523" y="830100"/>
                    </a:cubicBezTo>
                    <a:cubicBezTo>
                      <a:pt x="539585" y="705955"/>
                      <a:pt x="546068" y="669003"/>
                      <a:pt x="606682" y="608713"/>
                    </a:cubicBezTo>
                    <a:cubicBezTo>
                      <a:pt x="667296" y="548423"/>
                      <a:pt x="853027" y="432058"/>
                      <a:pt x="912669" y="366257"/>
                    </a:cubicBezTo>
                    <a:cubicBezTo>
                      <a:pt x="972310" y="300781"/>
                      <a:pt x="1021255" y="157188"/>
                      <a:pt x="1021255" y="157188"/>
                    </a:cubicBezTo>
                    <a:close/>
                  </a:path>
                </a:pathLst>
              </a:custGeom>
              <a:solidFill>
                <a:srgbClr val="100142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B271D6CE-BD91-4BBC-AF09-E57B55839E46}"/>
                  </a:ext>
                </a:extLst>
              </p:cNvPr>
              <p:cNvSpPr/>
              <p:nvPr/>
            </p:nvSpPr>
            <p:spPr>
              <a:xfrm>
                <a:off x="8413432" y="2053847"/>
                <a:ext cx="870927" cy="764020"/>
              </a:xfrm>
              <a:custGeom>
                <a:avLst/>
                <a:gdLst>
                  <a:gd name="connsiteX0" fmla="*/ 767494 w 870927"/>
                  <a:gd name="connsiteY0" fmla="*/ 266766 h 764020"/>
                  <a:gd name="connsiteX1" fmla="*/ 514666 w 870927"/>
                  <a:gd name="connsiteY1" fmla="*/ 320573 h 764020"/>
                  <a:gd name="connsiteX2" fmla="*/ 354542 w 870927"/>
                  <a:gd name="connsiteY2" fmla="*/ 466436 h 764020"/>
                  <a:gd name="connsiteX3" fmla="*/ 101389 w 870927"/>
                  <a:gd name="connsiteY3" fmla="*/ 763995 h 764020"/>
                  <a:gd name="connsiteX4" fmla="*/ 59251 w 870927"/>
                  <a:gd name="connsiteY4" fmla="*/ 763022 h 764020"/>
                  <a:gd name="connsiteX5" fmla="*/ 79348 w 870927"/>
                  <a:gd name="connsiteY5" fmla="*/ 425594 h 764020"/>
                  <a:gd name="connsiteX6" fmla="*/ 565880 w 870927"/>
                  <a:gd name="connsiteY6" fmla="*/ 217821 h 764020"/>
                  <a:gd name="connsiteX7" fmla="*/ 849501 w 870927"/>
                  <a:gd name="connsiteY7" fmla="*/ 0 h 764020"/>
                  <a:gd name="connsiteX8" fmla="*/ 851770 w 870927"/>
                  <a:gd name="connsiteY8" fmla="*/ 0 h 764020"/>
                  <a:gd name="connsiteX9" fmla="*/ 767494 w 870927"/>
                  <a:gd name="connsiteY9" fmla="*/ 266766 h 764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70927" h="764020">
                    <a:moveTo>
                      <a:pt x="767494" y="266766"/>
                    </a:moveTo>
                    <a:cubicBezTo>
                      <a:pt x="691646" y="317980"/>
                      <a:pt x="601535" y="306959"/>
                      <a:pt x="514666" y="320573"/>
                    </a:cubicBezTo>
                    <a:cubicBezTo>
                      <a:pt x="439466" y="332242"/>
                      <a:pt x="373018" y="393180"/>
                      <a:pt x="354542" y="466436"/>
                    </a:cubicBezTo>
                    <a:cubicBezTo>
                      <a:pt x="316293" y="618132"/>
                      <a:pt x="303328" y="766264"/>
                      <a:pt x="101389" y="763995"/>
                    </a:cubicBezTo>
                    <a:cubicBezTo>
                      <a:pt x="88100" y="763995"/>
                      <a:pt x="73837" y="763347"/>
                      <a:pt x="59251" y="763022"/>
                    </a:cubicBezTo>
                    <a:cubicBezTo>
                      <a:pt x="-1363" y="681664"/>
                      <a:pt x="-44149" y="558491"/>
                      <a:pt x="79348" y="425594"/>
                    </a:cubicBezTo>
                    <a:cubicBezTo>
                      <a:pt x="277396" y="212311"/>
                      <a:pt x="435576" y="268711"/>
                      <a:pt x="565880" y="217821"/>
                    </a:cubicBezTo>
                    <a:cubicBezTo>
                      <a:pt x="696184" y="166931"/>
                      <a:pt x="695860" y="20097"/>
                      <a:pt x="849501" y="0"/>
                    </a:cubicBezTo>
                    <a:cubicBezTo>
                      <a:pt x="850150" y="0"/>
                      <a:pt x="850798" y="0"/>
                      <a:pt x="851770" y="0"/>
                    </a:cubicBezTo>
                    <a:cubicBezTo>
                      <a:pt x="899743" y="89462"/>
                      <a:pt x="852419" y="209718"/>
                      <a:pt x="767494" y="266766"/>
                    </a:cubicBezTo>
                    <a:close/>
                  </a:path>
                </a:pathLst>
              </a:custGeom>
              <a:solidFill>
                <a:srgbClr val="4E2478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7E575F6B-8CE9-4F0A-B3E3-1FC7C3848E8C}"/>
                  </a:ext>
                </a:extLst>
              </p:cNvPr>
              <p:cNvSpPr/>
              <p:nvPr/>
            </p:nvSpPr>
            <p:spPr>
              <a:xfrm>
                <a:off x="9124526" y="3310142"/>
                <a:ext cx="47066" cy="81749"/>
              </a:xfrm>
              <a:custGeom>
                <a:avLst/>
                <a:gdLst>
                  <a:gd name="connsiteX0" fmla="*/ 0 w 47066"/>
                  <a:gd name="connsiteY0" fmla="*/ 61653 h 81749"/>
                  <a:gd name="connsiteX1" fmla="*/ 24634 w 47066"/>
                  <a:gd name="connsiteY1" fmla="*/ 8494 h 81749"/>
                  <a:gd name="connsiteX2" fmla="*/ 38572 w 47066"/>
                  <a:gd name="connsiteY2" fmla="*/ 390 h 81749"/>
                  <a:gd name="connsiteX3" fmla="*/ 46676 w 47066"/>
                  <a:gd name="connsiteY3" fmla="*/ 14328 h 81749"/>
                  <a:gd name="connsiteX4" fmla="*/ 12966 w 47066"/>
                  <a:gd name="connsiteY4" fmla="*/ 81749 h 81749"/>
                  <a:gd name="connsiteX5" fmla="*/ 0 w 47066"/>
                  <a:gd name="connsiteY5" fmla="*/ 61653 h 81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066" h="81749">
                    <a:moveTo>
                      <a:pt x="0" y="61653"/>
                    </a:moveTo>
                    <a:cubicBezTo>
                      <a:pt x="9724" y="49335"/>
                      <a:pt x="18476" y="32480"/>
                      <a:pt x="24634" y="8494"/>
                    </a:cubicBezTo>
                    <a:cubicBezTo>
                      <a:pt x="26255" y="2335"/>
                      <a:pt x="32414" y="-1230"/>
                      <a:pt x="38572" y="390"/>
                    </a:cubicBezTo>
                    <a:cubicBezTo>
                      <a:pt x="44731" y="2011"/>
                      <a:pt x="48297" y="8170"/>
                      <a:pt x="46676" y="14328"/>
                    </a:cubicBezTo>
                    <a:cubicBezTo>
                      <a:pt x="38572" y="45446"/>
                      <a:pt x="26255" y="66839"/>
                      <a:pt x="12966" y="81749"/>
                    </a:cubicBezTo>
                    <a:cubicBezTo>
                      <a:pt x="8103" y="74618"/>
                      <a:pt x="3890" y="68135"/>
                      <a:pt x="0" y="61653"/>
                    </a:cubicBezTo>
                    <a:close/>
                  </a:path>
                </a:pathLst>
              </a:custGeom>
              <a:solidFill>
                <a:srgbClr val="FC5653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190C1FD7-5AAE-47EE-AEB1-30E7F4ACD630}"/>
                </a:ext>
              </a:extLst>
            </p:cNvPr>
            <p:cNvGrpSpPr/>
            <p:nvPr/>
          </p:nvGrpSpPr>
          <p:grpSpPr>
            <a:xfrm>
              <a:off x="8134168" y="3507564"/>
              <a:ext cx="2639576" cy="1774705"/>
              <a:chOff x="8134168" y="3507564"/>
              <a:chExt cx="2639576" cy="1774705"/>
            </a:xfrm>
            <a:solidFill>
              <a:schemeClr val="accent1"/>
            </a:solidFill>
          </p:grpSpPr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E0F539B9-D326-472A-A250-2738D8A8651C}"/>
                  </a:ext>
                </a:extLst>
              </p:cNvPr>
              <p:cNvSpPr/>
              <p:nvPr/>
            </p:nvSpPr>
            <p:spPr>
              <a:xfrm>
                <a:off x="8134168" y="3507564"/>
                <a:ext cx="533647" cy="611370"/>
              </a:xfrm>
              <a:custGeom>
                <a:avLst/>
                <a:gdLst>
                  <a:gd name="connsiteX0" fmla="*/ 533647 w 533647"/>
                  <a:gd name="connsiteY0" fmla="*/ 505377 h 611370"/>
                  <a:gd name="connsiteX1" fmla="*/ 351806 w 533647"/>
                  <a:gd name="connsiteY1" fmla="*/ 611370 h 611370"/>
                  <a:gd name="connsiteX2" fmla="*/ 764 w 533647"/>
                  <a:gd name="connsiteY2" fmla="*/ 233424 h 611370"/>
                  <a:gd name="connsiteX3" fmla="*/ 380978 w 533647"/>
                  <a:gd name="connsiteY3" fmla="*/ 53852 h 611370"/>
                  <a:gd name="connsiteX4" fmla="*/ 533647 w 533647"/>
                  <a:gd name="connsiteY4" fmla="*/ 505377 h 611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3647" h="611370">
                    <a:moveTo>
                      <a:pt x="533647" y="505377"/>
                    </a:moveTo>
                    <a:lnTo>
                      <a:pt x="351806" y="611370"/>
                    </a:lnTo>
                    <a:cubicBezTo>
                      <a:pt x="351806" y="611370"/>
                      <a:pt x="-19009" y="286259"/>
                      <a:pt x="764" y="233424"/>
                    </a:cubicBezTo>
                    <a:cubicBezTo>
                      <a:pt x="20860" y="180914"/>
                      <a:pt x="180985" y="-120859"/>
                      <a:pt x="380978" y="53852"/>
                    </a:cubicBezTo>
                    <a:cubicBezTo>
                      <a:pt x="434785" y="100527"/>
                      <a:pt x="466875" y="287231"/>
                      <a:pt x="533647" y="505377"/>
                    </a:cubicBezTo>
                    <a:close/>
                  </a:path>
                </a:pathLst>
              </a:custGeom>
              <a:solidFill>
                <a:srgbClr val="F1B2DF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80BDC23D-5721-4533-9532-2E48DDF78623}"/>
                  </a:ext>
                </a:extLst>
              </p:cNvPr>
              <p:cNvSpPr/>
              <p:nvPr/>
            </p:nvSpPr>
            <p:spPr>
              <a:xfrm>
                <a:off x="8430221" y="3740988"/>
                <a:ext cx="2343522" cy="1541280"/>
              </a:xfrm>
              <a:custGeom>
                <a:avLst/>
                <a:gdLst>
                  <a:gd name="connsiteX0" fmla="*/ 2214191 w 2343522"/>
                  <a:gd name="connsiteY0" fmla="*/ 0 h 1541280"/>
                  <a:gd name="connsiteX1" fmla="*/ 2078053 w 2343522"/>
                  <a:gd name="connsiteY1" fmla="*/ 973 h 1541280"/>
                  <a:gd name="connsiteX2" fmla="*/ 937085 w 2343522"/>
                  <a:gd name="connsiteY2" fmla="*/ 1092671 h 1541280"/>
                  <a:gd name="connsiteX3" fmla="*/ 260607 w 2343522"/>
                  <a:gd name="connsiteY3" fmla="*/ 221711 h 1541280"/>
                  <a:gd name="connsiteX4" fmla="*/ 0 w 2343522"/>
                  <a:gd name="connsiteY4" fmla="*/ 359470 h 1541280"/>
                  <a:gd name="connsiteX5" fmla="*/ 664808 w 2343522"/>
                  <a:gd name="connsiteY5" fmla="*/ 1500762 h 1541280"/>
                  <a:gd name="connsiteX6" fmla="*/ 1366244 w 2343522"/>
                  <a:gd name="connsiteY6" fmla="*/ 1458624 h 1541280"/>
                  <a:gd name="connsiteX7" fmla="*/ 2343523 w 2343522"/>
                  <a:gd name="connsiteY7" fmla="*/ 185407 h 1541280"/>
                  <a:gd name="connsiteX8" fmla="*/ 2214191 w 2343522"/>
                  <a:gd name="connsiteY8" fmla="*/ 0 h 1541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43522" h="1541280">
                    <a:moveTo>
                      <a:pt x="2214191" y="0"/>
                    </a:moveTo>
                    <a:cubicBezTo>
                      <a:pt x="2152605" y="0"/>
                      <a:pt x="2103984" y="973"/>
                      <a:pt x="2078053" y="973"/>
                    </a:cubicBezTo>
                    <a:cubicBezTo>
                      <a:pt x="1926356" y="973"/>
                      <a:pt x="1004181" y="1164630"/>
                      <a:pt x="937085" y="1092671"/>
                    </a:cubicBezTo>
                    <a:cubicBezTo>
                      <a:pt x="869664" y="1020713"/>
                      <a:pt x="260607" y="221711"/>
                      <a:pt x="260607" y="221711"/>
                    </a:cubicBezTo>
                    <a:lnTo>
                      <a:pt x="0" y="359470"/>
                    </a:lnTo>
                    <a:cubicBezTo>
                      <a:pt x="0" y="359470"/>
                      <a:pt x="592525" y="1416486"/>
                      <a:pt x="664808" y="1500762"/>
                    </a:cubicBezTo>
                    <a:cubicBezTo>
                      <a:pt x="690415" y="1530907"/>
                      <a:pt x="961071" y="1592169"/>
                      <a:pt x="1366244" y="1458624"/>
                    </a:cubicBezTo>
                    <a:cubicBezTo>
                      <a:pt x="1856990" y="1296555"/>
                      <a:pt x="2277074" y="712133"/>
                      <a:pt x="2343523" y="185407"/>
                    </a:cubicBezTo>
                    <a:cubicBezTo>
                      <a:pt x="2271240" y="146835"/>
                      <a:pt x="2228129" y="76497"/>
                      <a:pt x="2214191" y="0"/>
                    </a:cubicBezTo>
                    <a:close/>
                  </a:path>
                </a:pathLst>
              </a:custGeom>
              <a:solidFill>
                <a:srgbClr val="F0EEF7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E329AB63-383C-4412-88E8-231CBF7D3B8B}"/>
                  </a:ext>
                </a:extLst>
              </p:cNvPr>
              <p:cNvSpPr/>
              <p:nvPr/>
            </p:nvSpPr>
            <p:spPr>
              <a:xfrm>
                <a:off x="8430221" y="3741637"/>
                <a:ext cx="2317915" cy="1540632"/>
              </a:xfrm>
              <a:custGeom>
                <a:avLst/>
                <a:gdLst>
                  <a:gd name="connsiteX0" fmla="*/ 2309488 w 2317915"/>
                  <a:gd name="connsiteY0" fmla="*/ 320573 h 1540632"/>
                  <a:gd name="connsiteX1" fmla="*/ 2185343 w 2317915"/>
                  <a:gd name="connsiteY1" fmla="*/ 159152 h 1540632"/>
                  <a:gd name="connsiteX2" fmla="*/ 2171081 w 2317915"/>
                  <a:gd name="connsiteY2" fmla="*/ 99835 h 1540632"/>
                  <a:gd name="connsiteX3" fmla="*/ 2164598 w 2317915"/>
                  <a:gd name="connsiteY3" fmla="*/ 85249 h 1540632"/>
                  <a:gd name="connsiteX4" fmla="*/ 2126026 w 2317915"/>
                  <a:gd name="connsiteY4" fmla="*/ 0 h 1540632"/>
                  <a:gd name="connsiteX5" fmla="*/ 2078053 w 2317915"/>
                  <a:gd name="connsiteY5" fmla="*/ 324 h 1540632"/>
                  <a:gd name="connsiteX6" fmla="*/ 937085 w 2317915"/>
                  <a:gd name="connsiteY6" fmla="*/ 1092023 h 1540632"/>
                  <a:gd name="connsiteX7" fmla="*/ 260607 w 2317915"/>
                  <a:gd name="connsiteY7" fmla="*/ 221063 h 1540632"/>
                  <a:gd name="connsiteX8" fmla="*/ 0 w 2317915"/>
                  <a:gd name="connsiteY8" fmla="*/ 358822 h 1540632"/>
                  <a:gd name="connsiteX9" fmla="*/ 664808 w 2317915"/>
                  <a:gd name="connsiteY9" fmla="*/ 1500114 h 1540632"/>
                  <a:gd name="connsiteX10" fmla="*/ 1366244 w 2317915"/>
                  <a:gd name="connsiteY10" fmla="*/ 1457976 h 1540632"/>
                  <a:gd name="connsiteX11" fmla="*/ 2317916 w 2317915"/>
                  <a:gd name="connsiteY11" fmla="*/ 324463 h 1540632"/>
                  <a:gd name="connsiteX12" fmla="*/ 2309488 w 2317915"/>
                  <a:gd name="connsiteY12" fmla="*/ 320573 h 15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317915" h="1540632">
                    <a:moveTo>
                      <a:pt x="2309488" y="320573"/>
                    </a:moveTo>
                    <a:cubicBezTo>
                      <a:pt x="2255681" y="289132"/>
                      <a:pt x="2194095" y="223980"/>
                      <a:pt x="2185343" y="159152"/>
                    </a:cubicBezTo>
                    <a:cubicBezTo>
                      <a:pt x="2182750" y="138731"/>
                      <a:pt x="2177888" y="119283"/>
                      <a:pt x="2171081" y="99835"/>
                    </a:cubicBezTo>
                    <a:cubicBezTo>
                      <a:pt x="2168488" y="94000"/>
                      <a:pt x="2166219" y="88490"/>
                      <a:pt x="2164598" y="85249"/>
                    </a:cubicBezTo>
                    <a:cubicBezTo>
                      <a:pt x="2151308" y="57048"/>
                      <a:pt x="2138018" y="28848"/>
                      <a:pt x="2126026" y="0"/>
                    </a:cubicBezTo>
                    <a:cubicBezTo>
                      <a:pt x="2106253" y="324"/>
                      <a:pt x="2089722" y="324"/>
                      <a:pt x="2078053" y="324"/>
                    </a:cubicBezTo>
                    <a:cubicBezTo>
                      <a:pt x="1926356" y="324"/>
                      <a:pt x="1004181" y="1163982"/>
                      <a:pt x="937085" y="1092023"/>
                    </a:cubicBezTo>
                    <a:cubicBezTo>
                      <a:pt x="869664" y="1020064"/>
                      <a:pt x="260607" y="221063"/>
                      <a:pt x="260607" y="221063"/>
                    </a:cubicBezTo>
                    <a:lnTo>
                      <a:pt x="0" y="358822"/>
                    </a:lnTo>
                    <a:cubicBezTo>
                      <a:pt x="0" y="358822"/>
                      <a:pt x="592525" y="1415838"/>
                      <a:pt x="664808" y="1500114"/>
                    </a:cubicBezTo>
                    <a:cubicBezTo>
                      <a:pt x="690415" y="1530259"/>
                      <a:pt x="961071" y="1591521"/>
                      <a:pt x="1366244" y="1457976"/>
                    </a:cubicBezTo>
                    <a:cubicBezTo>
                      <a:pt x="1813880" y="1310169"/>
                      <a:pt x="2202522" y="810995"/>
                      <a:pt x="2317916" y="324463"/>
                    </a:cubicBezTo>
                    <a:cubicBezTo>
                      <a:pt x="2314998" y="322842"/>
                      <a:pt x="2312081" y="321870"/>
                      <a:pt x="2309488" y="320573"/>
                    </a:cubicBezTo>
                    <a:close/>
                  </a:path>
                </a:pathLst>
              </a:custGeom>
              <a:solidFill>
                <a:srgbClr val="BAD1ED">
                  <a:alpha val="55000"/>
                </a:srgbClr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4C638AAC-ECBD-46B6-87A3-C2C40B4617C1}"/>
                </a:ext>
              </a:extLst>
            </p:cNvPr>
            <p:cNvGrpSpPr/>
            <p:nvPr/>
          </p:nvGrpSpPr>
          <p:grpSpPr>
            <a:xfrm>
              <a:off x="7769627" y="3056675"/>
              <a:ext cx="1277754" cy="2409055"/>
              <a:chOff x="7769627" y="3056675"/>
              <a:chExt cx="1277754" cy="2409055"/>
            </a:xfrm>
            <a:solidFill>
              <a:schemeClr val="accent1"/>
            </a:solidFill>
          </p:grpSpPr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81505618-7A68-4310-B0DD-0F2D96B9D4EC}"/>
                  </a:ext>
                </a:extLst>
              </p:cNvPr>
              <p:cNvSpPr/>
              <p:nvPr/>
            </p:nvSpPr>
            <p:spPr>
              <a:xfrm>
                <a:off x="8158269" y="4794763"/>
                <a:ext cx="546173" cy="476159"/>
              </a:xfrm>
              <a:custGeom>
                <a:avLst/>
                <a:gdLst>
                  <a:gd name="connsiteX0" fmla="*/ 546174 w 546173"/>
                  <a:gd name="connsiteY0" fmla="*/ 263849 h 476159"/>
                  <a:gd name="connsiteX1" fmla="*/ 150076 w 546173"/>
                  <a:gd name="connsiteY1" fmla="*/ 0 h 476159"/>
                  <a:gd name="connsiteX2" fmla="*/ 0 w 546173"/>
                  <a:gd name="connsiteY2" fmla="*/ 0 h 476159"/>
                  <a:gd name="connsiteX3" fmla="*/ 307932 w 546173"/>
                  <a:gd name="connsiteY3" fmla="*/ 476160 h 476159"/>
                  <a:gd name="connsiteX4" fmla="*/ 494960 w 546173"/>
                  <a:gd name="connsiteY4" fmla="*/ 461573 h 476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6173" h="476159">
                    <a:moveTo>
                      <a:pt x="546174" y="263849"/>
                    </a:moveTo>
                    <a:lnTo>
                      <a:pt x="150076" y="0"/>
                    </a:lnTo>
                    <a:lnTo>
                      <a:pt x="0" y="0"/>
                    </a:lnTo>
                    <a:lnTo>
                      <a:pt x="307932" y="476160"/>
                    </a:lnTo>
                    <a:lnTo>
                      <a:pt x="494960" y="461573"/>
                    </a:lnTo>
                    <a:close/>
                  </a:path>
                </a:pathLst>
              </a:custGeom>
              <a:solidFill>
                <a:srgbClr val="BF3DCF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id="{4F8BA2AA-AC5B-4703-A3CF-1E098DAB688A}"/>
                  </a:ext>
                </a:extLst>
              </p:cNvPr>
              <p:cNvGrpSpPr/>
              <p:nvPr/>
            </p:nvGrpSpPr>
            <p:grpSpPr>
              <a:xfrm>
                <a:off x="7847664" y="3056675"/>
                <a:ext cx="1075776" cy="1470576"/>
                <a:chOff x="7847664" y="3056675"/>
                <a:chExt cx="1075776" cy="1470576"/>
              </a:xfrm>
              <a:solidFill>
                <a:schemeClr val="accent1"/>
              </a:solidFill>
            </p:grpSpPr>
            <p:sp>
              <p:nvSpPr>
                <p:cNvPr id="30" name="任意多边形: 形状 29">
                  <a:extLst>
                    <a:ext uri="{FF2B5EF4-FFF2-40B4-BE49-F238E27FC236}">
                      <a16:creationId xmlns:a16="http://schemas.microsoft.com/office/drawing/2014/main" id="{06630954-6A37-4860-ABB5-D1EA09FE256B}"/>
                    </a:ext>
                  </a:extLst>
                </p:cNvPr>
                <p:cNvSpPr/>
                <p:nvPr/>
              </p:nvSpPr>
              <p:spPr>
                <a:xfrm rot="-3481208">
                  <a:off x="7852797" y="4303904"/>
                  <a:ext cx="164979" cy="82652"/>
                </a:xfrm>
                <a:custGeom>
                  <a:avLst/>
                  <a:gdLst>
                    <a:gd name="connsiteX0" fmla="*/ 0 w 164979"/>
                    <a:gd name="connsiteY0" fmla="*/ 0 h 82652"/>
                    <a:gd name="connsiteX1" fmla="*/ 164980 w 164979"/>
                    <a:gd name="connsiteY1" fmla="*/ 0 h 82652"/>
                    <a:gd name="connsiteX2" fmla="*/ 164980 w 164979"/>
                    <a:gd name="connsiteY2" fmla="*/ 82652 h 82652"/>
                    <a:gd name="connsiteX3" fmla="*/ 0 w 164979"/>
                    <a:gd name="connsiteY3" fmla="*/ 82652 h 826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4979" h="82652">
                      <a:moveTo>
                        <a:pt x="0" y="0"/>
                      </a:moveTo>
                      <a:lnTo>
                        <a:pt x="164980" y="0"/>
                      </a:lnTo>
                      <a:lnTo>
                        <a:pt x="164980" y="82652"/>
                      </a:lnTo>
                      <a:lnTo>
                        <a:pt x="0" y="82652"/>
                      </a:lnTo>
                      <a:close/>
                    </a:path>
                  </a:pathLst>
                </a:custGeom>
                <a:solidFill>
                  <a:srgbClr val="1C0A34"/>
                </a:solidFill>
                <a:ln w="323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任意多边形: 形状 30">
                  <a:extLst>
                    <a:ext uri="{FF2B5EF4-FFF2-40B4-BE49-F238E27FC236}">
                      <a16:creationId xmlns:a16="http://schemas.microsoft.com/office/drawing/2014/main" id="{388AE987-BF9F-4D30-AA4D-56A8A2F5AD47}"/>
                    </a:ext>
                  </a:extLst>
                </p:cNvPr>
                <p:cNvSpPr/>
                <p:nvPr/>
              </p:nvSpPr>
              <p:spPr>
                <a:xfrm rot="-3481208">
                  <a:off x="7997518" y="4394067"/>
                  <a:ext cx="164979" cy="82652"/>
                </a:xfrm>
                <a:custGeom>
                  <a:avLst/>
                  <a:gdLst>
                    <a:gd name="connsiteX0" fmla="*/ 0 w 164979"/>
                    <a:gd name="connsiteY0" fmla="*/ 0 h 82652"/>
                    <a:gd name="connsiteX1" fmla="*/ 164980 w 164979"/>
                    <a:gd name="connsiteY1" fmla="*/ 0 h 82652"/>
                    <a:gd name="connsiteX2" fmla="*/ 164980 w 164979"/>
                    <a:gd name="connsiteY2" fmla="*/ 82652 h 82652"/>
                    <a:gd name="connsiteX3" fmla="*/ 0 w 164979"/>
                    <a:gd name="connsiteY3" fmla="*/ 82652 h 826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4979" h="82652">
                      <a:moveTo>
                        <a:pt x="0" y="0"/>
                      </a:moveTo>
                      <a:lnTo>
                        <a:pt x="164980" y="0"/>
                      </a:lnTo>
                      <a:lnTo>
                        <a:pt x="164980" y="82652"/>
                      </a:lnTo>
                      <a:lnTo>
                        <a:pt x="0" y="82652"/>
                      </a:lnTo>
                      <a:close/>
                    </a:path>
                  </a:pathLst>
                </a:custGeom>
                <a:solidFill>
                  <a:srgbClr val="1C0A34"/>
                </a:solidFill>
                <a:ln w="323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2" name="组合 31">
                  <a:extLst>
                    <a:ext uri="{FF2B5EF4-FFF2-40B4-BE49-F238E27FC236}">
                      <a16:creationId xmlns:a16="http://schemas.microsoft.com/office/drawing/2014/main" id="{008F893D-925C-4DA3-8B4E-C7ECCDFB6848}"/>
                    </a:ext>
                  </a:extLst>
                </p:cNvPr>
                <p:cNvGrpSpPr/>
                <p:nvPr/>
              </p:nvGrpSpPr>
              <p:grpSpPr>
                <a:xfrm>
                  <a:off x="7847664" y="3056675"/>
                  <a:ext cx="1075776" cy="1418091"/>
                  <a:chOff x="7847664" y="3056675"/>
                  <a:chExt cx="1075776" cy="1418091"/>
                </a:xfrm>
                <a:solidFill>
                  <a:schemeClr val="accent1"/>
                </a:solidFill>
              </p:grpSpPr>
              <p:grpSp>
                <p:nvGrpSpPr>
                  <p:cNvPr id="33" name="组合 32">
                    <a:extLst>
                      <a:ext uri="{FF2B5EF4-FFF2-40B4-BE49-F238E27FC236}">
                        <a16:creationId xmlns:a16="http://schemas.microsoft.com/office/drawing/2014/main" id="{E33733E9-73B5-4021-9A9B-0F08BB665695}"/>
                      </a:ext>
                    </a:extLst>
                  </p:cNvPr>
                  <p:cNvGrpSpPr/>
                  <p:nvPr/>
                </p:nvGrpSpPr>
                <p:grpSpPr>
                  <a:xfrm>
                    <a:off x="7847664" y="3056675"/>
                    <a:ext cx="1075776" cy="1418091"/>
                    <a:chOff x="7847664" y="3056675"/>
                    <a:chExt cx="1075776" cy="1418091"/>
                  </a:xfrm>
                  <a:solidFill>
                    <a:schemeClr val="accent1"/>
                  </a:solidFill>
                </p:grpSpPr>
                <p:sp>
                  <p:nvSpPr>
                    <p:cNvPr id="35" name="任意多边形: 形状 34">
                      <a:extLst>
                        <a:ext uri="{FF2B5EF4-FFF2-40B4-BE49-F238E27FC236}">
                          <a16:creationId xmlns:a16="http://schemas.microsoft.com/office/drawing/2014/main" id="{A7B8A646-F497-4D0E-A458-815AAFA44A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68635" y="3179904"/>
                      <a:ext cx="437911" cy="596090"/>
                    </a:xfrm>
                    <a:custGeom>
                      <a:avLst/>
                      <a:gdLst>
                        <a:gd name="connsiteX0" fmla="*/ 0 w 437911"/>
                        <a:gd name="connsiteY0" fmla="*/ 534829 h 596090"/>
                        <a:gd name="connsiteX1" fmla="*/ 97890 w 437911"/>
                        <a:gd name="connsiteY1" fmla="*/ 596091 h 596090"/>
                        <a:gd name="connsiteX2" fmla="*/ 437911 w 437911"/>
                        <a:gd name="connsiteY2" fmla="*/ 60938 h 596090"/>
                        <a:gd name="connsiteX3" fmla="*/ 340021 w 437911"/>
                        <a:gd name="connsiteY3" fmla="*/ 0 h 5960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37911" h="596090">
                          <a:moveTo>
                            <a:pt x="0" y="534829"/>
                          </a:moveTo>
                          <a:lnTo>
                            <a:pt x="97890" y="596091"/>
                          </a:lnTo>
                          <a:lnTo>
                            <a:pt x="437911" y="60938"/>
                          </a:lnTo>
                          <a:lnTo>
                            <a:pt x="340021" y="0"/>
                          </a:lnTo>
                          <a:close/>
                        </a:path>
                      </a:pathLst>
                    </a:custGeom>
                    <a:solidFill>
                      <a:srgbClr val="BF3DCF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6" name="任意多边形: 形状 35">
                      <a:extLst>
                        <a:ext uri="{FF2B5EF4-FFF2-40B4-BE49-F238E27FC236}">
                          <a16:creationId xmlns:a16="http://schemas.microsoft.com/office/drawing/2014/main" id="{BFB4A686-11E3-47FE-A0E5-987ED55DC6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23408" y="3217180"/>
                      <a:ext cx="159800" cy="118958"/>
                    </a:xfrm>
                    <a:custGeom>
                      <a:avLst/>
                      <a:gdLst>
                        <a:gd name="connsiteX0" fmla="*/ 61910 w 159800"/>
                        <a:gd name="connsiteY0" fmla="*/ 0 h 118958"/>
                        <a:gd name="connsiteX1" fmla="*/ 0 w 159800"/>
                        <a:gd name="connsiteY1" fmla="*/ 99511 h 118958"/>
                        <a:gd name="connsiteX2" fmla="*/ 123821 w 159800"/>
                        <a:gd name="connsiteY2" fmla="*/ 118959 h 118958"/>
                        <a:gd name="connsiteX3" fmla="*/ 159800 w 159800"/>
                        <a:gd name="connsiteY3" fmla="*/ 61262 h 1189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9800" h="118958">
                          <a:moveTo>
                            <a:pt x="61910" y="0"/>
                          </a:moveTo>
                          <a:lnTo>
                            <a:pt x="0" y="99511"/>
                          </a:lnTo>
                          <a:lnTo>
                            <a:pt x="123821" y="118959"/>
                          </a:lnTo>
                          <a:lnTo>
                            <a:pt x="159800" y="61262"/>
                          </a:lnTo>
                          <a:close/>
                        </a:path>
                      </a:pathLst>
                    </a:custGeom>
                    <a:solidFill>
                      <a:srgbClr val="867AB0">
                        <a:alpha val="6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7" name="任意多边形: 形状 36">
                      <a:extLst>
                        <a:ext uri="{FF2B5EF4-FFF2-40B4-BE49-F238E27FC236}">
                          <a16:creationId xmlns:a16="http://schemas.microsoft.com/office/drawing/2014/main" id="{DC091FF0-1127-4B8E-90CA-093146B5CE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37206" y="3641441"/>
                      <a:ext cx="609741" cy="741017"/>
                    </a:xfrm>
                    <a:custGeom>
                      <a:avLst/>
                      <a:gdLst>
                        <a:gd name="connsiteX0" fmla="*/ 0 w 609741"/>
                        <a:gd name="connsiteY0" fmla="*/ 572141 h 741017"/>
                        <a:gd name="connsiteX1" fmla="*/ 270332 w 609741"/>
                        <a:gd name="connsiteY1" fmla="*/ 741017 h 741017"/>
                        <a:gd name="connsiteX2" fmla="*/ 590581 w 609741"/>
                        <a:gd name="connsiteY2" fmla="*/ 228230 h 741017"/>
                        <a:gd name="connsiteX3" fmla="*/ 550387 w 609741"/>
                        <a:gd name="connsiteY3" fmla="*/ 54168 h 741017"/>
                        <a:gd name="connsiteX4" fmla="*/ 494311 w 609741"/>
                        <a:gd name="connsiteY4" fmla="*/ 19161 h 741017"/>
                        <a:gd name="connsiteX5" fmla="*/ 320249 w 609741"/>
                        <a:gd name="connsiteY5" fmla="*/ 59354 h 741017"/>
                        <a:gd name="connsiteX6" fmla="*/ 0 w 609741"/>
                        <a:gd name="connsiteY6" fmla="*/ 572141 h 7410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09741" h="741017">
                          <a:moveTo>
                            <a:pt x="0" y="572141"/>
                          </a:moveTo>
                          <a:lnTo>
                            <a:pt x="270332" y="741017"/>
                          </a:lnTo>
                          <a:lnTo>
                            <a:pt x="590581" y="228230"/>
                          </a:lnTo>
                          <a:cubicBezTo>
                            <a:pt x="627532" y="168913"/>
                            <a:pt x="609381" y="91119"/>
                            <a:pt x="550387" y="54168"/>
                          </a:cubicBezTo>
                          <a:lnTo>
                            <a:pt x="494311" y="19161"/>
                          </a:lnTo>
                          <a:cubicBezTo>
                            <a:pt x="434994" y="-17791"/>
                            <a:pt x="357201" y="361"/>
                            <a:pt x="320249" y="59354"/>
                          </a:cubicBezTo>
                          <a:lnTo>
                            <a:pt x="0" y="572141"/>
                          </a:lnTo>
                          <a:close/>
                        </a:path>
                      </a:pathLst>
                    </a:custGeom>
                    <a:solidFill>
                      <a:srgbClr val="BF3DCF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8" name="任意多边形: 形状 37">
                      <a:extLst>
                        <a:ext uri="{FF2B5EF4-FFF2-40B4-BE49-F238E27FC236}">
                          <a16:creationId xmlns:a16="http://schemas.microsoft.com/office/drawing/2014/main" id="{F5B5B0FB-12AD-4844-85B9-7A5AF8CEE1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47664" y="4107013"/>
                      <a:ext cx="458588" cy="367753"/>
                    </a:xfrm>
                    <a:custGeom>
                      <a:avLst/>
                      <a:gdLst>
                        <a:gd name="connsiteX0" fmla="*/ 15314 w 458588"/>
                        <a:gd name="connsiteY0" fmla="*/ 153894 h 367753"/>
                        <a:gd name="connsiteX1" fmla="*/ 350150 w 458588"/>
                        <a:gd name="connsiteY1" fmla="*/ 362963 h 367753"/>
                        <a:gd name="connsiteX2" fmla="*/ 397474 w 458588"/>
                        <a:gd name="connsiteY2" fmla="*/ 350322 h 367753"/>
                        <a:gd name="connsiteX3" fmla="*/ 452902 w 458588"/>
                        <a:gd name="connsiteY3" fmla="*/ 261832 h 367753"/>
                        <a:gd name="connsiteX4" fmla="*/ 443502 w 458588"/>
                        <a:gd name="connsiteY4" fmla="*/ 213859 h 367753"/>
                        <a:gd name="connsiteX5" fmla="*/ 108666 w 458588"/>
                        <a:gd name="connsiteY5" fmla="*/ 4790 h 367753"/>
                        <a:gd name="connsiteX6" fmla="*/ 61342 w 458588"/>
                        <a:gd name="connsiteY6" fmla="*/ 17431 h 367753"/>
                        <a:gd name="connsiteX7" fmla="*/ 5914 w 458588"/>
                        <a:gd name="connsiteY7" fmla="*/ 105921 h 367753"/>
                        <a:gd name="connsiteX8" fmla="*/ 15314 w 458588"/>
                        <a:gd name="connsiteY8" fmla="*/ 153894 h 3677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58588" h="367753">
                          <a:moveTo>
                            <a:pt x="15314" y="153894"/>
                          </a:moveTo>
                          <a:lnTo>
                            <a:pt x="350150" y="362963"/>
                          </a:lnTo>
                          <a:cubicBezTo>
                            <a:pt x="365708" y="372687"/>
                            <a:pt x="387101" y="367177"/>
                            <a:pt x="397474" y="350322"/>
                          </a:cubicBezTo>
                          <a:lnTo>
                            <a:pt x="452902" y="261832"/>
                          </a:lnTo>
                          <a:cubicBezTo>
                            <a:pt x="463274" y="244977"/>
                            <a:pt x="459060" y="223584"/>
                            <a:pt x="443502" y="213859"/>
                          </a:cubicBezTo>
                          <a:lnTo>
                            <a:pt x="108666" y="4790"/>
                          </a:lnTo>
                          <a:cubicBezTo>
                            <a:pt x="93108" y="-4934"/>
                            <a:pt x="71715" y="576"/>
                            <a:pt x="61342" y="17431"/>
                          </a:cubicBezTo>
                          <a:lnTo>
                            <a:pt x="5914" y="105921"/>
                          </a:lnTo>
                          <a:cubicBezTo>
                            <a:pt x="-4782" y="122777"/>
                            <a:pt x="-569" y="144170"/>
                            <a:pt x="15314" y="153894"/>
                          </a:cubicBezTo>
                          <a:close/>
                        </a:path>
                      </a:pathLst>
                    </a:custGeom>
                    <a:solidFill>
                      <a:srgbClr val="1C0A34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9" name="任意多边形: 形状 38">
                      <a:extLst>
                        <a:ext uri="{FF2B5EF4-FFF2-40B4-BE49-F238E27FC236}">
                          <a16:creationId xmlns:a16="http://schemas.microsoft.com/office/drawing/2014/main" id="{75E1060A-4F1E-4F9B-9C80-B1D5D1DF0A59}"/>
                        </a:ext>
                      </a:extLst>
                    </p:cNvPr>
                    <p:cNvSpPr/>
                    <p:nvPr/>
                  </p:nvSpPr>
                  <p:spPr>
                    <a:xfrm rot="-3481390">
                      <a:off x="8680280" y="3064807"/>
                      <a:ext cx="168559" cy="269371"/>
                    </a:xfrm>
                    <a:custGeom>
                      <a:avLst/>
                      <a:gdLst>
                        <a:gd name="connsiteX0" fmla="*/ 0 w 168559"/>
                        <a:gd name="connsiteY0" fmla="*/ 0 h 269371"/>
                        <a:gd name="connsiteX1" fmla="*/ 168560 w 168559"/>
                        <a:gd name="connsiteY1" fmla="*/ 0 h 269371"/>
                        <a:gd name="connsiteX2" fmla="*/ 168560 w 168559"/>
                        <a:gd name="connsiteY2" fmla="*/ 269371 h 269371"/>
                        <a:gd name="connsiteX3" fmla="*/ 0 w 168559"/>
                        <a:gd name="connsiteY3" fmla="*/ 269371 h 26937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68559" h="269371">
                          <a:moveTo>
                            <a:pt x="0" y="0"/>
                          </a:moveTo>
                          <a:lnTo>
                            <a:pt x="168560" y="0"/>
                          </a:lnTo>
                          <a:lnTo>
                            <a:pt x="168560" y="269371"/>
                          </a:lnTo>
                          <a:lnTo>
                            <a:pt x="0" y="269371"/>
                          </a:lnTo>
                          <a:close/>
                        </a:path>
                      </a:pathLst>
                    </a:custGeom>
                    <a:solidFill>
                      <a:srgbClr val="1C0A34"/>
                    </a:solidFill>
                    <a:ln w="32386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4" name="任意多边形: 形状 33">
                    <a:extLst>
                      <a:ext uri="{FF2B5EF4-FFF2-40B4-BE49-F238E27FC236}">
                        <a16:creationId xmlns:a16="http://schemas.microsoft.com/office/drawing/2014/main" id="{E36E0BAA-825C-4ABF-AC8A-3A8DE8204A08}"/>
                      </a:ext>
                    </a:extLst>
                  </p:cNvPr>
                  <p:cNvSpPr/>
                  <p:nvPr/>
                </p:nvSpPr>
                <p:spPr>
                  <a:xfrm>
                    <a:off x="8194135" y="3797212"/>
                    <a:ext cx="347955" cy="468232"/>
                  </a:xfrm>
                  <a:custGeom>
                    <a:avLst/>
                    <a:gdLst>
                      <a:gd name="connsiteX0" fmla="*/ 37065 w 347955"/>
                      <a:gd name="connsiteY0" fmla="*/ 89639 h 468232"/>
                      <a:gd name="connsiteX1" fmla="*/ 23127 w 347955"/>
                      <a:gd name="connsiteY1" fmla="*/ 342791 h 468232"/>
                      <a:gd name="connsiteX2" fmla="*/ 86334 w 347955"/>
                      <a:gd name="connsiteY2" fmla="*/ 468233 h 468232"/>
                      <a:gd name="connsiteX3" fmla="*/ 333652 w 347955"/>
                      <a:gd name="connsiteY3" fmla="*/ 72135 h 468232"/>
                      <a:gd name="connsiteX4" fmla="*/ 347914 w 347955"/>
                      <a:gd name="connsiteY4" fmla="*/ 38425 h 468232"/>
                      <a:gd name="connsiteX5" fmla="*/ 315500 w 347955"/>
                      <a:gd name="connsiteY5" fmla="*/ 7956 h 468232"/>
                      <a:gd name="connsiteX6" fmla="*/ 86010 w 347955"/>
                      <a:gd name="connsiteY6" fmla="*/ 27080 h 468232"/>
                      <a:gd name="connsiteX7" fmla="*/ 37065 w 347955"/>
                      <a:gd name="connsiteY7" fmla="*/ 89639 h 4682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47955" h="468232">
                        <a:moveTo>
                          <a:pt x="37065" y="89639"/>
                        </a:moveTo>
                        <a:cubicBezTo>
                          <a:pt x="-4100" y="174887"/>
                          <a:pt x="-14149" y="255274"/>
                          <a:pt x="23127" y="342791"/>
                        </a:cubicBezTo>
                        <a:cubicBezTo>
                          <a:pt x="41603" y="385901"/>
                          <a:pt x="62996" y="427391"/>
                          <a:pt x="86334" y="468233"/>
                        </a:cubicBezTo>
                        <a:lnTo>
                          <a:pt x="333652" y="72135"/>
                        </a:lnTo>
                        <a:cubicBezTo>
                          <a:pt x="340459" y="61439"/>
                          <a:pt x="344673" y="50094"/>
                          <a:pt x="347914" y="38425"/>
                        </a:cubicBezTo>
                        <a:cubicBezTo>
                          <a:pt x="349211" y="34211"/>
                          <a:pt x="319390" y="11521"/>
                          <a:pt x="315500" y="7956"/>
                        </a:cubicBezTo>
                        <a:cubicBezTo>
                          <a:pt x="304155" y="-1444"/>
                          <a:pt x="129121" y="-9548"/>
                          <a:pt x="86010" y="27080"/>
                        </a:cubicBezTo>
                        <a:cubicBezTo>
                          <a:pt x="63969" y="46204"/>
                          <a:pt x="48086" y="67273"/>
                          <a:pt x="37065" y="89639"/>
                        </a:cubicBezTo>
                        <a:close/>
                      </a:path>
                    </a:pathLst>
                  </a:custGeom>
                  <a:solidFill>
                    <a:srgbClr val="7D4CCA">
                      <a:alpha val="75000"/>
                    </a:srgbClr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24E4C93A-9A2B-4646-A833-BDAB3BFAB7FC}"/>
                  </a:ext>
                </a:extLst>
              </p:cNvPr>
              <p:cNvSpPr/>
              <p:nvPr/>
            </p:nvSpPr>
            <p:spPr>
              <a:xfrm>
                <a:off x="8179331" y="3755083"/>
                <a:ext cx="852815" cy="1543716"/>
              </a:xfrm>
              <a:custGeom>
                <a:avLst/>
                <a:gdLst>
                  <a:gd name="connsiteX0" fmla="*/ 613601 w 852815"/>
                  <a:gd name="connsiteY0" fmla="*/ 1543716 h 1543716"/>
                  <a:gd name="connsiteX1" fmla="*/ 852816 w 852815"/>
                  <a:gd name="connsiteY1" fmla="*/ 771942 h 1543716"/>
                  <a:gd name="connsiteX2" fmla="*/ 445373 w 852815"/>
                  <a:gd name="connsiteY2" fmla="*/ 72451 h 1543716"/>
                  <a:gd name="connsiteX3" fmla="*/ 75207 w 852815"/>
                  <a:gd name="connsiteY3" fmla="*/ 40685 h 1543716"/>
                  <a:gd name="connsiteX4" fmla="*/ 2924 w 852815"/>
                  <a:gd name="connsiteY4" fmla="*/ 218637 h 1543716"/>
                  <a:gd name="connsiteX5" fmla="*/ 128042 w 852815"/>
                  <a:gd name="connsiteY5" fmla="*/ 371955 h 1543716"/>
                  <a:gd name="connsiteX6" fmla="*/ 393511 w 852815"/>
                  <a:gd name="connsiteY6" fmla="*/ 523976 h 1543716"/>
                  <a:gd name="connsiteX7" fmla="*/ 113455 w 852815"/>
                  <a:gd name="connsiteY7" fmla="*/ 1503847 h 1543716"/>
                  <a:gd name="connsiteX8" fmla="*/ 613601 w 852815"/>
                  <a:gd name="connsiteY8" fmla="*/ 1543716 h 1543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2815" h="1543716">
                    <a:moveTo>
                      <a:pt x="613601" y="1543716"/>
                    </a:moveTo>
                    <a:cubicBezTo>
                      <a:pt x="613601" y="1543716"/>
                      <a:pt x="852816" y="1331730"/>
                      <a:pt x="852816" y="771942"/>
                    </a:cubicBezTo>
                    <a:cubicBezTo>
                      <a:pt x="852816" y="452017"/>
                      <a:pt x="643098" y="177147"/>
                      <a:pt x="445373" y="72451"/>
                    </a:cubicBezTo>
                    <a:cubicBezTo>
                      <a:pt x="340676" y="17023"/>
                      <a:pt x="181524" y="-41322"/>
                      <a:pt x="75207" y="40685"/>
                    </a:cubicBezTo>
                    <a:cubicBezTo>
                      <a:pt x="23020" y="80878"/>
                      <a:pt x="-10366" y="152837"/>
                      <a:pt x="2924" y="218637"/>
                    </a:cubicBezTo>
                    <a:cubicBezTo>
                      <a:pt x="16862" y="285734"/>
                      <a:pt x="72614" y="336624"/>
                      <a:pt x="128042" y="371955"/>
                    </a:cubicBezTo>
                    <a:cubicBezTo>
                      <a:pt x="211345" y="424789"/>
                      <a:pt x="321876" y="468224"/>
                      <a:pt x="393511" y="523976"/>
                    </a:cubicBezTo>
                    <a:cubicBezTo>
                      <a:pt x="553311" y="647797"/>
                      <a:pt x="597394" y="1251667"/>
                      <a:pt x="113455" y="1503847"/>
                    </a:cubicBezTo>
                    <a:lnTo>
                      <a:pt x="613601" y="1543716"/>
                    </a:lnTo>
                    <a:close/>
                  </a:path>
                </a:pathLst>
              </a:custGeom>
              <a:solidFill>
                <a:srgbClr val="BF3DCF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70F09C4F-0938-4554-B253-1925DA7AE2BC}"/>
                  </a:ext>
                </a:extLst>
              </p:cNvPr>
              <p:cNvSpPr/>
              <p:nvPr/>
            </p:nvSpPr>
            <p:spPr>
              <a:xfrm>
                <a:off x="8292786" y="4739011"/>
                <a:ext cx="674532" cy="556222"/>
              </a:xfrm>
              <a:custGeom>
                <a:avLst/>
                <a:gdLst>
                  <a:gd name="connsiteX0" fmla="*/ 592850 w 674532"/>
                  <a:gd name="connsiteY0" fmla="*/ 23986 h 556222"/>
                  <a:gd name="connsiteX1" fmla="*/ 369842 w 674532"/>
                  <a:gd name="connsiteY1" fmla="*/ 42462 h 556222"/>
                  <a:gd name="connsiteX2" fmla="*/ 0 w 674532"/>
                  <a:gd name="connsiteY2" fmla="*/ 519918 h 556222"/>
                  <a:gd name="connsiteX3" fmla="*/ 451849 w 674532"/>
                  <a:gd name="connsiteY3" fmla="*/ 556222 h 556222"/>
                  <a:gd name="connsiteX4" fmla="*/ 674533 w 674532"/>
                  <a:gd name="connsiteY4" fmla="*/ 0 h 556222"/>
                  <a:gd name="connsiteX5" fmla="*/ 592850 w 674532"/>
                  <a:gd name="connsiteY5" fmla="*/ 23986 h 556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4532" h="556222">
                    <a:moveTo>
                      <a:pt x="592850" y="23986"/>
                    </a:moveTo>
                    <a:cubicBezTo>
                      <a:pt x="518622" y="38248"/>
                      <a:pt x="444070" y="44083"/>
                      <a:pt x="369842" y="42462"/>
                    </a:cubicBezTo>
                    <a:cubicBezTo>
                      <a:pt x="328353" y="222359"/>
                      <a:pt x="217497" y="406794"/>
                      <a:pt x="0" y="519918"/>
                    </a:cubicBezTo>
                    <a:lnTo>
                      <a:pt x="451849" y="556222"/>
                    </a:lnTo>
                    <a:cubicBezTo>
                      <a:pt x="478429" y="530291"/>
                      <a:pt x="629801" y="366601"/>
                      <a:pt x="674533" y="0"/>
                    </a:cubicBezTo>
                    <a:cubicBezTo>
                      <a:pt x="649250" y="9724"/>
                      <a:pt x="622022" y="18152"/>
                      <a:pt x="592850" y="23986"/>
                    </a:cubicBezTo>
                    <a:close/>
                  </a:path>
                </a:pathLst>
              </a:custGeom>
              <a:solidFill>
                <a:srgbClr val="9C01DB">
                  <a:alpha val="75000"/>
                </a:srgbClr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5084C695-A15E-4777-AAA2-852810E70405}"/>
                  </a:ext>
                </a:extLst>
              </p:cNvPr>
              <p:cNvGrpSpPr/>
              <p:nvPr/>
            </p:nvGrpSpPr>
            <p:grpSpPr>
              <a:xfrm>
                <a:off x="7917434" y="5187295"/>
                <a:ext cx="1129947" cy="278434"/>
                <a:chOff x="7917434" y="5187295"/>
                <a:chExt cx="1129947" cy="278434"/>
              </a:xfrm>
              <a:solidFill>
                <a:srgbClr val="1C0A34"/>
              </a:solidFill>
            </p:grpSpPr>
            <p:grpSp>
              <p:nvGrpSpPr>
                <p:cNvPr id="26" name="组合 25">
                  <a:extLst>
                    <a:ext uri="{FF2B5EF4-FFF2-40B4-BE49-F238E27FC236}">
                      <a16:creationId xmlns:a16="http://schemas.microsoft.com/office/drawing/2014/main" id="{960ED082-A2EB-4383-9A01-051396B72EC3}"/>
                    </a:ext>
                  </a:extLst>
                </p:cNvPr>
                <p:cNvGrpSpPr/>
                <p:nvPr/>
              </p:nvGrpSpPr>
              <p:grpSpPr>
                <a:xfrm>
                  <a:off x="8074317" y="5365895"/>
                  <a:ext cx="816505" cy="99834"/>
                  <a:chOff x="8074317" y="5365895"/>
                  <a:chExt cx="816505" cy="99834"/>
                </a:xfrm>
                <a:solidFill>
                  <a:srgbClr val="1C0A34"/>
                </a:solidFill>
              </p:grpSpPr>
              <p:sp>
                <p:nvSpPr>
                  <p:cNvPr id="28" name="任意多边形: 形状 27">
                    <a:extLst>
                      <a:ext uri="{FF2B5EF4-FFF2-40B4-BE49-F238E27FC236}">
                        <a16:creationId xmlns:a16="http://schemas.microsoft.com/office/drawing/2014/main" id="{EB08CB1E-698E-4C02-BBD8-C9692F97756C}"/>
                      </a:ext>
                    </a:extLst>
                  </p:cNvPr>
                  <p:cNvSpPr/>
                  <p:nvPr/>
                </p:nvSpPr>
                <p:spPr>
                  <a:xfrm>
                    <a:off x="8721298" y="5365895"/>
                    <a:ext cx="169524" cy="99834"/>
                  </a:xfrm>
                  <a:custGeom>
                    <a:avLst/>
                    <a:gdLst>
                      <a:gd name="connsiteX0" fmla="*/ 18476 w 169524"/>
                      <a:gd name="connsiteY0" fmla="*/ 99835 h 99834"/>
                      <a:gd name="connsiteX1" fmla="*/ 151049 w 169524"/>
                      <a:gd name="connsiteY1" fmla="*/ 99835 h 99834"/>
                      <a:gd name="connsiteX2" fmla="*/ 169525 w 169524"/>
                      <a:gd name="connsiteY2" fmla="*/ 81359 h 99834"/>
                      <a:gd name="connsiteX3" fmla="*/ 169525 w 169524"/>
                      <a:gd name="connsiteY3" fmla="*/ 18476 h 99834"/>
                      <a:gd name="connsiteX4" fmla="*/ 151049 w 169524"/>
                      <a:gd name="connsiteY4" fmla="*/ 0 h 99834"/>
                      <a:gd name="connsiteX5" fmla="*/ 18476 w 169524"/>
                      <a:gd name="connsiteY5" fmla="*/ 0 h 99834"/>
                      <a:gd name="connsiteX6" fmla="*/ 0 w 169524"/>
                      <a:gd name="connsiteY6" fmla="*/ 18476 h 99834"/>
                      <a:gd name="connsiteX7" fmla="*/ 0 w 169524"/>
                      <a:gd name="connsiteY7" fmla="*/ 81359 h 99834"/>
                      <a:gd name="connsiteX8" fmla="*/ 18476 w 169524"/>
                      <a:gd name="connsiteY8" fmla="*/ 99835 h 998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9524" h="99834">
                        <a:moveTo>
                          <a:pt x="18476" y="99835"/>
                        </a:moveTo>
                        <a:lnTo>
                          <a:pt x="151049" y="99835"/>
                        </a:lnTo>
                        <a:cubicBezTo>
                          <a:pt x="161097" y="99835"/>
                          <a:pt x="169525" y="91731"/>
                          <a:pt x="169525" y="81359"/>
                        </a:cubicBezTo>
                        <a:lnTo>
                          <a:pt x="169525" y="18476"/>
                        </a:lnTo>
                        <a:cubicBezTo>
                          <a:pt x="169525" y="8427"/>
                          <a:pt x="161421" y="0"/>
                          <a:pt x="151049" y="0"/>
                        </a:cubicBezTo>
                        <a:lnTo>
                          <a:pt x="18476" y="0"/>
                        </a:lnTo>
                        <a:cubicBezTo>
                          <a:pt x="8428" y="0"/>
                          <a:pt x="0" y="8103"/>
                          <a:pt x="0" y="18476"/>
                        </a:cubicBezTo>
                        <a:lnTo>
                          <a:pt x="0" y="81359"/>
                        </a:lnTo>
                        <a:cubicBezTo>
                          <a:pt x="0" y="91407"/>
                          <a:pt x="8103" y="99835"/>
                          <a:pt x="18476" y="99835"/>
                        </a:cubicBezTo>
                        <a:close/>
                      </a:path>
                    </a:pathLst>
                  </a:custGeom>
                  <a:solidFill>
                    <a:srgbClr val="1C0A34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" name="任意多边形: 形状 28">
                    <a:extLst>
                      <a:ext uri="{FF2B5EF4-FFF2-40B4-BE49-F238E27FC236}">
                        <a16:creationId xmlns:a16="http://schemas.microsoft.com/office/drawing/2014/main" id="{CD4F45F1-EE96-42D7-9306-C536B22E188A}"/>
                      </a:ext>
                    </a:extLst>
                  </p:cNvPr>
                  <p:cNvSpPr/>
                  <p:nvPr/>
                </p:nvSpPr>
                <p:spPr>
                  <a:xfrm>
                    <a:off x="8074317" y="5365895"/>
                    <a:ext cx="169524" cy="99834"/>
                  </a:xfrm>
                  <a:custGeom>
                    <a:avLst/>
                    <a:gdLst>
                      <a:gd name="connsiteX0" fmla="*/ 18476 w 169524"/>
                      <a:gd name="connsiteY0" fmla="*/ 99835 h 99834"/>
                      <a:gd name="connsiteX1" fmla="*/ 151048 w 169524"/>
                      <a:gd name="connsiteY1" fmla="*/ 99835 h 99834"/>
                      <a:gd name="connsiteX2" fmla="*/ 169525 w 169524"/>
                      <a:gd name="connsiteY2" fmla="*/ 81359 h 99834"/>
                      <a:gd name="connsiteX3" fmla="*/ 169525 w 169524"/>
                      <a:gd name="connsiteY3" fmla="*/ 18476 h 99834"/>
                      <a:gd name="connsiteX4" fmla="*/ 151048 w 169524"/>
                      <a:gd name="connsiteY4" fmla="*/ 0 h 99834"/>
                      <a:gd name="connsiteX5" fmla="*/ 18476 w 169524"/>
                      <a:gd name="connsiteY5" fmla="*/ 0 h 99834"/>
                      <a:gd name="connsiteX6" fmla="*/ 0 w 169524"/>
                      <a:gd name="connsiteY6" fmla="*/ 18476 h 99834"/>
                      <a:gd name="connsiteX7" fmla="*/ 0 w 169524"/>
                      <a:gd name="connsiteY7" fmla="*/ 81359 h 99834"/>
                      <a:gd name="connsiteX8" fmla="*/ 18476 w 169524"/>
                      <a:gd name="connsiteY8" fmla="*/ 99835 h 998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9524" h="99834">
                        <a:moveTo>
                          <a:pt x="18476" y="99835"/>
                        </a:moveTo>
                        <a:lnTo>
                          <a:pt x="151048" y="99835"/>
                        </a:lnTo>
                        <a:cubicBezTo>
                          <a:pt x="161097" y="99835"/>
                          <a:pt x="169525" y="91731"/>
                          <a:pt x="169525" y="81359"/>
                        </a:cubicBezTo>
                        <a:lnTo>
                          <a:pt x="169525" y="18476"/>
                        </a:lnTo>
                        <a:cubicBezTo>
                          <a:pt x="169525" y="8427"/>
                          <a:pt x="161421" y="0"/>
                          <a:pt x="151048" y="0"/>
                        </a:cubicBezTo>
                        <a:lnTo>
                          <a:pt x="18476" y="0"/>
                        </a:lnTo>
                        <a:cubicBezTo>
                          <a:pt x="8428" y="0"/>
                          <a:pt x="0" y="8103"/>
                          <a:pt x="0" y="18476"/>
                        </a:cubicBezTo>
                        <a:lnTo>
                          <a:pt x="0" y="81359"/>
                        </a:lnTo>
                        <a:cubicBezTo>
                          <a:pt x="324" y="91407"/>
                          <a:pt x="8428" y="99835"/>
                          <a:pt x="18476" y="99835"/>
                        </a:cubicBezTo>
                        <a:close/>
                      </a:path>
                    </a:pathLst>
                  </a:custGeom>
                  <a:solidFill>
                    <a:srgbClr val="1C0A34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7" name="任意多边形: 形状 26">
                  <a:extLst>
                    <a:ext uri="{FF2B5EF4-FFF2-40B4-BE49-F238E27FC236}">
                      <a16:creationId xmlns:a16="http://schemas.microsoft.com/office/drawing/2014/main" id="{82753D30-BD60-4771-AF1F-54FF7E26BDF0}"/>
                    </a:ext>
                  </a:extLst>
                </p:cNvPr>
                <p:cNvSpPr/>
                <p:nvPr/>
              </p:nvSpPr>
              <p:spPr>
                <a:xfrm>
                  <a:off x="7917434" y="5187295"/>
                  <a:ext cx="1129947" cy="208096"/>
                </a:xfrm>
                <a:custGeom>
                  <a:avLst/>
                  <a:gdLst>
                    <a:gd name="connsiteX0" fmla="*/ 31766 w 1129947"/>
                    <a:gd name="connsiteY0" fmla="*/ 208097 h 208096"/>
                    <a:gd name="connsiteX1" fmla="*/ 1098182 w 1129947"/>
                    <a:gd name="connsiteY1" fmla="*/ 208097 h 208096"/>
                    <a:gd name="connsiteX2" fmla="*/ 1129947 w 1129947"/>
                    <a:gd name="connsiteY2" fmla="*/ 176332 h 208096"/>
                    <a:gd name="connsiteX3" fmla="*/ 1129947 w 1129947"/>
                    <a:gd name="connsiteY3" fmla="*/ 31765 h 208096"/>
                    <a:gd name="connsiteX4" fmla="*/ 1098182 w 1129947"/>
                    <a:gd name="connsiteY4" fmla="*/ 0 h 208096"/>
                    <a:gd name="connsiteX5" fmla="*/ 31766 w 1129947"/>
                    <a:gd name="connsiteY5" fmla="*/ 0 h 208096"/>
                    <a:gd name="connsiteX6" fmla="*/ 0 w 1129947"/>
                    <a:gd name="connsiteY6" fmla="*/ 31765 h 208096"/>
                    <a:gd name="connsiteX7" fmla="*/ 0 w 1129947"/>
                    <a:gd name="connsiteY7" fmla="*/ 176332 h 208096"/>
                    <a:gd name="connsiteX8" fmla="*/ 31766 w 1129947"/>
                    <a:gd name="connsiteY8" fmla="*/ 208097 h 20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29947" h="208096">
                      <a:moveTo>
                        <a:pt x="31766" y="208097"/>
                      </a:moveTo>
                      <a:lnTo>
                        <a:pt x="1098182" y="208097"/>
                      </a:lnTo>
                      <a:cubicBezTo>
                        <a:pt x="1115685" y="208097"/>
                        <a:pt x="1129947" y="193835"/>
                        <a:pt x="1129947" y="176332"/>
                      </a:cubicBezTo>
                      <a:lnTo>
                        <a:pt x="1129947" y="31765"/>
                      </a:lnTo>
                      <a:cubicBezTo>
                        <a:pt x="1129947" y="14262"/>
                        <a:pt x="1115685" y="0"/>
                        <a:pt x="1098182" y="0"/>
                      </a:cubicBezTo>
                      <a:lnTo>
                        <a:pt x="31766" y="0"/>
                      </a:lnTo>
                      <a:cubicBezTo>
                        <a:pt x="14262" y="0"/>
                        <a:pt x="0" y="14262"/>
                        <a:pt x="0" y="31765"/>
                      </a:cubicBezTo>
                      <a:lnTo>
                        <a:pt x="0" y="176332"/>
                      </a:lnTo>
                      <a:cubicBezTo>
                        <a:pt x="0" y="193835"/>
                        <a:pt x="14262" y="208097"/>
                        <a:pt x="31766" y="208097"/>
                      </a:cubicBezTo>
                      <a:close/>
                    </a:path>
                  </a:pathLst>
                </a:custGeom>
                <a:solidFill>
                  <a:srgbClr val="1C0A34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36C9E58D-727C-4A66-93A3-26DC884619AC}"/>
                  </a:ext>
                </a:extLst>
              </p:cNvPr>
              <p:cNvSpPr/>
              <p:nvPr/>
            </p:nvSpPr>
            <p:spPr>
              <a:xfrm>
                <a:off x="8250000" y="3858002"/>
                <a:ext cx="131600" cy="131600"/>
              </a:xfrm>
              <a:custGeom>
                <a:avLst/>
                <a:gdLst>
                  <a:gd name="connsiteX0" fmla="*/ 0 w 131600"/>
                  <a:gd name="connsiteY0" fmla="*/ 65800 h 131600"/>
                  <a:gd name="connsiteX1" fmla="*/ 65800 w 131600"/>
                  <a:gd name="connsiteY1" fmla="*/ 131600 h 131600"/>
                  <a:gd name="connsiteX2" fmla="*/ 131600 w 131600"/>
                  <a:gd name="connsiteY2" fmla="*/ 65800 h 131600"/>
                  <a:gd name="connsiteX3" fmla="*/ 65800 w 131600"/>
                  <a:gd name="connsiteY3" fmla="*/ 0 h 131600"/>
                  <a:gd name="connsiteX4" fmla="*/ 0 w 131600"/>
                  <a:gd name="connsiteY4" fmla="*/ 65800 h 13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1600" h="131600">
                    <a:moveTo>
                      <a:pt x="0" y="65800"/>
                    </a:moveTo>
                    <a:cubicBezTo>
                      <a:pt x="0" y="102104"/>
                      <a:pt x="29497" y="131600"/>
                      <a:pt x="65800" y="131600"/>
                    </a:cubicBezTo>
                    <a:cubicBezTo>
                      <a:pt x="102104" y="131600"/>
                      <a:pt x="131600" y="102104"/>
                      <a:pt x="131600" y="65800"/>
                    </a:cubicBezTo>
                    <a:cubicBezTo>
                      <a:pt x="131600" y="29497"/>
                      <a:pt x="102104" y="0"/>
                      <a:pt x="65800" y="0"/>
                    </a:cubicBezTo>
                    <a:cubicBezTo>
                      <a:pt x="29497" y="0"/>
                      <a:pt x="0" y="29497"/>
                      <a:pt x="0" y="65800"/>
                    </a:cubicBezTo>
                    <a:close/>
                  </a:path>
                </a:pathLst>
              </a:custGeom>
              <a:solidFill>
                <a:srgbClr val="1C0A34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A60A0566-89FD-488D-A2CA-A5C2597A1D53}"/>
                  </a:ext>
                </a:extLst>
              </p:cNvPr>
              <p:cNvSpPr/>
              <p:nvPr/>
            </p:nvSpPr>
            <p:spPr>
              <a:xfrm>
                <a:off x="7769627" y="4651818"/>
                <a:ext cx="690091" cy="198048"/>
              </a:xfrm>
              <a:custGeom>
                <a:avLst/>
                <a:gdLst>
                  <a:gd name="connsiteX0" fmla="*/ 0 w 690091"/>
                  <a:gd name="connsiteY0" fmla="*/ 0 h 198048"/>
                  <a:gd name="connsiteX1" fmla="*/ 690091 w 690091"/>
                  <a:gd name="connsiteY1" fmla="*/ 0 h 198048"/>
                  <a:gd name="connsiteX2" fmla="*/ 690091 w 690091"/>
                  <a:gd name="connsiteY2" fmla="*/ 198049 h 198048"/>
                  <a:gd name="connsiteX3" fmla="*/ 0 w 690091"/>
                  <a:gd name="connsiteY3" fmla="*/ 198049 h 198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0091" h="198048">
                    <a:moveTo>
                      <a:pt x="0" y="0"/>
                    </a:moveTo>
                    <a:lnTo>
                      <a:pt x="690091" y="0"/>
                    </a:lnTo>
                    <a:lnTo>
                      <a:pt x="690091" y="198049"/>
                    </a:lnTo>
                    <a:lnTo>
                      <a:pt x="0" y="198049"/>
                    </a:lnTo>
                    <a:close/>
                  </a:path>
                </a:pathLst>
              </a:custGeom>
              <a:solidFill>
                <a:srgbClr val="1C0A34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99472CAF-0721-4D22-A2B6-D21B4A36668B}"/>
                </a:ext>
              </a:extLst>
            </p:cNvPr>
            <p:cNvSpPr/>
            <p:nvPr/>
          </p:nvSpPr>
          <p:spPr>
            <a:xfrm>
              <a:off x="7955499" y="5134460"/>
              <a:ext cx="782329" cy="345244"/>
            </a:xfrm>
            <a:custGeom>
              <a:avLst/>
              <a:gdLst>
                <a:gd name="connsiteX0" fmla="*/ 782330 w 782329"/>
                <a:gd name="connsiteY0" fmla="*/ 95621 h 345244"/>
                <a:gd name="connsiteX1" fmla="*/ 782330 w 782329"/>
                <a:gd name="connsiteY1" fmla="*/ 305987 h 345244"/>
                <a:gd name="connsiteX2" fmla="*/ 3100 w 782329"/>
                <a:gd name="connsiteY2" fmla="*/ 330622 h 345244"/>
                <a:gd name="connsiteX3" fmla="*/ 315570 w 782329"/>
                <a:gd name="connsiteY3" fmla="*/ 0 h 345244"/>
                <a:gd name="connsiteX4" fmla="*/ 782330 w 782329"/>
                <a:gd name="connsiteY4" fmla="*/ 95621 h 34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329" h="345244">
                  <a:moveTo>
                    <a:pt x="782330" y="95621"/>
                  </a:moveTo>
                  <a:lnTo>
                    <a:pt x="782330" y="305987"/>
                  </a:lnTo>
                  <a:cubicBezTo>
                    <a:pt x="782330" y="305987"/>
                    <a:pt x="38432" y="374380"/>
                    <a:pt x="3100" y="330622"/>
                  </a:cubicBezTo>
                  <a:cubicBezTo>
                    <a:pt x="-32231" y="286863"/>
                    <a:pt x="244584" y="0"/>
                    <a:pt x="315570" y="0"/>
                  </a:cubicBezTo>
                  <a:cubicBezTo>
                    <a:pt x="386232" y="0"/>
                    <a:pt x="559971" y="43759"/>
                    <a:pt x="782330" y="95621"/>
                  </a:cubicBezTo>
                  <a:close/>
                </a:path>
              </a:pathLst>
            </a:custGeom>
            <a:solidFill>
              <a:srgbClr val="F1B2D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39F0ED6C-F2AD-4E2B-88EE-99D7F09F81C3}"/>
                </a:ext>
              </a:extLst>
            </p:cNvPr>
            <p:cNvGrpSpPr/>
            <p:nvPr/>
          </p:nvGrpSpPr>
          <p:grpSpPr>
            <a:xfrm>
              <a:off x="8592615" y="3457043"/>
              <a:ext cx="2779165" cy="2667985"/>
              <a:chOff x="8592615" y="3457043"/>
              <a:chExt cx="2779165" cy="2667985"/>
            </a:xfrm>
            <a:solidFill>
              <a:schemeClr val="accent1"/>
            </a:solidFill>
          </p:grpSpPr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id="{4EF0E844-D7BA-4918-8E1F-848EA6A59099}"/>
                  </a:ext>
                </a:extLst>
              </p:cNvPr>
              <p:cNvSpPr/>
              <p:nvPr/>
            </p:nvSpPr>
            <p:spPr>
              <a:xfrm>
                <a:off x="9672211" y="3457043"/>
                <a:ext cx="1699243" cy="2667985"/>
              </a:xfrm>
              <a:custGeom>
                <a:avLst/>
                <a:gdLst>
                  <a:gd name="connsiteX0" fmla="*/ 151806 w 1699243"/>
                  <a:gd name="connsiteY0" fmla="*/ 2667985 h 2667985"/>
                  <a:gd name="connsiteX1" fmla="*/ 1699244 w 1699243"/>
                  <a:gd name="connsiteY1" fmla="*/ 2667985 h 2667985"/>
                  <a:gd name="connsiteX2" fmla="*/ 1367326 w 1699243"/>
                  <a:gd name="connsiteY2" fmla="*/ 627208 h 2667985"/>
                  <a:gd name="connsiteX3" fmla="*/ 769614 w 1699243"/>
                  <a:gd name="connsiteY3" fmla="*/ 0 h 2667985"/>
                  <a:gd name="connsiteX4" fmla="*/ 233165 w 1699243"/>
                  <a:gd name="connsiteY4" fmla="*/ 237594 h 2667985"/>
                  <a:gd name="connsiteX5" fmla="*/ 757 w 1699243"/>
                  <a:gd name="connsiteY5" fmla="*/ 993161 h 2667985"/>
                  <a:gd name="connsiteX6" fmla="*/ 151806 w 1699243"/>
                  <a:gd name="connsiteY6" fmla="*/ 2667985 h 2667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9243" h="2667985">
                    <a:moveTo>
                      <a:pt x="151806" y="2667985"/>
                    </a:moveTo>
                    <a:lnTo>
                      <a:pt x="1699244" y="2667985"/>
                    </a:lnTo>
                    <a:cubicBezTo>
                      <a:pt x="1659699" y="1869632"/>
                      <a:pt x="1468781" y="828823"/>
                      <a:pt x="1367326" y="627208"/>
                    </a:cubicBezTo>
                    <a:cubicBezTo>
                      <a:pt x="1227298" y="348125"/>
                      <a:pt x="769614" y="0"/>
                      <a:pt x="769614" y="0"/>
                    </a:cubicBezTo>
                    <a:lnTo>
                      <a:pt x="233165" y="237594"/>
                    </a:lnTo>
                    <a:cubicBezTo>
                      <a:pt x="58454" y="569512"/>
                      <a:pt x="-7994" y="928009"/>
                      <a:pt x="757" y="993161"/>
                    </a:cubicBezTo>
                    <a:cubicBezTo>
                      <a:pt x="8861" y="1051506"/>
                      <a:pt x="152454" y="2383716"/>
                      <a:pt x="151806" y="2667985"/>
                    </a:cubicBezTo>
                    <a:close/>
                  </a:path>
                </a:pathLst>
              </a:custGeom>
              <a:solidFill>
                <a:srgbClr val="F0EEF7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0D89DCE5-EA17-41D7-874B-9D29BA7D466C}"/>
                  </a:ext>
                </a:extLst>
              </p:cNvPr>
              <p:cNvSpPr/>
              <p:nvPr/>
            </p:nvSpPr>
            <p:spPr>
              <a:xfrm>
                <a:off x="8592615" y="3828166"/>
                <a:ext cx="2040345" cy="1642786"/>
              </a:xfrm>
              <a:custGeom>
                <a:avLst/>
                <a:gdLst>
                  <a:gd name="connsiteX0" fmla="*/ 9724 w 2040345"/>
                  <a:gd name="connsiteY0" fmla="*/ 1341950 h 1642786"/>
                  <a:gd name="connsiteX1" fmla="*/ 0 w 2040345"/>
                  <a:gd name="connsiteY1" fmla="*/ 1633999 h 1642786"/>
                  <a:gd name="connsiteX2" fmla="*/ 1059934 w 2040345"/>
                  <a:gd name="connsiteY2" fmla="*/ 1633999 h 1642786"/>
                  <a:gd name="connsiteX3" fmla="*/ 1996046 w 2040345"/>
                  <a:gd name="connsiteY3" fmla="*/ 200982 h 1642786"/>
                  <a:gd name="connsiteX4" fmla="*/ 1288451 w 2040345"/>
                  <a:gd name="connsiteY4" fmla="*/ 669686 h 1642786"/>
                  <a:gd name="connsiteX5" fmla="*/ 887168 w 2040345"/>
                  <a:gd name="connsiteY5" fmla="*/ 1197060 h 1642786"/>
                  <a:gd name="connsiteX6" fmla="*/ 9724 w 2040345"/>
                  <a:gd name="connsiteY6" fmla="*/ 1341950 h 1642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40345" h="1642786">
                    <a:moveTo>
                      <a:pt x="9724" y="1341950"/>
                    </a:moveTo>
                    <a:lnTo>
                      <a:pt x="0" y="1633999"/>
                    </a:lnTo>
                    <a:cubicBezTo>
                      <a:pt x="0" y="1633999"/>
                      <a:pt x="972416" y="1653771"/>
                      <a:pt x="1059934" y="1633999"/>
                    </a:cubicBezTo>
                    <a:cubicBezTo>
                      <a:pt x="1147775" y="1614226"/>
                      <a:pt x="2275130" y="693996"/>
                      <a:pt x="1996046" y="200982"/>
                    </a:cubicBezTo>
                    <a:cubicBezTo>
                      <a:pt x="1653107" y="-404834"/>
                      <a:pt x="1350038" y="539707"/>
                      <a:pt x="1288451" y="669686"/>
                    </a:cubicBezTo>
                    <a:cubicBezTo>
                      <a:pt x="1227189" y="799666"/>
                      <a:pt x="964313" y="1175343"/>
                      <a:pt x="887168" y="1197060"/>
                    </a:cubicBezTo>
                    <a:cubicBezTo>
                      <a:pt x="809699" y="1218453"/>
                      <a:pt x="9724" y="1341950"/>
                      <a:pt x="9724" y="1341950"/>
                    </a:cubicBezTo>
                    <a:close/>
                  </a:path>
                </a:pathLst>
              </a:custGeom>
              <a:solidFill>
                <a:srgbClr val="F0EEF7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618B58C7-CB77-45BE-9840-DF6377C5E918}"/>
                  </a:ext>
                </a:extLst>
              </p:cNvPr>
              <p:cNvSpPr/>
              <p:nvPr/>
            </p:nvSpPr>
            <p:spPr>
              <a:xfrm>
                <a:off x="8592615" y="3457043"/>
                <a:ext cx="2779165" cy="2667985"/>
              </a:xfrm>
              <a:custGeom>
                <a:avLst/>
                <a:gdLst>
                  <a:gd name="connsiteX0" fmla="*/ 1059610 w 2779165"/>
                  <a:gd name="connsiteY0" fmla="*/ 2005122 h 2667985"/>
                  <a:gd name="connsiteX1" fmla="*/ 2007715 w 2779165"/>
                  <a:gd name="connsiteY1" fmla="*/ 979223 h 2667985"/>
                  <a:gd name="connsiteX2" fmla="*/ 2018736 w 2779165"/>
                  <a:gd name="connsiteY2" fmla="*/ 1316327 h 2667985"/>
                  <a:gd name="connsiteX3" fmla="*/ 2060874 w 2779165"/>
                  <a:gd name="connsiteY3" fmla="*/ 1739976 h 2667985"/>
                  <a:gd name="connsiteX4" fmla="*/ 1966874 w 2779165"/>
                  <a:gd name="connsiteY4" fmla="*/ 2106577 h 2667985"/>
                  <a:gd name="connsiteX5" fmla="*/ 2176916 w 2779165"/>
                  <a:gd name="connsiteY5" fmla="*/ 2667985 h 2667985"/>
                  <a:gd name="connsiteX6" fmla="*/ 2779165 w 2779165"/>
                  <a:gd name="connsiteY6" fmla="*/ 2667985 h 2667985"/>
                  <a:gd name="connsiteX7" fmla="*/ 2447247 w 2779165"/>
                  <a:gd name="connsiteY7" fmla="*/ 627208 h 2667985"/>
                  <a:gd name="connsiteX8" fmla="*/ 1849535 w 2779165"/>
                  <a:gd name="connsiteY8" fmla="*/ 0 h 2667985"/>
                  <a:gd name="connsiteX9" fmla="*/ 1658294 w 2779165"/>
                  <a:gd name="connsiteY9" fmla="*/ 41814 h 2667985"/>
                  <a:gd name="connsiteX10" fmla="*/ 1897184 w 2779165"/>
                  <a:gd name="connsiteY10" fmla="*/ 411008 h 2667985"/>
                  <a:gd name="connsiteX11" fmla="*/ 1681956 w 2779165"/>
                  <a:gd name="connsiteY11" fmla="*/ 999644 h 2667985"/>
                  <a:gd name="connsiteX12" fmla="*/ 1479693 w 2779165"/>
                  <a:gd name="connsiteY12" fmla="*/ 1211630 h 2667985"/>
                  <a:gd name="connsiteX13" fmla="*/ 1201582 w 2779165"/>
                  <a:gd name="connsiteY13" fmla="*/ 1631714 h 2667985"/>
                  <a:gd name="connsiteX14" fmla="*/ 419111 w 2779165"/>
                  <a:gd name="connsiteY14" fmla="*/ 1855694 h 2667985"/>
                  <a:gd name="connsiteX15" fmla="*/ 5186 w 2779165"/>
                  <a:gd name="connsiteY15" fmla="*/ 1854073 h 2667985"/>
                  <a:gd name="connsiteX16" fmla="*/ 0 w 2779165"/>
                  <a:gd name="connsiteY16" fmla="*/ 2009011 h 2667985"/>
                  <a:gd name="connsiteX17" fmla="*/ 1059610 w 2779165"/>
                  <a:gd name="connsiteY17" fmla="*/ 2005122 h 2667985"/>
                  <a:gd name="connsiteX0" fmla="*/ 1059610 w 2779165"/>
                  <a:gd name="connsiteY0" fmla="*/ 2005122 h 2667985"/>
                  <a:gd name="connsiteX1" fmla="*/ 2007715 w 2779165"/>
                  <a:gd name="connsiteY1" fmla="*/ 979223 h 2667985"/>
                  <a:gd name="connsiteX2" fmla="*/ 2018736 w 2779165"/>
                  <a:gd name="connsiteY2" fmla="*/ 1316327 h 2667985"/>
                  <a:gd name="connsiteX3" fmla="*/ 2060874 w 2779165"/>
                  <a:gd name="connsiteY3" fmla="*/ 1739976 h 2667985"/>
                  <a:gd name="connsiteX4" fmla="*/ 1966874 w 2779165"/>
                  <a:gd name="connsiteY4" fmla="*/ 2106577 h 2667985"/>
                  <a:gd name="connsiteX5" fmla="*/ 2176916 w 2779165"/>
                  <a:gd name="connsiteY5" fmla="*/ 2667985 h 2667985"/>
                  <a:gd name="connsiteX6" fmla="*/ 2779165 w 2779165"/>
                  <a:gd name="connsiteY6" fmla="*/ 2667985 h 2667985"/>
                  <a:gd name="connsiteX7" fmla="*/ 2447247 w 2779165"/>
                  <a:gd name="connsiteY7" fmla="*/ 627208 h 2667985"/>
                  <a:gd name="connsiteX8" fmla="*/ 1849535 w 2779165"/>
                  <a:gd name="connsiteY8" fmla="*/ 0 h 2667985"/>
                  <a:gd name="connsiteX9" fmla="*/ 1677344 w 2779165"/>
                  <a:gd name="connsiteY9" fmla="*/ 75151 h 2667985"/>
                  <a:gd name="connsiteX10" fmla="*/ 1897184 w 2779165"/>
                  <a:gd name="connsiteY10" fmla="*/ 411008 h 2667985"/>
                  <a:gd name="connsiteX11" fmla="*/ 1681956 w 2779165"/>
                  <a:gd name="connsiteY11" fmla="*/ 999644 h 2667985"/>
                  <a:gd name="connsiteX12" fmla="*/ 1479693 w 2779165"/>
                  <a:gd name="connsiteY12" fmla="*/ 1211630 h 2667985"/>
                  <a:gd name="connsiteX13" fmla="*/ 1201582 w 2779165"/>
                  <a:gd name="connsiteY13" fmla="*/ 1631714 h 2667985"/>
                  <a:gd name="connsiteX14" fmla="*/ 419111 w 2779165"/>
                  <a:gd name="connsiteY14" fmla="*/ 1855694 h 2667985"/>
                  <a:gd name="connsiteX15" fmla="*/ 5186 w 2779165"/>
                  <a:gd name="connsiteY15" fmla="*/ 1854073 h 2667985"/>
                  <a:gd name="connsiteX16" fmla="*/ 0 w 2779165"/>
                  <a:gd name="connsiteY16" fmla="*/ 2009011 h 2667985"/>
                  <a:gd name="connsiteX17" fmla="*/ 1059610 w 2779165"/>
                  <a:gd name="connsiteY17" fmla="*/ 2005122 h 2667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779165" h="2667985">
                    <a:moveTo>
                      <a:pt x="1059610" y="2005122"/>
                    </a:moveTo>
                    <a:cubicBezTo>
                      <a:pt x="1115685" y="1992480"/>
                      <a:pt x="1771418" y="1457328"/>
                      <a:pt x="2007715" y="979223"/>
                    </a:cubicBezTo>
                    <a:cubicBezTo>
                      <a:pt x="1994101" y="1092023"/>
                      <a:pt x="1982756" y="1205472"/>
                      <a:pt x="2018736" y="1316327"/>
                    </a:cubicBezTo>
                    <a:cubicBezTo>
                      <a:pt x="2063143" y="1453438"/>
                      <a:pt x="2100419" y="1594762"/>
                      <a:pt x="2060874" y="1739976"/>
                    </a:cubicBezTo>
                    <a:cubicBezTo>
                      <a:pt x="2028136" y="1860556"/>
                      <a:pt x="1962336" y="1974329"/>
                      <a:pt x="1966874" y="2106577"/>
                    </a:cubicBezTo>
                    <a:cubicBezTo>
                      <a:pt x="1974005" y="2317591"/>
                      <a:pt x="2146446" y="2467344"/>
                      <a:pt x="2176916" y="2667985"/>
                    </a:cubicBezTo>
                    <a:lnTo>
                      <a:pt x="2779165" y="2667985"/>
                    </a:lnTo>
                    <a:cubicBezTo>
                      <a:pt x="2739620" y="1869632"/>
                      <a:pt x="2548703" y="828823"/>
                      <a:pt x="2447247" y="627208"/>
                    </a:cubicBezTo>
                    <a:cubicBezTo>
                      <a:pt x="2307219" y="348125"/>
                      <a:pt x="1849535" y="0"/>
                      <a:pt x="1849535" y="0"/>
                    </a:cubicBezTo>
                    <a:cubicBezTo>
                      <a:pt x="1785788" y="13938"/>
                      <a:pt x="1741091" y="61213"/>
                      <a:pt x="1677344" y="75151"/>
                    </a:cubicBezTo>
                    <a:cubicBezTo>
                      <a:pt x="1729206" y="156510"/>
                      <a:pt x="1848563" y="327056"/>
                      <a:pt x="1897184" y="411008"/>
                    </a:cubicBezTo>
                    <a:cubicBezTo>
                      <a:pt x="1863149" y="597388"/>
                      <a:pt x="1766232" y="869016"/>
                      <a:pt x="1681956" y="999644"/>
                    </a:cubicBezTo>
                    <a:cubicBezTo>
                      <a:pt x="1622314" y="1091699"/>
                      <a:pt x="1560080" y="1149396"/>
                      <a:pt x="1479693" y="1211630"/>
                    </a:cubicBezTo>
                    <a:cubicBezTo>
                      <a:pt x="1354900" y="1308548"/>
                      <a:pt x="1287479" y="1507245"/>
                      <a:pt x="1201582" y="1631714"/>
                    </a:cubicBezTo>
                    <a:cubicBezTo>
                      <a:pt x="1069010" y="1823280"/>
                      <a:pt x="601602" y="1864121"/>
                      <a:pt x="419111" y="1855694"/>
                    </a:cubicBezTo>
                    <a:cubicBezTo>
                      <a:pt x="279084" y="1849211"/>
                      <a:pt x="144566" y="1829114"/>
                      <a:pt x="5186" y="1854073"/>
                    </a:cubicBezTo>
                    <a:lnTo>
                      <a:pt x="0" y="2009011"/>
                    </a:lnTo>
                    <a:cubicBezTo>
                      <a:pt x="-324" y="2008687"/>
                      <a:pt x="981816" y="2022625"/>
                      <a:pt x="1059610" y="2005122"/>
                    </a:cubicBezTo>
                    <a:close/>
                  </a:path>
                </a:pathLst>
              </a:custGeom>
              <a:solidFill>
                <a:srgbClr val="BAD1ED">
                  <a:alpha val="55000"/>
                </a:srgbClr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F1EAF96C-CEF4-4E5C-B72D-53C7A267078F}"/>
                </a:ext>
              </a:extLst>
            </p:cNvPr>
            <p:cNvGrpSpPr/>
            <p:nvPr/>
          </p:nvGrpSpPr>
          <p:grpSpPr>
            <a:xfrm>
              <a:off x="6018306" y="5465730"/>
              <a:ext cx="4026774" cy="659297"/>
              <a:chOff x="6018306" y="5465730"/>
              <a:chExt cx="4026774" cy="659297"/>
            </a:xfrm>
            <a:solidFill>
              <a:schemeClr val="accent1"/>
            </a:solidFill>
          </p:grpSpPr>
          <p:sp>
            <p:nvSpPr>
              <p:cNvPr id="12" name="任意多边形: 形状 11">
                <a:extLst>
                  <a:ext uri="{FF2B5EF4-FFF2-40B4-BE49-F238E27FC236}">
                    <a16:creationId xmlns:a16="http://schemas.microsoft.com/office/drawing/2014/main" id="{ABBDEF1D-E9A6-4E12-BD03-3D32E5FA3BB4}"/>
                  </a:ext>
                </a:extLst>
              </p:cNvPr>
              <p:cNvSpPr/>
              <p:nvPr/>
            </p:nvSpPr>
            <p:spPr>
              <a:xfrm>
                <a:off x="6426396" y="5845296"/>
                <a:ext cx="3210593" cy="279731"/>
              </a:xfrm>
              <a:custGeom>
                <a:avLst/>
                <a:gdLst>
                  <a:gd name="connsiteX0" fmla="*/ 0 w 3210593"/>
                  <a:gd name="connsiteY0" fmla="*/ 0 h 279731"/>
                  <a:gd name="connsiteX1" fmla="*/ 3210594 w 3210593"/>
                  <a:gd name="connsiteY1" fmla="*/ 0 h 279731"/>
                  <a:gd name="connsiteX2" fmla="*/ 3210594 w 3210593"/>
                  <a:gd name="connsiteY2" fmla="*/ 279731 h 279731"/>
                  <a:gd name="connsiteX3" fmla="*/ 0 w 3210593"/>
                  <a:gd name="connsiteY3" fmla="*/ 279731 h 279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10593" h="279731">
                    <a:moveTo>
                      <a:pt x="0" y="0"/>
                    </a:moveTo>
                    <a:lnTo>
                      <a:pt x="3210594" y="0"/>
                    </a:lnTo>
                    <a:lnTo>
                      <a:pt x="3210594" y="279731"/>
                    </a:lnTo>
                    <a:lnTo>
                      <a:pt x="0" y="279731"/>
                    </a:lnTo>
                    <a:close/>
                  </a:path>
                </a:pathLst>
              </a:custGeom>
              <a:solidFill>
                <a:srgbClr val="42177B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32C5F2E0-25E2-4179-A60F-73A506658CD3}"/>
                  </a:ext>
                </a:extLst>
              </p:cNvPr>
              <p:cNvSpPr/>
              <p:nvPr/>
            </p:nvSpPr>
            <p:spPr>
              <a:xfrm>
                <a:off x="6018306" y="5465730"/>
                <a:ext cx="4026774" cy="379566"/>
              </a:xfrm>
              <a:custGeom>
                <a:avLst/>
                <a:gdLst>
                  <a:gd name="connsiteX0" fmla="*/ 0 w 4026774"/>
                  <a:gd name="connsiteY0" fmla="*/ 0 h 379566"/>
                  <a:gd name="connsiteX1" fmla="*/ 4026775 w 4026774"/>
                  <a:gd name="connsiteY1" fmla="*/ 0 h 379566"/>
                  <a:gd name="connsiteX2" fmla="*/ 4026775 w 4026774"/>
                  <a:gd name="connsiteY2" fmla="*/ 379566 h 379566"/>
                  <a:gd name="connsiteX3" fmla="*/ 0 w 4026774"/>
                  <a:gd name="connsiteY3" fmla="*/ 379566 h 379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26774" h="379566">
                    <a:moveTo>
                      <a:pt x="0" y="0"/>
                    </a:moveTo>
                    <a:lnTo>
                      <a:pt x="4026775" y="0"/>
                    </a:lnTo>
                    <a:lnTo>
                      <a:pt x="4026775" y="379566"/>
                    </a:lnTo>
                    <a:lnTo>
                      <a:pt x="0" y="379566"/>
                    </a:lnTo>
                    <a:close/>
                  </a:path>
                </a:pathLst>
              </a:custGeom>
              <a:solidFill>
                <a:srgbClr val="100142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6" name="矩形 115">
            <a:extLst>
              <a:ext uri="{FF2B5EF4-FFF2-40B4-BE49-F238E27FC236}">
                <a16:creationId xmlns:a16="http://schemas.microsoft.com/office/drawing/2014/main" id="{057F2714-AE81-4234-890F-589FF1F32B0B}"/>
              </a:ext>
            </a:extLst>
          </p:cNvPr>
          <p:cNvSpPr/>
          <p:nvPr userDrawn="1"/>
        </p:nvSpPr>
        <p:spPr>
          <a:xfrm>
            <a:off x="0" y="5496971"/>
            <a:ext cx="12192000" cy="13610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2320372"/>
            <a:ext cx="5689267" cy="1621509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3100" y="4626608"/>
            <a:ext cx="5689267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accent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3102" y="4330337"/>
            <a:ext cx="5689267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1157C5DD-75AF-4C73-97B6-88B65B4C1F62}"/>
              </a:ext>
            </a:extLst>
          </p:cNvPr>
          <p:cNvGrpSpPr/>
          <p:nvPr userDrawn="1"/>
        </p:nvGrpSpPr>
        <p:grpSpPr>
          <a:xfrm>
            <a:off x="6096000" y="1282857"/>
            <a:ext cx="5534866" cy="4292285"/>
            <a:chOff x="5019551" y="1032351"/>
            <a:chExt cx="6599019" cy="5117535"/>
          </a:xfrm>
        </p:grpSpPr>
        <p:pic>
          <p:nvPicPr>
            <p:cNvPr id="7" name="图形 6">
              <a:extLst>
                <a:ext uri="{FF2B5EF4-FFF2-40B4-BE49-F238E27FC236}">
                  <a16:creationId xmlns:a16="http://schemas.microsoft.com/office/drawing/2014/main" id="{7EA36E16-2051-4453-BEA8-AFE1711201A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019551" y="1032351"/>
              <a:ext cx="6599019" cy="4763998"/>
            </a:xfrm>
            <a:prstGeom prst="rect">
              <a:avLst/>
            </a:prstGeom>
          </p:spPr>
        </p:pic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C0DA6A64-D18C-459B-A0A9-976B4AB37EEA}"/>
                </a:ext>
              </a:extLst>
            </p:cNvPr>
            <p:cNvGrpSpPr/>
            <p:nvPr userDrawn="1"/>
          </p:nvGrpSpPr>
          <p:grpSpPr>
            <a:xfrm>
              <a:off x="5854960" y="2077103"/>
              <a:ext cx="5353474" cy="4072783"/>
              <a:chOff x="6018306" y="2052245"/>
              <a:chExt cx="5353474" cy="4072783"/>
            </a:xfrm>
            <a:solidFill>
              <a:schemeClr val="accent1"/>
            </a:solidFill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57E3DE62-4CD8-476B-8595-390A2C2539EE}"/>
                  </a:ext>
                </a:extLst>
              </p:cNvPr>
              <p:cNvGrpSpPr/>
              <p:nvPr/>
            </p:nvGrpSpPr>
            <p:grpSpPr>
              <a:xfrm>
                <a:off x="6166761" y="4311796"/>
                <a:ext cx="1462513" cy="1153933"/>
                <a:chOff x="6166761" y="4311796"/>
                <a:chExt cx="1462513" cy="1153933"/>
              </a:xfrm>
              <a:solidFill>
                <a:schemeClr val="accent1"/>
              </a:solidFill>
            </p:grpSpPr>
            <p:grpSp>
              <p:nvGrpSpPr>
                <p:cNvPr id="65" name="组合 64">
                  <a:extLst>
                    <a:ext uri="{FF2B5EF4-FFF2-40B4-BE49-F238E27FC236}">
                      <a16:creationId xmlns:a16="http://schemas.microsoft.com/office/drawing/2014/main" id="{6360D75D-E6D7-4013-AEAA-565667827DDC}"/>
                    </a:ext>
                  </a:extLst>
                </p:cNvPr>
                <p:cNvGrpSpPr/>
                <p:nvPr/>
              </p:nvGrpSpPr>
              <p:grpSpPr>
                <a:xfrm>
                  <a:off x="6402086" y="4311796"/>
                  <a:ext cx="989919" cy="1050857"/>
                  <a:chOff x="6402086" y="4311796"/>
                  <a:chExt cx="989919" cy="1050857"/>
                </a:xfrm>
                <a:solidFill>
                  <a:schemeClr val="accent1"/>
                </a:solidFill>
              </p:grpSpPr>
              <p:grpSp>
                <p:nvGrpSpPr>
                  <p:cNvPr id="71" name="组合 70">
                    <a:extLst>
                      <a:ext uri="{FF2B5EF4-FFF2-40B4-BE49-F238E27FC236}">
                        <a16:creationId xmlns:a16="http://schemas.microsoft.com/office/drawing/2014/main" id="{33F3E03F-25CE-4A08-9F29-E9FD718004FC}"/>
                      </a:ext>
                    </a:extLst>
                  </p:cNvPr>
                  <p:cNvGrpSpPr/>
                  <p:nvPr/>
                </p:nvGrpSpPr>
                <p:grpSpPr>
                  <a:xfrm>
                    <a:off x="7165108" y="4311796"/>
                    <a:ext cx="226897" cy="1050857"/>
                    <a:chOff x="7165108" y="4311796"/>
                    <a:chExt cx="226897" cy="1050857"/>
                  </a:xfrm>
                  <a:solidFill>
                    <a:schemeClr val="accent1"/>
                  </a:solidFill>
                </p:grpSpPr>
                <p:sp>
                  <p:nvSpPr>
                    <p:cNvPr id="110" name="任意多边形: 形状 109">
                      <a:extLst>
                        <a:ext uri="{FF2B5EF4-FFF2-40B4-BE49-F238E27FC236}">
                          <a16:creationId xmlns:a16="http://schemas.microsoft.com/office/drawing/2014/main" id="{0ADE20C9-5FFC-483F-809D-043D175C97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95901" y="4370465"/>
                      <a:ext cx="165310" cy="992188"/>
                    </a:xfrm>
                    <a:custGeom>
                      <a:avLst/>
                      <a:gdLst>
                        <a:gd name="connsiteX0" fmla="*/ 83628 w 165310"/>
                        <a:gd name="connsiteY0" fmla="*/ 992188 h 992188"/>
                        <a:gd name="connsiteX1" fmla="*/ 82007 w 165310"/>
                        <a:gd name="connsiteY1" fmla="*/ 992188 h 992188"/>
                        <a:gd name="connsiteX2" fmla="*/ 0 w 165310"/>
                        <a:gd name="connsiteY2" fmla="*/ 910181 h 992188"/>
                        <a:gd name="connsiteX3" fmla="*/ 0 w 165310"/>
                        <a:gd name="connsiteY3" fmla="*/ 0 h 992188"/>
                        <a:gd name="connsiteX4" fmla="*/ 165311 w 165310"/>
                        <a:gd name="connsiteY4" fmla="*/ 0 h 992188"/>
                        <a:gd name="connsiteX5" fmla="*/ 165311 w 165310"/>
                        <a:gd name="connsiteY5" fmla="*/ 910181 h 992188"/>
                        <a:gd name="connsiteX6" fmla="*/ 83628 w 165310"/>
                        <a:gd name="connsiteY6" fmla="*/ 992188 h 9921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65310" h="992188">
                          <a:moveTo>
                            <a:pt x="83628" y="992188"/>
                          </a:moveTo>
                          <a:lnTo>
                            <a:pt x="82007" y="992188"/>
                          </a:lnTo>
                          <a:cubicBezTo>
                            <a:pt x="36952" y="992188"/>
                            <a:pt x="0" y="955561"/>
                            <a:pt x="0" y="910181"/>
                          </a:cubicBezTo>
                          <a:lnTo>
                            <a:pt x="0" y="0"/>
                          </a:lnTo>
                          <a:lnTo>
                            <a:pt x="165311" y="0"/>
                          </a:lnTo>
                          <a:lnTo>
                            <a:pt x="165311" y="910181"/>
                          </a:lnTo>
                          <a:cubicBezTo>
                            <a:pt x="165311" y="955561"/>
                            <a:pt x="128683" y="992188"/>
                            <a:pt x="83628" y="992188"/>
                          </a:cubicBezTo>
                          <a:close/>
                        </a:path>
                      </a:pathLst>
                    </a:custGeom>
                    <a:solidFill>
                      <a:srgbClr val="F0EEF7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1" name="任意多边形: 形状 110">
                      <a:extLst>
                        <a:ext uri="{FF2B5EF4-FFF2-40B4-BE49-F238E27FC236}">
                          <a16:creationId xmlns:a16="http://schemas.microsoft.com/office/drawing/2014/main" id="{C06DD3F3-457F-4ADD-8F8D-BEF5817C43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14053" y="4748411"/>
                      <a:ext cx="129007" cy="581180"/>
                    </a:xfrm>
                    <a:custGeom>
                      <a:avLst/>
                      <a:gdLst>
                        <a:gd name="connsiteX0" fmla="*/ 0 w 129007"/>
                        <a:gd name="connsiteY0" fmla="*/ 0 h 581180"/>
                        <a:gd name="connsiteX1" fmla="*/ 0 w 129007"/>
                        <a:gd name="connsiteY1" fmla="*/ 526401 h 581180"/>
                        <a:gd name="connsiteX2" fmla="*/ 63855 w 129007"/>
                        <a:gd name="connsiteY2" fmla="*/ 581181 h 581180"/>
                        <a:gd name="connsiteX3" fmla="*/ 65152 w 129007"/>
                        <a:gd name="connsiteY3" fmla="*/ 581181 h 581180"/>
                        <a:gd name="connsiteX4" fmla="*/ 129007 w 129007"/>
                        <a:gd name="connsiteY4" fmla="*/ 526401 h 581180"/>
                        <a:gd name="connsiteX5" fmla="*/ 129007 w 129007"/>
                        <a:gd name="connsiteY5" fmla="*/ 0 h 581180"/>
                        <a:gd name="connsiteX6" fmla="*/ 0 w 129007"/>
                        <a:gd name="connsiteY6" fmla="*/ 0 h 5811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29007" h="581180">
                          <a:moveTo>
                            <a:pt x="0" y="0"/>
                          </a:moveTo>
                          <a:lnTo>
                            <a:pt x="0" y="526401"/>
                          </a:lnTo>
                          <a:cubicBezTo>
                            <a:pt x="0" y="571456"/>
                            <a:pt x="28524" y="581181"/>
                            <a:pt x="63855" y="581181"/>
                          </a:cubicBezTo>
                          <a:lnTo>
                            <a:pt x="65152" y="581181"/>
                          </a:lnTo>
                          <a:cubicBezTo>
                            <a:pt x="100483" y="581181"/>
                            <a:pt x="129007" y="571781"/>
                            <a:pt x="129007" y="526401"/>
                          </a:cubicBezTo>
                          <a:lnTo>
                            <a:pt x="12900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2" name="任意多边形: 形状 111">
                      <a:extLst>
                        <a:ext uri="{FF2B5EF4-FFF2-40B4-BE49-F238E27FC236}">
                          <a16:creationId xmlns:a16="http://schemas.microsoft.com/office/drawing/2014/main" id="{8FE37464-4D3F-4643-B02F-ADAD8DC395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95901" y="4373707"/>
                      <a:ext cx="165310" cy="58669"/>
                    </a:xfrm>
                    <a:custGeom>
                      <a:avLst/>
                      <a:gdLst>
                        <a:gd name="connsiteX0" fmla="*/ 0 w 165310"/>
                        <a:gd name="connsiteY0" fmla="*/ 0 h 58669"/>
                        <a:gd name="connsiteX1" fmla="*/ 0 w 165310"/>
                        <a:gd name="connsiteY1" fmla="*/ 58669 h 58669"/>
                        <a:gd name="connsiteX2" fmla="*/ 165311 w 165310"/>
                        <a:gd name="connsiteY2" fmla="*/ 50890 h 58669"/>
                        <a:gd name="connsiteX3" fmla="*/ 165311 w 165310"/>
                        <a:gd name="connsiteY3" fmla="*/ 0 h 586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65310" h="58669">
                          <a:moveTo>
                            <a:pt x="0" y="0"/>
                          </a:moveTo>
                          <a:lnTo>
                            <a:pt x="0" y="58669"/>
                          </a:lnTo>
                          <a:lnTo>
                            <a:pt x="165311" y="50890"/>
                          </a:lnTo>
                          <a:lnTo>
                            <a:pt x="165311" y="0"/>
                          </a:lnTo>
                          <a:close/>
                        </a:path>
                      </a:pathLst>
                    </a:custGeom>
                    <a:solidFill>
                      <a:srgbClr val="867AB0">
                        <a:alpha val="6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3" name="任意多边形: 形状 112">
                      <a:extLst>
                        <a:ext uri="{FF2B5EF4-FFF2-40B4-BE49-F238E27FC236}">
                          <a16:creationId xmlns:a16="http://schemas.microsoft.com/office/drawing/2014/main" id="{C7B7596E-4C87-47F0-B08B-7A09F6B083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65108" y="4311796"/>
                      <a:ext cx="226897" cy="100807"/>
                    </a:xfrm>
                    <a:custGeom>
                      <a:avLst/>
                      <a:gdLst>
                        <a:gd name="connsiteX0" fmla="*/ 200966 w 226897"/>
                        <a:gd name="connsiteY0" fmla="*/ 100807 h 100807"/>
                        <a:gd name="connsiteX1" fmla="*/ 25931 w 226897"/>
                        <a:gd name="connsiteY1" fmla="*/ 100807 h 100807"/>
                        <a:gd name="connsiteX2" fmla="*/ 0 w 226897"/>
                        <a:gd name="connsiteY2" fmla="*/ 74876 h 100807"/>
                        <a:gd name="connsiteX3" fmla="*/ 0 w 226897"/>
                        <a:gd name="connsiteY3" fmla="*/ 25931 h 100807"/>
                        <a:gd name="connsiteX4" fmla="*/ 25931 w 226897"/>
                        <a:gd name="connsiteY4" fmla="*/ 0 h 100807"/>
                        <a:gd name="connsiteX5" fmla="*/ 200966 w 226897"/>
                        <a:gd name="connsiteY5" fmla="*/ 0 h 100807"/>
                        <a:gd name="connsiteX6" fmla="*/ 226897 w 226897"/>
                        <a:gd name="connsiteY6" fmla="*/ 25931 h 100807"/>
                        <a:gd name="connsiteX7" fmla="*/ 226897 w 226897"/>
                        <a:gd name="connsiteY7" fmla="*/ 74876 h 100807"/>
                        <a:gd name="connsiteX8" fmla="*/ 200966 w 226897"/>
                        <a:gd name="connsiteY8" fmla="*/ 100807 h 1008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6897" h="100807">
                          <a:moveTo>
                            <a:pt x="200966" y="100807"/>
                          </a:moveTo>
                          <a:lnTo>
                            <a:pt x="25931" y="100807"/>
                          </a:lnTo>
                          <a:cubicBezTo>
                            <a:pt x="11669" y="100807"/>
                            <a:pt x="0" y="89138"/>
                            <a:pt x="0" y="74876"/>
                          </a:cubicBezTo>
                          <a:lnTo>
                            <a:pt x="0" y="25931"/>
                          </a:lnTo>
                          <a:cubicBezTo>
                            <a:pt x="0" y="11669"/>
                            <a:pt x="11669" y="0"/>
                            <a:pt x="25931" y="0"/>
                          </a:cubicBezTo>
                          <a:lnTo>
                            <a:pt x="200966" y="0"/>
                          </a:lnTo>
                          <a:cubicBezTo>
                            <a:pt x="215228" y="0"/>
                            <a:pt x="226897" y="11669"/>
                            <a:pt x="226897" y="25931"/>
                          </a:cubicBezTo>
                          <a:lnTo>
                            <a:pt x="226897" y="74876"/>
                          </a:lnTo>
                          <a:cubicBezTo>
                            <a:pt x="226897" y="89462"/>
                            <a:pt x="215228" y="100807"/>
                            <a:pt x="200966" y="100807"/>
                          </a:cubicBezTo>
                          <a:close/>
                        </a:path>
                      </a:pathLst>
                    </a:custGeom>
                    <a:solidFill>
                      <a:srgbClr val="F0EEF7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4" name="任意多边形: 形状 113">
                      <a:extLst>
                        <a:ext uri="{FF2B5EF4-FFF2-40B4-BE49-F238E27FC236}">
                          <a16:creationId xmlns:a16="http://schemas.microsoft.com/office/drawing/2014/main" id="{F1AF9BB6-CC5E-4FDC-8998-681A394DBA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65108" y="4349721"/>
                      <a:ext cx="226897" cy="62882"/>
                    </a:xfrm>
                    <a:custGeom>
                      <a:avLst/>
                      <a:gdLst>
                        <a:gd name="connsiteX0" fmla="*/ 200966 w 226897"/>
                        <a:gd name="connsiteY0" fmla="*/ 25931 h 62882"/>
                        <a:gd name="connsiteX1" fmla="*/ 25931 w 226897"/>
                        <a:gd name="connsiteY1" fmla="*/ 25931 h 62882"/>
                        <a:gd name="connsiteX2" fmla="*/ 0 w 226897"/>
                        <a:gd name="connsiteY2" fmla="*/ 0 h 62882"/>
                        <a:gd name="connsiteX3" fmla="*/ 0 w 226897"/>
                        <a:gd name="connsiteY3" fmla="*/ 36952 h 62882"/>
                        <a:gd name="connsiteX4" fmla="*/ 25931 w 226897"/>
                        <a:gd name="connsiteY4" fmla="*/ 62883 h 62882"/>
                        <a:gd name="connsiteX5" fmla="*/ 200966 w 226897"/>
                        <a:gd name="connsiteY5" fmla="*/ 62883 h 62882"/>
                        <a:gd name="connsiteX6" fmla="*/ 226897 w 226897"/>
                        <a:gd name="connsiteY6" fmla="*/ 36952 h 62882"/>
                        <a:gd name="connsiteX7" fmla="*/ 226897 w 226897"/>
                        <a:gd name="connsiteY7" fmla="*/ 0 h 62882"/>
                        <a:gd name="connsiteX8" fmla="*/ 200966 w 226897"/>
                        <a:gd name="connsiteY8" fmla="*/ 25931 h 628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6897" h="62882">
                          <a:moveTo>
                            <a:pt x="200966" y="25931"/>
                          </a:moveTo>
                          <a:lnTo>
                            <a:pt x="25931" y="25931"/>
                          </a:lnTo>
                          <a:cubicBezTo>
                            <a:pt x="11669" y="25931"/>
                            <a:pt x="0" y="14262"/>
                            <a:pt x="0" y="0"/>
                          </a:cubicBezTo>
                          <a:lnTo>
                            <a:pt x="0" y="36952"/>
                          </a:lnTo>
                          <a:cubicBezTo>
                            <a:pt x="0" y="51214"/>
                            <a:pt x="11669" y="62883"/>
                            <a:pt x="25931" y="62883"/>
                          </a:cubicBezTo>
                          <a:lnTo>
                            <a:pt x="200966" y="62883"/>
                          </a:lnTo>
                          <a:cubicBezTo>
                            <a:pt x="215228" y="62883"/>
                            <a:pt x="226897" y="51214"/>
                            <a:pt x="226897" y="36952"/>
                          </a:cubicBezTo>
                          <a:lnTo>
                            <a:pt x="226897" y="0"/>
                          </a:lnTo>
                          <a:cubicBezTo>
                            <a:pt x="226897" y="14262"/>
                            <a:pt x="215228" y="25931"/>
                            <a:pt x="200966" y="25931"/>
                          </a:cubicBezTo>
                          <a:close/>
                        </a:path>
                      </a:pathLst>
                    </a:custGeom>
                    <a:solidFill>
                      <a:srgbClr val="867AB0">
                        <a:alpha val="32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5" name="任意多边形: 形状 114">
                      <a:extLst>
                        <a:ext uri="{FF2B5EF4-FFF2-40B4-BE49-F238E27FC236}">
                          <a16:creationId xmlns:a16="http://schemas.microsoft.com/office/drawing/2014/main" id="{D460B761-1AE9-42C1-9CCB-5AFE5F5AA4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72722" y="4680342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338" y="0"/>
                            <a:pt x="29821" y="6483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6" name="任意多边形: 形状 115">
                      <a:extLst>
                        <a:ext uri="{FF2B5EF4-FFF2-40B4-BE49-F238E27FC236}">
                          <a16:creationId xmlns:a16="http://schemas.microsoft.com/office/drawing/2014/main" id="{44760DDF-C767-4903-AAF3-145922C6F3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57812" y="4562356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483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7" name="任意多边形: 形状 116">
                      <a:extLst>
                        <a:ext uri="{FF2B5EF4-FFF2-40B4-BE49-F238E27FC236}">
                          <a16:creationId xmlns:a16="http://schemas.microsoft.com/office/drawing/2014/main" id="{B0CBCB9A-A38A-46E7-9F45-35490EA2CD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63970" y="4931539"/>
                      <a:ext cx="29820" cy="29831"/>
                    </a:xfrm>
                    <a:custGeom>
                      <a:avLst/>
                      <a:gdLst>
                        <a:gd name="connsiteX0" fmla="*/ 29821 w 29820"/>
                        <a:gd name="connsiteY0" fmla="*/ 14921 h 29831"/>
                        <a:gd name="connsiteX1" fmla="*/ 14910 w 29820"/>
                        <a:gd name="connsiteY1" fmla="*/ 29832 h 29831"/>
                        <a:gd name="connsiteX2" fmla="*/ 0 w 29820"/>
                        <a:gd name="connsiteY2" fmla="*/ 14921 h 29831"/>
                        <a:gd name="connsiteX3" fmla="*/ 14910 w 29820"/>
                        <a:gd name="connsiteY3" fmla="*/ 11 h 29831"/>
                        <a:gd name="connsiteX4" fmla="*/ 29821 w 29820"/>
                        <a:gd name="connsiteY4" fmla="*/ 14921 h 298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31">
                          <a:moveTo>
                            <a:pt x="29821" y="14921"/>
                          </a:moveTo>
                          <a:cubicBezTo>
                            <a:pt x="29821" y="23349"/>
                            <a:pt x="23014" y="29832"/>
                            <a:pt x="14910" y="29832"/>
                          </a:cubicBezTo>
                          <a:cubicBezTo>
                            <a:pt x="6483" y="29832"/>
                            <a:pt x="0" y="23025"/>
                            <a:pt x="0" y="14921"/>
                          </a:cubicBezTo>
                          <a:cubicBezTo>
                            <a:pt x="0" y="6494"/>
                            <a:pt x="6807" y="11"/>
                            <a:pt x="14910" y="11"/>
                          </a:cubicBezTo>
                          <a:cubicBezTo>
                            <a:pt x="23014" y="-313"/>
                            <a:pt x="29821" y="6494"/>
                            <a:pt x="29821" y="1492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8" name="任意多边形: 形状 117">
                      <a:extLst>
                        <a:ext uri="{FF2B5EF4-FFF2-40B4-BE49-F238E27FC236}">
                          <a16:creationId xmlns:a16="http://schemas.microsoft.com/office/drawing/2014/main" id="{49EC1546-49D1-4ED9-B2E6-8B81470DC5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57812" y="5164281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807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9" name="任意多边形: 形状 118">
                      <a:extLst>
                        <a:ext uri="{FF2B5EF4-FFF2-40B4-BE49-F238E27FC236}">
                          <a16:creationId xmlns:a16="http://schemas.microsoft.com/office/drawing/2014/main" id="{81C54360-F4F5-4AE3-971E-554C74AD0B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28315" y="480319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0" name="任意多边形: 形状 119">
                      <a:extLst>
                        <a:ext uri="{FF2B5EF4-FFF2-40B4-BE49-F238E27FC236}">
                          <a16:creationId xmlns:a16="http://schemas.microsoft.com/office/drawing/2014/main" id="{62CAD3E9-96CB-4E80-BBC6-C8E071AF8F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87633" y="459963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3938" y="324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1" name="任意多边形: 形状 120">
                      <a:extLst>
                        <a:ext uri="{FF2B5EF4-FFF2-40B4-BE49-F238E27FC236}">
                          <a16:creationId xmlns:a16="http://schemas.microsoft.com/office/drawing/2014/main" id="{ACB4C5CB-F3E9-429D-BA38-A9B34B1EF4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48412" y="4720859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2" name="任意多边形: 形状 121">
                      <a:extLst>
                        <a:ext uri="{FF2B5EF4-FFF2-40B4-BE49-F238E27FC236}">
                          <a16:creationId xmlns:a16="http://schemas.microsoft.com/office/drawing/2014/main" id="{9EA3F422-FE64-47F4-A8BE-B6546D77D2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81474" y="4767535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3" name="任意多边形: 形状 122">
                      <a:extLst>
                        <a:ext uri="{FF2B5EF4-FFF2-40B4-BE49-F238E27FC236}">
                          <a16:creationId xmlns:a16="http://schemas.microsoft.com/office/drawing/2014/main" id="{DD0B0491-9AFB-4645-BD36-8120CB901D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72398" y="449461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4" name="任意多边形: 形状 123">
                      <a:extLst>
                        <a:ext uri="{FF2B5EF4-FFF2-40B4-BE49-F238E27FC236}">
                          <a16:creationId xmlns:a16="http://schemas.microsoft.com/office/drawing/2014/main" id="{1C18ACA7-4820-4EC0-9971-5F0802F3E9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63322" y="4836577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5" name="任意多边形: 形状 124">
                      <a:extLst>
                        <a:ext uri="{FF2B5EF4-FFF2-40B4-BE49-F238E27FC236}">
                          <a16:creationId xmlns:a16="http://schemas.microsoft.com/office/drawing/2014/main" id="{C25C85A7-D692-4499-8CED-A215386BE8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84391" y="4876446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6" name="任意多边形: 形状 125">
                      <a:extLst>
                        <a:ext uri="{FF2B5EF4-FFF2-40B4-BE49-F238E27FC236}">
                          <a16:creationId xmlns:a16="http://schemas.microsoft.com/office/drawing/2014/main" id="{8CB913BA-26D4-4AB2-88A0-83F346C6E5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48412" y="5045322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324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7" name="任意多边形: 形状 126">
                      <a:extLst>
                        <a:ext uri="{FF2B5EF4-FFF2-40B4-BE49-F238E27FC236}">
                          <a16:creationId xmlns:a16="http://schemas.microsoft.com/office/drawing/2014/main" id="{BE7CD277-69EB-45E5-B876-02E0AE4E04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93467" y="5091674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72" name="组合 71">
                    <a:extLst>
                      <a:ext uri="{FF2B5EF4-FFF2-40B4-BE49-F238E27FC236}">
                        <a16:creationId xmlns:a16="http://schemas.microsoft.com/office/drawing/2014/main" id="{36E1CB54-D048-439E-8743-181E7D568966}"/>
                      </a:ext>
                    </a:extLst>
                  </p:cNvPr>
                  <p:cNvGrpSpPr/>
                  <p:nvPr/>
                </p:nvGrpSpPr>
                <p:grpSpPr>
                  <a:xfrm>
                    <a:off x="6783597" y="4311796"/>
                    <a:ext cx="226897" cy="1050857"/>
                    <a:chOff x="6783597" y="4311796"/>
                    <a:chExt cx="226897" cy="1050857"/>
                  </a:xfrm>
                  <a:solidFill>
                    <a:schemeClr val="accent1"/>
                  </a:solidFill>
                </p:grpSpPr>
                <p:sp>
                  <p:nvSpPr>
                    <p:cNvPr id="92" name="任意多边形: 形状 91">
                      <a:extLst>
                        <a:ext uri="{FF2B5EF4-FFF2-40B4-BE49-F238E27FC236}">
                          <a16:creationId xmlns:a16="http://schemas.microsoft.com/office/drawing/2014/main" id="{E6DD9894-CEB0-4214-A820-A71A84F268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4390" y="4370465"/>
                      <a:ext cx="165310" cy="992188"/>
                    </a:xfrm>
                    <a:custGeom>
                      <a:avLst/>
                      <a:gdLst>
                        <a:gd name="connsiteX0" fmla="*/ 83628 w 165310"/>
                        <a:gd name="connsiteY0" fmla="*/ 992188 h 992188"/>
                        <a:gd name="connsiteX1" fmla="*/ 82007 w 165310"/>
                        <a:gd name="connsiteY1" fmla="*/ 992188 h 992188"/>
                        <a:gd name="connsiteX2" fmla="*/ 0 w 165310"/>
                        <a:gd name="connsiteY2" fmla="*/ 910181 h 992188"/>
                        <a:gd name="connsiteX3" fmla="*/ 0 w 165310"/>
                        <a:gd name="connsiteY3" fmla="*/ 0 h 992188"/>
                        <a:gd name="connsiteX4" fmla="*/ 165311 w 165310"/>
                        <a:gd name="connsiteY4" fmla="*/ 0 h 992188"/>
                        <a:gd name="connsiteX5" fmla="*/ 165311 w 165310"/>
                        <a:gd name="connsiteY5" fmla="*/ 910181 h 992188"/>
                        <a:gd name="connsiteX6" fmla="*/ 83628 w 165310"/>
                        <a:gd name="connsiteY6" fmla="*/ 992188 h 9921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65310" h="992188">
                          <a:moveTo>
                            <a:pt x="83628" y="992188"/>
                          </a:moveTo>
                          <a:lnTo>
                            <a:pt x="82007" y="992188"/>
                          </a:lnTo>
                          <a:cubicBezTo>
                            <a:pt x="36952" y="992188"/>
                            <a:pt x="0" y="955561"/>
                            <a:pt x="0" y="910181"/>
                          </a:cubicBezTo>
                          <a:lnTo>
                            <a:pt x="0" y="0"/>
                          </a:lnTo>
                          <a:lnTo>
                            <a:pt x="165311" y="0"/>
                          </a:lnTo>
                          <a:lnTo>
                            <a:pt x="165311" y="910181"/>
                          </a:lnTo>
                          <a:cubicBezTo>
                            <a:pt x="165311" y="955561"/>
                            <a:pt x="128683" y="992188"/>
                            <a:pt x="83628" y="992188"/>
                          </a:cubicBezTo>
                          <a:close/>
                        </a:path>
                      </a:pathLst>
                    </a:custGeom>
                    <a:solidFill>
                      <a:srgbClr val="F0EEF7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3" name="任意多边形: 形状 92">
                      <a:extLst>
                        <a:ext uri="{FF2B5EF4-FFF2-40B4-BE49-F238E27FC236}">
                          <a16:creationId xmlns:a16="http://schemas.microsoft.com/office/drawing/2014/main" id="{848D5A1A-A69B-4C2B-AACC-CD7469692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32542" y="4553280"/>
                      <a:ext cx="129007" cy="776311"/>
                    </a:xfrm>
                    <a:custGeom>
                      <a:avLst/>
                      <a:gdLst>
                        <a:gd name="connsiteX0" fmla="*/ 0 w 129007"/>
                        <a:gd name="connsiteY0" fmla="*/ 0 h 776311"/>
                        <a:gd name="connsiteX1" fmla="*/ 0 w 129007"/>
                        <a:gd name="connsiteY1" fmla="*/ 721533 h 776311"/>
                        <a:gd name="connsiteX2" fmla="*/ 63855 w 129007"/>
                        <a:gd name="connsiteY2" fmla="*/ 776312 h 776311"/>
                        <a:gd name="connsiteX3" fmla="*/ 65152 w 129007"/>
                        <a:gd name="connsiteY3" fmla="*/ 776312 h 776311"/>
                        <a:gd name="connsiteX4" fmla="*/ 129007 w 129007"/>
                        <a:gd name="connsiteY4" fmla="*/ 721533 h 776311"/>
                        <a:gd name="connsiteX5" fmla="*/ 129007 w 129007"/>
                        <a:gd name="connsiteY5" fmla="*/ 0 h 776311"/>
                        <a:gd name="connsiteX6" fmla="*/ 0 w 129007"/>
                        <a:gd name="connsiteY6" fmla="*/ 0 h 7763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29007" h="776311">
                          <a:moveTo>
                            <a:pt x="0" y="0"/>
                          </a:moveTo>
                          <a:lnTo>
                            <a:pt x="0" y="721533"/>
                          </a:lnTo>
                          <a:cubicBezTo>
                            <a:pt x="0" y="766588"/>
                            <a:pt x="28524" y="776312"/>
                            <a:pt x="63855" y="776312"/>
                          </a:cubicBezTo>
                          <a:lnTo>
                            <a:pt x="65152" y="776312"/>
                          </a:lnTo>
                          <a:cubicBezTo>
                            <a:pt x="100483" y="776312"/>
                            <a:pt x="129007" y="766912"/>
                            <a:pt x="129007" y="721533"/>
                          </a:cubicBezTo>
                          <a:lnTo>
                            <a:pt x="12900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C5653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4" name="任意多边形: 形状 93">
                      <a:extLst>
                        <a:ext uri="{FF2B5EF4-FFF2-40B4-BE49-F238E27FC236}">
                          <a16:creationId xmlns:a16="http://schemas.microsoft.com/office/drawing/2014/main" id="{A61B2AAE-D60C-438C-A88A-22864FE736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4390" y="4373707"/>
                      <a:ext cx="165310" cy="58669"/>
                    </a:xfrm>
                    <a:custGeom>
                      <a:avLst/>
                      <a:gdLst>
                        <a:gd name="connsiteX0" fmla="*/ 0 w 165310"/>
                        <a:gd name="connsiteY0" fmla="*/ 0 h 58669"/>
                        <a:gd name="connsiteX1" fmla="*/ 0 w 165310"/>
                        <a:gd name="connsiteY1" fmla="*/ 58669 h 58669"/>
                        <a:gd name="connsiteX2" fmla="*/ 165311 w 165310"/>
                        <a:gd name="connsiteY2" fmla="*/ 50890 h 58669"/>
                        <a:gd name="connsiteX3" fmla="*/ 165311 w 165310"/>
                        <a:gd name="connsiteY3" fmla="*/ 0 h 586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65310" h="58669">
                          <a:moveTo>
                            <a:pt x="0" y="0"/>
                          </a:moveTo>
                          <a:lnTo>
                            <a:pt x="0" y="58669"/>
                          </a:lnTo>
                          <a:lnTo>
                            <a:pt x="165311" y="50890"/>
                          </a:lnTo>
                          <a:lnTo>
                            <a:pt x="165311" y="0"/>
                          </a:lnTo>
                          <a:close/>
                        </a:path>
                      </a:pathLst>
                    </a:custGeom>
                    <a:solidFill>
                      <a:srgbClr val="867AB0">
                        <a:alpha val="6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5" name="任意多边形: 形状 94">
                      <a:extLst>
                        <a:ext uri="{FF2B5EF4-FFF2-40B4-BE49-F238E27FC236}">
                          <a16:creationId xmlns:a16="http://schemas.microsoft.com/office/drawing/2014/main" id="{4F167111-945F-4C7C-82F4-68825F14A8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83597" y="4311796"/>
                      <a:ext cx="226897" cy="100807"/>
                    </a:xfrm>
                    <a:custGeom>
                      <a:avLst/>
                      <a:gdLst>
                        <a:gd name="connsiteX0" fmla="*/ 200966 w 226897"/>
                        <a:gd name="connsiteY0" fmla="*/ 100807 h 100807"/>
                        <a:gd name="connsiteX1" fmla="*/ 25931 w 226897"/>
                        <a:gd name="connsiteY1" fmla="*/ 100807 h 100807"/>
                        <a:gd name="connsiteX2" fmla="*/ 0 w 226897"/>
                        <a:gd name="connsiteY2" fmla="*/ 74876 h 100807"/>
                        <a:gd name="connsiteX3" fmla="*/ 0 w 226897"/>
                        <a:gd name="connsiteY3" fmla="*/ 25931 h 100807"/>
                        <a:gd name="connsiteX4" fmla="*/ 25931 w 226897"/>
                        <a:gd name="connsiteY4" fmla="*/ 0 h 100807"/>
                        <a:gd name="connsiteX5" fmla="*/ 200966 w 226897"/>
                        <a:gd name="connsiteY5" fmla="*/ 0 h 100807"/>
                        <a:gd name="connsiteX6" fmla="*/ 226897 w 226897"/>
                        <a:gd name="connsiteY6" fmla="*/ 25931 h 100807"/>
                        <a:gd name="connsiteX7" fmla="*/ 226897 w 226897"/>
                        <a:gd name="connsiteY7" fmla="*/ 74876 h 100807"/>
                        <a:gd name="connsiteX8" fmla="*/ 200966 w 226897"/>
                        <a:gd name="connsiteY8" fmla="*/ 100807 h 1008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6897" h="100807">
                          <a:moveTo>
                            <a:pt x="200966" y="100807"/>
                          </a:moveTo>
                          <a:lnTo>
                            <a:pt x="25931" y="100807"/>
                          </a:lnTo>
                          <a:cubicBezTo>
                            <a:pt x="11669" y="100807"/>
                            <a:pt x="0" y="89138"/>
                            <a:pt x="0" y="74876"/>
                          </a:cubicBezTo>
                          <a:lnTo>
                            <a:pt x="0" y="25931"/>
                          </a:lnTo>
                          <a:cubicBezTo>
                            <a:pt x="0" y="11669"/>
                            <a:pt x="11669" y="0"/>
                            <a:pt x="25931" y="0"/>
                          </a:cubicBezTo>
                          <a:lnTo>
                            <a:pt x="200966" y="0"/>
                          </a:lnTo>
                          <a:cubicBezTo>
                            <a:pt x="215228" y="0"/>
                            <a:pt x="226897" y="11669"/>
                            <a:pt x="226897" y="25931"/>
                          </a:cubicBezTo>
                          <a:lnTo>
                            <a:pt x="226897" y="74876"/>
                          </a:lnTo>
                          <a:cubicBezTo>
                            <a:pt x="226897" y="89462"/>
                            <a:pt x="215228" y="100807"/>
                            <a:pt x="200966" y="100807"/>
                          </a:cubicBezTo>
                          <a:close/>
                        </a:path>
                      </a:pathLst>
                    </a:custGeom>
                    <a:solidFill>
                      <a:srgbClr val="F0EEF7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6" name="任意多边形: 形状 95">
                      <a:extLst>
                        <a:ext uri="{FF2B5EF4-FFF2-40B4-BE49-F238E27FC236}">
                          <a16:creationId xmlns:a16="http://schemas.microsoft.com/office/drawing/2014/main" id="{EE484486-2CB8-4EB7-BFC8-F7D6AA54CC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83597" y="4349721"/>
                      <a:ext cx="226897" cy="62882"/>
                    </a:xfrm>
                    <a:custGeom>
                      <a:avLst/>
                      <a:gdLst>
                        <a:gd name="connsiteX0" fmla="*/ 200966 w 226897"/>
                        <a:gd name="connsiteY0" fmla="*/ 25931 h 62882"/>
                        <a:gd name="connsiteX1" fmla="*/ 25931 w 226897"/>
                        <a:gd name="connsiteY1" fmla="*/ 25931 h 62882"/>
                        <a:gd name="connsiteX2" fmla="*/ 0 w 226897"/>
                        <a:gd name="connsiteY2" fmla="*/ 0 h 62882"/>
                        <a:gd name="connsiteX3" fmla="*/ 0 w 226897"/>
                        <a:gd name="connsiteY3" fmla="*/ 36952 h 62882"/>
                        <a:gd name="connsiteX4" fmla="*/ 25931 w 226897"/>
                        <a:gd name="connsiteY4" fmla="*/ 62883 h 62882"/>
                        <a:gd name="connsiteX5" fmla="*/ 200966 w 226897"/>
                        <a:gd name="connsiteY5" fmla="*/ 62883 h 62882"/>
                        <a:gd name="connsiteX6" fmla="*/ 226897 w 226897"/>
                        <a:gd name="connsiteY6" fmla="*/ 36952 h 62882"/>
                        <a:gd name="connsiteX7" fmla="*/ 226897 w 226897"/>
                        <a:gd name="connsiteY7" fmla="*/ 0 h 62882"/>
                        <a:gd name="connsiteX8" fmla="*/ 200966 w 226897"/>
                        <a:gd name="connsiteY8" fmla="*/ 25931 h 628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6897" h="62882">
                          <a:moveTo>
                            <a:pt x="200966" y="25931"/>
                          </a:moveTo>
                          <a:lnTo>
                            <a:pt x="25931" y="25931"/>
                          </a:lnTo>
                          <a:cubicBezTo>
                            <a:pt x="11669" y="25931"/>
                            <a:pt x="0" y="14262"/>
                            <a:pt x="0" y="0"/>
                          </a:cubicBezTo>
                          <a:lnTo>
                            <a:pt x="0" y="36952"/>
                          </a:lnTo>
                          <a:cubicBezTo>
                            <a:pt x="0" y="51214"/>
                            <a:pt x="11669" y="62883"/>
                            <a:pt x="25931" y="62883"/>
                          </a:cubicBezTo>
                          <a:lnTo>
                            <a:pt x="200966" y="62883"/>
                          </a:lnTo>
                          <a:cubicBezTo>
                            <a:pt x="215228" y="62883"/>
                            <a:pt x="226897" y="51214"/>
                            <a:pt x="226897" y="36952"/>
                          </a:cubicBezTo>
                          <a:lnTo>
                            <a:pt x="226897" y="0"/>
                          </a:lnTo>
                          <a:cubicBezTo>
                            <a:pt x="226897" y="14262"/>
                            <a:pt x="215228" y="25931"/>
                            <a:pt x="200966" y="25931"/>
                          </a:cubicBezTo>
                          <a:close/>
                        </a:path>
                      </a:pathLst>
                    </a:custGeom>
                    <a:solidFill>
                      <a:srgbClr val="867AB0">
                        <a:alpha val="32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7" name="任意多边形: 形状 96">
                      <a:extLst>
                        <a:ext uri="{FF2B5EF4-FFF2-40B4-BE49-F238E27FC236}">
                          <a16:creationId xmlns:a16="http://schemas.microsoft.com/office/drawing/2014/main" id="{F16A5076-5BE7-4A95-9D64-DB0F99328E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91211" y="4680342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338" y="0"/>
                            <a:pt x="29821" y="6483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8" name="任意多边形: 形状 97">
                      <a:extLst>
                        <a:ext uri="{FF2B5EF4-FFF2-40B4-BE49-F238E27FC236}">
                          <a16:creationId xmlns:a16="http://schemas.microsoft.com/office/drawing/2014/main" id="{986F7C07-2D94-4EAE-B108-480EE46315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76301" y="4562356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483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9" name="任意多边形: 形状 98">
                      <a:extLst>
                        <a:ext uri="{FF2B5EF4-FFF2-40B4-BE49-F238E27FC236}">
                          <a16:creationId xmlns:a16="http://schemas.microsoft.com/office/drawing/2014/main" id="{38DB1AEB-BFEF-4B4C-8433-A7C789E783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2459" y="4931539"/>
                      <a:ext cx="29820" cy="29831"/>
                    </a:xfrm>
                    <a:custGeom>
                      <a:avLst/>
                      <a:gdLst>
                        <a:gd name="connsiteX0" fmla="*/ 29821 w 29820"/>
                        <a:gd name="connsiteY0" fmla="*/ 14921 h 29831"/>
                        <a:gd name="connsiteX1" fmla="*/ 14910 w 29820"/>
                        <a:gd name="connsiteY1" fmla="*/ 29832 h 29831"/>
                        <a:gd name="connsiteX2" fmla="*/ 0 w 29820"/>
                        <a:gd name="connsiteY2" fmla="*/ 14921 h 29831"/>
                        <a:gd name="connsiteX3" fmla="*/ 14910 w 29820"/>
                        <a:gd name="connsiteY3" fmla="*/ 11 h 29831"/>
                        <a:gd name="connsiteX4" fmla="*/ 29821 w 29820"/>
                        <a:gd name="connsiteY4" fmla="*/ 14921 h 298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31">
                          <a:moveTo>
                            <a:pt x="29821" y="14921"/>
                          </a:moveTo>
                          <a:cubicBezTo>
                            <a:pt x="29821" y="23349"/>
                            <a:pt x="23014" y="29832"/>
                            <a:pt x="14910" y="29832"/>
                          </a:cubicBezTo>
                          <a:cubicBezTo>
                            <a:pt x="6483" y="29832"/>
                            <a:pt x="0" y="23025"/>
                            <a:pt x="0" y="14921"/>
                          </a:cubicBezTo>
                          <a:cubicBezTo>
                            <a:pt x="0" y="6494"/>
                            <a:pt x="6807" y="11"/>
                            <a:pt x="14910" y="11"/>
                          </a:cubicBezTo>
                          <a:cubicBezTo>
                            <a:pt x="23014" y="-313"/>
                            <a:pt x="29821" y="6494"/>
                            <a:pt x="29821" y="1492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0" name="任意多边形: 形状 99">
                      <a:extLst>
                        <a:ext uri="{FF2B5EF4-FFF2-40B4-BE49-F238E27FC236}">
                          <a16:creationId xmlns:a16="http://schemas.microsoft.com/office/drawing/2014/main" id="{B3D34977-9B93-4FDB-990A-140354EBA0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76301" y="5164281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807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1" name="任意多边形: 形状 100">
                      <a:extLst>
                        <a:ext uri="{FF2B5EF4-FFF2-40B4-BE49-F238E27FC236}">
                          <a16:creationId xmlns:a16="http://schemas.microsoft.com/office/drawing/2014/main" id="{83A971C9-E0FF-4DEF-9576-21F4ECD539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46804" y="480319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3890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2" name="任意多边形: 形状 101">
                      <a:extLst>
                        <a:ext uri="{FF2B5EF4-FFF2-40B4-BE49-F238E27FC236}">
                          <a16:creationId xmlns:a16="http://schemas.microsoft.com/office/drawing/2014/main" id="{FA2CBC76-AA7A-462F-A06C-C383A8BF5D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06121" y="459963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3938" y="324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3" name="任意多边形: 形状 102">
                      <a:extLst>
                        <a:ext uri="{FF2B5EF4-FFF2-40B4-BE49-F238E27FC236}">
                          <a16:creationId xmlns:a16="http://schemas.microsoft.com/office/drawing/2014/main" id="{11B46B4B-0548-499B-BD40-09F1D0303F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66901" y="4720859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4088"/>
                            <a:pt x="14088" y="18152"/>
                            <a:pt x="9076" y="18152"/>
                          </a:cubicBezTo>
                          <a:cubicBezTo>
                            <a:pt x="4063" y="18152"/>
                            <a:pt x="0" y="14088"/>
                            <a:pt x="0" y="9076"/>
                          </a:cubicBezTo>
                          <a:cubicBezTo>
                            <a:pt x="0" y="4063"/>
                            <a:pt x="4063" y="0"/>
                            <a:pt x="9076" y="0"/>
                          </a:cubicBezTo>
                          <a:cubicBezTo>
                            <a:pt x="14088" y="0"/>
                            <a:pt x="18152" y="4063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4" name="任意多边形: 形状 103">
                      <a:extLst>
                        <a:ext uri="{FF2B5EF4-FFF2-40B4-BE49-F238E27FC236}">
                          <a16:creationId xmlns:a16="http://schemas.microsoft.com/office/drawing/2014/main" id="{D99BC25E-8F64-4E02-8C88-36CFB025AC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99963" y="4767535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5" name="任意多边形: 形状 104">
                      <a:extLst>
                        <a:ext uri="{FF2B5EF4-FFF2-40B4-BE49-F238E27FC236}">
                          <a16:creationId xmlns:a16="http://schemas.microsoft.com/office/drawing/2014/main" id="{710815A4-C6C7-40F8-9128-17963F15B9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90887" y="449461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3890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6" name="任意多边形: 形状 105">
                      <a:extLst>
                        <a:ext uri="{FF2B5EF4-FFF2-40B4-BE49-F238E27FC236}">
                          <a16:creationId xmlns:a16="http://schemas.microsoft.com/office/drawing/2014/main" id="{1DF36106-7971-4115-B971-F88C78505C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2135" y="4836577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3938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7" name="任意多边形: 形状 106">
                      <a:extLst>
                        <a:ext uri="{FF2B5EF4-FFF2-40B4-BE49-F238E27FC236}">
                          <a16:creationId xmlns:a16="http://schemas.microsoft.com/office/drawing/2014/main" id="{25A9AA85-CD0C-44BD-BF2E-364861ECE5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02880" y="4876446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8" name="任意多边形: 形状 107">
                      <a:extLst>
                        <a:ext uri="{FF2B5EF4-FFF2-40B4-BE49-F238E27FC236}">
                          <a16:creationId xmlns:a16="http://schemas.microsoft.com/office/drawing/2014/main" id="{3CC65CBE-0184-41AF-954B-E7A3FEA2C5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66901" y="5045322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324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9" name="任意多边形: 形状 108">
                      <a:extLst>
                        <a:ext uri="{FF2B5EF4-FFF2-40B4-BE49-F238E27FC236}">
                          <a16:creationId xmlns:a16="http://schemas.microsoft.com/office/drawing/2014/main" id="{DA0612A5-82D5-4C90-9C70-321CD8DADC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11956" y="5091674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73" name="组合 72">
                    <a:extLst>
                      <a:ext uri="{FF2B5EF4-FFF2-40B4-BE49-F238E27FC236}">
                        <a16:creationId xmlns:a16="http://schemas.microsoft.com/office/drawing/2014/main" id="{43DC2E22-EA75-487B-869C-AB17943789E9}"/>
                      </a:ext>
                    </a:extLst>
                  </p:cNvPr>
                  <p:cNvGrpSpPr/>
                  <p:nvPr/>
                </p:nvGrpSpPr>
                <p:grpSpPr>
                  <a:xfrm>
                    <a:off x="6402086" y="4311796"/>
                    <a:ext cx="226897" cy="1050857"/>
                    <a:chOff x="6402086" y="4311796"/>
                    <a:chExt cx="226897" cy="1050857"/>
                  </a:xfrm>
                  <a:solidFill>
                    <a:schemeClr val="accent1"/>
                  </a:solidFill>
                </p:grpSpPr>
                <p:sp>
                  <p:nvSpPr>
                    <p:cNvPr id="74" name="任意多边形: 形状 73">
                      <a:extLst>
                        <a:ext uri="{FF2B5EF4-FFF2-40B4-BE49-F238E27FC236}">
                          <a16:creationId xmlns:a16="http://schemas.microsoft.com/office/drawing/2014/main" id="{2182A38B-3B0E-4F93-9D25-074E644887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32879" y="4370465"/>
                      <a:ext cx="165310" cy="992188"/>
                    </a:xfrm>
                    <a:custGeom>
                      <a:avLst/>
                      <a:gdLst>
                        <a:gd name="connsiteX0" fmla="*/ 83628 w 165310"/>
                        <a:gd name="connsiteY0" fmla="*/ 992188 h 992188"/>
                        <a:gd name="connsiteX1" fmla="*/ 82007 w 165310"/>
                        <a:gd name="connsiteY1" fmla="*/ 992188 h 992188"/>
                        <a:gd name="connsiteX2" fmla="*/ 0 w 165310"/>
                        <a:gd name="connsiteY2" fmla="*/ 910181 h 992188"/>
                        <a:gd name="connsiteX3" fmla="*/ 0 w 165310"/>
                        <a:gd name="connsiteY3" fmla="*/ 0 h 992188"/>
                        <a:gd name="connsiteX4" fmla="*/ 165311 w 165310"/>
                        <a:gd name="connsiteY4" fmla="*/ 0 h 992188"/>
                        <a:gd name="connsiteX5" fmla="*/ 165311 w 165310"/>
                        <a:gd name="connsiteY5" fmla="*/ 910181 h 992188"/>
                        <a:gd name="connsiteX6" fmla="*/ 83628 w 165310"/>
                        <a:gd name="connsiteY6" fmla="*/ 992188 h 9921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65310" h="992188">
                          <a:moveTo>
                            <a:pt x="83628" y="992188"/>
                          </a:moveTo>
                          <a:lnTo>
                            <a:pt x="82007" y="992188"/>
                          </a:lnTo>
                          <a:cubicBezTo>
                            <a:pt x="36952" y="992188"/>
                            <a:pt x="0" y="955561"/>
                            <a:pt x="0" y="910181"/>
                          </a:cubicBezTo>
                          <a:lnTo>
                            <a:pt x="0" y="0"/>
                          </a:lnTo>
                          <a:lnTo>
                            <a:pt x="165311" y="0"/>
                          </a:lnTo>
                          <a:lnTo>
                            <a:pt x="165311" y="910181"/>
                          </a:lnTo>
                          <a:cubicBezTo>
                            <a:pt x="165311" y="955561"/>
                            <a:pt x="128683" y="992188"/>
                            <a:pt x="83628" y="992188"/>
                          </a:cubicBezTo>
                          <a:close/>
                        </a:path>
                      </a:pathLst>
                    </a:custGeom>
                    <a:solidFill>
                      <a:srgbClr val="F0EEF7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" name="任意多边形: 形状 74">
                      <a:extLst>
                        <a:ext uri="{FF2B5EF4-FFF2-40B4-BE49-F238E27FC236}">
                          <a16:creationId xmlns:a16="http://schemas.microsoft.com/office/drawing/2014/main" id="{F0D08B1E-4F5A-4241-B305-B839D1A6B1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51031" y="4856673"/>
                      <a:ext cx="129007" cy="472918"/>
                    </a:xfrm>
                    <a:custGeom>
                      <a:avLst/>
                      <a:gdLst>
                        <a:gd name="connsiteX0" fmla="*/ 0 w 129007"/>
                        <a:gd name="connsiteY0" fmla="*/ 0 h 472918"/>
                        <a:gd name="connsiteX1" fmla="*/ 0 w 129007"/>
                        <a:gd name="connsiteY1" fmla="*/ 418139 h 472918"/>
                        <a:gd name="connsiteX2" fmla="*/ 63855 w 129007"/>
                        <a:gd name="connsiteY2" fmla="*/ 472918 h 472918"/>
                        <a:gd name="connsiteX3" fmla="*/ 65152 w 129007"/>
                        <a:gd name="connsiteY3" fmla="*/ 472918 h 472918"/>
                        <a:gd name="connsiteX4" fmla="*/ 129007 w 129007"/>
                        <a:gd name="connsiteY4" fmla="*/ 418139 h 472918"/>
                        <a:gd name="connsiteX5" fmla="*/ 129007 w 129007"/>
                        <a:gd name="connsiteY5" fmla="*/ 0 h 472918"/>
                        <a:gd name="connsiteX6" fmla="*/ 0 w 129007"/>
                        <a:gd name="connsiteY6" fmla="*/ 0 h 4729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29007" h="472918">
                          <a:moveTo>
                            <a:pt x="0" y="0"/>
                          </a:moveTo>
                          <a:lnTo>
                            <a:pt x="0" y="418139"/>
                          </a:lnTo>
                          <a:cubicBezTo>
                            <a:pt x="0" y="463194"/>
                            <a:pt x="28524" y="472918"/>
                            <a:pt x="63855" y="472918"/>
                          </a:cubicBezTo>
                          <a:lnTo>
                            <a:pt x="65152" y="472918"/>
                          </a:lnTo>
                          <a:cubicBezTo>
                            <a:pt x="100483" y="472918"/>
                            <a:pt x="129007" y="463518"/>
                            <a:pt x="129007" y="418139"/>
                          </a:cubicBezTo>
                          <a:lnTo>
                            <a:pt x="12900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BF3DCF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6" name="任意多边形: 形状 75">
                      <a:extLst>
                        <a:ext uri="{FF2B5EF4-FFF2-40B4-BE49-F238E27FC236}">
                          <a16:creationId xmlns:a16="http://schemas.microsoft.com/office/drawing/2014/main" id="{EBA4415B-8846-44D7-B36D-1F4763CABA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32879" y="4373707"/>
                      <a:ext cx="165310" cy="58669"/>
                    </a:xfrm>
                    <a:custGeom>
                      <a:avLst/>
                      <a:gdLst>
                        <a:gd name="connsiteX0" fmla="*/ 0 w 165310"/>
                        <a:gd name="connsiteY0" fmla="*/ 0 h 58669"/>
                        <a:gd name="connsiteX1" fmla="*/ 0 w 165310"/>
                        <a:gd name="connsiteY1" fmla="*/ 58669 h 58669"/>
                        <a:gd name="connsiteX2" fmla="*/ 165311 w 165310"/>
                        <a:gd name="connsiteY2" fmla="*/ 50890 h 58669"/>
                        <a:gd name="connsiteX3" fmla="*/ 165311 w 165310"/>
                        <a:gd name="connsiteY3" fmla="*/ 0 h 586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65310" h="58669">
                          <a:moveTo>
                            <a:pt x="0" y="0"/>
                          </a:moveTo>
                          <a:lnTo>
                            <a:pt x="0" y="58669"/>
                          </a:lnTo>
                          <a:lnTo>
                            <a:pt x="165311" y="50890"/>
                          </a:lnTo>
                          <a:lnTo>
                            <a:pt x="165311" y="0"/>
                          </a:lnTo>
                          <a:close/>
                        </a:path>
                      </a:pathLst>
                    </a:custGeom>
                    <a:solidFill>
                      <a:srgbClr val="867AB0">
                        <a:alpha val="6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7" name="任意多边形: 形状 76">
                      <a:extLst>
                        <a:ext uri="{FF2B5EF4-FFF2-40B4-BE49-F238E27FC236}">
                          <a16:creationId xmlns:a16="http://schemas.microsoft.com/office/drawing/2014/main" id="{E3AAF8BF-55B6-4CC3-A387-A2C1478BB2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02086" y="4311796"/>
                      <a:ext cx="226897" cy="100807"/>
                    </a:xfrm>
                    <a:custGeom>
                      <a:avLst/>
                      <a:gdLst>
                        <a:gd name="connsiteX0" fmla="*/ 200966 w 226897"/>
                        <a:gd name="connsiteY0" fmla="*/ 100807 h 100807"/>
                        <a:gd name="connsiteX1" fmla="*/ 25931 w 226897"/>
                        <a:gd name="connsiteY1" fmla="*/ 100807 h 100807"/>
                        <a:gd name="connsiteX2" fmla="*/ 0 w 226897"/>
                        <a:gd name="connsiteY2" fmla="*/ 74876 h 100807"/>
                        <a:gd name="connsiteX3" fmla="*/ 0 w 226897"/>
                        <a:gd name="connsiteY3" fmla="*/ 25931 h 100807"/>
                        <a:gd name="connsiteX4" fmla="*/ 25931 w 226897"/>
                        <a:gd name="connsiteY4" fmla="*/ 0 h 100807"/>
                        <a:gd name="connsiteX5" fmla="*/ 200966 w 226897"/>
                        <a:gd name="connsiteY5" fmla="*/ 0 h 100807"/>
                        <a:gd name="connsiteX6" fmla="*/ 226897 w 226897"/>
                        <a:gd name="connsiteY6" fmla="*/ 25931 h 100807"/>
                        <a:gd name="connsiteX7" fmla="*/ 226897 w 226897"/>
                        <a:gd name="connsiteY7" fmla="*/ 74876 h 100807"/>
                        <a:gd name="connsiteX8" fmla="*/ 200966 w 226897"/>
                        <a:gd name="connsiteY8" fmla="*/ 100807 h 1008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6897" h="100807">
                          <a:moveTo>
                            <a:pt x="200966" y="100807"/>
                          </a:moveTo>
                          <a:lnTo>
                            <a:pt x="25931" y="100807"/>
                          </a:lnTo>
                          <a:cubicBezTo>
                            <a:pt x="11669" y="100807"/>
                            <a:pt x="0" y="89138"/>
                            <a:pt x="0" y="74876"/>
                          </a:cubicBezTo>
                          <a:lnTo>
                            <a:pt x="0" y="25931"/>
                          </a:lnTo>
                          <a:cubicBezTo>
                            <a:pt x="0" y="11669"/>
                            <a:pt x="11669" y="0"/>
                            <a:pt x="25931" y="0"/>
                          </a:cubicBezTo>
                          <a:lnTo>
                            <a:pt x="200966" y="0"/>
                          </a:lnTo>
                          <a:cubicBezTo>
                            <a:pt x="215228" y="0"/>
                            <a:pt x="226897" y="11669"/>
                            <a:pt x="226897" y="25931"/>
                          </a:cubicBezTo>
                          <a:lnTo>
                            <a:pt x="226897" y="74876"/>
                          </a:lnTo>
                          <a:cubicBezTo>
                            <a:pt x="226897" y="89462"/>
                            <a:pt x="215228" y="100807"/>
                            <a:pt x="200966" y="100807"/>
                          </a:cubicBezTo>
                          <a:close/>
                        </a:path>
                      </a:pathLst>
                    </a:custGeom>
                    <a:solidFill>
                      <a:srgbClr val="F0EEF7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8" name="任意多边形: 形状 77">
                      <a:extLst>
                        <a:ext uri="{FF2B5EF4-FFF2-40B4-BE49-F238E27FC236}">
                          <a16:creationId xmlns:a16="http://schemas.microsoft.com/office/drawing/2014/main" id="{3D933B62-3BA8-436A-BCD0-708ADFAE6C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02086" y="4349721"/>
                      <a:ext cx="226897" cy="62882"/>
                    </a:xfrm>
                    <a:custGeom>
                      <a:avLst/>
                      <a:gdLst>
                        <a:gd name="connsiteX0" fmla="*/ 200966 w 226897"/>
                        <a:gd name="connsiteY0" fmla="*/ 25931 h 62882"/>
                        <a:gd name="connsiteX1" fmla="*/ 25931 w 226897"/>
                        <a:gd name="connsiteY1" fmla="*/ 25931 h 62882"/>
                        <a:gd name="connsiteX2" fmla="*/ 0 w 226897"/>
                        <a:gd name="connsiteY2" fmla="*/ 0 h 62882"/>
                        <a:gd name="connsiteX3" fmla="*/ 0 w 226897"/>
                        <a:gd name="connsiteY3" fmla="*/ 36952 h 62882"/>
                        <a:gd name="connsiteX4" fmla="*/ 25931 w 226897"/>
                        <a:gd name="connsiteY4" fmla="*/ 62883 h 62882"/>
                        <a:gd name="connsiteX5" fmla="*/ 200966 w 226897"/>
                        <a:gd name="connsiteY5" fmla="*/ 62883 h 62882"/>
                        <a:gd name="connsiteX6" fmla="*/ 226897 w 226897"/>
                        <a:gd name="connsiteY6" fmla="*/ 36952 h 62882"/>
                        <a:gd name="connsiteX7" fmla="*/ 226897 w 226897"/>
                        <a:gd name="connsiteY7" fmla="*/ 0 h 62882"/>
                        <a:gd name="connsiteX8" fmla="*/ 200966 w 226897"/>
                        <a:gd name="connsiteY8" fmla="*/ 25931 h 628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6897" h="62882">
                          <a:moveTo>
                            <a:pt x="200966" y="25931"/>
                          </a:moveTo>
                          <a:lnTo>
                            <a:pt x="25931" y="25931"/>
                          </a:lnTo>
                          <a:cubicBezTo>
                            <a:pt x="11669" y="25931"/>
                            <a:pt x="0" y="14262"/>
                            <a:pt x="0" y="0"/>
                          </a:cubicBezTo>
                          <a:lnTo>
                            <a:pt x="0" y="36952"/>
                          </a:lnTo>
                          <a:cubicBezTo>
                            <a:pt x="0" y="51214"/>
                            <a:pt x="11669" y="62883"/>
                            <a:pt x="25931" y="62883"/>
                          </a:cubicBezTo>
                          <a:lnTo>
                            <a:pt x="200966" y="62883"/>
                          </a:lnTo>
                          <a:cubicBezTo>
                            <a:pt x="215228" y="62883"/>
                            <a:pt x="226897" y="51214"/>
                            <a:pt x="226897" y="36952"/>
                          </a:cubicBezTo>
                          <a:lnTo>
                            <a:pt x="226897" y="0"/>
                          </a:lnTo>
                          <a:cubicBezTo>
                            <a:pt x="226897" y="14262"/>
                            <a:pt x="215228" y="25931"/>
                            <a:pt x="200966" y="25931"/>
                          </a:cubicBezTo>
                          <a:close/>
                        </a:path>
                      </a:pathLst>
                    </a:custGeom>
                    <a:solidFill>
                      <a:srgbClr val="867AB0">
                        <a:alpha val="32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9" name="任意多边形: 形状 78">
                      <a:extLst>
                        <a:ext uri="{FF2B5EF4-FFF2-40B4-BE49-F238E27FC236}">
                          <a16:creationId xmlns:a16="http://schemas.microsoft.com/office/drawing/2014/main" id="{25A21027-FFF1-4299-B559-B4346D1A38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0024" y="4680342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483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0" name="任意多边形: 形状 79">
                      <a:extLst>
                        <a:ext uri="{FF2B5EF4-FFF2-40B4-BE49-F238E27FC236}">
                          <a16:creationId xmlns:a16="http://schemas.microsoft.com/office/drawing/2014/main" id="{E577DFA9-B5DF-456C-BC3E-63C057B8B1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94789" y="4562356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483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1" name="任意多边形: 形状 80">
                      <a:extLst>
                        <a:ext uri="{FF2B5EF4-FFF2-40B4-BE49-F238E27FC236}">
                          <a16:creationId xmlns:a16="http://schemas.microsoft.com/office/drawing/2014/main" id="{9E01E29D-89B0-4151-B25F-7DA00716FA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0948" y="4931539"/>
                      <a:ext cx="29820" cy="29831"/>
                    </a:xfrm>
                    <a:custGeom>
                      <a:avLst/>
                      <a:gdLst>
                        <a:gd name="connsiteX0" fmla="*/ 29821 w 29820"/>
                        <a:gd name="connsiteY0" fmla="*/ 14921 h 29831"/>
                        <a:gd name="connsiteX1" fmla="*/ 14910 w 29820"/>
                        <a:gd name="connsiteY1" fmla="*/ 29832 h 29831"/>
                        <a:gd name="connsiteX2" fmla="*/ 0 w 29820"/>
                        <a:gd name="connsiteY2" fmla="*/ 14921 h 29831"/>
                        <a:gd name="connsiteX3" fmla="*/ 14910 w 29820"/>
                        <a:gd name="connsiteY3" fmla="*/ 11 h 29831"/>
                        <a:gd name="connsiteX4" fmla="*/ 29821 w 29820"/>
                        <a:gd name="connsiteY4" fmla="*/ 14921 h 298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31">
                          <a:moveTo>
                            <a:pt x="29821" y="14921"/>
                          </a:moveTo>
                          <a:cubicBezTo>
                            <a:pt x="29821" y="23349"/>
                            <a:pt x="23014" y="29832"/>
                            <a:pt x="14910" y="29832"/>
                          </a:cubicBezTo>
                          <a:cubicBezTo>
                            <a:pt x="6483" y="29832"/>
                            <a:pt x="0" y="23025"/>
                            <a:pt x="0" y="14921"/>
                          </a:cubicBezTo>
                          <a:cubicBezTo>
                            <a:pt x="0" y="6494"/>
                            <a:pt x="6807" y="11"/>
                            <a:pt x="14910" y="11"/>
                          </a:cubicBezTo>
                          <a:cubicBezTo>
                            <a:pt x="23014" y="-313"/>
                            <a:pt x="29821" y="6494"/>
                            <a:pt x="29821" y="1492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2" name="任意多边形: 形状 81">
                      <a:extLst>
                        <a:ext uri="{FF2B5EF4-FFF2-40B4-BE49-F238E27FC236}">
                          <a16:creationId xmlns:a16="http://schemas.microsoft.com/office/drawing/2014/main" id="{188B3081-F82E-4256-A03C-2A7E6F6D45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94789" y="5164281"/>
                      <a:ext cx="29820" cy="29820"/>
                    </a:xfrm>
                    <a:custGeom>
                      <a:avLst/>
                      <a:gdLst>
                        <a:gd name="connsiteX0" fmla="*/ 29821 w 29820"/>
                        <a:gd name="connsiteY0" fmla="*/ 14910 h 29820"/>
                        <a:gd name="connsiteX1" fmla="*/ 14910 w 29820"/>
                        <a:gd name="connsiteY1" fmla="*/ 29821 h 29820"/>
                        <a:gd name="connsiteX2" fmla="*/ 0 w 29820"/>
                        <a:gd name="connsiteY2" fmla="*/ 14910 h 29820"/>
                        <a:gd name="connsiteX3" fmla="*/ 14910 w 29820"/>
                        <a:gd name="connsiteY3" fmla="*/ 0 h 29820"/>
                        <a:gd name="connsiteX4" fmla="*/ 29821 w 29820"/>
                        <a:gd name="connsiteY4" fmla="*/ 14910 h 298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20" h="29820">
                          <a:moveTo>
                            <a:pt x="29821" y="14910"/>
                          </a:moveTo>
                          <a:cubicBezTo>
                            <a:pt x="29821" y="23338"/>
                            <a:pt x="23014" y="29821"/>
                            <a:pt x="14910" y="29821"/>
                          </a:cubicBezTo>
                          <a:cubicBezTo>
                            <a:pt x="6483" y="29821"/>
                            <a:pt x="0" y="23014"/>
                            <a:pt x="0" y="14910"/>
                          </a:cubicBezTo>
                          <a:cubicBezTo>
                            <a:pt x="0" y="6483"/>
                            <a:pt x="6807" y="0"/>
                            <a:pt x="14910" y="0"/>
                          </a:cubicBezTo>
                          <a:cubicBezTo>
                            <a:pt x="23014" y="0"/>
                            <a:pt x="29821" y="6807"/>
                            <a:pt x="29821" y="1491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3" name="任意多边形: 形状 82">
                      <a:extLst>
                        <a:ext uri="{FF2B5EF4-FFF2-40B4-BE49-F238E27FC236}">
                          <a16:creationId xmlns:a16="http://schemas.microsoft.com/office/drawing/2014/main" id="{7E129106-D7E8-43F8-B390-54C9727E49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65293" y="480319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4" name="任意多边形: 形状 83">
                      <a:extLst>
                        <a:ext uri="{FF2B5EF4-FFF2-40B4-BE49-F238E27FC236}">
                          <a16:creationId xmlns:a16="http://schemas.microsoft.com/office/drawing/2014/main" id="{3EB14563-DEB6-4ED3-86B3-33C31A2D24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24610" y="459963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3938" y="324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5" name="任意多边形: 形状 84">
                      <a:extLst>
                        <a:ext uri="{FF2B5EF4-FFF2-40B4-BE49-F238E27FC236}">
                          <a16:creationId xmlns:a16="http://schemas.microsoft.com/office/drawing/2014/main" id="{5414A689-4517-4DE0-9A4E-13B09F53A4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85389" y="4720859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6" name="任意多边形: 形状 85">
                      <a:extLst>
                        <a:ext uri="{FF2B5EF4-FFF2-40B4-BE49-F238E27FC236}">
                          <a16:creationId xmlns:a16="http://schemas.microsoft.com/office/drawing/2014/main" id="{B800ED7C-21DC-43F7-98C0-1F24F4F5C0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8451" y="4767535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7" name="任意多边形: 形状 86">
                      <a:extLst>
                        <a:ext uri="{FF2B5EF4-FFF2-40B4-BE49-F238E27FC236}">
                          <a16:creationId xmlns:a16="http://schemas.microsoft.com/office/drawing/2014/main" id="{0EC49D0E-DF02-488A-9C22-1D21FA608F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9376" y="4494611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8" name="任意多边形: 形状 87">
                      <a:extLst>
                        <a:ext uri="{FF2B5EF4-FFF2-40B4-BE49-F238E27FC236}">
                          <a16:creationId xmlns:a16="http://schemas.microsoft.com/office/drawing/2014/main" id="{A7E06B89-0B63-4A60-9B46-E7D1A85684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00624" y="4836577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3890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9" name="任意多边形: 形状 88">
                      <a:extLst>
                        <a:ext uri="{FF2B5EF4-FFF2-40B4-BE49-F238E27FC236}">
                          <a16:creationId xmlns:a16="http://schemas.microsoft.com/office/drawing/2014/main" id="{C9F0F080-94AD-40F3-8BAD-8EAD58D98D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21693" y="4876446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3938" y="0"/>
                            <a:pt x="18152" y="3890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0" name="任意多边形: 形状 89">
                      <a:extLst>
                        <a:ext uri="{FF2B5EF4-FFF2-40B4-BE49-F238E27FC236}">
                          <a16:creationId xmlns:a16="http://schemas.microsoft.com/office/drawing/2014/main" id="{14145D08-8917-4B39-8401-4A05D47D17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85389" y="5045322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324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1" name="任意多边形: 形状 90">
                      <a:extLst>
                        <a:ext uri="{FF2B5EF4-FFF2-40B4-BE49-F238E27FC236}">
                          <a16:creationId xmlns:a16="http://schemas.microsoft.com/office/drawing/2014/main" id="{A90E66FE-2760-4CFF-8EA2-E0BC1FAF45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30445" y="5091674"/>
                      <a:ext cx="18151" cy="18151"/>
                    </a:xfrm>
                    <a:custGeom>
                      <a:avLst/>
                      <a:gdLst>
                        <a:gd name="connsiteX0" fmla="*/ 18152 w 18151"/>
                        <a:gd name="connsiteY0" fmla="*/ 9076 h 18151"/>
                        <a:gd name="connsiteX1" fmla="*/ 9076 w 18151"/>
                        <a:gd name="connsiteY1" fmla="*/ 18152 h 18151"/>
                        <a:gd name="connsiteX2" fmla="*/ 0 w 18151"/>
                        <a:gd name="connsiteY2" fmla="*/ 9076 h 18151"/>
                        <a:gd name="connsiteX3" fmla="*/ 9076 w 18151"/>
                        <a:gd name="connsiteY3" fmla="*/ 0 h 18151"/>
                        <a:gd name="connsiteX4" fmla="*/ 18152 w 18151"/>
                        <a:gd name="connsiteY4" fmla="*/ 9076 h 181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51" h="18151">
                          <a:moveTo>
                            <a:pt x="18152" y="9076"/>
                          </a:moveTo>
                          <a:cubicBezTo>
                            <a:pt x="18152" y="13938"/>
                            <a:pt x="14262" y="18152"/>
                            <a:pt x="9076" y="18152"/>
                          </a:cubicBezTo>
                          <a:cubicBezTo>
                            <a:pt x="4214" y="18152"/>
                            <a:pt x="0" y="14262"/>
                            <a:pt x="0" y="9076"/>
                          </a:cubicBezTo>
                          <a:cubicBezTo>
                            <a:pt x="0" y="4214"/>
                            <a:pt x="3890" y="0"/>
                            <a:pt x="9076" y="0"/>
                          </a:cubicBezTo>
                          <a:cubicBezTo>
                            <a:pt x="14262" y="0"/>
                            <a:pt x="18152" y="4214"/>
                            <a:pt x="18152" y="9076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66" name="任意多边形: 形状 65">
                  <a:extLst>
                    <a:ext uri="{FF2B5EF4-FFF2-40B4-BE49-F238E27FC236}">
                      <a16:creationId xmlns:a16="http://schemas.microsoft.com/office/drawing/2014/main" id="{DA6A64DF-70FA-453B-BEEF-2E88CFDCBAAD}"/>
                    </a:ext>
                  </a:extLst>
                </p:cNvPr>
                <p:cNvSpPr/>
                <p:nvPr/>
              </p:nvSpPr>
              <p:spPr>
                <a:xfrm>
                  <a:off x="6233858" y="4592176"/>
                  <a:ext cx="1395092" cy="103076"/>
                </a:xfrm>
                <a:custGeom>
                  <a:avLst/>
                  <a:gdLst>
                    <a:gd name="connsiteX0" fmla="*/ 0 w 1395092"/>
                    <a:gd name="connsiteY0" fmla="*/ 0 h 103076"/>
                    <a:gd name="connsiteX1" fmla="*/ 1395093 w 1395092"/>
                    <a:gd name="connsiteY1" fmla="*/ 0 h 103076"/>
                    <a:gd name="connsiteX2" fmla="*/ 1395093 w 1395092"/>
                    <a:gd name="connsiteY2" fmla="*/ 103076 h 103076"/>
                    <a:gd name="connsiteX3" fmla="*/ 0 w 1395092"/>
                    <a:gd name="connsiteY3" fmla="*/ 103076 h 103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95092" h="103076">
                      <a:moveTo>
                        <a:pt x="0" y="0"/>
                      </a:moveTo>
                      <a:lnTo>
                        <a:pt x="1395093" y="0"/>
                      </a:lnTo>
                      <a:lnTo>
                        <a:pt x="1395093" y="103076"/>
                      </a:lnTo>
                      <a:lnTo>
                        <a:pt x="0" y="103076"/>
                      </a:ln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7" name="任意多边形: 形状 66">
                  <a:extLst>
                    <a:ext uri="{FF2B5EF4-FFF2-40B4-BE49-F238E27FC236}">
                      <a16:creationId xmlns:a16="http://schemas.microsoft.com/office/drawing/2014/main" id="{73ADD98C-77EE-46E8-9736-0DCDE9011E8A}"/>
                    </a:ext>
                  </a:extLst>
                </p:cNvPr>
                <p:cNvSpPr/>
                <p:nvPr/>
              </p:nvSpPr>
              <p:spPr>
                <a:xfrm>
                  <a:off x="6233858" y="5091674"/>
                  <a:ext cx="1395092" cy="103076"/>
                </a:xfrm>
                <a:custGeom>
                  <a:avLst/>
                  <a:gdLst>
                    <a:gd name="connsiteX0" fmla="*/ 0 w 1395092"/>
                    <a:gd name="connsiteY0" fmla="*/ 0 h 103076"/>
                    <a:gd name="connsiteX1" fmla="*/ 1395093 w 1395092"/>
                    <a:gd name="connsiteY1" fmla="*/ 0 h 103076"/>
                    <a:gd name="connsiteX2" fmla="*/ 1395093 w 1395092"/>
                    <a:gd name="connsiteY2" fmla="*/ 103076 h 103076"/>
                    <a:gd name="connsiteX3" fmla="*/ 0 w 1395092"/>
                    <a:gd name="connsiteY3" fmla="*/ 103076 h 103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95092" h="103076">
                      <a:moveTo>
                        <a:pt x="0" y="0"/>
                      </a:moveTo>
                      <a:lnTo>
                        <a:pt x="1395093" y="0"/>
                      </a:lnTo>
                      <a:lnTo>
                        <a:pt x="1395093" y="103076"/>
                      </a:lnTo>
                      <a:lnTo>
                        <a:pt x="0" y="103076"/>
                      </a:ln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8" name="任意多边形: 形状 67">
                  <a:extLst>
                    <a:ext uri="{FF2B5EF4-FFF2-40B4-BE49-F238E27FC236}">
                      <a16:creationId xmlns:a16="http://schemas.microsoft.com/office/drawing/2014/main" id="{7945C798-953D-48ED-BC91-047C8C29A123}"/>
                    </a:ext>
                  </a:extLst>
                </p:cNvPr>
                <p:cNvSpPr/>
                <p:nvPr/>
              </p:nvSpPr>
              <p:spPr>
                <a:xfrm>
                  <a:off x="6233858" y="5362654"/>
                  <a:ext cx="1395092" cy="103076"/>
                </a:xfrm>
                <a:custGeom>
                  <a:avLst/>
                  <a:gdLst>
                    <a:gd name="connsiteX0" fmla="*/ 0 w 1395092"/>
                    <a:gd name="connsiteY0" fmla="*/ 0 h 103076"/>
                    <a:gd name="connsiteX1" fmla="*/ 1395093 w 1395092"/>
                    <a:gd name="connsiteY1" fmla="*/ 0 h 103076"/>
                    <a:gd name="connsiteX2" fmla="*/ 1395093 w 1395092"/>
                    <a:gd name="connsiteY2" fmla="*/ 103076 h 103076"/>
                    <a:gd name="connsiteX3" fmla="*/ 0 w 1395092"/>
                    <a:gd name="connsiteY3" fmla="*/ 103076 h 103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95092" h="103076">
                      <a:moveTo>
                        <a:pt x="0" y="0"/>
                      </a:moveTo>
                      <a:lnTo>
                        <a:pt x="1395093" y="0"/>
                      </a:lnTo>
                      <a:lnTo>
                        <a:pt x="1395093" y="103076"/>
                      </a:lnTo>
                      <a:lnTo>
                        <a:pt x="0" y="103076"/>
                      </a:ln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9" name="任意多边形: 形状 68">
                  <a:extLst>
                    <a:ext uri="{FF2B5EF4-FFF2-40B4-BE49-F238E27FC236}">
                      <a16:creationId xmlns:a16="http://schemas.microsoft.com/office/drawing/2014/main" id="{31EF0E54-0D36-4772-8BD8-22F1958E9504}"/>
                    </a:ext>
                  </a:extLst>
                </p:cNvPr>
                <p:cNvSpPr/>
                <p:nvPr/>
              </p:nvSpPr>
              <p:spPr>
                <a:xfrm>
                  <a:off x="6166761" y="4494611"/>
                  <a:ext cx="103076" cy="971119"/>
                </a:xfrm>
                <a:custGeom>
                  <a:avLst/>
                  <a:gdLst>
                    <a:gd name="connsiteX0" fmla="*/ 0 w 103076"/>
                    <a:gd name="connsiteY0" fmla="*/ 0 h 971119"/>
                    <a:gd name="connsiteX1" fmla="*/ 103076 w 103076"/>
                    <a:gd name="connsiteY1" fmla="*/ 0 h 971119"/>
                    <a:gd name="connsiteX2" fmla="*/ 103076 w 103076"/>
                    <a:gd name="connsiteY2" fmla="*/ 971119 h 971119"/>
                    <a:gd name="connsiteX3" fmla="*/ 0 w 103076"/>
                    <a:gd name="connsiteY3" fmla="*/ 971119 h 971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3076" h="971119">
                      <a:moveTo>
                        <a:pt x="0" y="0"/>
                      </a:moveTo>
                      <a:lnTo>
                        <a:pt x="103076" y="0"/>
                      </a:lnTo>
                      <a:lnTo>
                        <a:pt x="103076" y="971119"/>
                      </a:lnTo>
                      <a:lnTo>
                        <a:pt x="0" y="971119"/>
                      </a:ln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70" name="任意多边形: 形状 69">
                  <a:extLst>
                    <a:ext uri="{FF2B5EF4-FFF2-40B4-BE49-F238E27FC236}">
                      <a16:creationId xmlns:a16="http://schemas.microsoft.com/office/drawing/2014/main" id="{C21C6759-6BBA-4204-B47A-7B9587344189}"/>
                    </a:ext>
                  </a:extLst>
                </p:cNvPr>
                <p:cNvSpPr/>
                <p:nvPr/>
              </p:nvSpPr>
              <p:spPr>
                <a:xfrm>
                  <a:off x="7526199" y="4494611"/>
                  <a:ext cx="103076" cy="971119"/>
                </a:xfrm>
                <a:custGeom>
                  <a:avLst/>
                  <a:gdLst>
                    <a:gd name="connsiteX0" fmla="*/ 0 w 103076"/>
                    <a:gd name="connsiteY0" fmla="*/ 0 h 971119"/>
                    <a:gd name="connsiteX1" fmla="*/ 103076 w 103076"/>
                    <a:gd name="connsiteY1" fmla="*/ 0 h 971119"/>
                    <a:gd name="connsiteX2" fmla="*/ 103076 w 103076"/>
                    <a:gd name="connsiteY2" fmla="*/ 971119 h 971119"/>
                    <a:gd name="connsiteX3" fmla="*/ 0 w 103076"/>
                    <a:gd name="connsiteY3" fmla="*/ 971119 h 971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3076" h="971119">
                      <a:moveTo>
                        <a:pt x="0" y="0"/>
                      </a:moveTo>
                      <a:lnTo>
                        <a:pt x="103076" y="0"/>
                      </a:lnTo>
                      <a:lnTo>
                        <a:pt x="103076" y="971119"/>
                      </a:lnTo>
                      <a:lnTo>
                        <a:pt x="0" y="971119"/>
                      </a:ln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D4A3927B-E119-4966-B5F9-F0DBD8369007}"/>
                  </a:ext>
                </a:extLst>
              </p:cNvPr>
              <p:cNvGrpSpPr/>
              <p:nvPr/>
            </p:nvGrpSpPr>
            <p:grpSpPr>
              <a:xfrm>
                <a:off x="8413432" y="2052245"/>
                <a:ext cx="2130497" cy="1657950"/>
                <a:chOff x="8413432" y="2052245"/>
                <a:chExt cx="2130497" cy="1657950"/>
              </a:xfrm>
              <a:solidFill>
                <a:schemeClr val="accent1"/>
              </a:solidFill>
            </p:grpSpPr>
            <p:grpSp>
              <p:nvGrpSpPr>
                <p:cNvPr id="55" name="组合 54">
                  <a:extLst>
                    <a:ext uri="{FF2B5EF4-FFF2-40B4-BE49-F238E27FC236}">
                      <a16:creationId xmlns:a16="http://schemas.microsoft.com/office/drawing/2014/main" id="{93AAA5AC-860C-4F41-BFE1-B0B6EAEACC31}"/>
                    </a:ext>
                  </a:extLst>
                </p:cNvPr>
                <p:cNvGrpSpPr/>
                <p:nvPr/>
              </p:nvGrpSpPr>
              <p:grpSpPr>
                <a:xfrm>
                  <a:off x="9545582" y="2706338"/>
                  <a:ext cx="998346" cy="1003857"/>
                  <a:chOff x="9545582" y="2706338"/>
                  <a:chExt cx="998346" cy="1003857"/>
                </a:xfrm>
                <a:solidFill>
                  <a:schemeClr val="accent1"/>
                </a:solidFill>
              </p:grpSpPr>
              <p:sp>
                <p:nvSpPr>
                  <p:cNvPr id="63" name="任意多边形: 形状 62">
                    <a:extLst>
                      <a:ext uri="{FF2B5EF4-FFF2-40B4-BE49-F238E27FC236}">
                        <a16:creationId xmlns:a16="http://schemas.microsoft.com/office/drawing/2014/main" id="{C71A01CA-F527-4E75-8424-F58B53F7A5EF}"/>
                      </a:ext>
                    </a:extLst>
                  </p:cNvPr>
                  <p:cNvSpPr/>
                  <p:nvPr/>
                </p:nvSpPr>
                <p:spPr>
                  <a:xfrm>
                    <a:off x="9545907" y="2706338"/>
                    <a:ext cx="953939" cy="1003857"/>
                  </a:xfrm>
                  <a:custGeom>
                    <a:avLst/>
                    <a:gdLst>
                      <a:gd name="connsiteX0" fmla="*/ 204207 w 953939"/>
                      <a:gd name="connsiteY0" fmla="*/ 0 h 1003857"/>
                      <a:gd name="connsiteX1" fmla="*/ 953940 w 953939"/>
                      <a:gd name="connsiteY1" fmla="*/ 854754 h 1003857"/>
                      <a:gd name="connsiteX2" fmla="*/ 355904 w 953939"/>
                      <a:gd name="connsiteY2" fmla="*/ 1003858 h 1003857"/>
                      <a:gd name="connsiteX3" fmla="*/ 0 w 953939"/>
                      <a:gd name="connsiteY3" fmla="*/ 438884 h 1003857"/>
                      <a:gd name="connsiteX4" fmla="*/ 204207 w 953939"/>
                      <a:gd name="connsiteY4" fmla="*/ 0 h 1003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53939" h="1003857">
                        <a:moveTo>
                          <a:pt x="204207" y="0"/>
                        </a:moveTo>
                        <a:cubicBezTo>
                          <a:pt x="283945" y="110855"/>
                          <a:pt x="790574" y="747464"/>
                          <a:pt x="953940" y="854754"/>
                        </a:cubicBezTo>
                        <a:lnTo>
                          <a:pt x="355904" y="1003858"/>
                        </a:lnTo>
                        <a:cubicBezTo>
                          <a:pt x="355904" y="1003858"/>
                          <a:pt x="148131" y="623319"/>
                          <a:pt x="0" y="438884"/>
                        </a:cubicBezTo>
                        <a:lnTo>
                          <a:pt x="204207" y="0"/>
                        </a:lnTo>
                        <a:close/>
                      </a:path>
                    </a:pathLst>
                  </a:custGeom>
                  <a:solidFill>
                    <a:srgbClr val="F1B2DF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4" name="任意多边形: 形状 63">
                    <a:extLst>
                      <a:ext uri="{FF2B5EF4-FFF2-40B4-BE49-F238E27FC236}">
                        <a16:creationId xmlns:a16="http://schemas.microsoft.com/office/drawing/2014/main" id="{94893F32-5EBE-4872-AE4F-42B2618D8F1B}"/>
                      </a:ext>
                    </a:extLst>
                  </p:cNvPr>
                  <p:cNvSpPr/>
                  <p:nvPr/>
                </p:nvSpPr>
                <p:spPr>
                  <a:xfrm>
                    <a:off x="9545582" y="2706338"/>
                    <a:ext cx="998346" cy="973064"/>
                  </a:xfrm>
                  <a:custGeom>
                    <a:avLst/>
                    <a:gdLst>
                      <a:gd name="connsiteX0" fmla="*/ 176332 w 998346"/>
                      <a:gd name="connsiteY0" fmla="*/ 60290 h 973064"/>
                      <a:gd name="connsiteX1" fmla="*/ 170173 w 998346"/>
                      <a:gd name="connsiteY1" fmla="*/ 52186 h 973064"/>
                      <a:gd name="connsiteX2" fmla="*/ 204531 w 998346"/>
                      <a:gd name="connsiteY2" fmla="*/ 0 h 973064"/>
                      <a:gd name="connsiteX3" fmla="*/ 205828 w 998346"/>
                      <a:gd name="connsiteY3" fmla="*/ 1945 h 973064"/>
                      <a:gd name="connsiteX4" fmla="*/ 434994 w 998346"/>
                      <a:gd name="connsiteY4" fmla="*/ 289132 h 973064"/>
                      <a:gd name="connsiteX5" fmla="*/ 434994 w 998346"/>
                      <a:gd name="connsiteY5" fmla="*/ 289132 h 973064"/>
                      <a:gd name="connsiteX6" fmla="*/ 998347 w 998346"/>
                      <a:gd name="connsiteY6" fmla="*/ 880037 h 973064"/>
                      <a:gd name="connsiteX7" fmla="*/ 600629 w 998346"/>
                      <a:gd name="connsiteY7" fmla="*/ 973064 h 973064"/>
                      <a:gd name="connsiteX8" fmla="*/ 411980 w 998346"/>
                      <a:gd name="connsiteY8" fmla="*/ 400311 h 973064"/>
                      <a:gd name="connsiteX9" fmla="*/ 411332 w 998346"/>
                      <a:gd name="connsiteY9" fmla="*/ 399339 h 973064"/>
                      <a:gd name="connsiteX10" fmla="*/ 206476 w 998346"/>
                      <a:gd name="connsiteY10" fmla="*/ 321870 h 973064"/>
                      <a:gd name="connsiteX11" fmla="*/ 23986 w 998346"/>
                      <a:gd name="connsiteY11" fmla="*/ 470001 h 973064"/>
                      <a:gd name="connsiteX12" fmla="*/ 0 w 998346"/>
                      <a:gd name="connsiteY12" fmla="*/ 438884 h 973064"/>
                      <a:gd name="connsiteX13" fmla="*/ 176332 w 998346"/>
                      <a:gd name="connsiteY13" fmla="*/ 60290 h 9730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998346" h="973064">
                        <a:moveTo>
                          <a:pt x="176332" y="60290"/>
                        </a:moveTo>
                        <a:cubicBezTo>
                          <a:pt x="174387" y="57697"/>
                          <a:pt x="172118" y="54779"/>
                          <a:pt x="170173" y="52186"/>
                        </a:cubicBezTo>
                        <a:lnTo>
                          <a:pt x="204531" y="0"/>
                        </a:lnTo>
                        <a:cubicBezTo>
                          <a:pt x="204531" y="0"/>
                          <a:pt x="205504" y="1297"/>
                          <a:pt x="205828" y="1945"/>
                        </a:cubicBezTo>
                        <a:cubicBezTo>
                          <a:pt x="218469" y="19448"/>
                          <a:pt x="317008" y="154290"/>
                          <a:pt x="434994" y="289132"/>
                        </a:cubicBezTo>
                        <a:lnTo>
                          <a:pt x="434994" y="289132"/>
                        </a:lnTo>
                        <a:cubicBezTo>
                          <a:pt x="519918" y="386049"/>
                          <a:pt x="917637" y="827202"/>
                          <a:pt x="998347" y="880037"/>
                        </a:cubicBezTo>
                        <a:lnTo>
                          <a:pt x="600629" y="973064"/>
                        </a:lnTo>
                        <a:cubicBezTo>
                          <a:pt x="626236" y="861885"/>
                          <a:pt x="463842" y="504684"/>
                          <a:pt x="411980" y="400311"/>
                        </a:cubicBezTo>
                        <a:cubicBezTo>
                          <a:pt x="411656" y="399987"/>
                          <a:pt x="411656" y="399663"/>
                          <a:pt x="411332" y="399339"/>
                        </a:cubicBezTo>
                        <a:cubicBezTo>
                          <a:pt x="374056" y="325111"/>
                          <a:pt x="283946" y="291077"/>
                          <a:pt x="206476" y="321870"/>
                        </a:cubicBezTo>
                        <a:cubicBezTo>
                          <a:pt x="133545" y="350718"/>
                          <a:pt x="69690" y="399339"/>
                          <a:pt x="23986" y="470001"/>
                        </a:cubicBezTo>
                        <a:cubicBezTo>
                          <a:pt x="15883" y="459304"/>
                          <a:pt x="8103" y="448932"/>
                          <a:pt x="0" y="438884"/>
                        </a:cubicBezTo>
                        <a:lnTo>
                          <a:pt x="176332" y="60290"/>
                        </a:lnTo>
                        <a:close/>
                      </a:path>
                    </a:pathLst>
                  </a:custGeom>
                  <a:solidFill>
                    <a:srgbClr val="EC8CE5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6" name="任意多边形: 形状 55">
                  <a:extLst>
                    <a:ext uri="{FF2B5EF4-FFF2-40B4-BE49-F238E27FC236}">
                      <a16:creationId xmlns:a16="http://schemas.microsoft.com/office/drawing/2014/main" id="{CCB946B4-70BC-45F9-BC9E-07C3AE293FFE}"/>
                    </a:ext>
                  </a:extLst>
                </p:cNvPr>
                <p:cNvSpPr/>
                <p:nvPr/>
              </p:nvSpPr>
              <p:spPr>
                <a:xfrm>
                  <a:off x="8828565" y="2358049"/>
                  <a:ext cx="926955" cy="1048197"/>
                </a:xfrm>
                <a:custGeom>
                  <a:avLst/>
                  <a:gdLst>
                    <a:gd name="connsiteX0" fmla="*/ 111526 w 926955"/>
                    <a:gd name="connsiteY0" fmla="*/ 117502 h 1048197"/>
                    <a:gd name="connsiteX1" fmla="*/ 3588 w 926955"/>
                    <a:gd name="connsiteY1" fmla="*/ 449420 h 1048197"/>
                    <a:gd name="connsiteX2" fmla="*/ 39244 w 926955"/>
                    <a:gd name="connsiteY2" fmla="*/ 570972 h 1048197"/>
                    <a:gd name="connsiteX3" fmla="*/ 121899 w 926955"/>
                    <a:gd name="connsiteY3" fmla="*/ 936601 h 1048197"/>
                    <a:gd name="connsiteX4" fmla="*/ 213306 w 926955"/>
                    <a:gd name="connsiteY4" fmla="*/ 916180 h 1048197"/>
                    <a:gd name="connsiteX5" fmla="*/ 261279 w 926955"/>
                    <a:gd name="connsiteY5" fmla="*/ 922014 h 1048197"/>
                    <a:gd name="connsiteX6" fmla="*/ 739707 w 926955"/>
                    <a:gd name="connsiteY6" fmla="*/ 946649 h 1048197"/>
                    <a:gd name="connsiteX7" fmla="*/ 914418 w 926955"/>
                    <a:gd name="connsiteY7" fmla="*/ 384592 h 1048197"/>
                    <a:gd name="connsiteX8" fmla="*/ 747811 w 926955"/>
                    <a:gd name="connsiteY8" fmla="*/ 10536 h 1048197"/>
                    <a:gd name="connsiteX9" fmla="*/ 245072 w 926955"/>
                    <a:gd name="connsiteY9" fmla="*/ 47164 h 1048197"/>
                    <a:gd name="connsiteX10" fmla="*/ 111526 w 926955"/>
                    <a:gd name="connsiteY10" fmla="*/ 117502 h 10481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26955" h="1048197">
                      <a:moveTo>
                        <a:pt x="111526" y="117502"/>
                      </a:moveTo>
                      <a:cubicBezTo>
                        <a:pt x="9747" y="203075"/>
                        <a:pt x="-9377" y="317171"/>
                        <a:pt x="3588" y="449420"/>
                      </a:cubicBezTo>
                      <a:cubicBezTo>
                        <a:pt x="7478" y="489613"/>
                        <a:pt x="17526" y="532075"/>
                        <a:pt x="39244" y="570972"/>
                      </a:cubicBezTo>
                      <a:cubicBezTo>
                        <a:pt x="106340" y="691227"/>
                        <a:pt x="110554" y="882793"/>
                        <a:pt x="121899" y="936601"/>
                      </a:cubicBezTo>
                      <a:cubicBezTo>
                        <a:pt x="133244" y="990408"/>
                        <a:pt x="179596" y="946649"/>
                        <a:pt x="213306" y="916180"/>
                      </a:cubicBezTo>
                      <a:cubicBezTo>
                        <a:pt x="247016" y="885711"/>
                        <a:pt x="245396" y="906780"/>
                        <a:pt x="261279" y="922014"/>
                      </a:cubicBezTo>
                      <a:cubicBezTo>
                        <a:pt x="277161" y="937249"/>
                        <a:pt x="631769" y="1181649"/>
                        <a:pt x="739707" y="946649"/>
                      </a:cubicBezTo>
                      <a:cubicBezTo>
                        <a:pt x="847645" y="711648"/>
                        <a:pt x="884597" y="557034"/>
                        <a:pt x="914418" y="384592"/>
                      </a:cubicBezTo>
                      <a:cubicBezTo>
                        <a:pt x="944239" y="212475"/>
                        <a:pt x="932570" y="30309"/>
                        <a:pt x="747811" y="10536"/>
                      </a:cubicBezTo>
                      <a:cubicBezTo>
                        <a:pt x="563052" y="-9236"/>
                        <a:pt x="437610" y="-3402"/>
                        <a:pt x="245072" y="47164"/>
                      </a:cubicBezTo>
                      <a:cubicBezTo>
                        <a:pt x="191589" y="61102"/>
                        <a:pt x="147506" y="87357"/>
                        <a:pt x="111526" y="117502"/>
                      </a:cubicBezTo>
                      <a:close/>
                    </a:path>
                  </a:pathLst>
                </a:custGeom>
                <a:solidFill>
                  <a:srgbClr val="F1B2DF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7" name="任意多边形: 形状 56">
                  <a:extLst>
                    <a:ext uri="{FF2B5EF4-FFF2-40B4-BE49-F238E27FC236}">
                      <a16:creationId xmlns:a16="http://schemas.microsoft.com/office/drawing/2014/main" id="{7961FE33-3922-42DB-9588-7DA49CDFCE1A}"/>
                    </a:ext>
                  </a:extLst>
                </p:cNvPr>
                <p:cNvSpPr/>
                <p:nvPr/>
              </p:nvSpPr>
              <p:spPr>
                <a:xfrm>
                  <a:off x="9017696" y="2939745"/>
                  <a:ext cx="87246" cy="78710"/>
                </a:xfrm>
                <a:custGeom>
                  <a:avLst/>
                  <a:gdLst>
                    <a:gd name="connsiteX0" fmla="*/ 2782 w 87246"/>
                    <a:gd name="connsiteY0" fmla="*/ 57021 h 78710"/>
                    <a:gd name="connsiteX1" fmla="*/ 58858 w 87246"/>
                    <a:gd name="connsiteY1" fmla="*/ 74524 h 78710"/>
                    <a:gd name="connsiteX2" fmla="*/ 84465 w 87246"/>
                    <a:gd name="connsiteY2" fmla="*/ 21690 h 78710"/>
                    <a:gd name="connsiteX3" fmla="*/ 28389 w 87246"/>
                    <a:gd name="connsiteY3" fmla="*/ 4186 h 78710"/>
                    <a:gd name="connsiteX4" fmla="*/ 2782 w 87246"/>
                    <a:gd name="connsiteY4" fmla="*/ 57021 h 787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7246" h="78710">
                      <a:moveTo>
                        <a:pt x="2782" y="57021"/>
                      </a:moveTo>
                      <a:cubicBezTo>
                        <a:pt x="11209" y="76469"/>
                        <a:pt x="36168" y="84249"/>
                        <a:pt x="58858" y="74524"/>
                      </a:cubicBezTo>
                      <a:cubicBezTo>
                        <a:pt x="81548" y="64800"/>
                        <a:pt x="92892" y="41138"/>
                        <a:pt x="84465" y="21690"/>
                      </a:cubicBezTo>
                      <a:cubicBezTo>
                        <a:pt x="76037" y="2242"/>
                        <a:pt x="51078" y="-5538"/>
                        <a:pt x="28389" y="4186"/>
                      </a:cubicBezTo>
                      <a:cubicBezTo>
                        <a:pt x="5699" y="13911"/>
                        <a:pt x="-5646" y="37573"/>
                        <a:pt x="2782" y="57021"/>
                      </a:cubicBez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8" name="任意多边形: 形状 57">
                  <a:extLst>
                    <a:ext uri="{FF2B5EF4-FFF2-40B4-BE49-F238E27FC236}">
                      <a16:creationId xmlns:a16="http://schemas.microsoft.com/office/drawing/2014/main" id="{EDF37ADC-7C0B-45AF-AE18-89F06144FE62}"/>
                    </a:ext>
                  </a:extLst>
                </p:cNvPr>
                <p:cNvSpPr/>
                <p:nvPr/>
              </p:nvSpPr>
              <p:spPr>
                <a:xfrm>
                  <a:off x="8925275" y="2836302"/>
                  <a:ext cx="156465" cy="88087"/>
                </a:xfrm>
                <a:custGeom>
                  <a:avLst/>
                  <a:gdLst>
                    <a:gd name="connsiteX0" fmla="*/ 150631 w 156465"/>
                    <a:gd name="connsiteY0" fmla="*/ 21084 h 88087"/>
                    <a:gd name="connsiteX1" fmla="*/ 156466 w 156465"/>
                    <a:gd name="connsiteY1" fmla="*/ 10712 h 88087"/>
                    <a:gd name="connsiteX2" fmla="*/ 144472 w 156465"/>
                    <a:gd name="connsiteY2" fmla="*/ 15 h 88087"/>
                    <a:gd name="connsiteX3" fmla="*/ 2824 w 156465"/>
                    <a:gd name="connsiteY3" fmla="*/ 69381 h 88087"/>
                    <a:gd name="connsiteX4" fmla="*/ 3796 w 156465"/>
                    <a:gd name="connsiteY4" fmla="*/ 85264 h 88087"/>
                    <a:gd name="connsiteX5" fmla="*/ 19679 w 156465"/>
                    <a:gd name="connsiteY5" fmla="*/ 84291 h 88087"/>
                    <a:gd name="connsiteX6" fmla="*/ 145769 w 156465"/>
                    <a:gd name="connsiteY6" fmla="*/ 22705 h 88087"/>
                    <a:gd name="connsiteX7" fmla="*/ 150631 w 156465"/>
                    <a:gd name="connsiteY7" fmla="*/ 21084 h 880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6465" h="88087">
                      <a:moveTo>
                        <a:pt x="150631" y="21084"/>
                      </a:moveTo>
                      <a:cubicBezTo>
                        <a:pt x="154197" y="19140"/>
                        <a:pt x="156466" y="14926"/>
                        <a:pt x="156466" y="10712"/>
                      </a:cubicBezTo>
                      <a:cubicBezTo>
                        <a:pt x="156141" y="4553"/>
                        <a:pt x="150955" y="-309"/>
                        <a:pt x="144472" y="15"/>
                      </a:cubicBezTo>
                      <a:cubicBezTo>
                        <a:pt x="140907" y="339"/>
                        <a:pt x="59224" y="5526"/>
                        <a:pt x="2824" y="69381"/>
                      </a:cubicBezTo>
                      <a:cubicBezTo>
                        <a:pt x="-1390" y="73919"/>
                        <a:pt x="-742" y="81050"/>
                        <a:pt x="3796" y="85264"/>
                      </a:cubicBezTo>
                      <a:cubicBezTo>
                        <a:pt x="8334" y="89478"/>
                        <a:pt x="15465" y="88829"/>
                        <a:pt x="19679" y="84291"/>
                      </a:cubicBezTo>
                      <a:cubicBezTo>
                        <a:pt x="69920" y="27243"/>
                        <a:pt x="145121" y="22705"/>
                        <a:pt x="145769" y="22705"/>
                      </a:cubicBezTo>
                      <a:cubicBezTo>
                        <a:pt x="147714" y="22381"/>
                        <a:pt x="149334" y="22057"/>
                        <a:pt x="150631" y="21084"/>
                      </a:cubicBez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9" name="任意多边形: 形状 58">
                  <a:extLst>
                    <a:ext uri="{FF2B5EF4-FFF2-40B4-BE49-F238E27FC236}">
                      <a16:creationId xmlns:a16="http://schemas.microsoft.com/office/drawing/2014/main" id="{0A067D6D-AB5B-4F17-8D2F-ACAFED782FDB}"/>
                    </a:ext>
                  </a:extLst>
                </p:cNvPr>
                <p:cNvSpPr/>
                <p:nvPr/>
              </p:nvSpPr>
              <p:spPr>
                <a:xfrm>
                  <a:off x="9058078" y="2091484"/>
                  <a:ext cx="849882" cy="1550331"/>
                </a:xfrm>
                <a:custGeom>
                  <a:avLst/>
                  <a:gdLst>
                    <a:gd name="connsiteX0" fmla="*/ 271628 w 849882"/>
                    <a:gd name="connsiteY0" fmla="*/ 268997 h 1550331"/>
                    <a:gd name="connsiteX1" fmla="*/ 483615 w 849882"/>
                    <a:gd name="connsiteY1" fmla="*/ 12928 h 1550331"/>
                    <a:gd name="connsiteX2" fmla="*/ 804188 w 849882"/>
                    <a:gd name="connsiteY2" fmla="*/ 181480 h 1550331"/>
                    <a:gd name="connsiteX3" fmla="*/ 833685 w 849882"/>
                    <a:gd name="connsiteY3" fmla="*/ 511129 h 1550331"/>
                    <a:gd name="connsiteX4" fmla="*/ 829471 w 849882"/>
                    <a:gd name="connsiteY4" fmla="*/ 786647 h 1550331"/>
                    <a:gd name="connsiteX5" fmla="*/ 685229 w 849882"/>
                    <a:gd name="connsiteY5" fmla="*/ 651157 h 1550331"/>
                    <a:gd name="connsiteX6" fmla="*/ 606463 w 849882"/>
                    <a:gd name="connsiteY6" fmla="*/ 431067 h 1550331"/>
                    <a:gd name="connsiteX7" fmla="*/ 534181 w 849882"/>
                    <a:gd name="connsiteY7" fmla="*/ 566232 h 1550331"/>
                    <a:gd name="connsiteX8" fmla="*/ 688147 w 849882"/>
                    <a:gd name="connsiteY8" fmla="*/ 784378 h 1550331"/>
                    <a:gd name="connsiteX9" fmla="*/ 553629 w 849882"/>
                    <a:gd name="connsiteY9" fmla="*/ 1474145 h 1550331"/>
                    <a:gd name="connsiteX10" fmla="*/ 0 w 849882"/>
                    <a:gd name="connsiteY10" fmla="*/ 1170427 h 1550331"/>
                    <a:gd name="connsiteX11" fmla="*/ 65476 w 849882"/>
                    <a:gd name="connsiteY11" fmla="*/ 1120510 h 1550331"/>
                    <a:gd name="connsiteX12" fmla="*/ 351042 w 849882"/>
                    <a:gd name="connsiteY12" fmla="*/ 1145792 h 1550331"/>
                    <a:gd name="connsiteX13" fmla="*/ 399015 w 849882"/>
                    <a:gd name="connsiteY13" fmla="*/ 888102 h 1550331"/>
                    <a:gd name="connsiteX14" fmla="*/ 271628 w 849882"/>
                    <a:gd name="connsiteY14" fmla="*/ 268997 h 1550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849882" h="1550331">
                      <a:moveTo>
                        <a:pt x="271628" y="268997"/>
                      </a:moveTo>
                      <a:cubicBezTo>
                        <a:pt x="271628" y="268997"/>
                        <a:pt x="365628" y="52149"/>
                        <a:pt x="483615" y="12928"/>
                      </a:cubicBezTo>
                      <a:cubicBezTo>
                        <a:pt x="601601" y="-26293"/>
                        <a:pt x="741953" y="22004"/>
                        <a:pt x="804188" y="181480"/>
                      </a:cubicBezTo>
                      <a:cubicBezTo>
                        <a:pt x="866423" y="340632"/>
                        <a:pt x="797057" y="392494"/>
                        <a:pt x="833685" y="511129"/>
                      </a:cubicBezTo>
                      <a:cubicBezTo>
                        <a:pt x="870312" y="629764"/>
                        <a:pt x="834009" y="790861"/>
                        <a:pt x="829471" y="786647"/>
                      </a:cubicBezTo>
                      <a:cubicBezTo>
                        <a:pt x="824933" y="782433"/>
                        <a:pt x="730609" y="698805"/>
                        <a:pt x="685229" y="651157"/>
                      </a:cubicBezTo>
                      <a:cubicBezTo>
                        <a:pt x="685229" y="651157"/>
                        <a:pt x="735795" y="461860"/>
                        <a:pt x="606463" y="431067"/>
                      </a:cubicBezTo>
                      <a:cubicBezTo>
                        <a:pt x="477132" y="400273"/>
                        <a:pt x="534181" y="566232"/>
                        <a:pt x="534181" y="566232"/>
                      </a:cubicBezTo>
                      <a:cubicBezTo>
                        <a:pt x="534181" y="566232"/>
                        <a:pt x="614567" y="650833"/>
                        <a:pt x="688147" y="784378"/>
                      </a:cubicBezTo>
                      <a:cubicBezTo>
                        <a:pt x="761726" y="917923"/>
                        <a:pt x="827202" y="1198627"/>
                        <a:pt x="553629" y="1474145"/>
                      </a:cubicBezTo>
                      <a:cubicBezTo>
                        <a:pt x="280056" y="1749663"/>
                        <a:pt x="22366" y="1190848"/>
                        <a:pt x="0" y="1170427"/>
                      </a:cubicBezTo>
                      <a:cubicBezTo>
                        <a:pt x="0" y="1170427"/>
                        <a:pt x="4538" y="1134123"/>
                        <a:pt x="65476" y="1120510"/>
                      </a:cubicBezTo>
                      <a:cubicBezTo>
                        <a:pt x="126414" y="1106896"/>
                        <a:pt x="306959" y="1170751"/>
                        <a:pt x="351042" y="1145792"/>
                      </a:cubicBezTo>
                      <a:cubicBezTo>
                        <a:pt x="395125" y="1120510"/>
                        <a:pt x="511491" y="1026833"/>
                        <a:pt x="399015" y="888102"/>
                      </a:cubicBezTo>
                      <a:cubicBezTo>
                        <a:pt x="286539" y="749695"/>
                        <a:pt x="134518" y="545812"/>
                        <a:pt x="271628" y="268997"/>
                      </a:cubicBez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0" name="任意多边形: 形状 59">
                  <a:extLst>
                    <a:ext uri="{FF2B5EF4-FFF2-40B4-BE49-F238E27FC236}">
                      <a16:creationId xmlns:a16="http://schemas.microsoft.com/office/drawing/2014/main" id="{D5B16CF3-A858-4510-8D2F-3AE51BD8E4DC}"/>
                    </a:ext>
                  </a:extLst>
                </p:cNvPr>
                <p:cNvSpPr/>
                <p:nvPr/>
              </p:nvSpPr>
              <p:spPr>
                <a:xfrm>
                  <a:off x="8413472" y="2052245"/>
                  <a:ext cx="1021254" cy="903276"/>
                </a:xfrm>
                <a:custGeom>
                  <a:avLst/>
                  <a:gdLst>
                    <a:gd name="connsiteX0" fmla="*/ 1021255 w 1021254"/>
                    <a:gd name="connsiteY0" fmla="*/ 157188 h 903276"/>
                    <a:gd name="connsiteX1" fmla="*/ 849461 w 1021254"/>
                    <a:gd name="connsiteY1" fmla="*/ 1601 h 903276"/>
                    <a:gd name="connsiteX2" fmla="*/ 565840 w 1021254"/>
                    <a:gd name="connsiteY2" fmla="*/ 219423 h 903276"/>
                    <a:gd name="connsiteX3" fmla="*/ 79308 w 1021254"/>
                    <a:gd name="connsiteY3" fmla="*/ 427196 h 903276"/>
                    <a:gd name="connsiteX4" fmla="*/ 155805 w 1021254"/>
                    <a:gd name="connsiteY4" fmla="*/ 858948 h 903276"/>
                    <a:gd name="connsiteX5" fmla="*/ 459523 w 1021254"/>
                    <a:gd name="connsiteY5" fmla="*/ 830100 h 903276"/>
                    <a:gd name="connsiteX6" fmla="*/ 606682 w 1021254"/>
                    <a:gd name="connsiteY6" fmla="*/ 608713 h 903276"/>
                    <a:gd name="connsiteX7" fmla="*/ 912669 w 1021254"/>
                    <a:gd name="connsiteY7" fmla="*/ 366257 h 903276"/>
                    <a:gd name="connsiteX8" fmla="*/ 1021255 w 1021254"/>
                    <a:gd name="connsiteY8" fmla="*/ 157188 h 9032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21254" h="903276">
                      <a:moveTo>
                        <a:pt x="1021255" y="157188"/>
                      </a:moveTo>
                      <a:cubicBezTo>
                        <a:pt x="1021255" y="157188"/>
                        <a:pt x="1003103" y="-18495"/>
                        <a:pt x="849461" y="1601"/>
                      </a:cubicBezTo>
                      <a:cubicBezTo>
                        <a:pt x="695820" y="21698"/>
                        <a:pt x="696468" y="168533"/>
                        <a:pt x="565840" y="219423"/>
                      </a:cubicBezTo>
                      <a:cubicBezTo>
                        <a:pt x="435212" y="270312"/>
                        <a:pt x="277357" y="213912"/>
                        <a:pt x="79308" y="427196"/>
                      </a:cubicBezTo>
                      <a:cubicBezTo>
                        <a:pt x="-118741" y="640479"/>
                        <a:pt x="111073" y="828803"/>
                        <a:pt x="155805" y="858948"/>
                      </a:cubicBezTo>
                      <a:cubicBezTo>
                        <a:pt x="200536" y="889093"/>
                        <a:pt x="379136" y="954569"/>
                        <a:pt x="459523" y="830100"/>
                      </a:cubicBezTo>
                      <a:cubicBezTo>
                        <a:pt x="539585" y="705955"/>
                        <a:pt x="546068" y="669003"/>
                        <a:pt x="606682" y="608713"/>
                      </a:cubicBezTo>
                      <a:cubicBezTo>
                        <a:pt x="667296" y="548423"/>
                        <a:pt x="853027" y="432058"/>
                        <a:pt x="912669" y="366257"/>
                      </a:cubicBezTo>
                      <a:cubicBezTo>
                        <a:pt x="972310" y="300781"/>
                        <a:pt x="1021255" y="157188"/>
                        <a:pt x="1021255" y="157188"/>
                      </a:cubicBez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1" name="任意多边形: 形状 60">
                  <a:extLst>
                    <a:ext uri="{FF2B5EF4-FFF2-40B4-BE49-F238E27FC236}">
                      <a16:creationId xmlns:a16="http://schemas.microsoft.com/office/drawing/2014/main" id="{DC318C43-BEF1-4E83-906B-F03A63F43985}"/>
                    </a:ext>
                  </a:extLst>
                </p:cNvPr>
                <p:cNvSpPr/>
                <p:nvPr/>
              </p:nvSpPr>
              <p:spPr>
                <a:xfrm>
                  <a:off x="8413432" y="2053847"/>
                  <a:ext cx="870927" cy="764020"/>
                </a:xfrm>
                <a:custGeom>
                  <a:avLst/>
                  <a:gdLst>
                    <a:gd name="connsiteX0" fmla="*/ 767494 w 870927"/>
                    <a:gd name="connsiteY0" fmla="*/ 266766 h 764020"/>
                    <a:gd name="connsiteX1" fmla="*/ 514666 w 870927"/>
                    <a:gd name="connsiteY1" fmla="*/ 320573 h 764020"/>
                    <a:gd name="connsiteX2" fmla="*/ 354542 w 870927"/>
                    <a:gd name="connsiteY2" fmla="*/ 466436 h 764020"/>
                    <a:gd name="connsiteX3" fmla="*/ 101389 w 870927"/>
                    <a:gd name="connsiteY3" fmla="*/ 763995 h 764020"/>
                    <a:gd name="connsiteX4" fmla="*/ 59251 w 870927"/>
                    <a:gd name="connsiteY4" fmla="*/ 763022 h 764020"/>
                    <a:gd name="connsiteX5" fmla="*/ 79348 w 870927"/>
                    <a:gd name="connsiteY5" fmla="*/ 425594 h 764020"/>
                    <a:gd name="connsiteX6" fmla="*/ 565880 w 870927"/>
                    <a:gd name="connsiteY6" fmla="*/ 217821 h 764020"/>
                    <a:gd name="connsiteX7" fmla="*/ 849501 w 870927"/>
                    <a:gd name="connsiteY7" fmla="*/ 0 h 764020"/>
                    <a:gd name="connsiteX8" fmla="*/ 851770 w 870927"/>
                    <a:gd name="connsiteY8" fmla="*/ 0 h 764020"/>
                    <a:gd name="connsiteX9" fmla="*/ 767494 w 870927"/>
                    <a:gd name="connsiteY9" fmla="*/ 266766 h 764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70927" h="764020">
                      <a:moveTo>
                        <a:pt x="767494" y="266766"/>
                      </a:moveTo>
                      <a:cubicBezTo>
                        <a:pt x="691646" y="317980"/>
                        <a:pt x="601535" y="306959"/>
                        <a:pt x="514666" y="320573"/>
                      </a:cubicBezTo>
                      <a:cubicBezTo>
                        <a:pt x="439466" y="332242"/>
                        <a:pt x="373018" y="393180"/>
                        <a:pt x="354542" y="466436"/>
                      </a:cubicBezTo>
                      <a:cubicBezTo>
                        <a:pt x="316293" y="618132"/>
                        <a:pt x="303328" y="766264"/>
                        <a:pt x="101389" y="763995"/>
                      </a:cubicBezTo>
                      <a:cubicBezTo>
                        <a:pt x="88100" y="763995"/>
                        <a:pt x="73837" y="763347"/>
                        <a:pt x="59251" y="763022"/>
                      </a:cubicBezTo>
                      <a:cubicBezTo>
                        <a:pt x="-1363" y="681664"/>
                        <a:pt x="-44149" y="558491"/>
                        <a:pt x="79348" y="425594"/>
                      </a:cubicBezTo>
                      <a:cubicBezTo>
                        <a:pt x="277396" y="212311"/>
                        <a:pt x="435576" y="268711"/>
                        <a:pt x="565880" y="217821"/>
                      </a:cubicBezTo>
                      <a:cubicBezTo>
                        <a:pt x="696184" y="166931"/>
                        <a:pt x="695860" y="20097"/>
                        <a:pt x="849501" y="0"/>
                      </a:cubicBezTo>
                      <a:cubicBezTo>
                        <a:pt x="850150" y="0"/>
                        <a:pt x="850798" y="0"/>
                        <a:pt x="851770" y="0"/>
                      </a:cubicBezTo>
                      <a:cubicBezTo>
                        <a:pt x="899743" y="89462"/>
                        <a:pt x="852419" y="209718"/>
                        <a:pt x="767494" y="266766"/>
                      </a:cubicBezTo>
                      <a:close/>
                    </a:path>
                  </a:pathLst>
                </a:custGeom>
                <a:solidFill>
                  <a:srgbClr val="4E2478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2" name="任意多边形: 形状 61">
                  <a:extLst>
                    <a:ext uri="{FF2B5EF4-FFF2-40B4-BE49-F238E27FC236}">
                      <a16:creationId xmlns:a16="http://schemas.microsoft.com/office/drawing/2014/main" id="{5B7F1E80-695B-47D6-BEF9-6FD4434D8508}"/>
                    </a:ext>
                  </a:extLst>
                </p:cNvPr>
                <p:cNvSpPr/>
                <p:nvPr/>
              </p:nvSpPr>
              <p:spPr>
                <a:xfrm>
                  <a:off x="9124526" y="3310142"/>
                  <a:ext cx="47066" cy="81749"/>
                </a:xfrm>
                <a:custGeom>
                  <a:avLst/>
                  <a:gdLst>
                    <a:gd name="connsiteX0" fmla="*/ 0 w 47066"/>
                    <a:gd name="connsiteY0" fmla="*/ 61653 h 81749"/>
                    <a:gd name="connsiteX1" fmla="*/ 24634 w 47066"/>
                    <a:gd name="connsiteY1" fmla="*/ 8494 h 81749"/>
                    <a:gd name="connsiteX2" fmla="*/ 38572 w 47066"/>
                    <a:gd name="connsiteY2" fmla="*/ 390 h 81749"/>
                    <a:gd name="connsiteX3" fmla="*/ 46676 w 47066"/>
                    <a:gd name="connsiteY3" fmla="*/ 14328 h 81749"/>
                    <a:gd name="connsiteX4" fmla="*/ 12966 w 47066"/>
                    <a:gd name="connsiteY4" fmla="*/ 81749 h 81749"/>
                    <a:gd name="connsiteX5" fmla="*/ 0 w 47066"/>
                    <a:gd name="connsiteY5" fmla="*/ 61653 h 817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066" h="81749">
                      <a:moveTo>
                        <a:pt x="0" y="61653"/>
                      </a:moveTo>
                      <a:cubicBezTo>
                        <a:pt x="9724" y="49335"/>
                        <a:pt x="18476" y="32480"/>
                        <a:pt x="24634" y="8494"/>
                      </a:cubicBezTo>
                      <a:cubicBezTo>
                        <a:pt x="26255" y="2335"/>
                        <a:pt x="32414" y="-1230"/>
                        <a:pt x="38572" y="390"/>
                      </a:cubicBezTo>
                      <a:cubicBezTo>
                        <a:pt x="44731" y="2011"/>
                        <a:pt x="48297" y="8170"/>
                        <a:pt x="46676" y="14328"/>
                      </a:cubicBezTo>
                      <a:cubicBezTo>
                        <a:pt x="38572" y="45446"/>
                        <a:pt x="26255" y="66839"/>
                        <a:pt x="12966" y="81749"/>
                      </a:cubicBezTo>
                      <a:cubicBezTo>
                        <a:pt x="8103" y="74618"/>
                        <a:pt x="3890" y="68135"/>
                        <a:pt x="0" y="61653"/>
                      </a:cubicBezTo>
                      <a:close/>
                    </a:path>
                  </a:pathLst>
                </a:custGeom>
                <a:solidFill>
                  <a:srgbClr val="FC5653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60A11240-6B3D-4E2B-85FB-7756B791FECC}"/>
                  </a:ext>
                </a:extLst>
              </p:cNvPr>
              <p:cNvGrpSpPr/>
              <p:nvPr/>
            </p:nvGrpSpPr>
            <p:grpSpPr>
              <a:xfrm>
                <a:off x="8134168" y="3507564"/>
                <a:ext cx="2639576" cy="1774705"/>
                <a:chOff x="8134168" y="3507564"/>
                <a:chExt cx="2639576" cy="1774705"/>
              </a:xfrm>
              <a:solidFill>
                <a:schemeClr val="accent1"/>
              </a:solidFill>
            </p:grpSpPr>
            <p:sp>
              <p:nvSpPr>
                <p:cNvPr id="52" name="任意多边形: 形状 51">
                  <a:extLst>
                    <a:ext uri="{FF2B5EF4-FFF2-40B4-BE49-F238E27FC236}">
                      <a16:creationId xmlns:a16="http://schemas.microsoft.com/office/drawing/2014/main" id="{B05E55F0-7068-4C4E-B50D-6AFAA54D2CC8}"/>
                    </a:ext>
                  </a:extLst>
                </p:cNvPr>
                <p:cNvSpPr/>
                <p:nvPr/>
              </p:nvSpPr>
              <p:spPr>
                <a:xfrm>
                  <a:off x="8134168" y="3507564"/>
                  <a:ext cx="533647" cy="611370"/>
                </a:xfrm>
                <a:custGeom>
                  <a:avLst/>
                  <a:gdLst>
                    <a:gd name="connsiteX0" fmla="*/ 533647 w 533647"/>
                    <a:gd name="connsiteY0" fmla="*/ 505377 h 611370"/>
                    <a:gd name="connsiteX1" fmla="*/ 351806 w 533647"/>
                    <a:gd name="connsiteY1" fmla="*/ 611370 h 611370"/>
                    <a:gd name="connsiteX2" fmla="*/ 764 w 533647"/>
                    <a:gd name="connsiteY2" fmla="*/ 233424 h 611370"/>
                    <a:gd name="connsiteX3" fmla="*/ 380978 w 533647"/>
                    <a:gd name="connsiteY3" fmla="*/ 53852 h 611370"/>
                    <a:gd name="connsiteX4" fmla="*/ 533647 w 533647"/>
                    <a:gd name="connsiteY4" fmla="*/ 505377 h 611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3647" h="611370">
                      <a:moveTo>
                        <a:pt x="533647" y="505377"/>
                      </a:moveTo>
                      <a:lnTo>
                        <a:pt x="351806" y="611370"/>
                      </a:lnTo>
                      <a:cubicBezTo>
                        <a:pt x="351806" y="611370"/>
                        <a:pt x="-19009" y="286259"/>
                        <a:pt x="764" y="233424"/>
                      </a:cubicBezTo>
                      <a:cubicBezTo>
                        <a:pt x="20860" y="180914"/>
                        <a:pt x="180985" y="-120859"/>
                        <a:pt x="380978" y="53852"/>
                      </a:cubicBezTo>
                      <a:cubicBezTo>
                        <a:pt x="434785" y="100527"/>
                        <a:pt x="466875" y="287231"/>
                        <a:pt x="533647" y="505377"/>
                      </a:cubicBezTo>
                      <a:close/>
                    </a:path>
                  </a:pathLst>
                </a:custGeom>
                <a:solidFill>
                  <a:srgbClr val="F1B2DF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3" name="任意多边形: 形状 52">
                  <a:extLst>
                    <a:ext uri="{FF2B5EF4-FFF2-40B4-BE49-F238E27FC236}">
                      <a16:creationId xmlns:a16="http://schemas.microsoft.com/office/drawing/2014/main" id="{2830B842-F8D0-4B2B-8A26-BA7CA2E7E01C}"/>
                    </a:ext>
                  </a:extLst>
                </p:cNvPr>
                <p:cNvSpPr/>
                <p:nvPr/>
              </p:nvSpPr>
              <p:spPr>
                <a:xfrm>
                  <a:off x="8430221" y="3740988"/>
                  <a:ext cx="2343522" cy="1541280"/>
                </a:xfrm>
                <a:custGeom>
                  <a:avLst/>
                  <a:gdLst>
                    <a:gd name="connsiteX0" fmla="*/ 2214191 w 2343522"/>
                    <a:gd name="connsiteY0" fmla="*/ 0 h 1541280"/>
                    <a:gd name="connsiteX1" fmla="*/ 2078053 w 2343522"/>
                    <a:gd name="connsiteY1" fmla="*/ 973 h 1541280"/>
                    <a:gd name="connsiteX2" fmla="*/ 937085 w 2343522"/>
                    <a:gd name="connsiteY2" fmla="*/ 1092671 h 1541280"/>
                    <a:gd name="connsiteX3" fmla="*/ 260607 w 2343522"/>
                    <a:gd name="connsiteY3" fmla="*/ 221711 h 1541280"/>
                    <a:gd name="connsiteX4" fmla="*/ 0 w 2343522"/>
                    <a:gd name="connsiteY4" fmla="*/ 359470 h 1541280"/>
                    <a:gd name="connsiteX5" fmla="*/ 664808 w 2343522"/>
                    <a:gd name="connsiteY5" fmla="*/ 1500762 h 1541280"/>
                    <a:gd name="connsiteX6" fmla="*/ 1366244 w 2343522"/>
                    <a:gd name="connsiteY6" fmla="*/ 1458624 h 1541280"/>
                    <a:gd name="connsiteX7" fmla="*/ 2343523 w 2343522"/>
                    <a:gd name="connsiteY7" fmla="*/ 185407 h 1541280"/>
                    <a:gd name="connsiteX8" fmla="*/ 2214191 w 2343522"/>
                    <a:gd name="connsiteY8" fmla="*/ 0 h 1541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343522" h="1541280">
                      <a:moveTo>
                        <a:pt x="2214191" y="0"/>
                      </a:moveTo>
                      <a:cubicBezTo>
                        <a:pt x="2152605" y="0"/>
                        <a:pt x="2103984" y="973"/>
                        <a:pt x="2078053" y="973"/>
                      </a:cubicBezTo>
                      <a:cubicBezTo>
                        <a:pt x="1926356" y="973"/>
                        <a:pt x="1004181" y="1164630"/>
                        <a:pt x="937085" y="1092671"/>
                      </a:cubicBezTo>
                      <a:cubicBezTo>
                        <a:pt x="869664" y="1020713"/>
                        <a:pt x="260607" y="221711"/>
                        <a:pt x="260607" y="221711"/>
                      </a:cubicBezTo>
                      <a:lnTo>
                        <a:pt x="0" y="359470"/>
                      </a:lnTo>
                      <a:cubicBezTo>
                        <a:pt x="0" y="359470"/>
                        <a:pt x="592525" y="1416486"/>
                        <a:pt x="664808" y="1500762"/>
                      </a:cubicBezTo>
                      <a:cubicBezTo>
                        <a:pt x="690415" y="1530907"/>
                        <a:pt x="961071" y="1592169"/>
                        <a:pt x="1366244" y="1458624"/>
                      </a:cubicBezTo>
                      <a:cubicBezTo>
                        <a:pt x="1856990" y="1296555"/>
                        <a:pt x="2277074" y="712133"/>
                        <a:pt x="2343523" y="185407"/>
                      </a:cubicBezTo>
                      <a:cubicBezTo>
                        <a:pt x="2271240" y="146835"/>
                        <a:pt x="2228129" y="76497"/>
                        <a:pt x="2214191" y="0"/>
                      </a:cubicBezTo>
                      <a:close/>
                    </a:path>
                  </a:pathLst>
                </a:custGeom>
                <a:solidFill>
                  <a:srgbClr val="F0EEF7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4" name="任意多边形: 形状 53">
                  <a:extLst>
                    <a:ext uri="{FF2B5EF4-FFF2-40B4-BE49-F238E27FC236}">
                      <a16:creationId xmlns:a16="http://schemas.microsoft.com/office/drawing/2014/main" id="{7DB1CA31-A33A-4548-86DC-E2429D0913F3}"/>
                    </a:ext>
                  </a:extLst>
                </p:cNvPr>
                <p:cNvSpPr/>
                <p:nvPr/>
              </p:nvSpPr>
              <p:spPr>
                <a:xfrm>
                  <a:off x="8430221" y="3741637"/>
                  <a:ext cx="2317915" cy="1540632"/>
                </a:xfrm>
                <a:custGeom>
                  <a:avLst/>
                  <a:gdLst>
                    <a:gd name="connsiteX0" fmla="*/ 2309488 w 2317915"/>
                    <a:gd name="connsiteY0" fmla="*/ 320573 h 1540632"/>
                    <a:gd name="connsiteX1" fmla="*/ 2185343 w 2317915"/>
                    <a:gd name="connsiteY1" fmla="*/ 159152 h 1540632"/>
                    <a:gd name="connsiteX2" fmla="*/ 2171081 w 2317915"/>
                    <a:gd name="connsiteY2" fmla="*/ 99835 h 1540632"/>
                    <a:gd name="connsiteX3" fmla="*/ 2164598 w 2317915"/>
                    <a:gd name="connsiteY3" fmla="*/ 85249 h 1540632"/>
                    <a:gd name="connsiteX4" fmla="*/ 2126026 w 2317915"/>
                    <a:gd name="connsiteY4" fmla="*/ 0 h 1540632"/>
                    <a:gd name="connsiteX5" fmla="*/ 2078053 w 2317915"/>
                    <a:gd name="connsiteY5" fmla="*/ 324 h 1540632"/>
                    <a:gd name="connsiteX6" fmla="*/ 937085 w 2317915"/>
                    <a:gd name="connsiteY6" fmla="*/ 1092023 h 1540632"/>
                    <a:gd name="connsiteX7" fmla="*/ 260607 w 2317915"/>
                    <a:gd name="connsiteY7" fmla="*/ 221063 h 1540632"/>
                    <a:gd name="connsiteX8" fmla="*/ 0 w 2317915"/>
                    <a:gd name="connsiteY8" fmla="*/ 358822 h 1540632"/>
                    <a:gd name="connsiteX9" fmla="*/ 664808 w 2317915"/>
                    <a:gd name="connsiteY9" fmla="*/ 1500114 h 1540632"/>
                    <a:gd name="connsiteX10" fmla="*/ 1366244 w 2317915"/>
                    <a:gd name="connsiteY10" fmla="*/ 1457976 h 1540632"/>
                    <a:gd name="connsiteX11" fmla="*/ 2317916 w 2317915"/>
                    <a:gd name="connsiteY11" fmla="*/ 324463 h 1540632"/>
                    <a:gd name="connsiteX12" fmla="*/ 2309488 w 2317915"/>
                    <a:gd name="connsiteY12" fmla="*/ 320573 h 1540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317915" h="1540632">
                      <a:moveTo>
                        <a:pt x="2309488" y="320573"/>
                      </a:moveTo>
                      <a:cubicBezTo>
                        <a:pt x="2255681" y="289132"/>
                        <a:pt x="2194095" y="223980"/>
                        <a:pt x="2185343" y="159152"/>
                      </a:cubicBezTo>
                      <a:cubicBezTo>
                        <a:pt x="2182750" y="138731"/>
                        <a:pt x="2177888" y="119283"/>
                        <a:pt x="2171081" y="99835"/>
                      </a:cubicBezTo>
                      <a:cubicBezTo>
                        <a:pt x="2168488" y="94000"/>
                        <a:pt x="2166219" y="88490"/>
                        <a:pt x="2164598" y="85249"/>
                      </a:cubicBezTo>
                      <a:cubicBezTo>
                        <a:pt x="2151308" y="57048"/>
                        <a:pt x="2138018" y="28848"/>
                        <a:pt x="2126026" y="0"/>
                      </a:cubicBezTo>
                      <a:cubicBezTo>
                        <a:pt x="2106253" y="324"/>
                        <a:pt x="2089722" y="324"/>
                        <a:pt x="2078053" y="324"/>
                      </a:cubicBezTo>
                      <a:cubicBezTo>
                        <a:pt x="1926356" y="324"/>
                        <a:pt x="1004181" y="1163982"/>
                        <a:pt x="937085" y="1092023"/>
                      </a:cubicBezTo>
                      <a:cubicBezTo>
                        <a:pt x="869664" y="1020064"/>
                        <a:pt x="260607" y="221063"/>
                        <a:pt x="260607" y="221063"/>
                      </a:cubicBezTo>
                      <a:lnTo>
                        <a:pt x="0" y="358822"/>
                      </a:lnTo>
                      <a:cubicBezTo>
                        <a:pt x="0" y="358822"/>
                        <a:pt x="592525" y="1415838"/>
                        <a:pt x="664808" y="1500114"/>
                      </a:cubicBezTo>
                      <a:cubicBezTo>
                        <a:pt x="690415" y="1530259"/>
                        <a:pt x="961071" y="1591521"/>
                        <a:pt x="1366244" y="1457976"/>
                      </a:cubicBezTo>
                      <a:cubicBezTo>
                        <a:pt x="1813880" y="1310169"/>
                        <a:pt x="2202522" y="810995"/>
                        <a:pt x="2317916" y="324463"/>
                      </a:cubicBezTo>
                      <a:cubicBezTo>
                        <a:pt x="2314998" y="322842"/>
                        <a:pt x="2312081" y="321870"/>
                        <a:pt x="2309488" y="320573"/>
                      </a:cubicBezTo>
                      <a:close/>
                    </a:path>
                  </a:pathLst>
                </a:custGeom>
                <a:solidFill>
                  <a:srgbClr val="BAD1ED">
                    <a:alpha val="55000"/>
                  </a:srgbClr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5A836225-64FD-4945-80CF-C9408A56B554}"/>
                  </a:ext>
                </a:extLst>
              </p:cNvPr>
              <p:cNvGrpSpPr/>
              <p:nvPr/>
            </p:nvGrpSpPr>
            <p:grpSpPr>
              <a:xfrm>
                <a:off x="7769627" y="3056675"/>
                <a:ext cx="1277754" cy="2409055"/>
                <a:chOff x="7769627" y="3056675"/>
                <a:chExt cx="1277754" cy="2409055"/>
              </a:xfrm>
              <a:solidFill>
                <a:schemeClr val="accent1"/>
              </a:solidFill>
            </p:grpSpPr>
            <p:sp>
              <p:nvSpPr>
                <p:cNvPr id="31" name="任意多边形: 形状 30">
                  <a:extLst>
                    <a:ext uri="{FF2B5EF4-FFF2-40B4-BE49-F238E27FC236}">
                      <a16:creationId xmlns:a16="http://schemas.microsoft.com/office/drawing/2014/main" id="{5578D1D4-D3B7-4D82-955E-8A4CA42A693C}"/>
                    </a:ext>
                  </a:extLst>
                </p:cNvPr>
                <p:cNvSpPr/>
                <p:nvPr/>
              </p:nvSpPr>
              <p:spPr>
                <a:xfrm>
                  <a:off x="8158269" y="4794763"/>
                  <a:ext cx="546173" cy="476159"/>
                </a:xfrm>
                <a:custGeom>
                  <a:avLst/>
                  <a:gdLst>
                    <a:gd name="connsiteX0" fmla="*/ 546174 w 546173"/>
                    <a:gd name="connsiteY0" fmla="*/ 263849 h 476159"/>
                    <a:gd name="connsiteX1" fmla="*/ 150076 w 546173"/>
                    <a:gd name="connsiteY1" fmla="*/ 0 h 476159"/>
                    <a:gd name="connsiteX2" fmla="*/ 0 w 546173"/>
                    <a:gd name="connsiteY2" fmla="*/ 0 h 476159"/>
                    <a:gd name="connsiteX3" fmla="*/ 307932 w 546173"/>
                    <a:gd name="connsiteY3" fmla="*/ 476160 h 476159"/>
                    <a:gd name="connsiteX4" fmla="*/ 494960 w 546173"/>
                    <a:gd name="connsiteY4" fmla="*/ 461573 h 4761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46173" h="476159">
                      <a:moveTo>
                        <a:pt x="546174" y="263849"/>
                      </a:moveTo>
                      <a:lnTo>
                        <a:pt x="150076" y="0"/>
                      </a:lnTo>
                      <a:lnTo>
                        <a:pt x="0" y="0"/>
                      </a:lnTo>
                      <a:lnTo>
                        <a:pt x="307932" y="476160"/>
                      </a:lnTo>
                      <a:lnTo>
                        <a:pt x="494960" y="461573"/>
                      </a:lnTo>
                      <a:close/>
                    </a:path>
                  </a:pathLst>
                </a:custGeom>
                <a:solidFill>
                  <a:srgbClr val="BF3DCF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2" name="组合 31">
                  <a:extLst>
                    <a:ext uri="{FF2B5EF4-FFF2-40B4-BE49-F238E27FC236}">
                      <a16:creationId xmlns:a16="http://schemas.microsoft.com/office/drawing/2014/main" id="{095DE670-8539-4555-83B6-744E5E75B948}"/>
                    </a:ext>
                  </a:extLst>
                </p:cNvPr>
                <p:cNvGrpSpPr/>
                <p:nvPr/>
              </p:nvGrpSpPr>
              <p:grpSpPr>
                <a:xfrm>
                  <a:off x="7847664" y="3056675"/>
                  <a:ext cx="1075776" cy="1470576"/>
                  <a:chOff x="7847664" y="3056675"/>
                  <a:chExt cx="1075776" cy="1470576"/>
                </a:xfrm>
                <a:solidFill>
                  <a:schemeClr val="accent1"/>
                </a:solidFill>
              </p:grpSpPr>
              <p:sp>
                <p:nvSpPr>
                  <p:cNvPr id="42" name="任意多边形: 形状 41">
                    <a:extLst>
                      <a:ext uri="{FF2B5EF4-FFF2-40B4-BE49-F238E27FC236}">
                        <a16:creationId xmlns:a16="http://schemas.microsoft.com/office/drawing/2014/main" id="{BBD0BC11-AA56-4C17-88E1-3F58B0424A8E}"/>
                      </a:ext>
                    </a:extLst>
                  </p:cNvPr>
                  <p:cNvSpPr/>
                  <p:nvPr/>
                </p:nvSpPr>
                <p:spPr>
                  <a:xfrm rot="-3481208">
                    <a:off x="7852797" y="4303904"/>
                    <a:ext cx="164979" cy="82652"/>
                  </a:xfrm>
                  <a:custGeom>
                    <a:avLst/>
                    <a:gdLst>
                      <a:gd name="connsiteX0" fmla="*/ 0 w 164979"/>
                      <a:gd name="connsiteY0" fmla="*/ 0 h 82652"/>
                      <a:gd name="connsiteX1" fmla="*/ 164980 w 164979"/>
                      <a:gd name="connsiteY1" fmla="*/ 0 h 82652"/>
                      <a:gd name="connsiteX2" fmla="*/ 164980 w 164979"/>
                      <a:gd name="connsiteY2" fmla="*/ 82652 h 82652"/>
                      <a:gd name="connsiteX3" fmla="*/ 0 w 164979"/>
                      <a:gd name="connsiteY3" fmla="*/ 82652 h 826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4979" h="82652">
                        <a:moveTo>
                          <a:pt x="0" y="0"/>
                        </a:moveTo>
                        <a:lnTo>
                          <a:pt x="164980" y="0"/>
                        </a:lnTo>
                        <a:lnTo>
                          <a:pt x="164980" y="82652"/>
                        </a:lnTo>
                        <a:lnTo>
                          <a:pt x="0" y="82652"/>
                        </a:lnTo>
                        <a:close/>
                      </a:path>
                    </a:pathLst>
                  </a:custGeom>
                  <a:solidFill>
                    <a:srgbClr val="1C0A34"/>
                  </a:solidFill>
                  <a:ln w="3238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3" name="任意多边形: 形状 42">
                    <a:extLst>
                      <a:ext uri="{FF2B5EF4-FFF2-40B4-BE49-F238E27FC236}">
                        <a16:creationId xmlns:a16="http://schemas.microsoft.com/office/drawing/2014/main" id="{2534251D-07F3-4880-B229-15C14D333BCE}"/>
                      </a:ext>
                    </a:extLst>
                  </p:cNvPr>
                  <p:cNvSpPr/>
                  <p:nvPr/>
                </p:nvSpPr>
                <p:spPr>
                  <a:xfrm rot="-3481208">
                    <a:off x="7997518" y="4394067"/>
                    <a:ext cx="164979" cy="82652"/>
                  </a:xfrm>
                  <a:custGeom>
                    <a:avLst/>
                    <a:gdLst>
                      <a:gd name="connsiteX0" fmla="*/ 0 w 164979"/>
                      <a:gd name="connsiteY0" fmla="*/ 0 h 82652"/>
                      <a:gd name="connsiteX1" fmla="*/ 164980 w 164979"/>
                      <a:gd name="connsiteY1" fmla="*/ 0 h 82652"/>
                      <a:gd name="connsiteX2" fmla="*/ 164980 w 164979"/>
                      <a:gd name="connsiteY2" fmla="*/ 82652 h 82652"/>
                      <a:gd name="connsiteX3" fmla="*/ 0 w 164979"/>
                      <a:gd name="connsiteY3" fmla="*/ 82652 h 826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4979" h="82652">
                        <a:moveTo>
                          <a:pt x="0" y="0"/>
                        </a:moveTo>
                        <a:lnTo>
                          <a:pt x="164980" y="0"/>
                        </a:lnTo>
                        <a:lnTo>
                          <a:pt x="164980" y="82652"/>
                        </a:lnTo>
                        <a:lnTo>
                          <a:pt x="0" y="82652"/>
                        </a:lnTo>
                        <a:close/>
                      </a:path>
                    </a:pathLst>
                  </a:custGeom>
                  <a:solidFill>
                    <a:srgbClr val="1C0A34"/>
                  </a:solidFill>
                  <a:ln w="3238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44" name="组合 43">
                    <a:extLst>
                      <a:ext uri="{FF2B5EF4-FFF2-40B4-BE49-F238E27FC236}">
                        <a16:creationId xmlns:a16="http://schemas.microsoft.com/office/drawing/2014/main" id="{45CAD17A-C246-4022-B548-49E2A2FD848C}"/>
                      </a:ext>
                    </a:extLst>
                  </p:cNvPr>
                  <p:cNvGrpSpPr/>
                  <p:nvPr/>
                </p:nvGrpSpPr>
                <p:grpSpPr>
                  <a:xfrm>
                    <a:off x="7847664" y="3056675"/>
                    <a:ext cx="1075776" cy="1418091"/>
                    <a:chOff x="7847664" y="3056675"/>
                    <a:chExt cx="1075776" cy="1418091"/>
                  </a:xfrm>
                  <a:solidFill>
                    <a:schemeClr val="accent1"/>
                  </a:solidFill>
                </p:grpSpPr>
                <p:grpSp>
                  <p:nvGrpSpPr>
                    <p:cNvPr id="45" name="组合 44">
                      <a:extLst>
                        <a:ext uri="{FF2B5EF4-FFF2-40B4-BE49-F238E27FC236}">
                          <a16:creationId xmlns:a16="http://schemas.microsoft.com/office/drawing/2014/main" id="{3AC5F0D0-4382-4923-A595-E4B8F37E333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847664" y="3056675"/>
                      <a:ext cx="1075776" cy="1418091"/>
                      <a:chOff x="7847664" y="3056675"/>
                      <a:chExt cx="1075776" cy="1418091"/>
                    </a:xfrm>
                    <a:solidFill>
                      <a:schemeClr val="accent1"/>
                    </a:solidFill>
                  </p:grpSpPr>
                  <p:sp>
                    <p:nvSpPr>
                      <p:cNvPr id="47" name="任意多边形: 形状 46">
                        <a:extLst>
                          <a:ext uri="{FF2B5EF4-FFF2-40B4-BE49-F238E27FC236}">
                            <a16:creationId xmlns:a16="http://schemas.microsoft.com/office/drawing/2014/main" id="{73A2D43D-401F-4776-96F1-047C458C46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368635" y="3179904"/>
                        <a:ext cx="437911" cy="596090"/>
                      </a:xfrm>
                      <a:custGeom>
                        <a:avLst/>
                        <a:gdLst>
                          <a:gd name="connsiteX0" fmla="*/ 0 w 437911"/>
                          <a:gd name="connsiteY0" fmla="*/ 534829 h 596090"/>
                          <a:gd name="connsiteX1" fmla="*/ 97890 w 437911"/>
                          <a:gd name="connsiteY1" fmla="*/ 596091 h 596090"/>
                          <a:gd name="connsiteX2" fmla="*/ 437911 w 437911"/>
                          <a:gd name="connsiteY2" fmla="*/ 60938 h 596090"/>
                          <a:gd name="connsiteX3" fmla="*/ 340021 w 437911"/>
                          <a:gd name="connsiteY3" fmla="*/ 0 h 59609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437911" h="596090">
                            <a:moveTo>
                              <a:pt x="0" y="534829"/>
                            </a:moveTo>
                            <a:lnTo>
                              <a:pt x="97890" y="596091"/>
                            </a:lnTo>
                            <a:lnTo>
                              <a:pt x="437911" y="60938"/>
                            </a:lnTo>
                            <a:lnTo>
                              <a:pt x="340021" y="0"/>
                            </a:lnTo>
                            <a:close/>
                          </a:path>
                        </a:pathLst>
                      </a:custGeom>
                      <a:solidFill>
                        <a:srgbClr val="BF3DCF"/>
                      </a:solidFill>
                      <a:ln w="323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8" name="任意多边形: 形状 47">
                        <a:extLst>
                          <a:ext uri="{FF2B5EF4-FFF2-40B4-BE49-F238E27FC236}">
                            <a16:creationId xmlns:a16="http://schemas.microsoft.com/office/drawing/2014/main" id="{DFB54216-5D6E-4AF4-B3F7-38378F42A27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623408" y="3217180"/>
                        <a:ext cx="159800" cy="118958"/>
                      </a:xfrm>
                      <a:custGeom>
                        <a:avLst/>
                        <a:gdLst>
                          <a:gd name="connsiteX0" fmla="*/ 61910 w 159800"/>
                          <a:gd name="connsiteY0" fmla="*/ 0 h 118958"/>
                          <a:gd name="connsiteX1" fmla="*/ 0 w 159800"/>
                          <a:gd name="connsiteY1" fmla="*/ 99511 h 118958"/>
                          <a:gd name="connsiteX2" fmla="*/ 123821 w 159800"/>
                          <a:gd name="connsiteY2" fmla="*/ 118959 h 118958"/>
                          <a:gd name="connsiteX3" fmla="*/ 159800 w 159800"/>
                          <a:gd name="connsiteY3" fmla="*/ 61262 h 11895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59800" h="118958">
                            <a:moveTo>
                              <a:pt x="61910" y="0"/>
                            </a:moveTo>
                            <a:lnTo>
                              <a:pt x="0" y="99511"/>
                            </a:lnTo>
                            <a:lnTo>
                              <a:pt x="123821" y="118959"/>
                            </a:lnTo>
                            <a:lnTo>
                              <a:pt x="159800" y="61262"/>
                            </a:lnTo>
                            <a:close/>
                          </a:path>
                        </a:pathLst>
                      </a:custGeom>
                      <a:solidFill>
                        <a:srgbClr val="867AB0">
                          <a:alpha val="65000"/>
                        </a:srgbClr>
                      </a:solidFill>
                      <a:ln w="323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9" name="任意多边形: 形状 48">
                        <a:extLst>
                          <a:ext uri="{FF2B5EF4-FFF2-40B4-BE49-F238E27FC236}">
                            <a16:creationId xmlns:a16="http://schemas.microsoft.com/office/drawing/2014/main" id="{D0119900-B43E-4FB2-9552-40F06996159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37206" y="3641441"/>
                        <a:ext cx="609741" cy="741017"/>
                      </a:xfrm>
                      <a:custGeom>
                        <a:avLst/>
                        <a:gdLst>
                          <a:gd name="connsiteX0" fmla="*/ 0 w 609741"/>
                          <a:gd name="connsiteY0" fmla="*/ 572141 h 741017"/>
                          <a:gd name="connsiteX1" fmla="*/ 270332 w 609741"/>
                          <a:gd name="connsiteY1" fmla="*/ 741017 h 741017"/>
                          <a:gd name="connsiteX2" fmla="*/ 590581 w 609741"/>
                          <a:gd name="connsiteY2" fmla="*/ 228230 h 741017"/>
                          <a:gd name="connsiteX3" fmla="*/ 550387 w 609741"/>
                          <a:gd name="connsiteY3" fmla="*/ 54168 h 741017"/>
                          <a:gd name="connsiteX4" fmla="*/ 494311 w 609741"/>
                          <a:gd name="connsiteY4" fmla="*/ 19161 h 741017"/>
                          <a:gd name="connsiteX5" fmla="*/ 320249 w 609741"/>
                          <a:gd name="connsiteY5" fmla="*/ 59354 h 741017"/>
                          <a:gd name="connsiteX6" fmla="*/ 0 w 609741"/>
                          <a:gd name="connsiteY6" fmla="*/ 572141 h 7410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609741" h="741017">
                            <a:moveTo>
                              <a:pt x="0" y="572141"/>
                            </a:moveTo>
                            <a:lnTo>
                              <a:pt x="270332" y="741017"/>
                            </a:lnTo>
                            <a:lnTo>
                              <a:pt x="590581" y="228230"/>
                            </a:lnTo>
                            <a:cubicBezTo>
                              <a:pt x="627532" y="168913"/>
                              <a:pt x="609381" y="91119"/>
                              <a:pt x="550387" y="54168"/>
                            </a:cubicBezTo>
                            <a:lnTo>
                              <a:pt x="494311" y="19161"/>
                            </a:lnTo>
                            <a:cubicBezTo>
                              <a:pt x="434994" y="-17791"/>
                              <a:pt x="357201" y="361"/>
                              <a:pt x="320249" y="59354"/>
                            </a:cubicBezTo>
                            <a:lnTo>
                              <a:pt x="0" y="572141"/>
                            </a:lnTo>
                            <a:close/>
                          </a:path>
                        </a:pathLst>
                      </a:custGeom>
                      <a:solidFill>
                        <a:srgbClr val="BF3DCF"/>
                      </a:solidFill>
                      <a:ln w="323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0" name="任意多边形: 形状 49">
                        <a:extLst>
                          <a:ext uri="{FF2B5EF4-FFF2-40B4-BE49-F238E27FC236}">
                            <a16:creationId xmlns:a16="http://schemas.microsoft.com/office/drawing/2014/main" id="{93547A10-6B54-48BF-BBA7-918237908B1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47664" y="4107013"/>
                        <a:ext cx="458588" cy="367753"/>
                      </a:xfrm>
                      <a:custGeom>
                        <a:avLst/>
                        <a:gdLst>
                          <a:gd name="connsiteX0" fmla="*/ 15314 w 458588"/>
                          <a:gd name="connsiteY0" fmla="*/ 153894 h 367753"/>
                          <a:gd name="connsiteX1" fmla="*/ 350150 w 458588"/>
                          <a:gd name="connsiteY1" fmla="*/ 362963 h 367753"/>
                          <a:gd name="connsiteX2" fmla="*/ 397474 w 458588"/>
                          <a:gd name="connsiteY2" fmla="*/ 350322 h 367753"/>
                          <a:gd name="connsiteX3" fmla="*/ 452902 w 458588"/>
                          <a:gd name="connsiteY3" fmla="*/ 261832 h 367753"/>
                          <a:gd name="connsiteX4" fmla="*/ 443502 w 458588"/>
                          <a:gd name="connsiteY4" fmla="*/ 213859 h 367753"/>
                          <a:gd name="connsiteX5" fmla="*/ 108666 w 458588"/>
                          <a:gd name="connsiteY5" fmla="*/ 4790 h 367753"/>
                          <a:gd name="connsiteX6" fmla="*/ 61342 w 458588"/>
                          <a:gd name="connsiteY6" fmla="*/ 17431 h 367753"/>
                          <a:gd name="connsiteX7" fmla="*/ 5914 w 458588"/>
                          <a:gd name="connsiteY7" fmla="*/ 105921 h 367753"/>
                          <a:gd name="connsiteX8" fmla="*/ 15314 w 458588"/>
                          <a:gd name="connsiteY8" fmla="*/ 153894 h 36775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458588" h="367753">
                            <a:moveTo>
                              <a:pt x="15314" y="153894"/>
                            </a:moveTo>
                            <a:lnTo>
                              <a:pt x="350150" y="362963"/>
                            </a:lnTo>
                            <a:cubicBezTo>
                              <a:pt x="365708" y="372687"/>
                              <a:pt x="387101" y="367177"/>
                              <a:pt x="397474" y="350322"/>
                            </a:cubicBezTo>
                            <a:lnTo>
                              <a:pt x="452902" y="261832"/>
                            </a:lnTo>
                            <a:cubicBezTo>
                              <a:pt x="463274" y="244977"/>
                              <a:pt x="459060" y="223584"/>
                              <a:pt x="443502" y="213859"/>
                            </a:cubicBezTo>
                            <a:lnTo>
                              <a:pt x="108666" y="4790"/>
                            </a:lnTo>
                            <a:cubicBezTo>
                              <a:pt x="93108" y="-4934"/>
                              <a:pt x="71715" y="576"/>
                              <a:pt x="61342" y="17431"/>
                            </a:cubicBezTo>
                            <a:lnTo>
                              <a:pt x="5914" y="105921"/>
                            </a:lnTo>
                            <a:cubicBezTo>
                              <a:pt x="-4782" y="122777"/>
                              <a:pt x="-569" y="144170"/>
                              <a:pt x="15314" y="153894"/>
                            </a:cubicBezTo>
                            <a:close/>
                          </a:path>
                        </a:pathLst>
                      </a:custGeom>
                      <a:solidFill>
                        <a:srgbClr val="1C0A34"/>
                      </a:solidFill>
                      <a:ln w="3238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1" name="任意多边形: 形状 50">
                        <a:extLst>
                          <a:ext uri="{FF2B5EF4-FFF2-40B4-BE49-F238E27FC236}">
                            <a16:creationId xmlns:a16="http://schemas.microsoft.com/office/drawing/2014/main" id="{CE38E24F-5C35-4FDA-8E8C-B9DA1881BDC3}"/>
                          </a:ext>
                        </a:extLst>
                      </p:cNvPr>
                      <p:cNvSpPr/>
                      <p:nvPr/>
                    </p:nvSpPr>
                    <p:spPr>
                      <a:xfrm rot="-3481390">
                        <a:off x="8680280" y="3064807"/>
                        <a:ext cx="168559" cy="269371"/>
                      </a:xfrm>
                      <a:custGeom>
                        <a:avLst/>
                        <a:gdLst>
                          <a:gd name="connsiteX0" fmla="*/ 0 w 168559"/>
                          <a:gd name="connsiteY0" fmla="*/ 0 h 269371"/>
                          <a:gd name="connsiteX1" fmla="*/ 168560 w 168559"/>
                          <a:gd name="connsiteY1" fmla="*/ 0 h 269371"/>
                          <a:gd name="connsiteX2" fmla="*/ 168560 w 168559"/>
                          <a:gd name="connsiteY2" fmla="*/ 269371 h 269371"/>
                          <a:gd name="connsiteX3" fmla="*/ 0 w 168559"/>
                          <a:gd name="connsiteY3" fmla="*/ 269371 h 26937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68559" h="269371">
                            <a:moveTo>
                              <a:pt x="0" y="0"/>
                            </a:moveTo>
                            <a:lnTo>
                              <a:pt x="168560" y="0"/>
                            </a:lnTo>
                            <a:lnTo>
                              <a:pt x="168560" y="269371"/>
                            </a:lnTo>
                            <a:lnTo>
                              <a:pt x="0" y="269371"/>
                            </a:lnTo>
                            <a:close/>
                          </a:path>
                        </a:pathLst>
                      </a:custGeom>
                      <a:solidFill>
                        <a:srgbClr val="1C0A34"/>
                      </a:solidFill>
                      <a:ln w="32386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46" name="任意多边形: 形状 45">
                      <a:extLst>
                        <a:ext uri="{FF2B5EF4-FFF2-40B4-BE49-F238E27FC236}">
                          <a16:creationId xmlns:a16="http://schemas.microsoft.com/office/drawing/2014/main" id="{ACCF0427-3F0C-4EA7-AAC8-4A3A76700B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94135" y="3797212"/>
                      <a:ext cx="347955" cy="468232"/>
                    </a:xfrm>
                    <a:custGeom>
                      <a:avLst/>
                      <a:gdLst>
                        <a:gd name="connsiteX0" fmla="*/ 37065 w 347955"/>
                        <a:gd name="connsiteY0" fmla="*/ 89639 h 468232"/>
                        <a:gd name="connsiteX1" fmla="*/ 23127 w 347955"/>
                        <a:gd name="connsiteY1" fmla="*/ 342791 h 468232"/>
                        <a:gd name="connsiteX2" fmla="*/ 86334 w 347955"/>
                        <a:gd name="connsiteY2" fmla="*/ 468233 h 468232"/>
                        <a:gd name="connsiteX3" fmla="*/ 333652 w 347955"/>
                        <a:gd name="connsiteY3" fmla="*/ 72135 h 468232"/>
                        <a:gd name="connsiteX4" fmla="*/ 347914 w 347955"/>
                        <a:gd name="connsiteY4" fmla="*/ 38425 h 468232"/>
                        <a:gd name="connsiteX5" fmla="*/ 315500 w 347955"/>
                        <a:gd name="connsiteY5" fmla="*/ 7956 h 468232"/>
                        <a:gd name="connsiteX6" fmla="*/ 86010 w 347955"/>
                        <a:gd name="connsiteY6" fmla="*/ 27080 h 468232"/>
                        <a:gd name="connsiteX7" fmla="*/ 37065 w 347955"/>
                        <a:gd name="connsiteY7" fmla="*/ 89639 h 4682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347955" h="468232">
                          <a:moveTo>
                            <a:pt x="37065" y="89639"/>
                          </a:moveTo>
                          <a:cubicBezTo>
                            <a:pt x="-4100" y="174887"/>
                            <a:pt x="-14149" y="255274"/>
                            <a:pt x="23127" y="342791"/>
                          </a:cubicBezTo>
                          <a:cubicBezTo>
                            <a:pt x="41603" y="385901"/>
                            <a:pt x="62996" y="427391"/>
                            <a:pt x="86334" y="468233"/>
                          </a:cubicBezTo>
                          <a:lnTo>
                            <a:pt x="333652" y="72135"/>
                          </a:lnTo>
                          <a:cubicBezTo>
                            <a:pt x="340459" y="61439"/>
                            <a:pt x="344673" y="50094"/>
                            <a:pt x="347914" y="38425"/>
                          </a:cubicBezTo>
                          <a:cubicBezTo>
                            <a:pt x="349211" y="34211"/>
                            <a:pt x="319390" y="11521"/>
                            <a:pt x="315500" y="7956"/>
                          </a:cubicBezTo>
                          <a:cubicBezTo>
                            <a:pt x="304155" y="-1444"/>
                            <a:pt x="129121" y="-9548"/>
                            <a:pt x="86010" y="27080"/>
                          </a:cubicBezTo>
                          <a:cubicBezTo>
                            <a:pt x="63969" y="46204"/>
                            <a:pt x="48086" y="67273"/>
                            <a:pt x="37065" y="89639"/>
                          </a:cubicBezTo>
                          <a:close/>
                        </a:path>
                      </a:pathLst>
                    </a:custGeom>
                    <a:solidFill>
                      <a:srgbClr val="7D4CCA">
                        <a:alpha val="75000"/>
                      </a:srgbClr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33" name="任意多边形: 形状 32">
                  <a:extLst>
                    <a:ext uri="{FF2B5EF4-FFF2-40B4-BE49-F238E27FC236}">
                      <a16:creationId xmlns:a16="http://schemas.microsoft.com/office/drawing/2014/main" id="{B11C1D72-E71F-40F8-B148-E48B963D7845}"/>
                    </a:ext>
                  </a:extLst>
                </p:cNvPr>
                <p:cNvSpPr/>
                <p:nvPr/>
              </p:nvSpPr>
              <p:spPr>
                <a:xfrm>
                  <a:off x="8179331" y="3755083"/>
                  <a:ext cx="852815" cy="1543716"/>
                </a:xfrm>
                <a:custGeom>
                  <a:avLst/>
                  <a:gdLst>
                    <a:gd name="connsiteX0" fmla="*/ 613601 w 852815"/>
                    <a:gd name="connsiteY0" fmla="*/ 1543716 h 1543716"/>
                    <a:gd name="connsiteX1" fmla="*/ 852816 w 852815"/>
                    <a:gd name="connsiteY1" fmla="*/ 771942 h 1543716"/>
                    <a:gd name="connsiteX2" fmla="*/ 445373 w 852815"/>
                    <a:gd name="connsiteY2" fmla="*/ 72451 h 1543716"/>
                    <a:gd name="connsiteX3" fmla="*/ 75207 w 852815"/>
                    <a:gd name="connsiteY3" fmla="*/ 40685 h 1543716"/>
                    <a:gd name="connsiteX4" fmla="*/ 2924 w 852815"/>
                    <a:gd name="connsiteY4" fmla="*/ 218637 h 1543716"/>
                    <a:gd name="connsiteX5" fmla="*/ 128042 w 852815"/>
                    <a:gd name="connsiteY5" fmla="*/ 371955 h 1543716"/>
                    <a:gd name="connsiteX6" fmla="*/ 393511 w 852815"/>
                    <a:gd name="connsiteY6" fmla="*/ 523976 h 1543716"/>
                    <a:gd name="connsiteX7" fmla="*/ 113455 w 852815"/>
                    <a:gd name="connsiteY7" fmla="*/ 1503847 h 1543716"/>
                    <a:gd name="connsiteX8" fmla="*/ 613601 w 852815"/>
                    <a:gd name="connsiteY8" fmla="*/ 1543716 h 1543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52815" h="1543716">
                      <a:moveTo>
                        <a:pt x="613601" y="1543716"/>
                      </a:moveTo>
                      <a:cubicBezTo>
                        <a:pt x="613601" y="1543716"/>
                        <a:pt x="852816" y="1331730"/>
                        <a:pt x="852816" y="771942"/>
                      </a:cubicBezTo>
                      <a:cubicBezTo>
                        <a:pt x="852816" y="452017"/>
                        <a:pt x="643098" y="177147"/>
                        <a:pt x="445373" y="72451"/>
                      </a:cubicBezTo>
                      <a:cubicBezTo>
                        <a:pt x="340676" y="17023"/>
                        <a:pt x="181524" y="-41322"/>
                        <a:pt x="75207" y="40685"/>
                      </a:cubicBezTo>
                      <a:cubicBezTo>
                        <a:pt x="23020" y="80878"/>
                        <a:pt x="-10366" y="152837"/>
                        <a:pt x="2924" y="218637"/>
                      </a:cubicBezTo>
                      <a:cubicBezTo>
                        <a:pt x="16862" y="285734"/>
                        <a:pt x="72614" y="336624"/>
                        <a:pt x="128042" y="371955"/>
                      </a:cubicBezTo>
                      <a:cubicBezTo>
                        <a:pt x="211345" y="424789"/>
                        <a:pt x="321876" y="468224"/>
                        <a:pt x="393511" y="523976"/>
                      </a:cubicBezTo>
                      <a:cubicBezTo>
                        <a:pt x="553311" y="647797"/>
                        <a:pt x="597394" y="1251667"/>
                        <a:pt x="113455" y="1503847"/>
                      </a:cubicBezTo>
                      <a:lnTo>
                        <a:pt x="613601" y="1543716"/>
                      </a:lnTo>
                      <a:close/>
                    </a:path>
                  </a:pathLst>
                </a:custGeom>
                <a:solidFill>
                  <a:srgbClr val="BF3DCF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4" name="任意多边形: 形状 33">
                  <a:extLst>
                    <a:ext uri="{FF2B5EF4-FFF2-40B4-BE49-F238E27FC236}">
                      <a16:creationId xmlns:a16="http://schemas.microsoft.com/office/drawing/2014/main" id="{C16B89F5-7A51-4623-8CDC-651F5E47497C}"/>
                    </a:ext>
                  </a:extLst>
                </p:cNvPr>
                <p:cNvSpPr/>
                <p:nvPr/>
              </p:nvSpPr>
              <p:spPr>
                <a:xfrm>
                  <a:off x="8292786" y="4739011"/>
                  <a:ext cx="674532" cy="556222"/>
                </a:xfrm>
                <a:custGeom>
                  <a:avLst/>
                  <a:gdLst>
                    <a:gd name="connsiteX0" fmla="*/ 592850 w 674532"/>
                    <a:gd name="connsiteY0" fmla="*/ 23986 h 556222"/>
                    <a:gd name="connsiteX1" fmla="*/ 369842 w 674532"/>
                    <a:gd name="connsiteY1" fmla="*/ 42462 h 556222"/>
                    <a:gd name="connsiteX2" fmla="*/ 0 w 674532"/>
                    <a:gd name="connsiteY2" fmla="*/ 519918 h 556222"/>
                    <a:gd name="connsiteX3" fmla="*/ 451849 w 674532"/>
                    <a:gd name="connsiteY3" fmla="*/ 556222 h 556222"/>
                    <a:gd name="connsiteX4" fmla="*/ 674533 w 674532"/>
                    <a:gd name="connsiteY4" fmla="*/ 0 h 556222"/>
                    <a:gd name="connsiteX5" fmla="*/ 592850 w 674532"/>
                    <a:gd name="connsiteY5" fmla="*/ 23986 h 5562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74532" h="556222">
                      <a:moveTo>
                        <a:pt x="592850" y="23986"/>
                      </a:moveTo>
                      <a:cubicBezTo>
                        <a:pt x="518622" y="38248"/>
                        <a:pt x="444070" y="44083"/>
                        <a:pt x="369842" y="42462"/>
                      </a:cubicBezTo>
                      <a:cubicBezTo>
                        <a:pt x="328353" y="222359"/>
                        <a:pt x="217497" y="406794"/>
                        <a:pt x="0" y="519918"/>
                      </a:cubicBezTo>
                      <a:lnTo>
                        <a:pt x="451849" y="556222"/>
                      </a:lnTo>
                      <a:cubicBezTo>
                        <a:pt x="478429" y="530291"/>
                        <a:pt x="629801" y="366601"/>
                        <a:pt x="674533" y="0"/>
                      </a:cubicBezTo>
                      <a:cubicBezTo>
                        <a:pt x="649250" y="9724"/>
                        <a:pt x="622022" y="18152"/>
                        <a:pt x="592850" y="23986"/>
                      </a:cubicBezTo>
                      <a:close/>
                    </a:path>
                  </a:pathLst>
                </a:custGeom>
                <a:solidFill>
                  <a:srgbClr val="9C01DB">
                    <a:alpha val="75000"/>
                  </a:srgbClr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5" name="组合 34">
                  <a:extLst>
                    <a:ext uri="{FF2B5EF4-FFF2-40B4-BE49-F238E27FC236}">
                      <a16:creationId xmlns:a16="http://schemas.microsoft.com/office/drawing/2014/main" id="{F949F50F-68B7-4C8A-A665-99935A56AED6}"/>
                    </a:ext>
                  </a:extLst>
                </p:cNvPr>
                <p:cNvGrpSpPr/>
                <p:nvPr/>
              </p:nvGrpSpPr>
              <p:grpSpPr>
                <a:xfrm>
                  <a:off x="7917434" y="5187295"/>
                  <a:ext cx="1129947" cy="278434"/>
                  <a:chOff x="7917434" y="5187295"/>
                  <a:chExt cx="1129947" cy="278434"/>
                </a:xfrm>
                <a:solidFill>
                  <a:srgbClr val="1C0A34"/>
                </a:solidFill>
              </p:grpSpPr>
              <p:grpSp>
                <p:nvGrpSpPr>
                  <p:cNvPr id="38" name="组合 37">
                    <a:extLst>
                      <a:ext uri="{FF2B5EF4-FFF2-40B4-BE49-F238E27FC236}">
                        <a16:creationId xmlns:a16="http://schemas.microsoft.com/office/drawing/2014/main" id="{E31F8068-7B52-4259-959E-FA7E605095D6}"/>
                      </a:ext>
                    </a:extLst>
                  </p:cNvPr>
                  <p:cNvGrpSpPr/>
                  <p:nvPr/>
                </p:nvGrpSpPr>
                <p:grpSpPr>
                  <a:xfrm>
                    <a:off x="8074317" y="5365895"/>
                    <a:ext cx="816505" cy="99834"/>
                    <a:chOff x="8074317" y="5365895"/>
                    <a:chExt cx="816505" cy="99834"/>
                  </a:xfrm>
                  <a:solidFill>
                    <a:srgbClr val="1C0A34"/>
                  </a:solidFill>
                </p:grpSpPr>
                <p:sp>
                  <p:nvSpPr>
                    <p:cNvPr id="40" name="任意多边形: 形状 39">
                      <a:extLst>
                        <a:ext uri="{FF2B5EF4-FFF2-40B4-BE49-F238E27FC236}">
                          <a16:creationId xmlns:a16="http://schemas.microsoft.com/office/drawing/2014/main" id="{FB90F475-65CD-4559-BA0D-ACA84180A0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298" y="5365895"/>
                      <a:ext cx="169524" cy="99834"/>
                    </a:xfrm>
                    <a:custGeom>
                      <a:avLst/>
                      <a:gdLst>
                        <a:gd name="connsiteX0" fmla="*/ 18476 w 169524"/>
                        <a:gd name="connsiteY0" fmla="*/ 99835 h 99834"/>
                        <a:gd name="connsiteX1" fmla="*/ 151049 w 169524"/>
                        <a:gd name="connsiteY1" fmla="*/ 99835 h 99834"/>
                        <a:gd name="connsiteX2" fmla="*/ 169525 w 169524"/>
                        <a:gd name="connsiteY2" fmla="*/ 81359 h 99834"/>
                        <a:gd name="connsiteX3" fmla="*/ 169525 w 169524"/>
                        <a:gd name="connsiteY3" fmla="*/ 18476 h 99834"/>
                        <a:gd name="connsiteX4" fmla="*/ 151049 w 169524"/>
                        <a:gd name="connsiteY4" fmla="*/ 0 h 99834"/>
                        <a:gd name="connsiteX5" fmla="*/ 18476 w 169524"/>
                        <a:gd name="connsiteY5" fmla="*/ 0 h 99834"/>
                        <a:gd name="connsiteX6" fmla="*/ 0 w 169524"/>
                        <a:gd name="connsiteY6" fmla="*/ 18476 h 99834"/>
                        <a:gd name="connsiteX7" fmla="*/ 0 w 169524"/>
                        <a:gd name="connsiteY7" fmla="*/ 81359 h 99834"/>
                        <a:gd name="connsiteX8" fmla="*/ 18476 w 169524"/>
                        <a:gd name="connsiteY8" fmla="*/ 99835 h 998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69524" h="99834">
                          <a:moveTo>
                            <a:pt x="18476" y="99835"/>
                          </a:moveTo>
                          <a:lnTo>
                            <a:pt x="151049" y="99835"/>
                          </a:lnTo>
                          <a:cubicBezTo>
                            <a:pt x="161097" y="99835"/>
                            <a:pt x="169525" y="91731"/>
                            <a:pt x="169525" y="81359"/>
                          </a:cubicBezTo>
                          <a:lnTo>
                            <a:pt x="169525" y="18476"/>
                          </a:lnTo>
                          <a:cubicBezTo>
                            <a:pt x="169525" y="8427"/>
                            <a:pt x="161421" y="0"/>
                            <a:pt x="151049" y="0"/>
                          </a:cubicBezTo>
                          <a:lnTo>
                            <a:pt x="18476" y="0"/>
                          </a:lnTo>
                          <a:cubicBezTo>
                            <a:pt x="8428" y="0"/>
                            <a:pt x="0" y="8103"/>
                            <a:pt x="0" y="18476"/>
                          </a:cubicBezTo>
                          <a:lnTo>
                            <a:pt x="0" y="81359"/>
                          </a:lnTo>
                          <a:cubicBezTo>
                            <a:pt x="0" y="91407"/>
                            <a:pt x="8103" y="99835"/>
                            <a:pt x="18476" y="99835"/>
                          </a:cubicBezTo>
                          <a:close/>
                        </a:path>
                      </a:pathLst>
                    </a:custGeom>
                    <a:solidFill>
                      <a:srgbClr val="1C0A34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1" name="任意多边形: 形状 40">
                      <a:extLst>
                        <a:ext uri="{FF2B5EF4-FFF2-40B4-BE49-F238E27FC236}">
                          <a16:creationId xmlns:a16="http://schemas.microsoft.com/office/drawing/2014/main" id="{629858A4-C9A5-4307-B15C-3B17984EDC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74317" y="5365895"/>
                      <a:ext cx="169524" cy="99834"/>
                    </a:xfrm>
                    <a:custGeom>
                      <a:avLst/>
                      <a:gdLst>
                        <a:gd name="connsiteX0" fmla="*/ 18476 w 169524"/>
                        <a:gd name="connsiteY0" fmla="*/ 99835 h 99834"/>
                        <a:gd name="connsiteX1" fmla="*/ 151048 w 169524"/>
                        <a:gd name="connsiteY1" fmla="*/ 99835 h 99834"/>
                        <a:gd name="connsiteX2" fmla="*/ 169525 w 169524"/>
                        <a:gd name="connsiteY2" fmla="*/ 81359 h 99834"/>
                        <a:gd name="connsiteX3" fmla="*/ 169525 w 169524"/>
                        <a:gd name="connsiteY3" fmla="*/ 18476 h 99834"/>
                        <a:gd name="connsiteX4" fmla="*/ 151048 w 169524"/>
                        <a:gd name="connsiteY4" fmla="*/ 0 h 99834"/>
                        <a:gd name="connsiteX5" fmla="*/ 18476 w 169524"/>
                        <a:gd name="connsiteY5" fmla="*/ 0 h 99834"/>
                        <a:gd name="connsiteX6" fmla="*/ 0 w 169524"/>
                        <a:gd name="connsiteY6" fmla="*/ 18476 h 99834"/>
                        <a:gd name="connsiteX7" fmla="*/ 0 w 169524"/>
                        <a:gd name="connsiteY7" fmla="*/ 81359 h 99834"/>
                        <a:gd name="connsiteX8" fmla="*/ 18476 w 169524"/>
                        <a:gd name="connsiteY8" fmla="*/ 99835 h 998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69524" h="99834">
                          <a:moveTo>
                            <a:pt x="18476" y="99835"/>
                          </a:moveTo>
                          <a:lnTo>
                            <a:pt x="151048" y="99835"/>
                          </a:lnTo>
                          <a:cubicBezTo>
                            <a:pt x="161097" y="99835"/>
                            <a:pt x="169525" y="91731"/>
                            <a:pt x="169525" y="81359"/>
                          </a:cubicBezTo>
                          <a:lnTo>
                            <a:pt x="169525" y="18476"/>
                          </a:lnTo>
                          <a:cubicBezTo>
                            <a:pt x="169525" y="8427"/>
                            <a:pt x="161421" y="0"/>
                            <a:pt x="151048" y="0"/>
                          </a:cubicBezTo>
                          <a:lnTo>
                            <a:pt x="18476" y="0"/>
                          </a:lnTo>
                          <a:cubicBezTo>
                            <a:pt x="8428" y="0"/>
                            <a:pt x="0" y="8103"/>
                            <a:pt x="0" y="18476"/>
                          </a:cubicBezTo>
                          <a:lnTo>
                            <a:pt x="0" y="81359"/>
                          </a:lnTo>
                          <a:cubicBezTo>
                            <a:pt x="324" y="91407"/>
                            <a:pt x="8428" y="99835"/>
                            <a:pt x="18476" y="99835"/>
                          </a:cubicBezTo>
                          <a:close/>
                        </a:path>
                      </a:pathLst>
                    </a:custGeom>
                    <a:solidFill>
                      <a:srgbClr val="1C0A34"/>
                    </a:solidFill>
                    <a:ln w="3238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9" name="任意多边形: 形状 38">
                    <a:extLst>
                      <a:ext uri="{FF2B5EF4-FFF2-40B4-BE49-F238E27FC236}">
                        <a16:creationId xmlns:a16="http://schemas.microsoft.com/office/drawing/2014/main" id="{BDB02454-FAF9-45B1-8410-DF5D6F0997E3}"/>
                      </a:ext>
                    </a:extLst>
                  </p:cNvPr>
                  <p:cNvSpPr/>
                  <p:nvPr/>
                </p:nvSpPr>
                <p:spPr>
                  <a:xfrm>
                    <a:off x="7917434" y="5187295"/>
                    <a:ext cx="1129947" cy="208096"/>
                  </a:xfrm>
                  <a:custGeom>
                    <a:avLst/>
                    <a:gdLst>
                      <a:gd name="connsiteX0" fmla="*/ 31766 w 1129947"/>
                      <a:gd name="connsiteY0" fmla="*/ 208097 h 208096"/>
                      <a:gd name="connsiteX1" fmla="*/ 1098182 w 1129947"/>
                      <a:gd name="connsiteY1" fmla="*/ 208097 h 208096"/>
                      <a:gd name="connsiteX2" fmla="*/ 1129947 w 1129947"/>
                      <a:gd name="connsiteY2" fmla="*/ 176332 h 208096"/>
                      <a:gd name="connsiteX3" fmla="*/ 1129947 w 1129947"/>
                      <a:gd name="connsiteY3" fmla="*/ 31765 h 208096"/>
                      <a:gd name="connsiteX4" fmla="*/ 1098182 w 1129947"/>
                      <a:gd name="connsiteY4" fmla="*/ 0 h 208096"/>
                      <a:gd name="connsiteX5" fmla="*/ 31766 w 1129947"/>
                      <a:gd name="connsiteY5" fmla="*/ 0 h 208096"/>
                      <a:gd name="connsiteX6" fmla="*/ 0 w 1129947"/>
                      <a:gd name="connsiteY6" fmla="*/ 31765 h 208096"/>
                      <a:gd name="connsiteX7" fmla="*/ 0 w 1129947"/>
                      <a:gd name="connsiteY7" fmla="*/ 176332 h 208096"/>
                      <a:gd name="connsiteX8" fmla="*/ 31766 w 1129947"/>
                      <a:gd name="connsiteY8" fmla="*/ 208097 h 2080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29947" h="208096">
                        <a:moveTo>
                          <a:pt x="31766" y="208097"/>
                        </a:moveTo>
                        <a:lnTo>
                          <a:pt x="1098182" y="208097"/>
                        </a:lnTo>
                        <a:cubicBezTo>
                          <a:pt x="1115685" y="208097"/>
                          <a:pt x="1129947" y="193835"/>
                          <a:pt x="1129947" y="176332"/>
                        </a:cubicBezTo>
                        <a:lnTo>
                          <a:pt x="1129947" y="31765"/>
                        </a:lnTo>
                        <a:cubicBezTo>
                          <a:pt x="1129947" y="14262"/>
                          <a:pt x="1115685" y="0"/>
                          <a:pt x="1098182" y="0"/>
                        </a:cubicBezTo>
                        <a:lnTo>
                          <a:pt x="31766" y="0"/>
                        </a:lnTo>
                        <a:cubicBezTo>
                          <a:pt x="14262" y="0"/>
                          <a:pt x="0" y="14262"/>
                          <a:pt x="0" y="31765"/>
                        </a:cubicBezTo>
                        <a:lnTo>
                          <a:pt x="0" y="176332"/>
                        </a:lnTo>
                        <a:cubicBezTo>
                          <a:pt x="0" y="193835"/>
                          <a:pt x="14262" y="208097"/>
                          <a:pt x="31766" y="208097"/>
                        </a:cubicBezTo>
                        <a:close/>
                      </a:path>
                    </a:pathLst>
                  </a:custGeom>
                  <a:solidFill>
                    <a:srgbClr val="1C0A34"/>
                  </a:solidFill>
                  <a:ln w="3238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6" name="任意多边形: 形状 35">
                  <a:extLst>
                    <a:ext uri="{FF2B5EF4-FFF2-40B4-BE49-F238E27FC236}">
                      <a16:creationId xmlns:a16="http://schemas.microsoft.com/office/drawing/2014/main" id="{BCD585F8-A53A-4BF8-8D6D-950918193A24}"/>
                    </a:ext>
                  </a:extLst>
                </p:cNvPr>
                <p:cNvSpPr/>
                <p:nvPr/>
              </p:nvSpPr>
              <p:spPr>
                <a:xfrm>
                  <a:off x="8250000" y="3858002"/>
                  <a:ext cx="131600" cy="131600"/>
                </a:xfrm>
                <a:custGeom>
                  <a:avLst/>
                  <a:gdLst>
                    <a:gd name="connsiteX0" fmla="*/ 0 w 131600"/>
                    <a:gd name="connsiteY0" fmla="*/ 65800 h 131600"/>
                    <a:gd name="connsiteX1" fmla="*/ 65800 w 131600"/>
                    <a:gd name="connsiteY1" fmla="*/ 131600 h 131600"/>
                    <a:gd name="connsiteX2" fmla="*/ 131600 w 131600"/>
                    <a:gd name="connsiteY2" fmla="*/ 65800 h 131600"/>
                    <a:gd name="connsiteX3" fmla="*/ 65800 w 131600"/>
                    <a:gd name="connsiteY3" fmla="*/ 0 h 131600"/>
                    <a:gd name="connsiteX4" fmla="*/ 0 w 131600"/>
                    <a:gd name="connsiteY4" fmla="*/ 65800 h 13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600" h="131600">
                      <a:moveTo>
                        <a:pt x="0" y="65800"/>
                      </a:moveTo>
                      <a:cubicBezTo>
                        <a:pt x="0" y="102104"/>
                        <a:pt x="29497" y="131600"/>
                        <a:pt x="65800" y="131600"/>
                      </a:cubicBezTo>
                      <a:cubicBezTo>
                        <a:pt x="102104" y="131600"/>
                        <a:pt x="131600" y="102104"/>
                        <a:pt x="131600" y="65800"/>
                      </a:cubicBezTo>
                      <a:cubicBezTo>
                        <a:pt x="131600" y="29497"/>
                        <a:pt x="102104" y="0"/>
                        <a:pt x="65800" y="0"/>
                      </a:cubicBezTo>
                      <a:cubicBezTo>
                        <a:pt x="29497" y="0"/>
                        <a:pt x="0" y="29497"/>
                        <a:pt x="0" y="65800"/>
                      </a:cubicBezTo>
                      <a:close/>
                    </a:path>
                  </a:pathLst>
                </a:custGeom>
                <a:solidFill>
                  <a:srgbClr val="1C0A34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7" name="任意多边形: 形状 36">
                  <a:extLst>
                    <a:ext uri="{FF2B5EF4-FFF2-40B4-BE49-F238E27FC236}">
                      <a16:creationId xmlns:a16="http://schemas.microsoft.com/office/drawing/2014/main" id="{64315073-1190-4348-BD3C-788B9A52EAC1}"/>
                    </a:ext>
                  </a:extLst>
                </p:cNvPr>
                <p:cNvSpPr/>
                <p:nvPr/>
              </p:nvSpPr>
              <p:spPr>
                <a:xfrm>
                  <a:off x="7769627" y="4651818"/>
                  <a:ext cx="690091" cy="198048"/>
                </a:xfrm>
                <a:custGeom>
                  <a:avLst/>
                  <a:gdLst>
                    <a:gd name="connsiteX0" fmla="*/ 0 w 690091"/>
                    <a:gd name="connsiteY0" fmla="*/ 0 h 198048"/>
                    <a:gd name="connsiteX1" fmla="*/ 690091 w 690091"/>
                    <a:gd name="connsiteY1" fmla="*/ 0 h 198048"/>
                    <a:gd name="connsiteX2" fmla="*/ 690091 w 690091"/>
                    <a:gd name="connsiteY2" fmla="*/ 198049 h 198048"/>
                    <a:gd name="connsiteX3" fmla="*/ 0 w 690091"/>
                    <a:gd name="connsiteY3" fmla="*/ 198049 h 198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90091" h="198048">
                      <a:moveTo>
                        <a:pt x="0" y="0"/>
                      </a:moveTo>
                      <a:lnTo>
                        <a:pt x="690091" y="0"/>
                      </a:lnTo>
                      <a:lnTo>
                        <a:pt x="690091" y="198049"/>
                      </a:lnTo>
                      <a:lnTo>
                        <a:pt x="0" y="198049"/>
                      </a:lnTo>
                      <a:close/>
                    </a:path>
                  </a:pathLst>
                </a:custGeom>
                <a:solidFill>
                  <a:srgbClr val="1C0A34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C5F26485-2162-4794-B4B1-4EDEF8A4D319}"/>
                  </a:ext>
                </a:extLst>
              </p:cNvPr>
              <p:cNvSpPr/>
              <p:nvPr/>
            </p:nvSpPr>
            <p:spPr>
              <a:xfrm>
                <a:off x="7955499" y="5134460"/>
                <a:ext cx="782329" cy="345244"/>
              </a:xfrm>
              <a:custGeom>
                <a:avLst/>
                <a:gdLst>
                  <a:gd name="connsiteX0" fmla="*/ 782330 w 782329"/>
                  <a:gd name="connsiteY0" fmla="*/ 95621 h 345244"/>
                  <a:gd name="connsiteX1" fmla="*/ 782330 w 782329"/>
                  <a:gd name="connsiteY1" fmla="*/ 305987 h 345244"/>
                  <a:gd name="connsiteX2" fmla="*/ 3100 w 782329"/>
                  <a:gd name="connsiteY2" fmla="*/ 330622 h 345244"/>
                  <a:gd name="connsiteX3" fmla="*/ 315570 w 782329"/>
                  <a:gd name="connsiteY3" fmla="*/ 0 h 345244"/>
                  <a:gd name="connsiteX4" fmla="*/ 782330 w 782329"/>
                  <a:gd name="connsiteY4" fmla="*/ 95621 h 345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329" h="345244">
                    <a:moveTo>
                      <a:pt x="782330" y="95621"/>
                    </a:moveTo>
                    <a:lnTo>
                      <a:pt x="782330" y="305987"/>
                    </a:lnTo>
                    <a:cubicBezTo>
                      <a:pt x="782330" y="305987"/>
                      <a:pt x="38432" y="374380"/>
                      <a:pt x="3100" y="330622"/>
                    </a:cubicBezTo>
                    <a:cubicBezTo>
                      <a:pt x="-32231" y="286863"/>
                      <a:pt x="244584" y="0"/>
                      <a:pt x="315570" y="0"/>
                    </a:cubicBezTo>
                    <a:cubicBezTo>
                      <a:pt x="386232" y="0"/>
                      <a:pt x="559971" y="43759"/>
                      <a:pt x="782330" y="95621"/>
                    </a:cubicBezTo>
                    <a:close/>
                  </a:path>
                </a:pathLst>
              </a:custGeom>
              <a:solidFill>
                <a:srgbClr val="F1B2DF"/>
              </a:solidFill>
              <a:ln w="3238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ADB749D2-DCF9-4FE2-96F0-4CED438B61F7}"/>
                  </a:ext>
                </a:extLst>
              </p:cNvPr>
              <p:cNvGrpSpPr/>
              <p:nvPr/>
            </p:nvGrpSpPr>
            <p:grpSpPr>
              <a:xfrm>
                <a:off x="8592615" y="3457043"/>
                <a:ext cx="2779165" cy="2667985"/>
                <a:chOff x="8592615" y="3457043"/>
                <a:chExt cx="2779165" cy="2667985"/>
              </a:xfrm>
              <a:solidFill>
                <a:schemeClr val="accent1"/>
              </a:solidFill>
            </p:grpSpPr>
            <p:sp>
              <p:nvSpPr>
                <p:cNvPr id="28" name="任意多边形: 形状 27">
                  <a:extLst>
                    <a:ext uri="{FF2B5EF4-FFF2-40B4-BE49-F238E27FC236}">
                      <a16:creationId xmlns:a16="http://schemas.microsoft.com/office/drawing/2014/main" id="{FF681FED-8F75-49BC-A8B7-57FEA2B8E0D4}"/>
                    </a:ext>
                  </a:extLst>
                </p:cNvPr>
                <p:cNvSpPr/>
                <p:nvPr/>
              </p:nvSpPr>
              <p:spPr>
                <a:xfrm>
                  <a:off x="9672211" y="3457043"/>
                  <a:ext cx="1699243" cy="2667985"/>
                </a:xfrm>
                <a:custGeom>
                  <a:avLst/>
                  <a:gdLst>
                    <a:gd name="connsiteX0" fmla="*/ 151806 w 1699243"/>
                    <a:gd name="connsiteY0" fmla="*/ 2667985 h 2667985"/>
                    <a:gd name="connsiteX1" fmla="*/ 1699244 w 1699243"/>
                    <a:gd name="connsiteY1" fmla="*/ 2667985 h 2667985"/>
                    <a:gd name="connsiteX2" fmla="*/ 1367326 w 1699243"/>
                    <a:gd name="connsiteY2" fmla="*/ 627208 h 2667985"/>
                    <a:gd name="connsiteX3" fmla="*/ 769614 w 1699243"/>
                    <a:gd name="connsiteY3" fmla="*/ 0 h 2667985"/>
                    <a:gd name="connsiteX4" fmla="*/ 233165 w 1699243"/>
                    <a:gd name="connsiteY4" fmla="*/ 237594 h 2667985"/>
                    <a:gd name="connsiteX5" fmla="*/ 757 w 1699243"/>
                    <a:gd name="connsiteY5" fmla="*/ 993161 h 2667985"/>
                    <a:gd name="connsiteX6" fmla="*/ 151806 w 1699243"/>
                    <a:gd name="connsiteY6" fmla="*/ 2667985 h 26679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99243" h="2667985">
                      <a:moveTo>
                        <a:pt x="151806" y="2667985"/>
                      </a:moveTo>
                      <a:lnTo>
                        <a:pt x="1699244" y="2667985"/>
                      </a:lnTo>
                      <a:cubicBezTo>
                        <a:pt x="1659699" y="1869632"/>
                        <a:pt x="1468781" y="828823"/>
                        <a:pt x="1367326" y="627208"/>
                      </a:cubicBezTo>
                      <a:cubicBezTo>
                        <a:pt x="1227298" y="348125"/>
                        <a:pt x="769614" y="0"/>
                        <a:pt x="769614" y="0"/>
                      </a:cubicBezTo>
                      <a:lnTo>
                        <a:pt x="233165" y="237594"/>
                      </a:lnTo>
                      <a:cubicBezTo>
                        <a:pt x="58454" y="569512"/>
                        <a:pt x="-7994" y="928009"/>
                        <a:pt x="757" y="993161"/>
                      </a:cubicBezTo>
                      <a:cubicBezTo>
                        <a:pt x="8861" y="1051506"/>
                        <a:pt x="152454" y="2383716"/>
                        <a:pt x="151806" y="2667985"/>
                      </a:cubicBezTo>
                      <a:close/>
                    </a:path>
                  </a:pathLst>
                </a:custGeom>
                <a:solidFill>
                  <a:srgbClr val="F0EEF7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9" name="任意多边形: 形状 28">
                  <a:extLst>
                    <a:ext uri="{FF2B5EF4-FFF2-40B4-BE49-F238E27FC236}">
                      <a16:creationId xmlns:a16="http://schemas.microsoft.com/office/drawing/2014/main" id="{320BFC3E-F669-4C30-9764-A6FC493BF8AF}"/>
                    </a:ext>
                  </a:extLst>
                </p:cNvPr>
                <p:cNvSpPr/>
                <p:nvPr/>
              </p:nvSpPr>
              <p:spPr>
                <a:xfrm>
                  <a:off x="8592615" y="3828166"/>
                  <a:ext cx="2040345" cy="1642786"/>
                </a:xfrm>
                <a:custGeom>
                  <a:avLst/>
                  <a:gdLst>
                    <a:gd name="connsiteX0" fmla="*/ 9724 w 2040345"/>
                    <a:gd name="connsiteY0" fmla="*/ 1341950 h 1642786"/>
                    <a:gd name="connsiteX1" fmla="*/ 0 w 2040345"/>
                    <a:gd name="connsiteY1" fmla="*/ 1633999 h 1642786"/>
                    <a:gd name="connsiteX2" fmla="*/ 1059934 w 2040345"/>
                    <a:gd name="connsiteY2" fmla="*/ 1633999 h 1642786"/>
                    <a:gd name="connsiteX3" fmla="*/ 1996046 w 2040345"/>
                    <a:gd name="connsiteY3" fmla="*/ 200982 h 1642786"/>
                    <a:gd name="connsiteX4" fmla="*/ 1288451 w 2040345"/>
                    <a:gd name="connsiteY4" fmla="*/ 669686 h 1642786"/>
                    <a:gd name="connsiteX5" fmla="*/ 887168 w 2040345"/>
                    <a:gd name="connsiteY5" fmla="*/ 1197060 h 1642786"/>
                    <a:gd name="connsiteX6" fmla="*/ 9724 w 2040345"/>
                    <a:gd name="connsiteY6" fmla="*/ 1341950 h 16427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40345" h="1642786">
                      <a:moveTo>
                        <a:pt x="9724" y="1341950"/>
                      </a:moveTo>
                      <a:lnTo>
                        <a:pt x="0" y="1633999"/>
                      </a:lnTo>
                      <a:cubicBezTo>
                        <a:pt x="0" y="1633999"/>
                        <a:pt x="972416" y="1653771"/>
                        <a:pt x="1059934" y="1633999"/>
                      </a:cubicBezTo>
                      <a:cubicBezTo>
                        <a:pt x="1147775" y="1614226"/>
                        <a:pt x="2275130" y="693996"/>
                        <a:pt x="1996046" y="200982"/>
                      </a:cubicBezTo>
                      <a:cubicBezTo>
                        <a:pt x="1653107" y="-404834"/>
                        <a:pt x="1350038" y="539707"/>
                        <a:pt x="1288451" y="669686"/>
                      </a:cubicBezTo>
                      <a:cubicBezTo>
                        <a:pt x="1227189" y="799666"/>
                        <a:pt x="964313" y="1175343"/>
                        <a:pt x="887168" y="1197060"/>
                      </a:cubicBezTo>
                      <a:cubicBezTo>
                        <a:pt x="809699" y="1218453"/>
                        <a:pt x="9724" y="1341950"/>
                        <a:pt x="9724" y="1341950"/>
                      </a:cubicBezTo>
                      <a:close/>
                    </a:path>
                  </a:pathLst>
                </a:custGeom>
                <a:solidFill>
                  <a:srgbClr val="F0EEF7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任意多边形: 形状 29">
                  <a:extLst>
                    <a:ext uri="{FF2B5EF4-FFF2-40B4-BE49-F238E27FC236}">
                      <a16:creationId xmlns:a16="http://schemas.microsoft.com/office/drawing/2014/main" id="{C97AF599-52FB-4FB4-8987-9710294368D6}"/>
                    </a:ext>
                  </a:extLst>
                </p:cNvPr>
                <p:cNvSpPr/>
                <p:nvPr/>
              </p:nvSpPr>
              <p:spPr>
                <a:xfrm>
                  <a:off x="8592615" y="3457043"/>
                  <a:ext cx="2779165" cy="2667985"/>
                </a:xfrm>
                <a:custGeom>
                  <a:avLst/>
                  <a:gdLst>
                    <a:gd name="connsiteX0" fmla="*/ 1059610 w 2779165"/>
                    <a:gd name="connsiteY0" fmla="*/ 2005122 h 2667985"/>
                    <a:gd name="connsiteX1" fmla="*/ 2007715 w 2779165"/>
                    <a:gd name="connsiteY1" fmla="*/ 979223 h 2667985"/>
                    <a:gd name="connsiteX2" fmla="*/ 2018736 w 2779165"/>
                    <a:gd name="connsiteY2" fmla="*/ 1316327 h 2667985"/>
                    <a:gd name="connsiteX3" fmla="*/ 2060874 w 2779165"/>
                    <a:gd name="connsiteY3" fmla="*/ 1739976 h 2667985"/>
                    <a:gd name="connsiteX4" fmla="*/ 1966874 w 2779165"/>
                    <a:gd name="connsiteY4" fmla="*/ 2106577 h 2667985"/>
                    <a:gd name="connsiteX5" fmla="*/ 2176916 w 2779165"/>
                    <a:gd name="connsiteY5" fmla="*/ 2667985 h 2667985"/>
                    <a:gd name="connsiteX6" fmla="*/ 2779165 w 2779165"/>
                    <a:gd name="connsiteY6" fmla="*/ 2667985 h 2667985"/>
                    <a:gd name="connsiteX7" fmla="*/ 2447247 w 2779165"/>
                    <a:gd name="connsiteY7" fmla="*/ 627208 h 2667985"/>
                    <a:gd name="connsiteX8" fmla="*/ 1849535 w 2779165"/>
                    <a:gd name="connsiteY8" fmla="*/ 0 h 2667985"/>
                    <a:gd name="connsiteX9" fmla="*/ 1658294 w 2779165"/>
                    <a:gd name="connsiteY9" fmla="*/ 41814 h 2667985"/>
                    <a:gd name="connsiteX10" fmla="*/ 1897184 w 2779165"/>
                    <a:gd name="connsiteY10" fmla="*/ 411008 h 2667985"/>
                    <a:gd name="connsiteX11" fmla="*/ 1681956 w 2779165"/>
                    <a:gd name="connsiteY11" fmla="*/ 999644 h 2667985"/>
                    <a:gd name="connsiteX12" fmla="*/ 1479693 w 2779165"/>
                    <a:gd name="connsiteY12" fmla="*/ 1211630 h 2667985"/>
                    <a:gd name="connsiteX13" fmla="*/ 1201582 w 2779165"/>
                    <a:gd name="connsiteY13" fmla="*/ 1631714 h 2667985"/>
                    <a:gd name="connsiteX14" fmla="*/ 419111 w 2779165"/>
                    <a:gd name="connsiteY14" fmla="*/ 1855694 h 2667985"/>
                    <a:gd name="connsiteX15" fmla="*/ 5186 w 2779165"/>
                    <a:gd name="connsiteY15" fmla="*/ 1854073 h 2667985"/>
                    <a:gd name="connsiteX16" fmla="*/ 0 w 2779165"/>
                    <a:gd name="connsiteY16" fmla="*/ 2009011 h 2667985"/>
                    <a:gd name="connsiteX17" fmla="*/ 1059610 w 2779165"/>
                    <a:gd name="connsiteY17" fmla="*/ 2005122 h 2667985"/>
                    <a:gd name="connsiteX0" fmla="*/ 1059610 w 2779165"/>
                    <a:gd name="connsiteY0" fmla="*/ 2005122 h 2667985"/>
                    <a:gd name="connsiteX1" fmla="*/ 2007715 w 2779165"/>
                    <a:gd name="connsiteY1" fmla="*/ 979223 h 2667985"/>
                    <a:gd name="connsiteX2" fmla="*/ 2018736 w 2779165"/>
                    <a:gd name="connsiteY2" fmla="*/ 1316327 h 2667985"/>
                    <a:gd name="connsiteX3" fmla="*/ 2060874 w 2779165"/>
                    <a:gd name="connsiteY3" fmla="*/ 1739976 h 2667985"/>
                    <a:gd name="connsiteX4" fmla="*/ 1966874 w 2779165"/>
                    <a:gd name="connsiteY4" fmla="*/ 2106577 h 2667985"/>
                    <a:gd name="connsiteX5" fmla="*/ 2176916 w 2779165"/>
                    <a:gd name="connsiteY5" fmla="*/ 2667985 h 2667985"/>
                    <a:gd name="connsiteX6" fmla="*/ 2779165 w 2779165"/>
                    <a:gd name="connsiteY6" fmla="*/ 2667985 h 2667985"/>
                    <a:gd name="connsiteX7" fmla="*/ 2447247 w 2779165"/>
                    <a:gd name="connsiteY7" fmla="*/ 627208 h 2667985"/>
                    <a:gd name="connsiteX8" fmla="*/ 1849535 w 2779165"/>
                    <a:gd name="connsiteY8" fmla="*/ 0 h 2667985"/>
                    <a:gd name="connsiteX9" fmla="*/ 1677344 w 2779165"/>
                    <a:gd name="connsiteY9" fmla="*/ 75151 h 2667985"/>
                    <a:gd name="connsiteX10" fmla="*/ 1897184 w 2779165"/>
                    <a:gd name="connsiteY10" fmla="*/ 411008 h 2667985"/>
                    <a:gd name="connsiteX11" fmla="*/ 1681956 w 2779165"/>
                    <a:gd name="connsiteY11" fmla="*/ 999644 h 2667985"/>
                    <a:gd name="connsiteX12" fmla="*/ 1479693 w 2779165"/>
                    <a:gd name="connsiteY12" fmla="*/ 1211630 h 2667985"/>
                    <a:gd name="connsiteX13" fmla="*/ 1201582 w 2779165"/>
                    <a:gd name="connsiteY13" fmla="*/ 1631714 h 2667985"/>
                    <a:gd name="connsiteX14" fmla="*/ 419111 w 2779165"/>
                    <a:gd name="connsiteY14" fmla="*/ 1855694 h 2667985"/>
                    <a:gd name="connsiteX15" fmla="*/ 5186 w 2779165"/>
                    <a:gd name="connsiteY15" fmla="*/ 1854073 h 2667985"/>
                    <a:gd name="connsiteX16" fmla="*/ 0 w 2779165"/>
                    <a:gd name="connsiteY16" fmla="*/ 2009011 h 2667985"/>
                    <a:gd name="connsiteX17" fmla="*/ 1059610 w 2779165"/>
                    <a:gd name="connsiteY17" fmla="*/ 2005122 h 26679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779165" h="2667985">
                      <a:moveTo>
                        <a:pt x="1059610" y="2005122"/>
                      </a:moveTo>
                      <a:cubicBezTo>
                        <a:pt x="1115685" y="1992480"/>
                        <a:pt x="1771418" y="1457328"/>
                        <a:pt x="2007715" y="979223"/>
                      </a:cubicBezTo>
                      <a:cubicBezTo>
                        <a:pt x="1994101" y="1092023"/>
                        <a:pt x="1982756" y="1205472"/>
                        <a:pt x="2018736" y="1316327"/>
                      </a:cubicBezTo>
                      <a:cubicBezTo>
                        <a:pt x="2063143" y="1453438"/>
                        <a:pt x="2100419" y="1594762"/>
                        <a:pt x="2060874" y="1739976"/>
                      </a:cubicBezTo>
                      <a:cubicBezTo>
                        <a:pt x="2028136" y="1860556"/>
                        <a:pt x="1962336" y="1974329"/>
                        <a:pt x="1966874" y="2106577"/>
                      </a:cubicBezTo>
                      <a:cubicBezTo>
                        <a:pt x="1974005" y="2317591"/>
                        <a:pt x="2146446" y="2467344"/>
                        <a:pt x="2176916" y="2667985"/>
                      </a:cubicBezTo>
                      <a:lnTo>
                        <a:pt x="2779165" y="2667985"/>
                      </a:lnTo>
                      <a:cubicBezTo>
                        <a:pt x="2739620" y="1869632"/>
                        <a:pt x="2548703" y="828823"/>
                        <a:pt x="2447247" y="627208"/>
                      </a:cubicBezTo>
                      <a:cubicBezTo>
                        <a:pt x="2307219" y="348125"/>
                        <a:pt x="1849535" y="0"/>
                        <a:pt x="1849535" y="0"/>
                      </a:cubicBezTo>
                      <a:cubicBezTo>
                        <a:pt x="1785788" y="13938"/>
                        <a:pt x="1741091" y="61213"/>
                        <a:pt x="1677344" y="75151"/>
                      </a:cubicBezTo>
                      <a:cubicBezTo>
                        <a:pt x="1729206" y="156510"/>
                        <a:pt x="1848563" y="327056"/>
                        <a:pt x="1897184" y="411008"/>
                      </a:cubicBezTo>
                      <a:cubicBezTo>
                        <a:pt x="1863149" y="597388"/>
                        <a:pt x="1766232" y="869016"/>
                        <a:pt x="1681956" y="999644"/>
                      </a:cubicBezTo>
                      <a:cubicBezTo>
                        <a:pt x="1622314" y="1091699"/>
                        <a:pt x="1560080" y="1149396"/>
                        <a:pt x="1479693" y="1211630"/>
                      </a:cubicBezTo>
                      <a:cubicBezTo>
                        <a:pt x="1354900" y="1308548"/>
                        <a:pt x="1287479" y="1507245"/>
                        <a:pt x="1201582" y="1631714"/>
                      </a:cubicBezTo>
                      <a:cubicBezTo>
                        <a:pt x="1069010" y="1823280"/>
                        <a:pt x="601602" y="1864121"/>
                        <a:pt x="419111" y="1855694"/>
                      </a:cubicBezTo>
                      <a:cubicBezTo>
                        <a:pt x="279084" y="1849211"/>
                        <a:pt x="144566" y="1829114"/>
                        <a:pt x="5186" y="1854073"/>
                      </a:cubicBezTo>
                      <a:lnTo>
                        <a:pt x="0" y="2009011"/>
                      </a:lnTo>
                      <a:cubicBezTo>
                        <a:pt x="-324" y="2008687"/>
                        <a:pt x="981816" y="2022625"/>
                        <a:pt x="1059610" y="2005122"/>
                      </a:cubicBezTo>
                      <a:close/>
                    </a:path>
                  </a:pathLst>
                </a:custGeom>
                <a:solidFill>
                  <a:srgbClr val="BAD1ED">
                    <a:alpha val="55000"/>
                  </a:srgbClr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5" name="组合 24">
                <a:extLst>
                  <a:ext uri="{FF2B5EF4-FFF2-40B4-BE49-F238E27FC236}">
                    <a16:creationId xmlns:a16="http://schemas.microsoft.com/office/drawing/2014/main" id="{EAD92D42-B91C-425D-9ABD-7FA062197FBC}"/>
                  </a:ext>
                </a:extLst>
              </p:cNvPr>
              <p:cNvGrpSpPr/>
              <p:nvPr/>
            </p:nvGrpSpPr>
            <p:grpSpPr>
              <a:xfrm>
                <a:off x="6018306" y="5465730"/>
                <a:ext cx="4026774" cy="659297"/>
                <a:chOff x="6018306" y="5465730"/>
                <a:chExt cx="4026774" cy="659297"/>
              </a:xfrm>
              <a:solidFill>
                <a:schemeClr val="accent1"/>
              </a:solidFill>
            </p:grpSpPr>
            <p:sp>
              <p:nvSpPr>
                <p:cNvPr id="26" name="任意多边形: 形状 25">
                  <a:extLst>
                    <a:ext uri="{FF2B5EF4-FFF2-40B4-BE49-F238E27FC236}">
                      <a16:creationId xmlns:a16="http://schemas.microsoft.com/office/drawing/2014/main" id="{F3ED6D7C-FAA6-41F5-A36E-397E694C1A17}"/>
                    </a:ext>
                  </a:extLst>
                </p:cNvPr>
                <p:cNvSpPr/>
                <p:nvPr/>
              </p:nvSpPr>
              <p:spPr>
                <a:xfrm>
                  <a:off x="6426396" y="5845296"/>
                  <a:ext cx="3210593" cy="279731"/>
                </a:xfrm>
                <a:custGeom>
                  <a:avLst/>
                  <a:gdLst>
                    <a:gd name="connsiteX0" fmla="*/ 0 w 3210593"/>
                    <a:gd name="connsiteY0" fmla="*/ 0 h 279731"/>
                    <a:gd name="connsiteX1" fmla="*/ 3210594 w 3210593"/>
                    <a:gd name="connsiteY1" fmla="*/ 0 h 279731"/>
                    <a:gd name="connsiteX2" fmla="*/ 3210594 w 3210593"/>
                    <a:gd name="connsiteY2" fmla="*/ 279731 h 279731"/>
                    <a:gd name="connsiteX3" fmla="*/ 0 w 3210593"/>
                    <a:gd name="connsiteY3" fmla="*/ 279731 h 279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10593" h="279731">
                      <a:moveTo>
                        <a:pt x="0" y="0"/>
                      </a:moveTo>
                      <a:lnTo>
                        <a:pt x="3210594" y="0"/>
                      </a:lnTo>
                      <a:lnTo>
                        <a:pt x="3210594" y="279731"/>
                      </a:lnTo>
                      <a:lnTo>
                        <a:pt x="0" y="279731"/>
                      </a:lnTo>
                      <a:close/>
                    </a:path>
                  </a:pathLst>
                </a:custGeom>
                <a:solidFill>
                  <a:srgbClr val="42177B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/>
                </a:p>
              </p:txBody>
            </p:sp>
            <p:sp>
              <p:nvSpPr>
                <p:cNvPr id="27" name="任意多边形: 形状 26">
                  <a:extLst>
                    <a:ext uri="{FF2B5EF4-FFF2-40B4-BE49-F238E27FC236}">
                      <a16:creationId xmlns:a16="http://schemas.microsoft.com/office/drawing/2014/main" id="{497F859F-1FE0-4BD6-80F2-02AAF7417AE0}"/>
                    </a:ext>
                  </a:extLst>
                </p:cNvPr>
                <p:cNvSpPr/>
                <p:nvPr/>
              </p:nvSpPr>
              <p:spPr>
                <a:xfrm>
                  <a:off x="6018306" y="5465730"/>
                  <a:ext cx="4026774" cy="379566"/>
                </a:xfrm>
                <a:custGeom>
                  <a:avLst/>
                  <a:gdLst>
                    <a:gd name="connsiteX0" fmla="*/ 0 w 4026774"/>
                    <a:gd name="connsiteY0" fmla="*/ 0 h 379566"/>
                    <a:gd name="connsiteX1" fmla="*/ 4026775 w 4026774"/>
                    <a:gd name="connsiteY1" fmla="*/ 0 h 379566"/>
                    <a:gd name="connsiteX2" fmla="*/ 4026775 w 4026774"/>
                    <a:gd name="connsiteY2" fmla="*/ 379566 h 379566"/>
                    <a:gd name="connsiteX3" fmla="*/ 0 w 4026774"/>
                    <a:gd name="connsiteY3" fmla="*/ 379566 h 379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026774" h="379566">
                      <a:moveTo>
                        <a:pt x="0" y="0"/>
                      </a:moveTo>
                      <a:lnTo>
                        <a:pt x="4026775" y="0"/>
                      </a:lnTo>
                      <a:lnTo>
                        <a:pt x="4026775" y="379566"/>
                      </a:lnTo>
                      <a:lnTo>
                        <a:pt x="0" y="379566"/>
                      </a:lnTo>
                      <a:close/>
                    </a:path>
                  </a:pathLst>
                </a:custGeom>
                <a:solidFill>
                  <a:srgbClr val="100142"/>
                </a:solidFill>
                <a:ln w="3238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843284A3-0755-42ED-9EB0-4555E06EB470}"/>
                </a:ext>
              </a:extLst>
            </p:cNvPr>
            <p:cNvSpPr/>
            <p:nvPr userDrawn="1"/>
          </p:nvSpPr>
          <p:spPr>
            <a:xfrm>
              <a:off x="9377144" y="3510619"/>
              <a:ext cx="159800" cy="159800"/>
            </a:xfrm>
            <a:custGeom>
              <a:avLst/>
              <a:gdLst>
                <a:gd name="connsiteX0" fmla="*/ 159800 w 159800"/>
                <a:gd name="connsiteY0" fmla="*/ 102104 h 159800"/>
                <a:gd name="connsiteX1" fmla="*/ 159800 w 159800"/>
                <a:gd name="connsiteY1" fmla="*/ 57697 h 159800"/>
                <a:gd name="connsiteX2" fmla="*/ 102104 w 159800"/>
                <a:gd name="connsiteY2" fmla="*/ 57697 h 159800"/>
                <a:gd name="connsiteX3" fmla="*/ 102104 w 159800"/>
                <a:gd name="connsiteY3" fmla="*/ 0 h 159800"/>
                <a:gd name="connsiteX4" fmla="*/ 57697 w 159800"/>
                <a:gd name="connsiteY4" fmla="*/ 0 h 159800"/>
                <a:gd name="connsiteX5" fmla="*/ 57697 w 159800"/>
                <a:gd name="connsiteY5" fmla="*/ 57697 h 159800"/>
                <a:gd name="connsiteX6" fmla="*/ 0 w 159800"/>
                <a:gd name="connsiteY6" fmla="*/ 57697 h 159800"/>
                <a:gd name="connsiteX7" fmla="*/ 0 w 159800"/>
                <a:gd name="connsiteY7" fmla="*/ 102104 h 159800"/>
                <a:gd name="connsiteX8" fmla="*/ 57697 w 159800"/>
                <a:gd name="connsiteY8" fmla="*/ 102104 h 159800"/>
                <a:gd name="connsiteX9" fmla="*/ 57697 w 159800"/>
                <a:gd name="connsiteY9" fmla="*/ 159800 h 159800"/>
                <a:gd name="connsiteX10" fmla="*/ 102104 w 159800"/>
                <a:gd name="connsiteY10" fmla="*/ 159800 h 159800"/>
                <a:gd name="connsiteX11" fmla="*/ 102104 w 159800"/>
                <a:gd name="connsiteY11" fmla="*/ 102104 h 15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800" h="159800">
                  <a:moveTo>
                    <a:pt x="159800" y="102104"/>
                  </a:moveTo>
                  <a:lnTo>
                    <a:pt x="159800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7697" y="0"/>
                  </a:lnTo>
                  <a:lnTo>
                    <a:pt x="57697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7697" y="102104"/>
                  </a:lnTo>
                  <a:lnTo>
                    <a:pt x="57697" y="159800"/>
                  </a:lnTo>
                  <a:lnTo>
                    <a:pt x="102104" y="159800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0DEBA758-5C28-4B36-8B94-692EAE1732AF}"/>
                </a:ext>
              </a:extLst>
            </p:cNvPr>
            <p:cNvSpPr/>
            <p:nvPr userDrawn="1"/>
          </p:nvSpPr>
          <p:spPr>
            <a:xfrm>
              <a:off x="8544756" y="2640631"/>
              <a:ext cx="159800" cy="159800"/>
            </a:xfrm>
            <a:custGeom>
              <a:avLst/>
              <a:gdLst>
                <a:gd name="connsiteX0" fmla="*/ 159800 w 159800"/>
                <a:gd name="connsiteY0" fmla="*/ 102104 h 159800"/>
                <a:gd name="connsiteX1" fmla="*/ 159800 w 159800"/>
                <a:gd name="connsiteY1" fmla="*/ 57697 h 159800"/>
                <a:gd name="connsiteX2" fmla="*/ 102104 w 159800"/>
                <a:gd name="connsiteY2" fmla="*/ 57697 h 159800"/>
                <a:gd name="connsiteX3" fmla="*/ 102104 w 159800"/>
                <a:gd name="connsiteY3" fmla="*/ 0 h 159800"/>
                <a:gd name="connsiteX4" fmla="*/ 57697 w 159800"/>
                <a:gd name="connsiteY4" fmla="*/ 0 h 159800"/>
                <a:gd name="connsiteX5" fmla="*/ 57697 w 159800"/>
                <a:gd name="connsiteY5" fmla="*/ 57697 h 159800"/>
                <a:gd name="connsiteX6" fmla="*/ 0 w 159800"/>
                <a:gd name="connsiteY6" fmla="*/ 57697 h 159800"/>
                <a:gd name="connsiteX7" fmla="*/ 0 w 159800"/>
                <a:gd name="connsiteY7" fmla="*/ 102104 h 159800"/>
                <a:gd name="connsiteX8" fmla="*/ 57697 w 159800"/>
                <a:gd name="connsiteY8" fmla="*/ 102104 h 159800"/>
                <a:gd name="connsiteX9" fmla="*/ 57697 w 159800"/>
                <a:gd name="connsiteY9" fmla="*/ 159800 h 159800"/>
                <a:gd name="connsiteX10" fmla="*/ 102104 w 159800"/>
                <a:gd name="connsiteY10" fmla="*/ 159800 h 159800"/>
                <a:gd name="connsiteX11" fmla="*/ 102104 w 159800"/>
                <a:gd name="connsiteY11" fmla="*/ 102104 h 15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800" h="159800">
                  <a:moveTo>
                    <a:pt x="159800" y="102104"/>
                  </a:moveTo>
                  <a:lnTo>
                    <a:pt x="159800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7697" y="0"/>
                  </a:lnTo>
                  <a:lnTo>
                    <a:pt x="57697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7697" y="102104"/>
                  </a:lnTo>
                  <a:lnTo>
                    <a:pt x="57697" y="159800"/>
                  </a:lnTo>
                  <a:lnTo>
                    <a:pt x="102104" y="159800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CB51FB03-A3BA-4D53-B71A-052F6826B85B}"/>
                </a:ext>
              </a:extLst>
            </p:cNvPr>
            <p:cNvSpPr/>
            <p:nvPr userDrawn="1"/>
          </p:nvSpPr>
          <p:spPr>
            <a:xfrm>
              <a:off x="10858457" y="2619562"/>
              <a:ext cx="160124" cy="159800"/>
            </a:xfrm>
            <a:custGeom>
              <a:avLst/>
              <a:gdLst>
                <a:gd name="connsiteX0" fmla="*/ 160125 w 160124"/>
                <a:gd name="connsiteY0" fmla="*/ 102104 h 159800"/>
                <a:gd name="connsiteX1" fmla="*/ 160125 w 160124"/>
                <a:gd name="connsiteY1" fmla="*/ 57697 h 159800"/>
                <a:gd name="connsiteX2" fmla="*/ 102428 w 160124"/>
                <a:gd name="connsiteY2" fmla="*/ 57697 h 159800"/>
                <a:gd name="connsiteX3" fmla="*/ 102428 w 160124"/>
                <a:gd name="connsiteY3" fmla="*/ 0 h 159800"/>
                <a:gd name="connsiteX4" fmla="*/ 58021 w 160124"/>
                <a:gd name="connsiteY4" fmla="*/ 0 h 159800"/>
                <a:gd name="connsiteX5" fmla="*/ 58021 w 160124"/>
                <a:gd name="connsiteY5" fmla="*/ 57697 h 159800"/>
                <a:gd name="connsiteX6" fmla="*/ 0 w 160124"/>
                <a:gd name="connsiteY6" fmla="*/ 57697 h 159800"/>
                <a:gd name="connsiteX7" fmla="*/ 0 w 160124"/>
                <a:gd name="connsiteY7" fmla="*/ 102104 h 159800"/>
                <a:gd name="connsiteX8" fmla="*/ 58021 w 160124"/>
                <a:gd name="connsiteY8" fmla="*/ 102104 h 159800"/>
                <a:gd name="connsiteX9" fmla="*/ 58021 w 160124"/>
                <a:gd name="connsiteY9" fmla="*/ 159800 h 159800"/>
                <a:gd name="connsiteX10" fmla="*/ 102428 w 160124"/>
                <a:gd name="connsiteY10" fmla="*/ 159800 h 159800"/>
                <a:gd name="connsiteX11" fmla="*/ 102428 w 160124"/>
                <a:gd name="connsiteY11" fmla="*/ 102104 h 15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124" h="159800">
                  <a:moveTo>
                    <a:pt x="160125" y="102104"/>
                  </a:moveTo>
                  <a:lnTo>
                    <a:pt x="160125" y="57697"/>
                  </a:lnTo>
                  <a:lnTo>
                    <a:pt x="102428" y="57697"/>
                  </a:lnTo>
                  <a:lnTo>
                    <a:pt x="102428" y="0"/>
                  </a:lnTo>
                  <a:lnTo>
                    <a:pt x="58021" y="0"/>
                  </a:lnTo>
                  <a:lnTo>
                    <a:pt x="58021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8021" y="102104"/>
                  </a:lnTo>
                  <a:lnTo>
                    <a:pt x="58021" y="159800"/>
                  </a:lnTo>
                  <a:lnTo>
                    <a:pt x="102428" y="159800"/>
                  </a:lnTo>
                  <a:lnTo>
                    <a:pt x="102428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3773030F-54D3-4D34-9D58-4213521E6D2C}"/>
                </a:ext>
              </a:extLst>
            </p:cNvPr>
            <p:cNvSpPr/>
            <p:nvPr userDrawn="1"/>
          </p:nvSpPr>
          <p:spPr>
            <a:xfrm>
              <a:off x="8868570" y="1612788"/>
              <a:ext cx="159800" cy="159800"/>
            </a:xfrm>
            <a:custGeom>
              <a:avLst/>
              <a:gdLst>
                <a:gd name="connsiteX0" fmla="*/ 159800 w 159800"/>
                <a:gd name="connsiteY0" fmla="*/ 102104 h 159800"/>
                <a:gd name="connsiteX1" fmla="*/ 159800 w 159800"/>
                <a:gd name="connsiteY1" fmla="*/ 57697 h 159800"/>
                <a:gd name="connsiteX2" fmla="*/ 102104 w 159800"/>
                <a:gd name="connsiteY2" fmla="*/ 57697 h 159800"/>
                <a:gd name="connsiteX3" fmla="*/ 102104 w 159800"/>
                <a:gd name="connsiteY3" fmla="*/ 0 h 159800"/>
                <a:gd name="connsiteX4" fmla="*/ 57697 w 159800"/>
                <a:gd name="connsiteY4" fmla="*/ 0 h 159800"/>
                <a:gd name="connsiteX5" fmla="*/ 57697 w 159800"/>
                <a:gd name="connsiteY5" fmla="*/ 57697 h 159800"/>
                <a:gd name="connsiteX6" fmla="*/ 0 w 159800"/>
                <a:gd name="connsiteY6" fmla="*/ 57697 h 159800"/>
                <a:gd name="connsiteX7" fmla="*/ 0 w 159800"/>
                <a:gd name="connsiteY7" fmla="*/ 102104 h 159800"/>
                <a:gd name="connsiteX8" fmla="*/ 57697 w 159800"/>
                <a:gd name="connsiteY8" fmla="*/ 102104 h 159800"/>
                <a:gd name="connsiteX9" fmla="*/ 57697 w 159800"/>
                <a:gd name="connsiteY9" fmla="*/ 159800 h 159800"/>
                <a:gd name="connsiteX10" fmla="*/ 102104 w 159800"/>
                <a:gd name="connsiteY10" fmla="*/ 159800 h 159800"/>
                <a:gd name="connsiteX11" fmla="*/ 102104 w 159800"/>
                <a:gd name="connsiteY11" fmla="*/ 102104 h 15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800" h="159800">
                  <a:moveTo>
                    <a:pt x="159800" y="102104"/>
                  </a:moveTo>
                  <a:lnTo>
                    <a:pt x="159800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7697" y="0"/>
                  </a:lnTo>
                  <a:lnTo>
                    <a:pt x="57697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7697" y="102104"/>
                  </a:lnTo>
                  <a:lnTo>
                    <a:pt x="57697" y="159800"/>
                  </a:lnTo>
                  <a:lnTo>
                    <a:pt x="102104" y="159800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ED558D3D-F5DC-4A90-807E-F981F071DECB}"/>
                </a:ext>
              </a:extLst>
            </p:cNvPr>
            <p:cNvSpPr/>
            <p:nvPr userDrawn="1"/>
          </p:nvSpPr>
          <p:spPr>
            <a:xfrm>
              <a:off x="6852104" y="3510619"/>
              <a:ext cx="160124" cy="159800"/>
            </a:xfrm>
            <a:custGeom>
              <a:avLst/>
              <a:gdLst>
                <a:gd name="connsiteX0" fmla="*/ 160125 w 160124"/>
                <a:gd name="connsiteY0" fmla="*/ 102104 h 159800"/>
                <a:gd name="connsiteX1" fmla="*/ 160125 w 160124"/>
                <a:gd name="connsiteY1" fmla="*/ 57697 h 159800"/>
                <a:gd name="connsiteX2" fmla="*/ 102104 w 160124"/>
                <a:gd name="connsiteY2" fmla="*/ 57697 h 159800"/>
                <a:gd name="connsiteX3" fmla="*/ 102104 w 160124"/>
                <a:gd name="connsiteY3" fmla="*/ 0 h 159800"/>
                <a:gd name="connsiteX4" fmla="*/ 58021 w 160124"/>
                <a:gd name="connsiteY4" fmla="*/ 0 h 159800"/>
                <a:gd name="connsiteX5" fmla="*/ 58021 w 160124"/>
                <a:gd name="connsiteY5" fmla="*/ 57697 h 159800"/>
                <a:gd name="connsiteX6" fmla="*/ 0 w 160124"/>
                <a:gd name="connsiteY6" fmla="*/ 57697 h 159800"/>
                <a:gd name="connsiteX7" fmla="*/ 0 w 160124"/>
                <a:gd name="connsiteY7" fmla="*/ 102104 h 159800"/>
                <a:gd name="connsiteX8" fmla="*/ 58021 w 160124"/>
                <a:gd name="connsiteY8" fmla="*/ 102104 h 159800"/>
                <a:gd name="connsiteX9" fmla="*/ 58021 w 160124"/>
                <a:gd name="connsiteY9" fmla="*/ 159800 h 159800"/>
                <a:gd name="connsiteX10" fmla="*/ 102104 w 160124"/>
                <a:gd name="connsiteY10" fmla="*/ 159800 h 159800"/>
                <a:gd name="connsiteX11" fmla="*/ 102104 w 160124"/>
                <a:gd name="connsiteY11" fmla="*/ 102104 h 15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124" h="159800">
                  <a:moveTo>
                    <a:pt x="160125" y="102104"/>
                  </a:moveTo>
                  <a:lnTo>
                    <a:pt x="160125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8021" y="0"/>
                  </a:lnTo>
                  <a:lnTo>
                    <a:pt x="58021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8021" y="102104"/>
                  </a:lnTo>
                  <a:lnTo>
                    <a:pt x="58021" y="159800"/>
                  </a:lnTo>
                  <a:lnTo>
                    <a:pt x="102104" y="159800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3F1792BD-4BC2-4A8C-9483-CBD1D91EA83C}"/>
                </a:ext>
              </a:extLst>
            </p:cNvPr>
            <p:cNvSpPr/>
            <p:nvPr userDrawn="1"/>
          </p:nvSpPr>
          <p:spPr>
            <a:xfrm>
              <a:off x="7794050" y="3334288"/>
              <a:ext cx="160124" cy="160124"/>
            </a:xfrm>
            <a:custGeom>
              <a:avLst/>
              <a:gdLst>
                <a:gd name="connsiteX0" fmla="*/ 160125 w 160124"/>
                <a:gd name="connsiteY0" fmla="*/ 102104 h 160124"/>
                <a:gd name="connsiteX1" fmla="*/ 160125 w 160124"/>
                <a:gd name="connsiteY1" fmla="*/ 57697 h 160124"/>
                <a:gd name="connsiteX2" fmla="*/ 102104 w 160124"/>
                <a:gd name="connsiteY2" fmla="*/ 57697 h 160124"/>
                <a:gd name="connsiteX3" fmla="*/ 102104 w 160124"/>
                <a:gd name="connsiteY3" fmla="*/ 0 h 160124"/>
                <a:gd name="connsiteX4" fmla="*/ 58021 w 160124"/>
                <a:gd name="connsiteY4" fmla="*/ 0 h 160124"/>
                <a:gd name="connsiteX5" fmla="*/ 58021 w 160124"/>
                <a:gd name="connsiteY5" fmla="*/ 57697 h 160124"/>
                <a:gd name="connsiteX6" fmla="*/ 0 w 160124"/>
                <a:gd name="connsiteY6" fmla="*/ 57697 h 160124"/>
                <a:gd name="connsiteX7" fmla="*/ 0 w 160124"/>
                <a:gd name="connsiteY7" fmla="*/ 102104 h 160124"/>
                <a:gd name="connsiteX8" fmla="*/ 58021 w 160124"/>
                <a:gd name="connsiteY8" fmla="*/ 102104 h 160124"/>
                <a:gd name="connsiteX9" fmla="*/ 58021 w 160124"/>
                <a:gd name="connsiteY9" fmla="*/ 160124 h 160124"/>
                <a:gd name="connsiteX10" fmla="*/ 102104 w 160124"/>
                <a:gd name="connsiteY10" fmla="*/ 160124 h 160124"/>
                <a:gd name="connsiteX11" fmla="*/ 102104 w 160124"/>
                <a:gd name="connsiteY11" fmla="*/ 102104 h 16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124" h="160124">
                  <a:moveTo>
                    <a:pt x="160125" y="102104"/>
                  </a:moveTo>
                  <a:lnTo>
                    <a:pt x="160125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8021" y="0"/>
                  </a:lnTo>
                  <a:lnTo>
                    <a:pt x="58021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8021" y="102104"/>
                  </a:lnTo>
                  <a:lnTo>
                    <a:pt x="58021" y="160124"/>
                  </a:lnTo>
                  <a:lnTo>
                    <a:pt x="102104" y="160124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8ACDC311-7DB3-4E75-BA31-632BED6F8CAD}"/>
                </a:ext>
              </a:extLst>
            </p:cNvPr>
            <p:cNvSpPr/>
            <p:nvPr userDrawn="1"/>
          </p:nvSpPr>
          <p:spPr>
            <a:xfrm>
              <a:off x="7446574" y="2227354"/>
              <a:ext cx="159800" cy="160124"/>
            </a:xfrm>
            <a:custGeom>
              <a:avLst/>
              <a:gdLst>
                <a:gd name="connsiteX0" fmla="*/ 159800 w 159800"/>
                <a:gd name="connsiteY0" fmla="*/ 102104 h 160124"/>
                <a:gd name="connsiteX1" fmla="*/ 159800 w 159800"/>
                <a:gd name="connsiteY1" fmla="*/ 57697 h 160124"/>
                <a:gd name="connsiteX2" fmla="*/ 102104 w 159800"/>
                <a:gd name="connsiteY2" fmla="*/ 57697 h 160124"/>
                <a:gd name="connsiteX3" fmla="*/ 102104 w 159800"/>
                <a:gd name="connsiteY3" fmla="*/ 0 h 160124"/>
                <a:gd name="connsiteX4" fmla="*/ 57697 w 159800"/>
                <a:gd name="connsiteY4" fmla="*/ 0 h 160124"/>
                <a:gd name="connsiteX5" fmla="*/ 57697 w 159800"/>
                <a:gd name="connsiteY5" fmla="*/ 57697 h 160124"/>
                <a:gd name="connsiteX6" fmla="*/ 0 w 159800"/>
                <a:gd name="connsiteY6" fmla="*/ 57697 h 160124"/>
                <a:gd name="connsiteX7" fmla="*/ 0 w 159800"/>
                <a:gd name="connsiteY7" fmla="*/ 102104 h 160124"/>
                <a:gd name="connsiteX8" fmla="*/ 57697 w 159800"/>
                <a:gd name="connsiteY8" fmla="*/ 102104 h 160124"/>
                <a:gd name="connsiteX9" fmla="*/ 57697 w 159800"/>
                <a:gd name="connsiteY9" fmla="*/ 160125 h 160124"/>
                <a:gd name="connsiteX10" fmla="*/ 102104 w 159800"/>
                <a:gd name="connsiteY10" fmla="*/ 160125 h 160124"/>
                <a:gd name="connsiteX11" fmla="*/ 102104 w 159800"/>
                <a:gd name="connsiteY11" fmla="*/ 102104 h 16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800" h="160124">
                  <a:moveTo>
                    <a:pt x="159800" y="102104"/>
                  </a:moveTo>
                  <a:lnTo>
                    <a:pt x="159800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7697" y="0"/>
                  </a:lnTo>
                  <a:lnTo>
                    <a:pt x="57697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7697" y="102104"/>
                  </a:lnTo>
                  <a:lnTo>
                    <a:pt x="57697" y="160125"/>
                  </a:lnTo>
                  <a:lnTo>
                    <a:pt x="102104" y="160125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351669F9-57EA-462F-8247-F5771ECFEA50}"/>
                </a:ext>
              </a:extLst>
            </p:cNvPr>
            <p:cNvSpPr/>
            <p:nvPr userDrawn="1"/>
          </p:nvSpPr>
          <p:spPr>
            <a:xfrm>
              <a:off x="6868959" y="2008885"/>
              <a:ext cx="159800" cy="159800"/>
            </a:xfrm>
            <a:custGeom>
              <a:avLst/>
              <a:gdLst>
                <a:gd name="connsiteX0" fmla="*/ 159800 w 159800"/>
                <a:gd name="connsiteY0" fmla="*/ 102104 h 159800"/>
                <a:gd name="connsiteX1" fmla="*/ 159800 w 159800"/>
                <a:gd name="connsiteY1" fmla="*/ 57697 h 159800"/>
                <a:gd name="connsiteX2" fmla="*/ 102104 w 159800"/>
                <a:gd name="connsiteY2" fmla="*/ 57697 h 159800"/>
                <a:gd name="connsiteX3" fmla="*/ 102104 w 159800"/>
                <a:gd name="connsiteY3" fmla="*/ 0 h 159800"/>
                <a:gd name="connsiteX4" fmla="*/ 57697 w 159800"/>
                <a:gd name="connsiteY4" fmla="*/ 0 h 159800"/>
                <a:gd name="connsiteX5" fmla="*/ 57697 w 159800"/>
                <a:gd name="connsiteY5" fmla="*/ 57697 h 159800"/>
                <a:gd name="connsiteX6" fmla="*/ 0 w 159800"/>
                <a:gd name="connsiteY6" fmla="*/ 57697 h 159800"/>
                <a:gd name="connsiteX7" fmla="*/ 0 w 159800"/>
                <a:gd name="connsiteY7" fmla="*/ 102104 h 159800"/>
                <a:gd name="connsiteX8" fmla="*/ 57697 w 159800"/>
                <a:gd name="connsiteY8" fmla="*/ 102104 h 159800"/>
                <a:gd name="connsiteX9" fmla="*/ 57697 w 159800"/>
                <a:gd name="connsiteY9" fmla="*/ 159800 h 159800"/>
                <a:gd name="connsiteX10" fmla="*/ 102104 w 159800"/>
                <a:gd name="connsiteY10" fmla="*/ 159800 h 159800"/>
                <a:gd name="connsiteX11" fmla="*/ 102104 w 159800"/>
                <a:gd name="connsiteY11" fmla="*/ 102104 h 15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800" h="159800">
                  <a:moveTo>
                    <a:pt x="159800" y="102104"/>
                  </a:moveTo>
                  <a:lnTo>
                    <a:pt x="159800" y="57697"/>
                  </a:lnTo>
                  <a:lnTo>
                    <a:pt x="102104" y="57697"/>
                  </a:lnTo>
                  <a:lnTo>
                    <a:pt x="102104" y="0"/>
                  </a:lnTo>
                  <a:lnTo>
                    <a:pt x="57697" y="0"/>
                  </a:lnTo>
                  <a:lnTo>
                    <a:pt x="57697" y="57697"/>
                  </a:lnTo>
                  <a:lnTo>
                    <a:pt x="0" y="57697"/>
                  </a:lnTo>
                  <a:lnTo>
                    <a:pt x="0" y="102104"/>
                  </a:lnTo>
                  <a:lnTo>
                    <a:pt x="57697" y="102104"/>
                  </a:lnTo>
                  <a:lnTo>
                    <a:pt x="57697" y="159800"/>
                  </a:lnTo>
                  <a:lnTo>
                    <a:pt x="102104" y="159800"/>
                  </a:lnTo>
                  <a:lnTo>
                    <a:pt x="102104" y="102104"/>
                  </a:lnTo>
                  <a:close/>
                </a:path>
              </a:pathLst>
            </a:custGeom>
            <a:solidFill>
              <a:srgbClr val="F6F8FF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矩形 127">
            <a:extLst>
              <a:ext uri="{FF2B5EF4-FFF2-40B4-BE49-F238E27FC236}">
                <a16:creationId xmlns:a16="http://schemas.microsoft.com/office/drawing/2014/main" id="{0E8E1C87-3F7B-4E15-9359-C87FF9EC467B}"/>
              </a:ext>
            </a:extLst>
          </p:cNvPr>
          <p:cNvSpPr/>
          <p:nvPr userDrawn="1"/>
        </p:nvSpPr>
        <p:spPr>
          <a:xfrm>
            <a:off x="0" y="5778055"/>
            <a:ext cx="12192000" cy="10799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文本框 293">
            <a:extLst>
              <a:ext uri="{FF2B5EF4-FFF2-40B4-BE49-F238E27FC236}">
                <a16:creationId xmlns:a16="http://schemas.microsoft.com/office/drawing/2014/main" id="{6EF6C45B-7AD4-4918-A846-D7A790628B79}"/>
              </a:ext>
            </a:extLst>
          </p:cNvPr>
          <p:cNvSpPr txBox="1"/>
          <p:nvPr/>
        </p:nvSpPr>
        <p:spPr>
          <a:xfrm>
            <a:off x="479425" y="3847121"/>
            <a:ext cx="5612434" cy="2754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7300" dirty="0">
                <a:solidFill>
                  <a:schemeClr val="accent1">
                    <a:lumMod val="20000"/>
                    <a:lumOff val="80000"/>
                    <a:alpha val="30000"/>
                  </a:schemeClr>
                </a:solidFill>
                <a:cs typeface="+mn-ea"/>
                <a:sym typeface="+mn-lt"/>
              </a:rPr>
              <a:t>20XX</a:t>
            </a:r>
            <a:endParaRPr lang="zh-CN" altLang="en-US" sz="17300" dirty="0">
              <a:solidFill>
                <a:schemeClr val="accent1">
                  <a:lumMod val="20000"/>
                  <a:lumOff val="80000"/>
                  <a:alpha val="3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5" name="矩形: 圆角 284">
            <a:extLst>
              <a:ext uri="{FF2B5EF4-FFF2-40B4-BE49-F238E27FC236}">
                <a16:creationId xmlns:a16="http://schemas.microsoft.com/office/drawing/2014/main" id="{4EB5B15F-C133-4549-81AA-53CA258D7C0F}"/>
              </a:ext>
            </a:extLst>
          </p:cNvPr>
          <p:cNvSpPr/>
          <p:nvPr/>
        </p:nvSpPr>
        <p:spPr>
          <a:xfrm>
            <a:off x="669925" y="4619179"/>
            <a:ext cx="2743200" cy="29627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pc="2000" dirty="0">
                <a:cs typeface="+mn-ea"/>
                <a:sym typeface="+mn-lt"/>
              </a:rPr>
              <a:t>SUBTITLE HERE</a:t>
            </a: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69925" y="1375279"/>
            <a:ext cx="5194802" cy="2756566"/>
          </a:xfrm>
        </p:spPr>
        <p:txBody>
          <a:bodyPr>
            <a:normAutofit/>
          </a:bodyPr>
          <a:lstStyle/>
          <a:p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20XX—</a:t>
            </a:r>
            <a:r>
              <a:rPr lang="en-US" altLang="zh-CN" sz="3600" b="0" dirty="0" err="1">
                <a:latin typeface="+mn-lt"/>
                <a:ea typeface="+mn-ea"/>
                <a:cs typeface="+mn-ea"/>
                <a:sym typeface="+mn-lt"/>
              </a:rPr>
              <a:t>nCoV</a:t>
            </a:r>
            <a:br>
              <a:rPr lang="en-US" altLang="zh-CN" sz="5400" b="0" dirty="0"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5400" b="0" dirty="0">
                <a:latin typeface="+mn-lt"/>
                <a:ea typeface="+mn-ea"/>
                <a:cs typeface="+mn-ea"/>
                <a:sym typeface="+mn-lt"/>
              </a:rPr>
              <a:t>新型冠状病毒</a:t>
            </a:r>
            <a:br>
              <a:rPr lang="zh-CN" altLang="en-US" sz="7200" dirty="0"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7200" dirty="0">
                <a:latin typeface="+mn-lt"/>
                <a:ea typeface="+mn-ea"/>
                <a:cs typeface="+mn-ea"/>
                <a:sym typeface="+mn-lt"/>
              </a:rPr>
              <a:t>感染防控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SPEAKER NAME AND TITLE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OfficePLUS</a:t>
            </a:r>
            <a:endParaRPr lang="en-US" altLang="en-US" dirty="0">
              <a:cs typeface="+mn-ea"/>
              <a:sym typeface="+mn-lt"/>
            </a:endParaRPr>
          </a:p>
        </p:txBody>
      </p:sp>
      <p:grpSp>
        <p:nvGrpSpPr>
          <p:cNvPr id="295" name="组合 29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4917FFC3-49CD-432F-A6E8-6C9FC6CFECDB}"/>
              </a:ext>
            </a:extLst>
          </p:cNvPr>
          <p:cNvGrpSpPr>
            <a:grpSpLocks noChangeAspect="1"/>
          </p:cNvGrpSpPr>
          <p:nvPr/>
        </p:nvGrpSpPr>
        <p:grpSpPr>
          <a:xfrm>
            <a:off x="10253458" y="590155"/>
            <a:ext cx="1511449" cy="1207289"/>
            <a:chOff x="3321051" y="1211263"/>
            <a:chExt cx="5549900" cy="443305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96" name="任意多边形: 形状 295">
              <a:extLst>
                <a:ext uri="{FF2B5EF4-FFF2-40B4-BE49-F238E27FC236}">
                  <a16:creationId xmlns:a16="http://schemas.microsoft.com/office/drawing/2014/main" id="{6288B990-C9E0-4D29-BA6A-8608BC02D213}"/>
                </a:ext>
              </a:extLst>
            </p:cNvPr>
            <p:cNvSpPr/>
            <p:nvPr/>
          </p:nvSpPr>
          <p:spPr bwMode="auto">
            <a:xfrm>
              <a:off x="3431672" y="1211263"/>
              <a:ext cx="2752767" cy="2684463"/>
            </a:xfrm>
            <a:custGeom>
              <a:avLst/>
              <a:gdLst>
                <a:gd name="connsiteX0" fmla="*/ 923383 w 2752767"/>
                <a:gd name="connsiteY0" fmla="*/ 2595557 h 2684463"/>
                <a:gd name="connsiteX1" fmla="*/ 915962 w 2752767"/>
                <a:gd name="connsiteY1" fmla="*/ 2610375 h 2684463"/>
                <a:gd name="connsiteX2" fmla="*/ 918436 w 2752767"/>
                <a:gd name="connsiteY2" fmla="*/ 2612845 h 2684463"/>
                <a:gd name="connsiteX3" fmla="*/ 928331 w 2752767"/>
                <a:gd name="connsiteY3" fmla="*/ 2598027 h 2684463"/>
                <a:gd name="connsiteX4" fmla="*/ 923383 w 2752767"/>
                <a:gd name="connsiteY4" fmla="*/ 2595557 h 2684463"/>
                <a:gd name="connsiteX5" fmla="*/ 945647 w 2752767"/>
                <a:gd name="connsiteY5" fmla="*/ 2558513 h 2684463"/>
                <a:gd name="connsiteX6" fmla="*/ 938226 w 2752767"/>
                <a:gd name="connsiteY6" fmla="*/ 2573331 h 2684463"/>
                <a:gd name="connsiteX7" fmla="*/ 943173 w 2752767"/>
                <a:gd name="connsiteY7" fmla="*/ 2575800 h 2684463"/>
                <a:gd name="connsiteX8" fmla="*/ 950594 w 2752767"/>
                <a:gd name="connsiteY8" fmla="*/ 2560983 h 2684463"/>
                <a:gd name="connsiteX9" fmla="*/ 945647 w 2752767"/>
                <a:gd name="connsiteY9" fmla="*/ 2558513 h 2684463"/>
                <a:gd name="connsiteX10" fmla="*/ 1019858 w 2752767"/>
                <a:gd name="connsiteY10" fmla="*/ 2452320 h 2684463"/>
                <a:gd name="connsiteX11" fmla="*/ 1012437 w 2752767"/>
                <a:gd name="connsiteY11" fmla="*/ 2464668 h 2684463"/>
                <a:gd name="connsiteX12" fmla="*/ 1014911 w 2752767"/>
                <a:gd name="connsiteY12" fmla="*/ 2467138 h 2684463"/>
                <a:gd name="connsiteX13" fmla="*/ 1024806 w 2752767"/>
                <a:gd name="connsiteY13" fmla="*/ 2454790 h 2684463"/>
                <a:gd name="connsiteX14" fmla="*/ 1019858 w 2752767"/>
                <a:gd name="connsiteY14" fmla="*/ 2452320 h 2684463"/>
                <a:gd name="connsiteX15" fmla="*/ 1059438 w 2752767"/>
                <a:gd name="connsiteY15" fmla="*/ 2397989 h 2684463"/>
                <a:gd name="connsiteX16" fmla="*/ 1052016 w 2752767"/>
                <a:gd name="connsiteY16" fmla="*/ 2410337 h 2684463"/>
                <a:gd name="connsiteX17" fmla="*/ 1056964 w 2752767"/>
                <a:gd name="connsiteY17" fmla="*/ 2415276 h 2684463"/>
                <a:gd name="connsiteX18" fmla="*/ 1066859 w 2752767"/>
                <a:gd name="connsiteY18" fmla="*/ 2405398 h 2684463"/>
                <a:gd name="connsiteX19" fmla="*/ 1059438 w 2752767"/>
                <a:gd name="connsiteY19" fmla="*/ 2397989 h 2684463"/>
                <a:gd name="connsiteX20" fmla="*/ 1148491 w 2752767"/>
                <a:gd name="connsiteY20" fmla="*/ 2311552 h 2684463"/>
                <a:gd name="connsiteX21" fmla="*/ 1106438 w 2752767"/>
                <a:gd name="connsiteY21" fmla="*/ 2333779 h 2684463"/>
                <a:gd name="connsiteX22" fmla="*/ 1096543 w 2752767"/>
                <a:gd name="connsiteY22" fmla="*/ 2348597 h 2684463"/>
                <a:gd name="connsiteX23" fmla="*/ 1069332 w 2752767"/>
                <a:gd name="connsiteY23" fmla="*/ 2383171 h 2684463"/>
                <a:gd name="connsiteX24" fmla="*/ 1074280 w 2752767"/>
                <a:gd name="connsiteY24" fmla="*/ 2388110 h 2684463"/>
                <a:gd name="connsiteX25" fmla="*/ 1148491 w 2752767"/>
                <a:gd name="connsiteY25" fmla="*/ 2311552 h 2684463"/>
                <a:gd name="connsiteX26" fmla="*/ 1170755 w 2752767"/>
                <a:gd name="connsiteY26" fmla="*/ 2276978 h 2684463"/>
                <a:gd name="connsiteX27" fmla="*/ 1153439 w 2752767"/>
                <a:gd name="connsiteY27" fmla="*/ 2294265 h 2684463"/>
                <a:gd name="connsiteX28" fmla="*/ 1158386 w 2752767"/>
                <a:gd name="connsiteY28" fmla="*/ 2299204 h 2684463"/>
                <a:gd name="connsiteX29" fmla="*/ 1178176 w 2752767"/>
                <a:gd name="connsiteY29" fmla="*/ 2281917 h 2684463"/>
                <a:gd name="connsiteX30" fmla="*/ 1170755 w 2752767"/>
                <a:gd name="connsiteY30" fmla="*/ 2276978 h 2684463"/>
                <a:gd name="connsiteX31" fmla="*/ 715591 w 2752767"/>
                <a:gd name="connsiteY31" fmla="*/ 1943581 h 2684463"/>
                <a:gd name="connsiteX32" fmla="*/ 718065 w 2752767"/>
                <a:gd name="connsiteY32" fmla="*/ 1965807 h 2684463"/>
                <a:gd name="connsiteX33" fmla="*/ 715591 w 2752767"/>
                <a:gd name="connsiteY33" fmla="*/ 1943581 h 2684463"/>
                <a:gd name="connsiteX34" fmla="*/ 688084 w 2752767"/>
                <a:gd name="connsiteY34" fmla="*/ 510472 h 2684463"/>
                <a:gd name="connsiteX35" fmla="*/ 747541 w 2752767"/>
                <a:gd name="connsiteY35" fmla="*/ 522832 h 2684463"/>
                <a:gd name="connsiteX36" fmla="*/ 806998 w 2752767"/>
                <a:gd name="connsiteY36" fmla="*/ 540136 h 2684463"/>
                <a:gd name="connsiteX37" fmla="*/ 839204 w 2752767"/>
                <a:gd name="connsiteY37" fmla="*/ 540136 h 2684463"/>
                <a:gd name="connsiteX38" fmla="*/ 982892 w 2752767"/>
                <a:gd name="connsiteY38" fmla="*/ 517888 h 2684463"/>
                <a:gd name="connsiteX39" fmla="*/ 1020053 w 2752767"/>
                <a:gd name="connsiteY39" fmla="*/ 515416 h 2684463"/>
                <a:gd name="connsiteX40" fmla="*/ 1089420 w 2752767"/>
                <a:gd name="connsiteY40" fmla="*/ 515416 h 2684463"/>
                <a:gd name="connsiteX41" fmla="*/ 1188515 w 2752767"/>
                <a:gd name="connsiteY41" fmla="*/ 525304 h 2684463"/>
                <a:gd name="connsiteX42" fmla="*/ 1349545 w 2752767"/>
                <a:gd name="connsiteY42" fmla="*/ 589575 h 2684463"/>
                <a:gd name="connsiteX43" fmla="*/ 1361932 w 2752767"/>
                <a:gd name="connsiteY43" fmla="*/ 601935 h 2684463"/>
                <a:gd name="connsiteX44" fmla="*/ 1391660 w 2752767"/>
                <a:gd name="connsiteY44" fmla="*/ 678566 h 2684463"/>
                <a:gd name="connsiteX45" fmla="*/ 1379273 w 2752767"/>
                <a:gd name="connsiteY45" fmla="*/ 732949 h 2684463"/>
                <a:gd name="connsiteX46" fmla="*/ 1327248 w 2752767"/>
                <a:gd name="connsiteY46" fmla="*/ 782388 h 2684463"/>
                <a:gd name="connsiteX47" fmla="*/ 1250449 w 2752767"/>
                <a:gd name="connsiteY47" fmla="*/ 819468 h 2684463"/>
                <a:gd name="connsiteX48" fmla="*/ 1205857 w 2752767"/>
                <a:gd name="connsiteY48" fmla="*/ 829355 h 2684463"/>
                <a:gd name="connsiteX49" fmla="*/ 1121626 w 2752767"/>
                <a:gd name="connsiteY49" fmla="*/ 846659 h 2684463"/>
                <a:gd name="connsiteX50" fmla="*/ 1007666 w 2752767"/>
                <a:gd name="connsiteY50" fmla="*/ 824412 h 2684463"/>
                <a:gd name="connsiteX51" fmla="*/ 740109 w 2752767"/>
                <a:gd name="connsiteY51" fmla="*/ 604407 h 2684463"/>
                <a:gd name="connsiteX52" fmla="*/ 690561 w 2752767"/>
                <a:gd name="connsiteY52" fmla="*/ 542608 h 2684463"/>
                <a:gd name="connsiteX53" fmla="*/ 688084 w 2752767"/>
                <a:gd name="connsiteY53" fmla="*/ 510472 h 2684463"/>
                <a:gd name="connsiteX54" fmla="*/ 1472547 w 2752767"/>
                <a:gd name="connsiteY54" fmla="*/ 59271 h 2684463"/>
                <a:gd name="connsiteX55" fmla="*/ 1470074 w 2752767"/>
                <a:gd name="connsiteY55" fmla="*/ 71619 h 2684463"/>
                <a:gd name="connsiteX56" fmla="*/ 1484916 w 2752767"/>
                <a:gd name="connsiteY56" fmla="*/ 232143 h 2684463"/>
                <a:gd name="connsiteX57" fmla="*/ 1499758 w 2752767"/>
                <a:gd name="connsiteY57" fmla="*/ 446999 h 2684463"/>
                <a:gd name="connsiteX58" fmla="*/ 1504706 w 2752767"/>
                <a:gd name="connsiteY58" fmla="*/ 488982 h 2684463"/>
                <a:gd name="connsiteX59" fmla="*/ 1524495 w 2752767"/>
                <a:gd name="connsiteY59" fmla="*/ 605054 h 2684463"/>
                <a:gd name="connsiteX60" fmla="*/ 1551706 w 2752767"/>
                <a:gd name="connsiteY60" fmla="*/ 805092 h 2684463"/>
                <a:gd name="connsiteX61" fmla="*/ 1566549 w 2752767"/>
                <a:gd name="connsiteY61" fmla="*/ 832258 h 2684463"/>
                <a:gd name="connsiteX62" fmla="*/ 1561601 w 2752767"/>
                <a:gd name="connsiteY62" fmla="*/ 760639 h 2684463"/>
                <a:gd name="connsiteX63" fmla="*/ 1549233 w 2752767"/>
                <a:gd name="connsiteY63" fmla="*/ 686551 h 2684463"/>
                <a:gd name="connsiteX64" fmla="*/ 1541811 w 2752767"/>
                <a:gd name="connsiteY64" fmla="*/ 617402 h 2684463"/>
                <a:gd name="connsiteX65" fmla="*/ 1524495 w 2752767"/>
                <a:gd name="connsiteY65" fmla="*/ 498861 h 2684463"/>
                <a:gd name="connsiteX66" fmla="*/ 1522022 w 2752767"/>
                <a:gd name="connsiteY66" fmla="*/ 427242 h 2684463"/>
                <a:gd name="connsiteX67" fmla="*/ 1509653 w 2752767"/>
                <a:gd name="connsiteY67" fmla="*/ 338336 h 2684463"/>
                <a:gd name="connsiteX68" fmla="*/ 1497285 w 2752767"/>
                <a:gd name="connsiteY68" fmla="*/ 190160 h 2684463"/>
                <a:gd name="connsiteX69" fmla="*/ 1482442 w 2752767"/>
                <a:gd name="connsiteY69" fmla="*/ 81497 h 2684463"/>
                <a:gd name="connsiteX70" fmla="*/ 1472547 w 2752767"/>
                <a:gd name="connsiteY70" fmla="*/ 59271 h 2684463"/>
                <a:gd name="connsiteX71" fmla="*/ 1440389 w 2752767"/>
                <a:gd name="connsiteY71" fmla="*/ 0 h 2684463"/>
                <a:gd name="connsiteX72" fmla="*/ 1487390 w 2752767"/>
                <a:gd name="connsiteY72" fmla="*/ 22226 h 2684463"/>
                <a:gd name="connsiteX73" fmla="*/ 1672918 w 2752767"/>
                <a:gd name="connsiteY73" fmla="*/ 150646 h 2684463"/>
                <a:gd name="connsiteX74" fmla="*/ 1781762 w 2752767"/>
                <a:gd name="connsiteY74" fmla="*/ 244491 h 2684463"/>
                <a:gd name="connsiteX75" fmla="*/ 1831236 w 2752767"/>
                <a:gd name="connsiteY75" fmla="*/ 284005 h 2684463"/>
                <a:gd name="connsiteX76" fmla="*/ 1930184 w 2752767"/>
                <a:gd name="connsiteY76" fmla="*/ 358093 h 2684463"/>
                <a:gd name="connsiteX77" fmla="*/ 1967290 w 2752767"/>
                <a:gd name="connsiteY77" fmla="*/ 449468 h 2684463"/>
                <a:gd name="connsiteX78" fmla="*/ 1969764 w 2752767"/>
                <a:gd name="connsiteY78" fmla="*/ 560601 h 2684463"/>
                <a:gd name="connsiteX79" fmla="*/ 2068712 w 2752767"/>
                <a:gd name="connsiteY79" fmla="*/ 518618 h 2684463"/>
                <a:gd name="connsiteX80" fmla="*/ 2165187 w 2752767"/>
                <a:gd name="connsiteY80" fmla="*/ 479104 h 2684463"/>
                <a:gd name="connsiteX81" fmla="*/ 2014290 w 2752767"/>
                <a:gd name="connsiteY81" fmla="*/ 526026 h 2684463"/>
                <a:gd name="connsiteX82" fmla="*/ 2009343 w 2752767"/>
                <a:gd name="connsiteY82" fmla="*/ 501330 h 2684463"/>
                <a:gd name="connsiteX83" fmla="*/ 2078607 w 2752767"/>
                <a:gd name="connsiteY83" fmla="*/ 409955 h 2684463"/>
                <a:gd name="connsiteX84" fmla="*/ 2076133 w 2752767"/>
                <a:gd name="connsiteY84" fmla="*/ 387728 h 2684463"/>
                <a:gd name="connsiteX85" fmla="*/ 2058817 w 2752767"/>
                <a:gd name="connsiteY85" fmla="*/ 370441 h 2684463"/>
                <a:gd name="connsiteX86" fmla="*/ 1940079 w 2752767"/>
                <a:gd name="connsiteY86" fmla="*/ 256839 h 2684463"/>
                <a:gd name="connsiteX87" fmla="*/ 1920289 w 2752767"/>
                <a:gd name="connsiteY87" fmla="*/ 222265 h 2684463"/>
                <a:gd name="connsiteX88" fmla="*/ 1930184 w 2752767"/>
                <a:gd name="connsiteY88" fmla="*/ 195099 h 2684463"/>
                <a:gd name="connsiteX89" fmla="*/ 1954921 w 2752767"/>
                <a:gd name="connsiteY89" fmla="*/ 180281 h 2684463"/>
                <a:gd name="connsiteX90" fmla="*/ 1979659 w 2752767"/>
                <a:gd name="connsiteY90" fmla="*/ 162994 h 2684463"/>
                <a:gd name="connsiteX91" fmla="*/ 2095923 w 2752767"/>
                <a:gd name="connsiteY91" fmla="*/ 111132 h 2684463"/>
                <a:gd name="connsiteX92" fmla="*/ 2249293 w 2752767"/>
                <a:gd name="connsiteY92" fmla="*/ 69149 h 2684463"/>
                <a:gd name="connsiteX93" fmla="*/ 2306188 w 2752767"/>
                <a:gd name="connsiteY93" fmla="*/ 86436 h 2684463"/>
                <a:gd name="connsiteX94" fmla="*/ 2489243 w 2752767"/>
                <a:gd name="connsiteY94" fmla="*/ 239552 h 2684463"/>
                <a:gd name="connsiteX95" fmla="*/ 2523875 w 2752767"/>
                <a:gd name="connsiteY95" fmla="*/ 303762 h 2684463"/>
                <a:gd name="connsiteX96" fmla="*/ 2538717 w 2752767"/>
                <a:gd name="connsiteY96" fmla="*/ 321049 h 2684463"/>
                <a:gd name="connsiteX97" fmla="*/ 2585718 w 2752767"/>
                <a:gd name="connsiteY97" fmla="*/ 375380 h 2684463"/>
                <a:gd name="connsiteX98" fmla="*/ 2548612 w 2752767"/>
                <a:gd name="connsiteY98" fmla="*/ 390198 h 2684463"/>
                <a:gd name="connsiteX99" fmla="*/ 2457085 w 2752767"/>
                <a:gd name="connsiteY99" fmla="*/ 407485 h 2684463"/>
                <a:gd name="connsiteX100" fmla="*/ 2301241 w 2752767"/>
                <a:gd name="connsiteY100" fmla="*/ 446999 h 2684463"/>
                <a:gd name="connsiteX101" fmla="*/ 2199819 w 2752767"/>
                <a:gd name="connsiteY101" fmla="*/ 481573 h 2684463"/>
                <a:gd name="connsiteX102" fmla="*/ 2034080 w 2752767"/>
                <a:gd name="connsiteY102" fmla="*/ 550722 h 2684463"/>
                <a:gd name="connsiteX103" fmla="*/ 1972237 w 2752767"/>
                <a:gd name="connsiteY103" fmla="*/ 575419 h 2684463"/>
                <a:gd name="connsiteX104" fmla="*/ 1977185 w 2752767"/>
                <a:gd name="connsiteY104" fmla="*/ 691490 h 2684463"/>
                <a:gd name="connsiteX105" fmla="*/ 2039028 w 2752767"/>
                <a:gd name="connsiteY105" fmla="*/ 669264 h 2684463"/>
                <a:gd name="connsiteX106" fmla="*/ 2093449 w 2752767"/>
                <a:gd name="connsiteY106" fmla="*/ 654446 h 2684463"/>
                <a:gd name="connsiteX107" fmla="*/ 2103344 w 2752767"/>
                <a:gd name="connsiteY107" fmla="*/ 654446 h 2684463"/>
                <a:gd name="connsiteX108" fmla="*/ 2214661 w 2752767"/>
                <a:gd name="connsiteY108" fmla="*/ 624811 h 2684463"/>
                <a:gd name="connsiteX109" fmla="*/ 2298767 w 2752767"/>
                <a:gd name="connsiteY109" fmla="*/ 607523 h 2684463"/>
                <a:gd name="connsiteX110" fmla="*/ 2313610 w 2752767"/>
                <a:gd name="connsiteY110" fmla="*/ 605054 h 2684463"/>
                <a:gd name="connsiteX111" fmla="*/ 2476875 w 2752767"/>
                <a:gd name="connsiteY111" fmla="*/ 577888 h 2684463"/>
                <a:gd name="connsiteX112" fmla="*/ 2541191 w 2752767"/>
                <a:gd name="connsiteY112" fmla="*/ 592706 h 2684463"/>
                <a:gd name="connsiteX113" fmla="*/ 2701982 w 2752767"/>
                <a:gd name="connsiteY113" fmla="*/ 733473 h 2684463"/>
                <a:gd name="connsiteX114" fmla="*/ 2687140 w 2752767"/>
                <a:gd name="connsiteY114" fmla="*/ 792744 h 2684463"/>
                <a:gd name="connsiteX115" fmla="*/ 2669824 w 2752767"/>
                <a:gd name="connsiteY115" fmla="*/ 805092 h 2684463"/>
                <a:gd name="connsiteX116" fmla="*/ 2659929 w 2752767"/>
                <a:gd name="connsiteY116" fmla="*/ 812501 h 2684463"/>
                <a:gd name="connsiteX117" fmla="*/ 2518928 w 2752767"/>
                <a:gd name="connsiteY117" fmla="*/ 859423 h 2684463"/>
                <a:gd name="connsiteX118" fmla="*/ 2489243 w 2752767"/>
                <a:gd name="connsiteY118" fmla="*/ 864363 h 2684463"/>
                <a:gd name="connsiteX119" fmla="*/ 2372979 w 2752767"/>
                <a:gd name="connsiteY119" fmla="*/ 881650 h 2684463"/>
                <a:gd name="connsiteX120" fmla="*/ 2313610 w 2752767"/>
                <a:gd name="connsiteY120" fmla="*/ 879180 h 2684463"/>
                <a:gd name="connsiteX121" fmla="*/ 2244346 w 2752767"/>
                <a:gd name="connsiteY121" fmla="*/ 884119 h 2684463"/>
                <a:gd name="connsiteX122" fmla="*/ 2162713 w 2752767"/>
                <a:gd name="connsiteY122" fmla="*/ 896468 h 2684463"/>
                <a:gd name="connsiteX123" fmla="*/ 2155292 w 2752767"/>
                <a:gd name="connsiteY123" fmla="*/ 893998 h 2684463"/>
                <a:gd name="connsiteX124" fmla="*/ 2177555 w 2752767"/>
                <a:gd name="connsiteY124" fmla="*/ 879180 h 2684463"/>
                <a:gd name="connsiteX125" fmla="*/ 2204766 w 2752767"/>
                <a:gd name="connsiteY125" fmla="*/ 854484 h 2684463"/>
                <a:gd name="connsiteX126" fmla="*/ 2182503 w 2752767"/>
                <a:gd name="connsiteY126" fmla="*/ 854484 h 2684463"/>
                <a:gd name="connsiteX127" fmla="*/ 2118186 w 2752767"/>
                <a:gd name="connsiteY127" fmla="*/ 869302 h 2684463"/>
                <a:gd name="connsiteX128" fmla="*/ 2063765 w 2752767"/>
                <a:gd name="connsiteY128" fmla="*/ 886589 h 2684463"/>
                <a:gd name="connsiteX129" fmla="*/ 2041501 w 2752767"/>
                <a:gd name="connsiteY129" fmla="*/ 893998 h 2684463"/>
                <a:gd name="connsiteX130" fmla="*/ 2031606 w 2752767"/>
                <a:gd name="connsiteY130" fmla="*/ 898937 h 2684463"/>
                <a:gd name="connsiteX131" fmla="*/ 2021712 w 2752767"/>
                <a:gd name="connsiteY131" fmla="*/ 906346 h 2684463"/>
                <a:gd name="connsiteX132" fmla="*/ 1967290 w 2752767"/>
                <a:gd name="connsiteY132" fmla="*/ 928572 h 2684463"/>
                <a:gd name="connsiteX133" fmla="*/ 1952448 w 2752767"/>
                <a:gd name="connsiteY133" fmla="*/ 960677 h 2684463"/>
                <a:gd name="connsiteX134" fmla="*/ 1964816 w 2752767"/>
                <a:gd name="connsiteY134" fmla="*/ 1024887 h 2684463"/>
                <a:gd name="connsiteX135" fmla="*/ 1979659 w 2752767"/>
                <a:gd name="connsiteY135" fmla="*/ 1126141 h 2684463"/>
                <a:gd name="connsiteX136" fmla="*/ 1989553 w 2752767"/>
                <a:gd name="connsiteY136" fmla="*/ 1168124 h 2684463"/>
                <a:gd name="connsiteX137" fmla="*/ 2009343 w 2752767"/>
                <a:gd name="connsiteY137" fmla="*/ 1281726 h 2684463"/>
                <a:gd name="connsiteX138" fmla="*/ 2036554 w 2752767"/>
                <a:gd name="connsiteY138" fmla="*/ 1392859 h 2684463"/>
                <a:gd name="connsiteX139" fmla="*/ 2061291 w 2752767"/>
                <a:gd name="connsiteY139" fmla="*/ 1513869 h 2684463"/>
                <a:gd name="connsiteX140" fmla="*/ 2098397 w 2752767"/>
                <a:gd name="connsiteY140" fmla="*/ 1689211 h 2684463"/>
                <a:gd name="connsiteX141" fmla="*/ 2120660 w 2752767"/>
                <a:gd name="connsiteY141" fmla="*/ 1780587 h 2684463"/>
                <a:gd name="connsiteX142" fmla="*/ 2135502 w 2752767"/>
                <a:gd name="connsiteY142" fmla="*/ 1822570 h 2684463"/>
                <a:gd name="connsiteX143" fmla="*/ 2160239 w 2752767"/>
                <a:gd name="connsiteY143" fmla="*/ 1913946 h 2684463"/>
                <a:gd name="connsiteX144" fmla="*/ 2199819 w 2752767"/>
                <a:gd name="connsiteY144" fmla="*/ 2032487 h 2684463"/>
                <a:gd name="connsiteX145" fmla="*/ 2207240 w 2752767"/>
                <a:gd name="connsiteY145" fmla="*/ 2054713 h 2684463"/>
                <a:gd name="connsiteX146" fmla="*/ 2219609 w 2752767"/>
                <a:gd name="connsiteY146" fmla="*/ 2064592 h 2684463"/>
                <a:gd name="connsiteX147" fmla="*/ 2229503 w 2752767"/>
                <a:gd name="connsiteY147" fmla="*/ 2054713 h 2684463"/>
                <a:gd name="connsiteX148" fmla="*/ 2234451 w 2752767"/>
                <a:gd name="connsiteY148" fmla="*/ 2042365 h 2684463"/>
                <a:gd name="connsiteX149" fmla="*/ 2244346 w 2752767"/>
                <a:gd name="connsiteY149" fmla="*/ 1904067 h 2684463"/>
                <a:gd name="connsiteX150" fmla="*/ 2251767 w 2752767"/>
                <a:gd name="connsiteY150" fmla="*/ 1805283 h 2684463"/>
                <a:gd name="connsiteX151" fmla="*/ 2264135 w 2752767"/>
                <a:gd name="connsiteY151" fmla="*/ 1629941 h 2684463"/>
                <a:gd name="connsiteX152" fmla="*/ 2269083 w 2752767"/>
                <a:gd name="connsiteY152" fmla="*/ 1610184 h 2684463"/>
                <a:gd name="connsiteX153" fmla="*/ 2291346 w 2752767"/>
                <a:gd name="connsiteY153" fmla="*/ 1696620 h 2684463"/>
                <a:gd name="connsiteX154" fmla="*/ 2298767 w 2752767"/>
                <a:gd name="connsiteY154" fmla="*/ 1694151 h 2684463"/>
                <a:gd name="connsiteX155" fmla="*/ 2303715 w 2752767"/>
                <a:gd name="connsiteY155" fmla="*/ 1617593 h 2684463"/>
                <a:gd name="connsiteX156" fmla="*/ 2301241 w 2752767"/>
                <a:gd name="connsiteY156" fmla="*/ 1605245 h 2684463"/>
                <a:gd name="connsiteX157" fmla="*/ 2286399 w 2752767"/>
                <a:gd name="connsiteY157" fmla="*/ 1469416 h 2684463"/>
                <a:gd name="connsiteX158" fmla="*/ 2286399 w 2752767"/>
                <a:gd name="connsiteY158" fmla="*/ 1415085 h 2684463"/>
                <a:gd name="connsiteX159" fmla="*/ 2296294 w 2752767"/>
                <a:gd name="connsiteY159" fmla="*/ 1397798 h 2684463"/>
                <a:gd name="connsiteX160" fmla="*/ 2306188 w 2752767"/>
                <a:gd name="connsiteY160" fmla="*/ 1368163 h 2684463"/>
                <a:gd name="connsiteX161" fmla="*/ 2308662 w 2752767"/>
                <a:gd name="connsiteY161" fmla="*/ 1326179 h 2684463"/>
                <a:gd name="connsiteX162" fmla="*/ 2434822 w 2752767"/>
                <a:gd name="connsiteY162" fmla="*/ 1496582 h 2684463"/>
                <a:gd name="connsiteX163" fmla="*/ 2405137 w 2752767"/>
                <a:gd name="connsiteY163" fmla="*/ 1420024 h 2684463"/>
                <a:gd name="connsiteX164" fmla="*/ 2375452 w 2752767"/>
                <a:gd name="connsiteY164" fmla="*/ 1343466 h 2684463"/>
                <a:gd name="connsiteX165" fmla="*/ 2387821 w 2752767"/>
                <a:gd name="connsiteY165" fmla="*/ 1355815 h 2684463"/>
                <a:gd name="connsiteX166" fmla="*/ 2531296 w 2752767"/>
                <a:gd name="connsiteY166" fmla="*/ 1612654 h 2684463"/>
                <a:gd name="connsiteX167" fmla="*/ 2617876 w 2752767"/>
                <a:gd name="connsiteY167" fmla="*/ 1807753 h 2684463"/>
                <a:gd name="connsiteX168" fmla="*/ 2711877 w 2752767"/>
                <a:gd name="connsiteY168" fmla="*/ 2076940 h 2684463"/>
                <a:gd name="connsiteX169" fmla="*/ 2746509 w 2752767"/>
                <a:gd name="connsiteY169" fmla="*/ 2232525 h 2684463"/>
                <a:gd name="connsiteX170" fmla="*/ 2748983 w 2752767"/>
                <a:gd name="connsiteY170" fmla="*/ 2336249 h 2684463"/>
                <a:gd name="connsiteX171" fmla="*/ 2748983 w 2752767"/>
                <a:gd name="connsiteY171" fmla="*/ 2390580 h 2684463"/>
                <a:gd name="connsiteX172" fmla="*/ 2731667 w 2752767"/>
                <a:gd name="connsiteY172" fmla="*/ 2462198 h 2684463"/>
                <a:gd name="connsiteX173" fmla="*/ 2706930 w 2752767"/>
                <a:gd name="connsiteY173" fmla="*/ 2516530 h 2684463"/>
                <a:gd name="connsiteX174" fmla="*/ 2654982 w 2752767"/>
                <a:gd name="connsiteY174" fmla="*/ 2563452 h 2684463"/>
                <a:gd name="connsiteX175" fmla="*/ 2598087 w 2752767"/>
                <a:gd name="connsiteY175" fmla="*/ 2593088 h 2684463"/>
                <a:gd name="connsiteX176" fmla="*/ 2533770 w 2752767"/>
                <a:gd name="connsiteY176" fmla="*/ 2588148 h 2684463"/>
                <a:gd name="connsiteX177" fmla="*/ 2412558 w 2752767"/>
                <a:gd name="connsiteY177" fmla="*/ 2526408 h 2684463"/>
                <a:gd name="connsiteX178" fmla="*/ 2041501 w 2752767"/>
                <a:gd name="connsiteY178" fmla="*/ 2195481 h 2684463"/>
                <a:gd name="connsiteX179" fmla="*/ 1917816 w 2752767"/>
                <a:gd name="connsiteY179" fmla="*/ 2015200 h 2684463"/>
                <a:gd name="connsiteX180" fmla="*/ 1863394 w 2752767"/>
                <a:gd name="connsiteY180" fmla="*/ 1913946 h 2684463"/>
                <a:gd name="connsiteX181" fmla="*/ 1846078 w 2752767"/>
                <a:gd name="connsiteY181" fmla="*/ 1874432 h 2684463"/>
                <a:gd name="connsiteX182" fmla="*/ 1808972 w 2752767"/>
                <a:gd name="connsiteY182" fmla="*/ 1785526 h 2684463"/>
                <a:gd name="connsiteX183" fmla="*/ 1771867 w 2752767"/>
                <a:gd name="connsiteY183" fmla="*/ 1664515 h 2684463"/>
                <a:gd name="connsiteX184" fmla="*/ 1739708 w 2752767"/>
                <a:gd name="connsiteY184" fmla="*/ 1563262 h 2684463"/>
                <a:gd name="connsiteX185" fmla="*/ 1710024 w 2752767"/>
                <a:gd name="connsiteY185" fmla="*/ 1444720 h 2684463"/>
                <a:gd name="connsiteX186" fmla="*/ 1655602 w 2752767"/>
                <a:gd name="connsiteY186" fmla="*/ 1279257 h 2684463"/>
                <a:gd name="connsiteX187" fmla="*/ 1616023 w 2752767"/>
                <a:gd name="connsiteY187" fmla="*/ 1128611 h 2684463"/>
                <a:gd name="connsiteX188" fmla="*/ 1603654 w 2752767"/>
                <a:gd name="connsiteY188" fmla="*/ 1079219 h 2684463"/>
                <a:gd name="connsiteX189" fmla="*/ 1581391 w 2752767"/>
                <a:gd name="connsiteY189" fmla="*/ 1084158 h 2684463"/>
                <a:gd name="connsiteX190" fmla="*/ 1484916 w 2752767"/>
                <a:gd name="connsiteY190" fmla="*/ 1126141 h 2684463"/>
                <a:gd name="connsiteX191" fmla="*/ 1435442 w 2752767"/>
                <a:gd name="connsiteY191" fmla="*/ 1158246 h 2684463"/>
                <a:gd name="connsiteX192" fmla="*/ 1420600 w 2752767"/>
                <a:gd name="connsiteY192" fmla="*/ 1163185 h 2684463"/>
                <a:gd name="connsiteX193" fmla="*/ 1363704 w 2752767"/>
                <a:gd name="connsiteY193" fmla="*/ 1182942 h 2684463"/>
                <a:gd name="connsiteX194" fmla="*/ 1346388 w 2752767"/>
                <a:gd name="connsiteY194" fmla="*/ 1207638 h 2684463"/>
                <a:gd name="connsiteX195" fmla="*/ 1346388 w 2752767"/>
                <a:gd name="connsiteY195" fmla="*/ 1217517 h 2684463"/>
                <a:gd name="connsiteX196" fmla="*/ 1311756 w 2752767"/>
                <a:gd name="connsiteY196" fmla="*/ 1279257 h 2684463"/>
                <a:gd name="connsiteX197" fmla="*/ 1291966 w 2752767"/>
                <a:gd name="connsiteY197" fmla="*/ 1343466 h 2684463"/>
                <a:gd name="connsiteX198" fmla="*/ 1287019 w 2752767"/>
                <a:gd name="connsiteY198" fmla="*/ 1365693 h 2684463"/>
                <a:gd name="connsiteX199" fmla="*/ 1274650 w 2752767"/>
                <a:gd name="connsiteY199" fmla="*/ 1432372 h 2684463"/>
                <a:gd name="connsiteX200" fmla="*/ 1306809 w 2752767"/>
                <a:gd name="connsiteY200" fmla="*/ 1447190 h 2684463"/>
                <a:gd name="connsiteX201" fmla="*/ 1336493 w 2752767"/>
                <a:gd name="connsiteY201" fmla="*/ 1432372 h 2684463"/>
                <a:gd name="connsiteX202" fmla="*/ 1393389 w 2752767"/>
                <a:gd name="connsiteY202" fmla="*/ 1439781 h 2684463"/>
                <a:gd name="connsiteX203" fmla="*/ 1541811 w 2752767"/>
                <a:gd name="connsiteY203" fmla="*/ 1568201 h 2684463"/>
                <a:gd name="connsiteX204" fmla="*/ 1544285 w 2752767"/>
                <a:gd name="connsiteY204" fmla="*/ 1622532 h 2684463"/>
                <a:gd name="connsiteX205" fmla="*/ 1541811 w 2752767"/>
                <a:gd name="connsiteY205" fmla="*/ 1629941 h 2684463"/>
                <a:gd name="connsiteX206" fmla="*/ 1479969 w 2752767"/>
                <a:gd name="connsiteY206" fmla="*/ 1699090 h 2684463"/>
                <a:gd name="connsiteX207" fmla="*/ 1343914 w 2752767"/>
                <a:gd name="connsiteY207" fmla="*/ 1770709 h 2684463"/>
                <a:gd name="connsiteX208" fmla="*/ 1301861 w 2752767"/>
                <a:gd name="connsiteY208" fmla="*/ 1812692 h 2684463"/>
                <a:gd name="connsiteX209" fmla="*/ 1294440 w 2752767"/>
                <a:gd name="connsiteY209" fmla="*/ 1829979 h 2684463"/>
                <a:gd name="connsiteX210" fmla="*/ 1284545 w 2752767"/>
                <a:gd name="connsiteY210" fmla="*/ 1916415 h 2684463"/>
                <a:gd name="connsiteX211" fmla="*/ 1319177 w 2752767"/>
                <a:gd name="connsiteY211" fmla="*/ 1901598 h 2684463"/>
                <a:gd name="connsiteX212" fmla="*/ 1531917 w 2752767"/>
                <a:gd name="connsiteY212" fmla="*/ 1795405 h 2684463"/>
                <a:gd name="connsiteX213" fmla="*/ 1569022 w 2752767"/>
                <a:gd name="connsiteY213" fmla="*/ 1787996 h 2684463"/>
                <a:gd name="connsiteX214" fmla="*/ 1487390 w 2752767"/>
                <a:gd name="connsiteY214" fmla="*/ 1837388 h 2684463"/>
                <a:gd name="connsiteX215" fmla="*/ 1487390 w 2752767"/>
                <a:gd name="connsiteY215" fmla="*/ 1839858 h 2684463"/>
                <a:gd name="connsiteX216" fmla="*/ 1569022 w 2752767"/>
                <a:gd name="connsiteY216" fmla="*/ 1817631 h 2684463"/>
                <a:gd name="connsiteX217" fmla="*/ 1571496 w 2752767"/>
                <a:gd name="connsiteY217" fmla="*/ 1825040 h 2684463"/>
                <a:gd name="connsiteX218" fmla="*/ 1484916 w 2752767"/>
                <a:gd name="connsiteY218" fmla="*/ 1886780 h 2684463"/>
                <a:gd name="connsiteX219" fmla="*/ 1484916 w 2752767"/>
                <a:gd name="connsiteY219" fmla="*/ 1918885 h 2684463"/>
                <a:gd name="connsiteX220" fmla="*/ 1494811 w 2752767"/>
                <a:gd name="connsiteY220" fmla="*/ 1923824 h 2684463"/>
                <a:gd name="connsiteX221" fmla="*/ 1437915 w 2752767"/>
                <a:gd name="connsiteY221" fmla="*/ 1978156 h 2684463"/>
                <a:gd name="connsiteX222" fmla="*/ 1519548 w 2752767"/>
                <a:gd name="connsiteY222" fmla="*/ 1941111 h 2684463"/>
                <a:gd name="connsiteX223" fmla="*/ 1524495 w 2752767"/>
                <a:gd name="connsiteY223" fmla="*/ 1943581 h 2684463"/>
                <a:gd name="connsiteX224" fmla="*/ 1514601 w 2752767"/>
                <a:gd name="connsiteY224" fmla="*/ 1958399 h 2684463"/>
                <a:gd name="connsiteX225" fmla="*/ 1410705 w 2752767"/>
                <a:gd name="connsiteY225" fmla="*/ 2059653 h 2684463"/>
                <a:gd name="connsiteX226" fmla="*/ 1329072 w 2752767"/>
                <a:gd name="connsiteY226" fmla="*/ 2138680 h 2684463"/>
                <a:gd name="connsiteX227" fmla="*/ 1249913 w 2752767"/>
                <a:gd name="connsiteY227" fmla="*/ 2215238 h 2684463"/>
                <a:gd name="connsiteX228" fmla="*/ 1202913 w 2752767"/>
                <a:gd name="connsiteY228" fmla="*/ 2247343 h 2684463"/>
                <a:gd name="connsiteX229" fmla="*/ 1183123 w 2752767"/>
                <a:gd name="connsiteY229" fmla="*/ 2269569 h 2684463"/>
                <a:gd name="connsiteX230" fmla="*/ 1205387 w 2752767"/>
                <a:gd name="connsiteY230" fmla="*/ 2269569 h 2684463"/>
                <a:gd name="connsiteX231" fmla="*/ 1039648 w 2752767"/>
                <a:gd name="connsiteY231" fmla="*/ 2469607 h 2684463"/>
                <a:gd name="connsiteX232" fmla="*/ 898646 w 2752767"/>
                <a:gd name="connsiteY232" fmla="*/ 2684463 h 2684463"/>
                <a:gd name="connsiteX233" fmla="*/ 802171 w 2752767"/>
                <a:gd name="connsiteY233" fmla="*/ 2632601 h 2684463"/>
                <a:gd name="connsiteX234" fmla="*/ 784855 w 2752767"/>
                <a:gd name="connsiteY234" fmla="*/ 2598027 h 2684463"/>
                <a:gd name="connsiteX235" fmla="*/ 770013 w 2752767"/>
                <a:gd name="connsiteY235" fmla="*/ 2474547 h 2684463"/>
                <a:gd name="connsiteX236" fmla="*/ 760118 w 2752767"/>
                <a:gd name="connsiteY236" fmla="*/ 2402928 h 2684463"/>
                <a:gd name="connsiteX237" fmla="*/ 755171 w 2752767"/>
                <a:gd name="connsiteY237" fmla="*/ 2393049 h 2684463"/>
                <a:gd name="connsiteX238" fmla="*/ 720539 w 2752767"/>
                <a:gd name="connsiteY238" fmla="*/ 2328840 h 2684463"/>
                <a:gd name="connsiteX239" fmla="*/ 841751 w 2752767"/>
                <a:gd name="connsiteY239" fmla="*/ 2222647 h 2684463"/>
                <a:gd name="connsiteX240" fmla="*/ 817014 w 2752767"/>
                <a:gd name="connsiteY240" fmla="*/ 2197951 h 2684463"/>
                <a:gd name="connsiteX241" fmla="*/ 725486 w 2752767"/>
                <a:gd name="connsiteY241" fmla="*/ 2109045 h 2684463"/>
                <a:gd name="connsiteX242" fmla="*/ 683433 w 2752767"/>
                <a:gd name="connsiteY242" fmla="*/ 2002852 h 2684463"/>
                <a:gd name="connsiteX243" fmla="*/ 695802 w 2752767"/>
                <a:gd name="connsiteY243" fmla="*/ 1899128 h 2684463"/>
                <a:gd name="connsiteX244" fmla="*/ 700749 w 2752767"/>
                <a:gd name="connsiteY244" fmla="*/ 1894189 h 2684463"/>
                <a:gd name="connsiteX245" fmla="*/ 708170 w 2752767"/>
                <a:gd name="connsiteY245" fmla="*/ 1921355 h 2684463"/>
                <a:gd name="connsiteX246" fmla="*/ 715591 w 2752767"/>
                <a:gd name="connsiteY246" fmla="*/ 1941111 h 2684463"/>
                <a:gd name="connsiteX247" fmla="*/ 723013 w 2752767"/>
                <a:gd name="connsiteY247" fmla="*/ 1871962 h 2684463"/>
                <a:gd name="connsiteX248" fmla="*/ 732907 w 2752767"/>
                <a:gd name="connsiteY248" fmla="*/ 1928763 h 2684463"/>
                <a:gd name="connsiteX249" fmla="*/ 752697 w 2752767"/>
                <a:gd name="connsiteY249" fmla="*/ 1884310 h 2684463"/>
                <a:gd name="connsiteX250" fmla="*/ 774961 w 2752767"/>
                <a:gd name="connsiteY250" fmla="*/ 1849736 h 2684463"/>
                <a:gd name="connsiteX251" fmla="*/ 777434 w 2752767"/>
                <a:gd name="connsiteY251" fmla="*/ 1844797 h 2684463"/>
                <a:gd name="connsiteX252" fmla="*/ 804645 w 2752767"/>
                <a:gd name="connsiteY252" fmla="*/ 1721316 h 2684463"/>
                <a:gd name="connsiteX253" fmla="*/ 802171 w 2752767"/>
                <a:gd name="connsiteY253" fmla="*/ 1686742 h 2684463"/>
                <a:gd name="connsiteX254" fmla="*/ 821961 w 2752767"/>
                <a:gd name="connsiteY254" fmla="*/ 1694151 h 2684463"/>
                <a:gd name="connsiteX255" fmla="*/ 962963 w 2752767"/>
                <a:gd name="connsiteY255" fmla="*/ 1862084 h 2684463"/>
                <a:gd name="connsiteX256" fmla="*/ 975331 w 2752767"/>
                <a:gd name="connsiteY256" fmla="*/ 1963338 h 2684463"/>
                <a:gd name="connsiteX257" fmla="*/ 987700 w 2752767"/>
                <a:gd name="connsiteY257" fmla="*/ 2042365 h 2684463"/>
                <a:gd name="connsiteX258" fmla="*/ 987700 w 2752767"/>
                <a:gd name="connsiteY258" fmla="*/ 2067061 h 2684463"/>
                <a:gd name="connsiteX259" fmla="*/ 987700 w 2752767"/>
                <a:gd name="connsiteY259" fmla="*/ 2094227 h 2684463"/>
                <a:gd name="connsiteX260" fmla="*/ 1054490 w 2752767"/>
                <a:gd name="connsiteY260" fmla="*/ 2049774 h 2684463"/>
                <a:gd name="connsiteX261" fmla="*/ 1047069 w 2752767"/>
                <a:gd name="connsiteY261" fmla="*/ 1983095 h 2684463"/>
                <a:gd name="connsiteX262" fmla="*/ 1056964 w 2752767"/>
                <a:gd name="connsiteY262" fmla="*/ 1909007 h 2684463"/>
                <a:gd name="connsiteX263" fmla="*/ 1074280 w 2752767"/>
                <a:gd name="connsiteY263" fmla="*/ 1760830 h 2684463"/>
                <a:gd name="connsiteX264" fmla="*/ 1079227 w 2752767"/>
                <a:gd name="connsiteY264" fmla="*/ 1736134 h 2684463"/>
                <a:gd name="connsiteX265" fmla="*/ 1089122 w 2752767"/>
                <a:gd name="connsiteY265" fmla="*/ 1659576 h 2684463"/>
                <a:gd name="connsiteX266" fmla="*/ 1103964 w 2752767"/>
                <a:gd name="connsiteY266" fmla="*/ 1573140 h 2684463"/>
                <a:gd name="connsiteX267" fmla="*/ 1118807 w 2752767"/>
                <a:gd name="connsiteY267" fmla="*/ 1508930 h 2684463"/>
                <a:gd name="connsiteX268" fmla="*/ 1146017 w 2752767"/>
                <a:gd name="connsiteY268" fmla="*/ 1387919 h 2684463"/>
                <a:gd name="connsiteX269" fmla="*/ 1163333 w 2752767"/>
                <a:gd name="connsiteY269" fmla="*/ 1313831 h 2684463"/>
                <a:gd name="connsiteX270" fmla="*/ 1173228 w 2752767"/>
                <a:gd name="connsiteY270" fmla="*/ 1289135 h 2684463"/>
                <a:gd name="connsiteX271" fmla="*/ 1094069 w 2752767"/>
                <a:gd name="connsiteY271" fmla="*/ 1333588 h 2684463"/>
                <a:gd name="connsiteX272" fmla="*/ 1071806 w 2752767"/>
                <a:gd name="connsiteY272" fmla="*/ 1348406 h 2684463"/>
                <a:gd name="connsiteX273" fmla="*/ 1047069 w 2752767"/>
                <a:gd name="connsiteY273" fmla="*/ 1365693 h 2684463"/>
                <a:gd name="connsiteX274" fmla="*/ 1029753 w 2752767"/>
                <a:gd name="connsiteY274" fmla="*/ 1375571 h 2684463"/>
                <a:gd name="connsiteX275" fmla="*/ 997595 w 2752767"/>
                <a:gd name="connsiteY275" fmla="*/ 1395328 h 2684463"/>
                <a:gd name="connsiteX276" fmla="*/ 975331 w 2752767"/>
                <a:gd name="connsiteY276" fmla="*/ 1407676 h 2684463"/>
                <a:gd name="connsiteX277" fmla="*/ 930804 w 2752767"/>
                <a:gd name="connsiteY277" fmla="*/ 1427433 h 2684463"/>
                <a:gd name="connsiteX278" fmla="*/ 898646 w 2752767"/>
                <a:gd name="connsiteY278" fmla="*/ 1459538 h 2684463"/>
                <a:gd name="connsiteX279" fmla="*/ 878857 w 2752767"/>
                <a:gd name="connsiteY279" fmla="*/ 1474356 h 2684463"/>
                <a:gd name="connsiteX280" fmla="*/ 854119 w 2752767"/>
                <a:gd name="connsiteY280" fmla="*/ 1489173 h 2684463"/>
                <a:gd name="connsiteX281" fmla="*/ 834330 w 2752767"/>
                <a:gd name="connsiteY281" fmla="*/ 1496582 h 2684463"/>
                <a:gd name="connsiteX282" fmla="*/ 792277 w 2752767"/>
                <a:gd name="connsiteY282" fmla="*/ 1521278 h 2684463"/>
                <a:gd name="connsiteX283" fmla="*/ 782382 w 2752767"/>
                <a:gd name="connsiteY283" fmla="*/ 1528687 h 2684463"/>
                <a:gd name="connsiteX284" fmla="*/ 611695 w 2752767"/>
                <a:gd name="connsiteY284" fmla="*/ 1642289 h 2684463"/>
                <a:gd name="connsiteX285" fmla="*/ 535010 w 2752767"/>
                <a:gd name="connsiteY285" fmla="*/ 1696620 h 2684463"/>
                <a:gd name="connsiteX286" fmla="*/ 468220 w 2752767"/>
                <a:gd name="connsiteY286" fmla="*/ 1733664 h 2684463"/>
                <a:gd name="connsiteX287" fmla="*/ 441009 w 2752767"/>
                <a:gd name="connsiteY287" fmla="*/ 1750952 h 2684463"/>
                <a:gd name="connsiteX288" fmla="*/ 421219 w 2752767"/>
                <a:gd name="connsiteY288" fmla="*/ 1760830 h 2684463"/>
                <a:gd name="connsiteX289" fmla="*/ 391535 w 2752767"/>
                <a:gd name="connsiteY289" fmla="*/ 1773178 h 2684463"/>
                <a:gd name="connsiteX290" fmla="*/ 354429 w 2752767"/>
                <a:gd name="connsiteY290" fmla="*/ 1775648 h 2684463"/>
                <a:gd name="connsiteX291" fmla="*/ 270323 w 2752767"/>
                <a:gd name="connsiteY291" fmla="*/ 1731195 h 2684463"/>
                <a:gd name="connsiteX292" fmla="*/ 92216 w 2752767"/>
                <a:gd name="connsiteY292" fmla="*/ 1583018 h 2684463"/>
                <a:gd name="connsiteX293" fmla="*/ 22952 w 2752767"/>
                <a:gd name="connsiteY293" fmla="*/ 1496582 h 2684463"/>
                <a:gd name="connsiteX294" fmla="*/ 5636 w 2752767"/>
                <a:gd name="connsiteY294" fmla="*/ 1432372 h 2684463"/>
                <a:gd name="connsiteX295" fmla="*/ 3162 w 2752767"/>
                <a:gd name="connsiteY295" fmla="*/ 1390389 h 2684463"/>
                <a:gd name="connsiteX296" fmla="*/ 688 w 2752767"/>
                <a:gd name="connsiteY296" fmla="*/ 1370632 h 2684463"/>
                <a:gd name="connsiteX297" fmla="*/ 50163 w 2752767"/>
                <a:gd name="connsiteY297" fmla="*/ 1313831 h 2684463"/>
                <a:gd name="connsiteX298" fmla="*/ 87268 w 2752767"/>
                <a:gd name="connsiteY298" fmla="*/ 1316301 h 2684463"/>
                <a:gd name="connsiteX299" fmla="*/ 121900 w 2752767"/>
                <a:gd name="connsiteY299" fmla="*/ 1308892 h 2684463"/>
                <a:gd name="connsiteX300" fmla="*/ 270323 w 2752767"/>
                <a:gd name="connsiteY300" fmla="*/ 1286666 h 2684463"/>
                <a:gd name="connsiteX301" fmla="*/ 215901 w 2752767"/>
                <a:gd name="connsiteY301" fmla="*/ 1350875 h 2684463"/>
                <a:gd name="connsiteX302" fmla="*/ 386587 w 2752767"/>
                <a:gd name="connsiteY302" fmla="*/ 1269378 h 2684463"/>
                <a:gd name="connsiteX303" fmla="*/ 562221 w 2752767"/>
                <a:gd name="connsiteY303" fmla="*/ 1200229 h 2684463"/>
                <a:gd name="connsiteX304" fmla="*/ 544905 w 2752767"/>
                <a:gd name="connsiteY304" fmla="*/ 1212577 h 2684463"/>
                <a:gd name="connsiteX305" fmla="*/ 460799 w 2752767"/>
                <a:gd name="connsiteY305" fmla="*/ 1259500 h 2684463"/>
                <a:gd name="connsiteX306" fmla="*/ 394009 w 2752767"/>
                <a:gd name="connsiteY306" fmla="*/ 1301483 h 2684463"/>
                <a:gd name="connsiteX307" fmla="*/ 347008 w 2752767"/>
                <a:gd name="connsiteY307" fmla="*/ 1328649 h 2684463"/>
                <a:gd name="connsiteX308" fmla="*/ 277744 w 2752767"/>
                <a:gd name="connsiteY308" fmla="*/ 1358284 h 2684463"/>
                <a:gd name="connsiteX309" fmla="*/ 262902 w 2752767"/>
                <a:gd name="connsiteY309" fmla="*/ 1368163 h 2684463"/>
                <a:gd name="connsiteX310" fmla="*/ 334639 w 2752767"/>
                <a:gd name="connsiteY310" fmla="*/ 1343466 h 2684463"/>
                <a:gd name="connsiteX311" fmla="*/ 374219 w 2752767"/>
                <a:gd name="connsiteY311" fmla="*/ 1328649 h 2684463"/>
                <a:gd name="connsiteX312" fmla="*/ 381640 w 2752767"/>
                <a:gd name="connsiteY312" fmla="*/ 1323710 h 2684463"/>
                <a:gd name="connsiteX313" fmla="*/ 438535 w 2752767"/>
                <a:gd name="connsiteY313" fmla="*/ 1299014 h 2684463"/>
                <a:gd name="connsiteX314" fmla="*/ 485536 w 2752767"/>
                <a:gd name="connsiteY314" fmla="*/ 1279257 h 2684463"/>
                <a:gd name="connsiteX315" fmla="*/ 530063 w 2752767"/>
                <a:gd name="connsiteY315" fmla="*/ 1264439 h 2684463"/>
                <a:gd name="connsiteX316" fmla="*/ 535010 w 2752767"/>
                <a:gd name="connsiteY316" fmla="*/ 1261969 h 2684463"/>
                <a:gd name="connsiteX317" fmla="*/ 599327 w 2752767"/>
                <a:gd name="connsiteY317" fmla="*/ 1222456 h 2684463"/>
                <a:gd name="connsiteX318" fmla="*/ 614169 w 2752767"/>
                <a:gd name="connsiteY318" fmla="*/ 1215047 h 2684463"/>
                <a:gd name="connsiteX319" fmla="*/ 683433 w 2752767"/>
                <a:gd name="connsiteY319" fmla="*/ 1187881 h 2684463"/>
                <a:gd name="connsiteX320" fmla="*/ 745276 w 2752767"/>
                <a:gd name="connsiteY320" fmla="*/ 1158246 h 2684463"/>
                <a:gd name="connsiteX321" fmla="*/ 826909 w 2752767"/>
                <a:gd name="connsiteY321" fmla="*/ 1121202 h 2684463"/>
                <a:gd name="connsiteX322" fmla="*/ 841751 w 2752767"/>
                <a:gd name="connsiteY322" fmla="*/ 1113793 h 2684463"/>
                <a:gd name="connsiteX323" fmla="*/ 918436 w 2752767"/>
                <a:gd name="connsiteY323" fmla="*/ 1089097 h 2684463"/>
                <a:gd name="connsiteX324" fmla="*/ 1019858 w 2752767"/>
                <a:gd name="connsiteY324" fmla="*/ 1049583 h 2684463"/>
                <a:gd name="connsiteX325" fmla="*/ 1084175 w 2752767"/>
                <a:gd name="connsiteY325" fmla="*/ 1019948 h 2684463"/>
                <a:gd name="connsiteX326" fmla="*/ 1113859 w 2752767"/>
                <a:gd name="connsiteY326" fmla="*/ 1007600 h 2684463"/>
                <a:gd name="connsiteX327" fmla="*/ 1185597 w 2752767"/>
                <a:gd name="connsiteY327" fmla="*/ 975495 h 2684463"/>
                <a:gd name="connsiteX328" fmla="*/ 1217755 w 2752767"/>
                <a:gd name="connsiteY328" fmla="*/ 963147 h 2684463"/>
                <a:gd name="connsiteX329" fmla="*/ 1341441 w 2752767"/>
                <a:gd name="connsiteY329" fmla="*/ 916224 h 2684463"/>
                <a:gd name="connsiteX330" fmla="*/ 1413178 w 2752767"/>
                <a:gd name="connsiteY330" fmla="*/ 891528 h 2684463"/>
                <a:gd name="connsiteX331" fmla="*/ 1546759 w 2752767"/>
                <a:gd name="connsiteY331" fmla="*/ 839667 h 2684463"/>
                <a:gd name="connsiteX332" fmla="*/ 1536864 w 2752767"/>
                <a:gd name="connsiteY332" fmla="*/ 772987 h 2684463"/>
                <a:gd name="connsiteX333" fmla="*/ 1517074 w 2752767"/>
                <a:gd name="connsiteY333" fmla="*/ 632220 h 2684463"/>
                <a:gd name="connsiteX334" fmla="*/ 1487390 w 2752767"/>
                <a:gd name="connsiteY334" fmla="*/ 405015 h 2684463"/>
                <a:gd name="connsiteX335" fmla="*/ 1460179 w 2752767"/>
                <a:gd name="connsiteY335" fmla="*/ 229673 h 2684463"/>
                <a:gd name="connsiteX336" fmla="*/ 1445337 w 2752767"/>
                <a:gd name="connsiteY336" fmla="*/ 91375 h 2684463"/>
                <a:gd name="connsiteX337" fmla="*/ 1440389 w 2752767"/>
                <a:gd name="connsiteY337" fmla="*/ 37044 h 2684463"/>
                <a:gd name="connsiteX338" fmla="*/ 1428021 w 2752767"/>
                <a:gd name="connsiteY338" fmla="*/ 2470 h 2684463"/>
                <a:gd name="connsiteX339" fmla="*/ 1440389 w 2752767"/>
                <a:gd name="connsiteY339" fmla="*/ 0 h 2684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</a:cxnLst>
              <a:rect l="l" t="t" r="r" b="b"/>
              <a:pathLst>
                <a:path w="2752767" h="2684463">
                  <a:moveTo>
                    <a:pt x="923383" y="2595557"/>
                  </a:moveTo>
                  <a:cubicBezTo>
                    <a:pt x="920910" y="2600496"/>
                    <a:pt x="918436" y="2605436"/>
                    <a:pt x="915962" y="2610375"/>
                  </a:cubicBezTo>
                  <a:cubicBezTo>
                    <a:pt x="915962" y="2612845"/>
                    <a:pt x="918436" y="2612845"/>
                    <a:pt x="918436" y="2612845"/>
                  </a:cubicBezTo>
                  <a:cubicBezTo>
                    <a:pt x="920910" y="2607905"/>
                    <a:pt x="923383" y="2602966"/>
                    <a:pt x="928331" y="2598027"/>
                  </a:cubicBezTo>
                  <a:cubicBezTo>
                    <a:pt x="925857" y="2595557"/>
                    <a:pt x="923383" y="2595557"/>
                    <a:pt x="923383" y="2595557"/>
                  </a:cubicBezTo>
                  <a:close/>
                  <a:moveTo>
                    <a:pt x="945647" y="2558513"/>
                  </a:moveTo>
                  <a:cubicBezTo>
                    <a:pt x="943173" y="2563452"/>
                    <a:pt x="940699" y="2568392"/>
                    <a:pt x="938226" y="2573331"/>
                  </a:cubicBezTo>
                  <a:cubicBezTo>
                    <a:pt x="938226" y="2573331"/>
                    <a:pt x="940699" y="2575800"/>
                    <a:pt x="943173" y="2575800"/>
                  </a:cubicBezTo>
                  <a:cubicBezTo>
                    <a:pt x="945647" y="2570861"/>
                    <a:pt x="948120" y="2565922"/>
                    <a:pt x="950594" y="2560983"/>
                  </a:cubicBezTo>
                  <a:cubicBezTo>
                    <a:pt x="950594" y="2558513"/>
                    <a:pt x="948120" y="2558513"/>
                    <a:pt x="945647" y="2558513"/>
                  </a:cubicBezTo>
                  <a:close/>
                  <a:moveTo>
                    <a:pt x="1019858" y="2452320"/>
                  </a:moveTo>
                  <a:cubicBezTo>
                    <a:pt x="1017384" y="2457259"/>
                    <a:pt x="1014911" y="2459729"/>
                    <a:pt x="1012437" y="2464668"/>
                  </a:cubicBezTo>
                  <a:cubicBezTo>
                    <a:pt x="1012437" y="2464668"/>
                    <a:pt x="1014911" y="2467138"/>
                    <a:pt x="1014911" y="2467138"/>
                  </a:cubicBezTo>
                  <a:cubicBezTo>
                    <a:pt x="1017384" y="2462198"/>
                    <a:pt x="1019858" y="2459729"/>
                    <a:pt x="1024806" y="2454790"/>
                  </a:cubicBezTo>
                  <a:cubicBezTo>
                    <a:pt x="1022332" y="2454790"/>
                    <a:pt x="1022332" y="2452320"/>
                    <a:pt x="1019858" y="2452320"/>
                  </a:cubicBezTo>
                  <a:close/>
                  <a:moveTo>
                    <a:pt x="1059438" y="2397989"/>
                  </a:moveTo>
                  <a:cubicBezTo>
                    <a:pt x="1056964" y="2402928"/>
                    <a:pt x="1054490" y="2405398"/>
                    <a:pt x="1052016" y="2410337"/>
                  </a:cubicBezTo>
                  <a:cubicBezTo>
                    <a:pt x="1054490" y="2410337"/>
                    <a:pt x="1054490" y="2412806"/>
                    <a:pt x="1056964" y="2415276"/>
                  </a:cubicBezTo>
                  <a:cubicBezTo>
                    <a:pt x="1059438" y="2410337"/>
                    <a:pt x="1064385" y="2407867"/>
                    <a:pt x="1066859" y="2405398"/>
                  </a:cubicBezTo>
                  <a:cubicBezTo>
                    <a:pt x="1064385" y="2402928"/>
                    <a:pt x="1061911" y="2400458"/>
                    <a:pt x="1059438" y="2397989"/>
                  </a:cubicBezTo>
                  <a:close/>
                  <a:moveTo>
                    <a:pt x="1148491" y="2311552"/>
                  </a:moveTo>
                  <a:cubicBezTo>
                    <a:pt x="1123754" y="2311552"/>
                    <a:pt x="1116333" y="2314022"/>
                    <a:pt x="1106438" y="2333779"/>
                  </a:cubicBezTo>
                  <a:cubicBezTo>
                    <a:pt x="1101491" y="2338718"/>
                    <a:pt x="1099017" y="2343657"/>
                    <a:pt x="1096543" y="2348597"/>
                  </a:cubicBezTo>
                  <a:cubicBezTo>
                    <a:pt x="1086648" y="2360945"/>
                    <a:pt x="1076753" y="2370823"/>
                    <a:pt x="1069332" y="2383171"/>
                  </a:cubicBezTo>
                  <a:cubicBezTo>
                    <a:pt x="1069332" y="2385641"/>
                    <a:pt x="1071806" y="2385641"/>
                    <a:pt x="1074280" y="2388110"/>
                  </a:cubicBezTo>
                  <a:cubicBezTo>
                    <a:pt x="1101491" y="2365884"/>
                    <a:pt x="1121280" y="2336249"/>
                    <a:pt x="1148491" y="2311552"/>
                  </a:cubicBezTo>
                  <a:close/>
                  <a:moveTo>
                    <a:pt x="1170755" y="2276978"/>
                  </a:moveTo>
                  <a:cubicBezTo>
                    <a:pt x="1165807" y="2281917"/>
                    <a:pt x="1158386" y="2289326"/>
                    <a:pt x="1153439" y="2294265"/>
                  </a:cubicBezTo>
                  <a:cubicBezTo>
                    <a:pt x="1153439" y="2296735"/>
                    <a:pt x="1155912" y="2299204"/>
                    <a:pt x="1158386" y="2299204"/>
                  </a:cubicBezTo>
                  <a:cubicBezTo>
                    <a:pt x="1163333" y="2294265"/>
                    <a:pt x="1170755" y="2289326"/>
                    <a:pt x="1178176" y="2281917"/>
                  </a:cubicBezTo>
                  <a:cubicBezTo>
                    <a:pt x="1175702" y="2279448"/>
                    <a:pt x="1173228" y="2279448"/>
                    <a:pt x="1170755" y="2276978"/>
                  </a:cubicBezTo>
                  <a:close/>
                  <a:moveTo>
                    <a:pt x="715591" y="1943581"/>
                  </a:moveTo>
                  <a:cubicBezTo>
                    <a:pt x="710644" y="1950990"/>
                    <a:pt x="710644" y="1958399"/>
                    <a:pt x="718065" y="1965807"/>
                  </a:cubicBezTo>
                  <a:cubicBezTo>
                    <a:pt x="718065" y="1958399"/>
                    <a:pt x="715591" y="1950990"/>
                    <a:pt x="715591" y="1943581"/>
                  </a:cubicBezTo>
                  <a:close/>
                  <a:moveTo>
                    <a:pt x="688084" y="510472"/>
                  </a:moveTo>
                  <a:cubicBezTo>
                    <a:pt x="710380" y="508000"/>
                    <a:pt x="727722" y="517888"/>
                    <a:pt x="747541" y="522832"/>
                  </a:cubicBezTo>
                  <a:cubicBezTo>
                    <a:pt x="767360" y="530248"/>
                    <a:pt x="787179" y="535192"/>
                    <a:pt x="806998" y="540136"/>
                  </a:cubicBezTo>
                  <a:cubicBezTo>
                    <a:pt x="816908" y="542608"/>
                    <a:pt x="829295" y="542608"/>
                    <a:pt x="839204" y="540136"/>
                  </a:cubicBezTo>
                  <a:cubicBezTo>
                    <a:pt x="886274" y="532720"/>
                    <a:pt x="935822" y="525304"/>
                    <a:pt x="982892" y="517888"/>
                  </a:cubicBezTo>
                  <a:cubicBezTo>
                    <a:pt x="995279" y="515416"/>
                    <a:pt x="1007666" y="515416"/>
                    <a:pt x="1020053" y="515416"/>
                  </a:cubicBezTo>
                  <a:cubicBezTo>
                    <a:pt x="1042349" y="512944"/>
                    <a:pt x="1064646" y="512944"/>
                    <a:pt x="1089420" y="515416"/>
                  </a:cubicBezTo>
                  <a:cubicBezTo>
                    <a:pt x="1121626" y="515416"/>
                    <a:pt x="1156309" y="517888"/>
                    <a:pt x="1188515" y="525304"/>
                  </a:cubicBezTo>
                  <a:cubicBezTo>
                    <a:pt x="1247972" y="535192"/>
                    <a:pt x="1297520" y="562383"/>
                    <a:pt x="1349545" y="589575"/>
                  </a:cubicBezTo>
                  <a:cubicBezTo>
                    <a:pt x="1354499" y="592047"/>
                    <a:pt x="1359454" y="596991"/>
                    <a:pt x="1361932" y="601935"/>
                  </a:cubicBezTo>
                  <a:cubicBezTo>
                    <a:pt x="1376796" y="626654"/>
                    <a:pt x="1386705" y="651374"/>
                    <a:pt x="1391660" y="678566"/>
                  </a:cubicBezTo>
                  <a:cubicBezTo>
                    <a:pt x="1399092" y="698341"/>
                    <a:pt x="1391660" y="720589"/>
                    <a:pt x="1379273" y="732949"/>
                  </a:cubicBezTo>
                  <a:cubicBezTo>
                    <a:pt x="1364409" y="752725"/>
                    <a:pt x="1347067" y="767556"/>
                    <a:pt x="1327248" y="782388"/>
                  </a:cubicBezTo>
                  <a:cubicBezTo>
                    <a:pt x="1302474" y="802164"/>
                    <a:pt x="1275223" y="807108"/>
                    <a:pt x="1250449" y="819468"/>
                  </a:cubicBezTo>
                  <a:cubicBezTo>
                    <a:pt x="1238062" y="826883"/>
                    <a:pt x="1220721" y="826883"/>
                    <a:pt x="1205857" y="829355"/>
                  </a:cubicBezTo>
                  <a:cubicBezTo>
                    <a:pt x="1178605" y="834299"/>
                    <a:pt x="1148877" y="839243"/>
                    <a:pt x="1121626" y="846659"/>
                  </a:cubicBezTo>
                  <a:cubicBezTo>
                    <a:pt x="1079510" y="854075"/>
                    <a:pt x="1042349" y="844187"/>
                    <a:pt x="1007666" y="824412"/>
                  </a:cubicBezTo>
                  <a:cubicBezTo>
                    <a:pt x="906093" y="765084"/>
                    <a:pt x="816908" y="690925"/>
                    <a:pt x="740109" y="604407"/>
                  </a:cubicBezTo>
                  <a:cubicBezTo>
                    <a:pt x="722767" y="584631"/>
                    <a:pt x="705426" y="562383"/>
                    <a:pt x="690561" y="542608"/>
                  </a:cubicBezTo>
                  <a:cubicBezTo>
                    <a:pt x="683129" y="527776"/>
                    <a:pt x="683129" y="527776"/>
                    <a:pt x="688084" y="510472"/>
                  </a:cubicBezTo>
                  <a:close/>
                  <a:moveTo>
                    <a:pt x="1472547" y="59271"/>
                  </a:moveTo>
                  <a:cubicBezTo>
                    <a:pt x="1470074" y="66679"/>
                    <a:pt x="1470074" y="69149"/>
                    <a:pt x="1470074" y="71619"/>
                  </a:cubicBezTo>
                  <a:cubicBezTo>
                    <a:pt x="1475021" y="125950"/>
                    <a:pt x="1482442" y="177812"/>
                    <a:pt x="1484916" y="232143"/>
                  </a:cubicBezTo>
                  <a:cubicBezTo>
                    <a:pt x="1492337" y="303762"/>
                    <a:pt x="1494811" y="375380"/>
                    <a:pt x="1499758" y="446999"/>
                  </a:cubicBezTo>
                  <a:cubicBezTo>
                    <a:pt x="1499758" y="459347"/>
                    <a:pt x="1502232" y="474164"/>
                    <a:pt x="1504706" y="488982"/>
                  </a:cubicBezTo>
                  <a:cubicBezTo>
                    <a:pt x="1512127" y="526026"/>
                    <a:pt x="1517074" y="565540"/>
                    <a:pt x="1524495" y="605054"/>
                  </a:cubicBezTo>
                  <a:cubicBezTo>
                    <a:pt x="1534390" y="671733"/>
                    <a:pt x="1541811" y="738413"/>
                    <a:pt x="1551706" y="805092"/>
                  </a:cubicBezTo>
                  <a:cubicBezTo>
                    <a:pt x="1554180" y="814970"/>
                    <a:pt x="1554180" y="824849"/>
                    <a:pt x="1566549" y="832258"/>
                  </a:cubicBezTo>
                  <a:cubicBezTo>
                    <a:pt x="1566549" y="805092"/>
                    <a:pt x="1566549" y="782866"/>
                    <a:pt x="1561601" y="760639"/>
                  </a:cubicBezTo>
                  <a:cubicBezTo>
                    <a:pt x="1554180" y="735943"/>
                    <a:pt x="1549233" y="711247"/>
                    <a:pt x="1549233" y="686551"/>
                  </a:cubicBezTo>
                  <a:cubicBezTo>
                    <a:pt x="1549233" y="661855"/>
                    <a:pt x="1544285" y="639628"/>
                    <a:pt x="1541811" y="617402"/>
                  </a:cubicBezTo>
                  <a:cubicBezTo>
                    <a:pt x="1531917" y="577888"/>
                    <a:pt x="1524495" y="538374"/>
                    <a:pt x="1524495" y="498861"/>
                  </a:cubicBezTo>
                  <a:cubicBezTo>
                    <a:pt x="1526969" y="474164"/>
                    <a:pt x="1524495" y="449468"/>
                    <a:pt x="1522022" y="427242"/>
                  </a:cubicBezTo>
                  <a:cubicBezTo>
                    <a:pt x="1519548" y="397607"/>
                    <a:pt x="1512127" y="367971"/>
                    <a:pt x="1509653" y="338336"/>
                  </a:cubicBezTo>
                  <a:cubicBezTo>
                    <a:pt x="1504706" y="288944"/>
                    <a:pt x="1502232" y="239552"/>
                    <a:pt x="1497285" y="190160"/>
                  </a:cubicBezTo>
                  <a:cubicBezTo>
                    <a:pt x="1494811" y="153116"/>
                    <a:pt x="1487390" y="116071"/>
                    <a:pt x="1482442" y="81497"/>
                  </a:cubicBezTo>
                  <a:cubicBezTo>
                    <a:pt x="1482442" y="74088"/>
                    <a:pt x="1477495" y="69149"/>
                    <a:pt x="1472547" y="59271"/>
                  </a:cubicBezTo>
                  <a:close/>
                  <a:moveTo>
                    <a:pt x="1440389" y="0"/>
                  </a:moveTo>
                  <a:cubicBezTo>
                    <a:pt x="1457705" y="7409"/>
                    <a:pt x="1475021" y="12348"/>
                    <a:pt x="1487390" y="22226"/>
                  </a:cubicBezTo>
                  <a:cubicBezTo>
                    <a:pt x="1549233" y="64210"/>
                    <a:pt x="1611075" y="106193"/>
                    <a:pt x="1672918" y="150646"/>
                  </a:cubicBezTo>
                  <a:cubicBezTo>
                    <a:pt x="1710024" y="180281"/>
                    <a:pt x="1744656" y="214856"/>
                    <a:pt x="1781762" y="244491"/>
                  </a:cubicBezTo>
                  <a:cubicBezTo>
                    <a:pt x="1796604" y="259309"/>
                    <a:pt x="1813920" y="274126"/>
                    <a:pt x="1831236" y="284005"/>
                  </a:cubicBezTo>
                  <a:cubicBezTo>
                    <a:pt x="1868341" y="306231"/>
                    <a:pt x="1900500" y="330927"/>
                    <a:pt x="1930184" y="358093"/>
                  </a:cubicBezTo>
                  <a:cubicBezTo>
                    <a:pt x="1954921" y="382789"/>
                    <a:pt x="1969764" y="412424"/>
                    <a:pt x="1967290" y="449468"/>
                  </a:cubicBezTo>
                  <a:cubicBezTo>
                    <a:pt x="1967290" y="484043"/>
                    <a:pt x="1969764" y="521087"/>
                    <a:pt x="1969764" y="560601"/>
                  </a:cubicBezTo>
                  <a:cubicBezTo>
                    <a:pt x="2004396" y="545783"/>
                    <a:pt x="2036554" y="530966"/>
                    <a:pt x="2068712" y="518618"/>
                  </a:cubicBezTo>
                  <a:cubicBezTo>
                    <a:pt x="2100870" y="506269"/>
                    <a:pt x="2133029" y="493921"/>
                    <a:pt x="2165187" y="479104"/>
                  </a:cubicBezTo>
                  <a:cubicBezTo>
                    <a:pt x="2110765" y="484043"/>
                    <a:pt x="2061291" y="503800"/>
                    <a:pt x="2014290" y="526026"/>
                  </a:cubicBezTo>
                  <a:cubicBezTo>
                    <a:pt x="1999448" y="518618"/>
                    <a:pt x="1999448" y="511209"/>
                    <a:pt x="2009343" y="501330"/>
                  </a:cubicBezTo>
                  <a:cubicBezTo>
                    <a:pt x="2031606" y="471695"/>
                    <a:pt x="2053870" y="439590"/>
                    <a:pt x="2078607" y="409955"/>
                  </a:cubicBezTo>
                  <a:cubicBezTo>
                    <a:pt x="2083554" y="402546"/>
                    <a:pt x="2083554" y="395137"/>
                    <a:pt x="2076133" y="387728"/>
                  </a:cubicBezTo>
                  <a:cubicBezTo>
                    <a:pt x="2071186" y="380319"/>
                    <a:pt x="2066238" y="375380"/>
                    <a:pt x="2058817" y="370441"/>
                  </a:cubicBezTo>
                  <a:cubicBezTo>
                    <a:pt x="2014290" y="338336"/>
                    <a:pt x="1974711" y="301292"/>
                    <a:pt x="1940079" y="256839"/>
                  </a:cubicBezTo>
                  <a:cubicBezTo>
                    <a:pt x="1932658" y="246961"/>
                    <a:pt x="1925237" y="234613"/>
                    <a:pt x="1920289" y="222265"/>
                  </a:cubicBezTo>
                  <a:cubicBezTo>
                    <a:pt x="1915342" y="209917"/>
                    <a:pt x="1920289" y="204977"/>
                    <a:pt x="1930184" y="195099"/>
                  </a:cubicBezTo>
                  <a:cubicBezTo>
                    <a:pt x="1940079" y="190160"/>
                    <a:pt x="1947500" y="185220"/>
                    <a:pt x="1954921" y="180281"/>
                  </a:cubicBezTo>
                  <a:cubicBezTo>
                    <a:pt x="1962343" y="172872"/>
                    <a:pt x="1969764" y="165464"/>
                    <a:pt x="1979659" y="162994"/>
                  </a:cubicBezTo>
                  <a:cubicBezTo>
                    <a:pt x="2016764" y="145707"/>
                    <a:pt x="2056344" y="125950"/>
                    <a:pt x="2095923" y="111132"/>
                  </a:cubicBezTo>
                  <a:cubicBezTo>
                    <a:pt x="2145397" y="91375"/>
                    <a:pt x="2194871" y="76558"/>
                    <a:pt x="2249293" y="69149"/>
                  </a:cubicBezTo>
                  <a:cubicBezTo>
                    <a:pt x="2269083" y="66679"/>
                    <a:pt x="2288872" y="74088"/>
                    <a:pt x="2306188" y="86436"/>
                  </a:cubicBezTo>
                  <a:cubicBezTo>
                    <a:pt x="2375452" y="128420"/>
                    <a:pt x="2437295" y="177812"/>
                    <a:pt x="2489243" y="239552"/>
                  </a:cubicBezTo>
                  <a:cubicBezTo>
                    <a:pt x="2504085" y="259309"/>
                    <a:pt x="2521401" y="276596"/>
                    <a:pt x="2523875" y="303762"/>
                  </a:cubicBezTo>
                  <a:cubicBezTo>
                    <a:pt x="2523875" y="308701"/>
                    <a:pt x="2533770" y="316110"/>
                    <a:pt x="2538717" y="321049"/>
                  </a:cubicBezTo>
                  <a:cubicBezTo>
                    <a:pt x="2556033" y="335866"/>
                    <a:pt x="2575823" y="350684"/>
                    <a:pt x="2585718" y="375380"/>
                  </a:cubicBezTo>
                  <a:cubicBezTo>
                    <a:pt x="2573349" y="382789"/>
                    <a:pt x="2563455" y="387728"/>
                    <a:pt x="2548612" y="390198"/>
                  </a:cubicBezTo>
                  <a:cubicBezTo>
                    <a:pt x="2518928" y="395137"/>
                    <a:pt x="2486769" y="400076"/>
                    <a:pt x="2457085" y="407485"/>
                  </a:cubicBezTo>
                  <a:cubicBezTo>
                    <a:pt x="2405137" y="419833"/>
                    <a:pt x="2353189" y="432181"/>
                    <a:pt x="2301241" y="446999"/>
                  </a:cubicBezTo>
                  <a:cubicBezTo>
                    <a:pt x="2266609" y="456877"/>
                    <a:pt x="2234451" y="469225"/>
                    <a:pt x="2199819" y="481573"/>
                  </a:cubicBezTo>
                  <a:cubicBezTo>
                    <a:pt x="2145397" y="503800"/>
                    <a:pt x="2088502" y="526026"/>
                    <a:pt x="2034080" y="550722"/>
                  </a:cubicBezTo>
                  <a:cubicBezTo>
                    <a:pt x="2014290" y="558131"/>
                    <a:pt x="1992027" y="565540"/>
                    <a:pt x="1972237" y="575419"/>
                  </a:cubicBezTo>
                  <a:cubicBezTo>
                    <a:pt x="1969764" y="612463"/>
                    <a:pt x="1977185" y="649507"/>
                    <a:pt x="1977185" y="691490"/>
                  </a:cubicBezTo>
                  <a:cubicBezTo>
                    <a:pt x="1999448" y="681612"/>
                    <a:pt x="2019238" y="674203"/>
                    <a:pt x="2039028" y="669264"/>
                  </a:cubicBezTo>
                  <a:cubicBezTo>
                    <a:pt x="2056344" y="661855"/>
                    <a:pt x="2073660" y="659385"/>
                    <a:pt x="2093449" y="654446"/>
                  </a:cubicBezTo>
                  <a:cubicBezTo>
                    <a:pt x="2095923" y="654446"/>
                    <a:pt x="2100870" y="656916"/>
                    <a:pt x="2103344" y="654446"/>
                  </a:cubicBezTo>
                  <a:cubicBezTo>
                    <a:pt x="2137976" y="637159"/>
                    <a:pt x="2177555" y="637159"/>
                    <a:pt x="2214661" y="624811"/>
                  </a:cubicBezTo>
                  <a:cubicBezTo>
                    <a:pt x="2241872" y="614932"/>
                    <a:pt x="2271557" y="612463"/>
                    <a:pt x="2298767" y="607523"/>
                  </a:cubicBezTo>
                  <a:cubicBezTo>
                    <a:pt x="2303715" y="607523"/>
                    <a:pt x="2308662" y="607523"/>
                    <a:pt x="2313610" y="605054"/>
                  </a:cubicBezTo>
                  <a:cubicBezTo>
                    <a:pt x="2365558" y="590236"/>
                    <a:pt x="2422453" y="587767"/>
                    <a:pt x="2476875" y="577888"/>
                  </a:cubicBezTo>
                  <a:cubicBezTo>
                    <a:pt x="2499138" y="572949"/>
                    <a:pt x="2521401" y="580358"/>
                    <a:pt x="2541191" y="592706"/>
                  </a:cubicBezTo>
                  <a:cubicBezTo>
                    <a:pt x="2600560" y="632220"/>
                    <a:pt x="2654982" y="676672"/>
                    <a:pt x="2701982" y="733473"/>
                  </a:cubicBezTo>
                  <a:cubicBezTo>
                    <a:pt x="2721772" y="758169"/>
                    <a:pt x="2729193" y="770518"/>
                    <a:pt x="2687140" y="792744"/>
                  </a:cubicBezTo>
                  <a:cubicBezTo>
                    <a:pt x="2679719" y="797683"/>
                    <a:pt x="2674772" y="802622"/>
                    <a:pt x="2669824" y="805092"/>
                  </a:cubicBezTo>
                  <a:cubicBezTo>
                    <a:pt x="2667350" y="807562"/>
                    <a:pt x="2664877" y="812501"/>
                    <a:pt x="2659929" y="812501"/>
                  </a:cubicBezTo>
                  <a:cubicBezTo>
                    <a:pt x="2612929" y="827318"/>
                    <a:pt x="2570876" y="856954"/>
                    <a:pt x="2518928" y="859423"/>
                  </a:cubicBezTo>
                  <a:cubicBezTo>
                    <a:pt x="2509033" y="859423"/>
                    <a:pt x="2499138" y="861893"/>
                    <a:pt x="2489243" y="864363"/>
                  </a:cubicBezTo>
                  <a:cubicBezTo>
                    <a:pt x="2452138" y="876711"/>
                    <a:pt x="2412558" y="881650"/>
                    <a:pt x="2372979" y="881650"/>
                  </a:cubicBezTo>
                  <a:cubicBezTo>
                    <a:pt x="2353189" y="881650"/>
                    <a:pt x="2333399" y="881650"/>
                    <a:pt x="2313610" y="879180"/>
                  </a:cubicBezTo>
                  <a:cubicBezTo>
                    <a:pt x="2291346" y="876711"/>
                    <a:pt x="2266609" y="881650"/>
                    <a:pt x="2244346" y="884119"/>
                  </a:cubicBezTo>
                  <a:cubicBezTo>
                    <a:pt x="2217135" y="886589"/>
                    <a:pt x="2189924" y="891528"/>
                    <a:pt x="2162713" y="896468"/>
                  </a:cubicBezTo>
                  <a:cubicBezTo>
                    <a:pt x="2160239" y="896468"/>
                    <a:pt x="2157766" y="893998"/>
                    <a:pt x="2155292" y="893998"/>
                  </a:cubicBezTo>
                  <a:cubicBezTo>
                    <a:pt x="2160239" y="884119"/>
                    <a:pt x="2165187" y="879180"/>
                    <a:pt x="2177555" y="879180"/>
                  </a:cubicBezTo>
                  <a:cubicBezTo>
                    <a:pt x="2197345" y="879180"/>
                    <a:pt x="2202293" y="874241"/>
                    <a:pt x="2204766" y="854484"/>
                  </a:cubicBezTo>
                  <a:cubicBezTo>
                    <a:pt x="2197345" y="847075"/>
                    <a:pt x="2189924" y="852015"/>
                    <a:pt x="2182503" y="854484"/>
                  </a:cubicBezTo>
                  <a:cubicBezTo>
                    <a:pt x="2162713" y="861893"/>
                    <a:pt x="2140450" y="869302"/>
                    <a:pt x="2118186" y="869302"/>
                  </a:cubicBezTo>
                  <a:cubicBezTo>
                    <a:pt x="2098397" y="871771"/>
                    <a:pt x="2081081" y="881650"/>
                    <a:pt x="2063765" y="886589"/>
                  </a:cubicBezTo>
                  <a:cubicBezTo>
                    <a:pt x="2056344" y="889059"/>
                    <a:pt x="2048922" y="889059"/>
                    <a:pt x="2041501" y="893998"/>
                  </a:cubicBezTo>
                  <a:cubicBezTo>
                    <a:pt x="2036554" y="893998"/>
                    <a:pt x="2034080" y="896468"/>
                    <a:pt x="2031606" y="898937"/>
                  </a:cubicBezTo>
                  <a:cubicBezTo>
                    <a:pt x="2026659" y="901407"/>
                    <a:pt x="2024185" y="908816"/>
                    <a:pt x="2021712" y="906346"/>
                  </a:cubicBezTo>
                  <a:cubicBezTo>
                    <a:pt x="1999448" y="901407"/>
                    <a:pt x="1987080" y="926103"/>
                    <a:pt x="1967290" y="928572"/>
                  </a:cubicBezTo>
                  <a:cubicBezTo>
                    <a:pt x="1952448" y="931042"/>
                    <a:pt x="1949974" y="940920"/>
                    <a:pt x="1952448" y="960677"/>
                  </a:cubicBezTo>
                  <a:cubicBezTo>
                    <a:pt x="1957395" y="982904"/>
                    <a:pt x="1962343" y="1002661"/>
                    <a:pt x="1964816" y="1024887"/>
                  </a:cubicBezTo>
                  <a:cubicBezTo>
                    <a:pt x="1972237" y="1059462"/>
                    <a:pt x="1974711" y="1091567"/>
                    <a:pt x="1979659" y="1126141"/>
                  </a:cubicBezTo>
                  <a:cubicBezTo>
                    <a:pt x="1982132" y="1138489"/>
                    <a:pt x="1987080" y="1153307"/>
                    <a:pt x="1989553" y="1168124"/>
                  </a:cubicBezTo>
                  <a:cubicBezTo>
                    <a:pt x="1996974" y="1205168"/>
                    <a:pt x="2001922" y="1242213"/>
                    <a:pt x="2009343" y="1281726"/>
                  </a:cubicBezTo>
                  <a:cubicBezTo>
                    <a:pt x="2016764" y="1318770"/>
                    <a:pt x="2029133" y="1355815"/>
                    <a:pt x="2036554" y="1392859"/>
                  </a:cubicBezTo>
                  <a:cubicBezTo>
                    <a:pt x="2046449" y="1434842"/>
                    <a:pt x="2048922" y="1474356"/>
                    <a:pt x="2061291" y="1513869"/>
                  </a:cubicBezTo>
                  <a:cubicBezTo>
                    <a:pt x="2078607" y="1570670"/>
                    <a:pt x="2081081" y="1632411"/>
                    <a:pt x="2098397" y="1689211"/>
                  </a:cubicBezTo>
                  <a:cubicBezTo>
                    <a:pt x="2108291" y="1718847"/>
                    <a:pt x="2113239" y="1750952"/>
                    <a:pt x="2120660" y="1780587"/>
                  </a:cubicBezTo>
                  <a:cubicBezTo>
                    <a:pt x="2125607" y="1795405"/>
                    <a:pt x="2130555" y="1807753"/>
                    <a:pt x="2135502" y="1822570"/>
                  </a:cubicBezTo>
                  <a:cubicBezTo>
                    <a:pt x="2145397" y="1852206"/>
                    <a:pt x="2155292" y="1884310"/>
                    <a:pt x="2160239" y="1913946"/>
                  </a:cubicBezTo>
                  <a:cubicBezTo>
                    <a:pt x="2167661" y="1955929"/>
                    <a:pt x="2184977" y="1995443"/>
                    <a:pt x="2199819" y="2032487"/>
                  </a:cubicBezTo>
                  <a:cubicBezTo>
                    <a:pt x="2202293" y="2039896"/>
                    <a:pt x="2202293" y="2047305"/>
                    <a:pt x="2207240" y="2054713"/>
                  </a:cubicBezTo>
                  <a:cubicBezTo>
                    <a:pt x="2209714" y="2059653"/>
                    <a:pt x="2214661" y="2064592"/>
                    <a:pt x="2219609" y="2064592"/>
                  </a:cubicBezTo>
                  <a:cubicBezTo>
                    <a:pt x="2222082" y="2064592"/>
                    <a:pt x="2227030" y="2059653"/>
                    <a:pt x="2229503" y="2054713"/>
                  </a:cubicBezTo>
                  <a:cubicBezTo>
                    <a:pt x="2231977" y="2052244"/>
                    <a:pt x="2231977" y="2047305"/>
                    <a:pt x="2234451" y="2042365"/>
                  </a:cubicBezTo>
                  <a:cubicBezTo>
                    <a:pt x="2236925" y="1995443"/>
                    <a:pt x="2239398" y="1950990"/>
                    <a:pt x="2244346" y="1904067"/>
                  </a:cubicBezTo>
                  <a:cubicBezTo>
                    <a:pt x="2246819" y="1871962"/>
                    <a:pt x="2249293" y="1839858"/>
                    <a:pt x="2251767" y="1805283"/>
                  </a:cubicBezTo>
                  <a:cubicBezTo>
                    <a:pt x="2256714" y="1746012"/>
                    <a:pt x="2259188" y="1686742"/>
                    <a:pt x="2264135" y="1629941"/>
                  </a:cubicBezTo>
                  <a:cubicBezTo>
                    <a:pt x="2264135" y="1622532"/>
                    <a:pt x="2264135" y="1617593"/>
                    <a:pt x="2269083" y="1610184"/>
                  </a:cubicBezTo>
                  <a:cubicBezTo>
                    <a:pt x="2276504" y="1639819"/>
                    <a:pt x="2283925" y="1666985"/>
                    <a:pt x="2291346" y="1696620"/>
                  </a:cubicBezTo>
                  <a:cubicBezTo>
                    <a:pt x="2296294" y="1694151"/>
                    <a:pt x="2298767" y="1694151"/>
                    <a:pt x="2298767" y="1694151"/>
                  </a:cubicBezTo>
                  <a:cubicBezTo>
                    <a:pt x="2306188" y="1669455"/>
                    <a:pt x="2316083" y="1644759"/>
                    <a:pt x="2303715" y="1617593"/>
                  </a:cubicBezTo>
                  <a:cubicBezTo>
                    <a:pt x="2301241" y="1612654"/>
                    <a:pt x="2301241" y="1610184"/>
                    <a:pt x="2301241" y="1605245"/>
                  </a:cubicBezTo>
                  <a:cubicBezTo>
                    <a:pt x="2296294" y="1560792"/>
                    <a:pt x="2288872" y="1513869"/>
                    <a:pt x="2286399" y="1469416"/>
                  </a:cubicBezTo>
                  <a:cubicBezTo>
                    <a:pt x="2283925" y="1452129"/>
                    <a:pt x="2283925" y="1432372"/>
                    <a:pt x="2286399" y="1415085"/>
                  </a:cubicBezTo>
                  <a:cubicBezTo>
                    <a:pt x="2286399" y="1410146"/>
                    <a:pt x="2291346" y="1400267"/>
                    <a:pt x="2296294" y="1397798"/>
                  </a:cubicBezTo>
                  <a:cubicBezTo>
                    <a:pt x="2306188" y="1390389"/>
                    <a:pt x="2306188" y="1380511"/>
                    <a:pt x="2306188" y="1368163"/>
                  </a:cubicBezTo>
                  <a:cubicBezTo>
                    <a:pt x="2306188" y="1353345"/>
                    <a:pt x="2306188" y="1340997"/>
                    <a:pt x="2308662" y="1326179"/>
                  </a:cubicBezTo>
                  <a:cubicBezTo>
                    <a:pt x="2358136" y="1378041"/>
                    <a:pt x="2392768" y="1439781"/>
                    <a:pt x="2434822" y="1496582"/>
                  </a:cubicBezTo>
                  <a:cubicBezTo>
                    <a:pt x="2432348" y="1469416"/>
                    <a:pt x="2415032" y="1447190"/>
                    <a:pt x="2405137" y="1420024"/>
                  </a:cubicBezTo>
                  <a:cubicBezTo>
                    <a:pt x="2395242" y="1395328"/>
                    <a:pt x="2385347" y="1370632"/>
                    <a:pt x="2375452" y="1343466"/>
                  </a:cubicBezTo>
                  <a:cubicBezTo>
                    <a:pt x="2380400" y="1348406"/>
                    <a:pt x="2382874" y="1350875"/>
                    <a:pt x="2387821" y="1355815"/>
                  </a:cubicBezTo>
                  <a:cubicBezTo>
                    <a:pt x="2447190" y="1434842"/>
                    <a:pt x="2494191" y="1521278"/>
                    <a:pt x="2531296" y="1612654"/>
                  </a:cubicBezTo>
                  <a:cubicBezTo>
                    <a:pt x="2558507" y="1679333"/>
                    <a:pt x="2585718" y="1743543"/>
                    <a:pt x="2617876" y="1807753"/>
                  </a:cubicBezTo>
                  <a:cubicBezTo>
                    <a:pt x="2657456" y="1894189"/>
                    <a:pt x="2684666" y="1985564"/>
                    <a:pt x="2711877" y="2076940"/>
                  </a:cubicBezTo>
                  <a:cubicBezTo>
                    <a:pt x="2726720" y="2128802"/>
                    <a:pt x="2741562" y="2180663"/>
                    <a:pt x="2746509" y="2232525"/>
                  </a:cubicBezTo>
                  <a:cubicBezTo>
                    <a:pt x="2751457" y="2267100"/>
                    <a:pt x="2756404" y="2299204"/>
                    <a:pt x="2748983" y="2336249"/>
                  </a:cubicBezTo>
                  <a:cubicBezTo>
                    <a:pt x="2744036" y="2353536"/>
                    <a:pt x="2748983" y="2373293"/>
                    <a:pt x="2748983" y="2390580"/>
                  </a:cubicBezTo>
                  <a:cubicBezTo>
                    <a:pt x="2751457" y="2417746"/>
                    <a:pt x="2746509" y="2439972"/>
                    <a:pt x="2731667" y="2462198"/>
                  </a:cubicBezTo>
                  <a:cubicBezTo>
                    <a:pt x="2719298" y="2477016"/>
                    <a:pt x="2714351" y="2499243"/>
                    <a:pt x="2706930" y="2516530"/>
                  </a:cubicBezTo>
                  <a:cubicBezTo>
                    <a:pt x="2694561" y="2536287"/>
                    <a:pt x="2679719" y="2553574"/>
                    <a:pt x="2654982" y="2563452"/>
                  </a:cubicBezTo>
                  <a:cubicBezTo>
                    <a:pt x="2635192" y="2573331"/>
                    <a:pt x="2620350" y="2588148"/>
                    <a:pt x="2598087" y="2593088"/>
                  </a:cubicBezTo>
                  <a:cubicBezTo>
                    <a:pt x="2575823" y="2595557"/>
                    <a:pt x="2556033" y="2595557"/>
                    <a:pt x="2533770" y="2588148"/>
                  </a:cubicBezTo>
                  <a:cubicBezTo>
                    <a:pt x="2489243" y="2575800"/>
                    <a:pt x="2449664" y="2551104"/>
                    <a:pt x="2412558" y="2526408"/>
                  </a:cubicBezTo>
                  <a:cubicBezTo>
                    <a:pt x="2274030" y="2432563"/>
                    <a:pt x="2150345" y="2321431"/>
                    <a:pt x="2041501" y="2195481"/>
                  </a:cubicBezTo>
                  <a:cubicBezTo>
                    <a:pt x="1992027" y="2141150"/>
                    <a:pt x="1949974" y="2081879"/>
                    <a:pt x="1917816" y="2015200"/>
                  </a:cubicBezTo>
                  <a:cubicBezTo>
                    <a:pt x="1900500" y="1980625"/>
                    <a:pt x="1880710" y="1948520"/>
                    <a:pt x="1863394" y="1913946"/>
                  </a:cubicBezTo>
                  <a:cubicBezTo>
                    <a:pt x="1858447" y="1901598"/>
                    <a:pt x="1851025" y="1886780"/>
                    <a:pt x="1846078" y="1874432"/>
                  </a:cubicBezTo>
                  <a:cubicBezTo>
                    <a:pt x="1833709" y="1844797"/>
                    <a:pt x="1818867" y="1815161"/>
                    <a:pt x="1808972" y="1785526"/>
                  </a:cubicBezTo>
                  <a:cubicBezTo>
                    <a:pt x="1796604" y="1746012"/>
                    <a:pt x="1784235" y="1706499"/>
                    <a:pt x="1771867" y="1664515"/>
                  </a:cubicBezTo>
                  <a:cubicBezTo>
                    <a:pt x="1759498" y="1629941"/>
                    <a:pt x="1749603" y="1597836"/>
                    <a:pt x="1739708" y="1563262"/>
                  </a:cubicBezTo>
                  <a:cubicBezTo>
                    <a:pt x="1729814" y="1523748"/>
                    <a:pt x="1722392" y="1484234"/>
                    <a:pt x="1710024" y="1444720"/>
                  </a:cubicBezTo>
                  <a:cubicBezTo>
                    <a:pt x="1692708" y="1390389"/>
                    <a:pt x="1672918" y="1336058"/>
                    <a:pt x="1655602" y="1279257"/>
                  </a:cubicBezTo>
                  <a:cubicBezTo>
                    <a:pt x="1640760" y="1229865"/>
                    <a:pt x="1628391" y="1180472"/>
                    <a:pt x="1616023" y="1128611"/>
                  </a:cubicBezTo>
                  <a:cubicBezTo>
                    <a:pt x="1611075" y="1113793"/>
                    <a:pt x="1606128" y="1096506"/>
                    <a:pt x="1603654" y="1079219"/>
                  </a:cubicBezTo>
                  <a:cubicBezTo>
                    <a:pt x="1596233" y="1079219"/>
                    <a:pt x="1588812" y="1081688"/>
                    <a:pt x="1581391" y="1084158"/>
                  </a:cubicBezTo>
                  <a:cubicBezTo>
                    <a:pt x="1549233" y="1098975"/>
                    <a:pt x="1517074" y="1111323"/>
                    <a:pt x="1484916" y="1126141"/>
                  </a:cubicBezTo>
                  <a:cubicBezTo>
                    <a:pt x="1467600" y="1136019"/>
                    <a:pt x="1450284" y="1148368"/>
                    <a:pt x="1435442" y="1158246"/>
                  </a:cubicBezTo>
                  <a:cubicBezTo>
                    <a:pt x="1430494" y="1160716"/>
                    <a:pt x="1425547" y="1160716"/>
                    <a:pt x="1420600" y="1163185"/>
                  </a:cubicBezTo>
                  <a:cubicBezTo>
                    <a:pt x="1403284" y="1170594"/>
                    <a:pt x="1383494" y="1175533"/>
                    <a:pt x="1363704" y="1182942"/>
                  </a:cubicBezTo>
                  <a:cubicBezTo>
                    <a:pt x="1351336" y="1187881"/>
                    <a:pt x="1338967" y="1190351"/>
                    <a:pt x="1346388" y="1207638"/>
                  </a:cubicBezTo>
                  <a:cubicBezTo>
                    <a:pt x="1348862" y="1210108"/>
                    <a:pt x="1346388" y="1215047"/>
                    <a:pt x="1346388" y="1217517"/>
                  </a:cubicBezTo>
                  <a:cubicBezTo>
                    <a:pt x="1334020" y="1237273"/>
                    <a:pt x="1321651" y="1257030"/>
                    <a:pt x="1311756" y="1279257"/>
                  </a:cubicBezTo>
                  <a:cubicBezTo>
                    <a:pt x="1304335" y="1299014"/>
                    <a:pt x="1299388" y="1321240"/>
                    <a:pt x="1291966" y="1343466"/>
                  </a:cubicBezTo>
                  <a:cubicBezTo>
                    <a:pt x="1289493" y="1350875"/>
                    <a:pt x="1287019" y="1358284"/>
                    <a:pt x="1287019" y="1365693"/>
                  </a:cubicBezTo>
                  <a:cubicBezTo>
                    <a:pt x="1282072" y="1387919"/>
                    <a:pt x="1277124" y="1410146"/>
                    <a:pt x="1274650" y="1432372"/>
                  </a:cubicBezTo>
                  <a:cubicBezTo>
                    <a:pt x="1274650" y="1447190"/>
                    <a:pt x="1289493" y="1454599"/>
                    <a:pt x="1306809" y="1447190"/>
                  </a:cubicBezTo>
                  <a:cubicBezTo>
                    <a:pt x="1316704" y="1442251"/>
                    <a:pt x="1326598" y="1437312"/>
                    <a:pt x="1336493" y="1432372"/>
                  </a:cubicBezTo>
                  <a:cubicBezTo>
                    <a:pt x="1356283" y="1422494"/>
                    <a:pt x="1376073" y="1427433"/>
                    <a:pt x="1393389" y="1439781"/>
                  </a:cubicBezTo>
                  <a:cubicBezTo>
                    <a:pt x="1450284" y="1474356"/>
                    <a:pt x="1499758" y="1516339"/>
                    <a:pt x="1541811" y="1568201"/>
                  </a:cubicBezTo>
                  <a:cubicBezTo>
                    <a:pt x="1561601" y="1592897"/>
                    <a:pt x="1561601" y="1597836"/>
                    <a:pt x="1544285" y="1622532"/>
                  </a:cubicBezTo>
                  <a:cubicBezTo>
                    <a:pt x="1544285" y="1625002"/>
                    <a:pt x="1541811" y="1627471"/>
                    <a:pt x="1541811" y="1629941"/>
                  </a:cubicBezTo>
                  <a:cubicBezTo>
                    <a:pt x="1534390" y="1664515"/>
                    <a:pt x="1507179" y="1681803"/>
                    <a:pt x="1479969" y="1699090"/>
                  </a:cubicBezTo>
                  <a:cubicBezTo>
                    <a:pt x="1435442" y="1726256"/>
                    <a:pt x="1388441" y="1746012"/>
                    <a:pt x="1343914" y="1770709"/>
                  </a:cubicBezTo>
                  <a:cubicBezTo>
                    <a:pt x="1326598" y="1783057"/>
                    <a:pt x="1311756" y="1795405"/>
                    <a:pt x="1301861" y="1812692"/>
                  </a:cubicBezTo>
                  <a:cubicBezTo>
                    <a:pt x="1296914" y="1817631"/>
                    <a:pt x="1294440" y="1822570"/>
                    <a:pt x="1294440" y="1829979"/>
                  </a:cubicBezTo>
                  <a:cubicBezTo>
                    <a:pt x="1291966" y="1857145"/>
                    <a:pt x="1289493" y="1884310"/>
                    <a:pt x="1284545" y="1916415"/>
                  </a:cubicBezTo>
                  <a:cubicBezTo>
                    <a:pt x="1296914" y="1911476"/>
                    <a:pt x="1309282" y="1909007"/>
                    <a:pt x="1319177" y="1901598"/>
                  </a:cubicBezTo>
                  <a:cubicBezTo>
                    <a:pt x="1385968" y="1859614"/>
                    <a:pt x="1460179" y="1827509"/>
                    <a:pt x="1531917" y="1795405"/>
                  </a:cubicBezTo>
                  <a:cubicBezTo>
                    <a:pt x="1544285" y="1790465"/>
                    <a:pt x="1556654" y="1787996"/>
                    <a:pt x="1569022" y="1787996"/>
                  </a:cubicBezTo>
                  <a:cubicBezTo>
                    <a:pt x="1541811" y="1805283"/>
                    <a:pt x="1514601" y="1820101"/>
                    <a:pt x="1487390" y="1837388"/>
                  </a:cubicBezTo>
                  <a:cubicBezTo>
                    <a:pt x="1487390" y="1837388"/>
                    <a:pt x="1487390" y="1839858"/>
                    <a:pt x="1487390" y="1839858"/>
                  </a:cubicBezTo>
                  <a:cubicBezTo>
                    <a:pt x="1514601" y="1832449"/>
                    <a:pt x="1541811" y="1825040"/>
                    <a:pt x="1569022" y="1817631"/>
                  </a:cubicBezTo>
                  <a:cubicBezTo>
                    <a:pt x="1571496" y="1820101"/>
                    <a:pt x="1571496" y="1822570"/>
                    <a:pt x="1571496" y="1825040"/>
                  </a:cubicBezTo>
                  <a:cubicBezTo>
                    <a:pt x="1546759" y="1849736"/>
                    <a:pt x="1512127" y="1864554"/>
                    <a:pt x="1484916" y="1886780"/>
                  </a:cubicBezTo>
                  <a:cubicBezTo>
                    <a:pt x="1497285" y="1896658"/>
                    <a:pt x="1489863" y="1906537"/>
                    <a:pt x="1484916" y="1918885"/>
                  </a:cubicBezTo>
                  <a:cubicBezTo>
                    <a:pt x="1487390" y="1921355"/>
                    <a:pt x="1489863" y="1921355"/>
                    <a:pt x="1494811" y="1923824"/>
                  </a:cubicBezTo>
                  <a:cubicBezTo>
                    <a:pt x="1477495" y="1943581"/>
                    <a:pt x="1452758" y="1950990"/>
                    <a:pt x="1437915" y="1978156"/>
                  </a:cubicBezTo>
                  <a:cubicBezTo>
                    <a:pt x="1467600" y="1965807"/>
                    <a:pt x="1494811" y="1953459"/>
                    <a:pt x="1519548" y="1941111"/>
                  </a:cubicBezTo>
                  <a:cubicBezTo>
                    <a:pt x="1522022" y="1941111"/>
                    <a:pt x="1522022" y="1943581"/>
                    <a:pt x="1524495" y="1943581"/>
                  </a:cubicBezTo>
                  <a:cubicBezTo>
                    <a:pt x="1519548" y="1948520"/>
                    <a:pt x="1517074" y="1953459"/>
                    <a:pt x="1514601" y="1958399"/>
                  </a:cubicBezTo>
                  <a:cubicBezTo>
                    <a:pt x="1479969" y="1992973"/>
                    <a:pt x="1445337" y="2027548"/>
                    <a:pt x="1410705" y="2059653"/>
                  </a:cubicBezTo>
                  <a:cubicBezTo>
                    <a:pt x="1381020" y="2084349"/>
                    <a:pt x="1356283" y="2111514"/>
                    <a:pt x="1329072" y="2138680"/>
                  </a:cubicBezTo>
                  <a:cubicBezTo>
                    <a:pt x="1304335" y="2165846"/>
                    <a:pt x="1277124" y="2190542"/>
                    <a:pt x="1249913" y="2215238"/>
                  </a:cubicBezTo>
                  <a:cubicBezTo>
                    <a:pt x="1235071" y="2227586"/>
                    <a:pt x="1217755" y="2237464"/>
                    <a:pt x="1202913" y="2247343"/>
                  </a:cubicBezTo>
                  <a:cubicBezTo>
                    <a:pt x="1197965" y="2252282"/>
                    <a:pt x="1193018" y="2259691"/>
                    <a:pt x="1183123" y="2269569"/>
                  </a:cubicBezTo>
                  <a:cubicBezTo>
                    <a:pt x="1193018" y="2269569"/>
                    <a:pt x="1197965" y="2269569"/>
                    <a:pt x="1205387" y="2269569"/>
                  </a:cubicBezTo>
                  <a:cubicBezTo>
                    <a:pt x="1148491" y="2336249"/>
                    <a:pt x="1089122" y="2400458"/>
                    <a:pt x="1039648" y="2469607"/>
                  </a:cubicBezTo>
                  <a:cubicBezTo>
                    <a:pt x="987700" y="2538756"/>
                    <a:pt x="945647" y="2612845"/>
                    <a:pt x="898646" y="2684463"/>
                  </a:cubicBezTo>
                  <a:cubicBezTo>
                    <a:pt x="859067" y="2677054"/>
                    <a:pt x="829382" y="2654828"/>
                    <a:pt x="802171" y="2632601"/>
                  </a:cubicBezTo>
                  <a:cubicBezTo>
                    <a:pt x="789803" y="2622723"/>
                    <a:pt x="784855" y="2612845"/>
                    <a:pt x="784855" y="2598027"/>
                  </a:cubicBezTo>
                  <a:cubicBezTo>
                    <a:pt x="779908" y="2556044"/>
                    <a:pt x="777434" y="2514060"/>
                    <a:pt x="770013" y="2474547"/>
                  </a:cubicBezTo>
                  <a:cubicBezTo>
                    <a:pt x="765066" y="2449850"/>
                    <a:pt x="760118" y="2427624"/>
                    <a:pt x="760118" y="2402928"/>
                  </a:cubicBezTo>
                  <a:cubicBezTo>
                    <a:pt x="757645" y="2400458"/>
                    <a:pt x="757645" y="2395519"/>
                    <a:pt x="755171" y="2393049"/>
                  </a:cubicBezTo>
                  <a:cubicBezTo>
                    <a:pt x="742802" y="2370823"/>
                    <a:pt x="732907" y="2351066"/>
                    <a:pt x="720539" y="2328840"/>
                  </a:cubicBezTo>
                  <a:cubicBezTo>
                    <a:pt x="762592" y="2291796"/>
                    <a:pt x="799698" y="2257221"/>
                    <a:pt x="841751" y="2222647"/>
                  </a:cubicBezTo>
                  <a:cubicBezTo>
                    <a:pt x="831856" y="2212768"/>
                    <a:pt x="824435" y="2205359"/>
                    <a:pt x="817014" y="2197951"/>
                  </a:cubicBezTo>
                  <a:cubicBezTo>
                    <a:pt x="787329" y="2168315"/>
                    <a:pt x="755171" y="2138680"/>
                    <a:pt x="725486" y="2109045"/>
                  </a:cubicBezTo>
                  <a:cubicBezTo>
                    <a:pt x="695802" y="2079409"/>
                    <a:pt x="683433" y="2044835"/>
                    <a:pt x="683433" y="2002852"/>
                  </a:cubicBezTo>
                  <a:cubicBezTo>
                    <a:pt x="683433" y="1968277"/>
                    <a:pt x="680959" y="1933703"/>
                    <a:pt x="695802" y="1899128"/>
                  </a:cubicBezTo>
                  <a:cubicBezTo>
                    <a:pt x="695802" y="1899128"/>
                    <a:pt x="698275" y="1896658"/>
                    <a:pt x="700749" y="1894189"/>
                  </a:cubicBezTo>
                  <a:cubicBezTo>
                    <a:pt x="703223" y="1904067"/>
                    <a:pt x="705697" y="1913946"/>
                    <a:pt x="708170" y="1921355"/>
                  </a:cubicBezTo>
                  <a:cubicBezTo>
                    <a:pt x="710644" y="1928763"/>
                    <a:pt x="713118" y="1933703"/>
                    <a:pt x="715591" y="1941111"/>
                  </a:cubicBezTo>
                  <a:cubicBezTo>
                    <a:pt x="715591" y="1918885"/>
                    <a:pt x="710644" y="1896658"/>
                    <a:pt x="723013" y="1871962"/>
                  </a:cubicBezTo>
                  <a:cubicBezTo>
                    <a:pt x="725486" y="1889250"/>
                    <a:pt x="727960" y="1906537"/>
                    <a:pt x="732907" y="1928763"/>
                  </a:cubicBezTo>
                  <a:cubicBezTo>
                    <a:pt x="740329" y="1911476"/>
                    <a:pt x="745276" y="1896658"/>
                    <a:pt x="752697" y="1884310"/>
                  </a:cubicBezTo>
                  <a:cubicBezTo>
                    <a:pt x="757645" y="1871962"/>
                    <a:pt x="757645" y="1857145"/>
                    <a:pt x="774961" y="1849736"/>
                  </a:cubicBezTo>
                  <a:cubicBezTo>
                    <a:pt x="774961" y="1849736"/>
                    <a:pt x="777434" y="1847266"/>
                    <a:pt x="777434" y="1844797"/>
                  </a:cubicBezTo>
                  <a:cubicBezTo>
                    <a:pt x="787329" y="1805283"/>
                    <a:pt x="802171" y="1765769"/>
                    <a:pt x="804645" y="1721316"/>
                  </a:cubicBezTo>
                  <a:cubicBezTo>
                    <a:pt x="804645" y="1711438"/>
                    <a:pt x="802171" y="1701560"/>
                    <a:pt x="802171" y="1686742"/>
                  </a:cubicBezTo>
                  <a:cubicBezTo>
                    <a:pt x="809593" y="1689211"/>
                    <a:pt x="817014" y="1689211"/>
                    <a:pt x="821961" y="1694151"/>
                  </a:cubicBezTo>
                  <a:cubicBezTo>
                    <a:pt x="873909" y="1726256"/>
                    <a:pt x="960489" y="1847266"/>
                    <a:pt x="962963" y="1862084"/>
                  </a:cubicBezTo>
                  <a:cubicBezTo>
                    <a:pt x="970384" y="1894189"/>
                    <a:pt x="975331" y="1928763"/>
                    <a:pt x="975331" y="1963338"/>
                  </a:cubicBezTo>
                  <a:cubicBezTo>
                    <a:pt x="975331" y="1988034"/>
                    <a:pt x="982752" y="2015200"/>
                    <a:pt x="987700" y="2042365"/>
                  </a:cubicBezTo>
                  <a:cubicBezTo>
                    <a:pt x="987700" y="2049774"/>
                    <a:pt x="987700" y="2059653"/>
                    <a:pt x="987700" y="2067061"/>
                  </a:cubicBezTo>
                  <a:cubicBezTo>
                    <a:pt x="987700" y="2076940"/>
                    <a:pt x="987700" y="2084349"/>
                    <a:pt x="987700" y="2094227"/>
                  </a:cubicBezTo>
                  <a:cubicBezTo>
                    <a:pt x="1017384" y="2086818"/>
                    <a:pt x="1034700" y="2067061"/>
                    <a:pt x="1054490" y="2049774"/>
                  </a:cubicBezTo>
                  <a:cubicBezTo>
                    <a:pt x="1032227" y="2030017"/>
                    <a:pt x="1044595" y="2005321"/>
                    <a:pt x="1047069" y="1983095"/>
                  </a:cubicBezTo>
                  <a:cubicBezTo>
                    <a:pt x="1047069" y="1958399"/>
                    <a:pt x="1054490" y="1933703"/>
                    <a:pt x="1056964" y="1909007"/>
                  </a:cubicBezTo>
                  <a:cubicBezTo>
                    <a:pt x="1064385" y="1859614"/>
                    <a:pt x="1069332" y="1810222"/>
                    <a:pt x="1074280" y="1760830"/>
                  </a:cubicBezTo>
                  <a:cubicBezTo>
                    <a:pt x="1076753" y="1750952"/>
                    <a:pt x="1079227" y="1743543"/>
                    <a:pt x="1079227" y="1736134"/>
                  </a:cubicBezTo>
                  <a:cubicBezTo>
                    <a:pt x="1084175" y="1711438"/>
                    <a:pt x="1086648" y="1684272"/>
                    <a:pt x="1089122" y="1659576"/>
                  </a:cubicBezTo>
                  <a:cubicBezTo>
                    <a:pt x="1094069" y="1629941"/>
                    <a:pt x="1099017" y="1602775"/>
                    <a:pt x="1103964" y="1573140"/>
                  </a:cubicBezTo>
                  <a:cubicBezTo>
                    <a:pt x="1108912" y="1553383"/>
                    <a:pt x="1113859" y="1531157"/>
                    <a:pt x="1118807" y="1508930"/>
                  </a:cubicBezTo>
                  <a:cubicBezTo>
                    <a:pt x="1128701" y="1469416"/>
                    <a:pt x="1136123" y="1427433"/>
                    <a:pt x="1146017" y="1387919"/>
                  </a:cubicBezTo>
                  <a:cubicBezTo>
                    <a:pt x="1150965" y="1363223"/>
                    <a:pt x="1155912" y="1338527"/>
                    <a:pt x="1163333" y="1313831"/>
                  </a:cubicBezTo>
                  <a:cubicBezTo>
                    <a:pt x="1165807" y="1306422"/>
                    <a:pt x="1168281" y="1296544"/>
                    <a:pt x="1173228" y="1289135"/>
                  </a:cubicBezTo>
                  <a:cubicBezTo>
                    <a:pt x="1153439" y="1291605"/>
                    <a:pt x="1106438" y="1318770"/>
                    <a:pt x="1094069" y="1333588"/>
                  </a:cubicBezTo>
                  <a:cubicBezTo>
                    <a:pt x="1086648" y="1338527"/>
                    <a:pt x="1079227" y="1343466"/>
                    <a:pt x="1071806" y="1348406"/>
                  </a:cubicBezTo>
                  <a:cubicBezTo>
                    <a:pt x="1064385" y="1355815"/>
                    <a:pt x="1056964" y="1360754"/>
                    <a:pt x="1047069" y="1365693"/>
                  </a:cubicBezTo>
                  <a:cubicBezTo>
                    <a:pt x="1042122" y="1368163"/>
                    <a:pt x="1034700" y="1370632"/>
                    <a:pt x="1029753" y="1375571"/>
                  </a:cubicBezTo>
                  <a:cubicBezTo>
                    <a:pt x="1017384" y="1382980"/>
                    <a:pt x="1007490" y="1387919"/>
                    <a:pt x="997595" y="1395328"/>
                  </a:cubicBezTo>
                  <a:cubicBezTo>
                    <a:pt x="990174" y="1400267"/>
                    <a:pt x="982752" y="1405207"/>
                    <a:pt x="975331" y="1407676"/>
                  </a:cubicBezTo>
                  <a:cubicBezTo>
                    <a:pt x="960489" y="1415085"/>
                    <a:pt x="945647" y="1420024"/>
                    <a:pt x="930804" y="1427433"/>
                  </a:cubicBezTo>
                  <a:cubicBezTo>
                    <a:pt x="915962" y="1434842"/>
                    <a:pt x="903594" y="1444720"/>
                    <a:pt x="898646" y="1459538"/>
                  </a:cubicBezTo>
                  <a:cubicBezTo>
                    <a:pt x="896173" y="1469416"/>
                    <a:pt x="888751" y="1474356"/>
                    <a:pt x="878857" y="1474356"/>
                  </a:cubicBezTo>
                  <a:cubicBezTo>
                    <a:pt x="868962" y="1474356"/>
                    <a:pt x="859067" y="1479295"/>
                    <a:pt x="854119" y="1489173"/>
                  </a:cubicBezTo>
                  <a:cubicBezTo>
                    <a:pt x="849172" y="1494113"/>
                    <a:pt x="841751" y="1496582"/>
                    <a:pt x="834330" y="1496582"/>
                  </a:cubicBezTo>
                  <a:cubicBezTo>
                    <a:pt x="817014" y="1501521"/>
                    <a:pt x="802171" y="1506461"/>
                    <a:pt x="792277" y="1521278"/>
                  </a:cubicBezTo>
                  <a:cubicBezTo>
                    <a:pt x="789803" y="1523748"/>
                    <a:pt x="787329" y="1526217"/>
                    <a:pt x="782382" y="1528687"/>
                  </a:cubicBezTo>
                  <a:cubicBezTo>
                    <a:pt x="725486" y="1565731"/>
                    <a:pt x="668591" y="1602775"/>
                    <a:pt x="611695" y="1642289"/>
                  </a:cubicBezTo>
                  <a:cubicBezTo>
                    <a:pt x="584484" y="1659576"/>
                    <a:pt x="562221" y="1679333"/>
                    <a:pt x="535010" y="1696620"/>
                  </a:cubicBezTo>
                  <a:cubicBezTo>
                    <a:pt x="512747" y="1708968"/>
                    <a:pt x="490483" y="1721316"/>
                    <a:pt x="468220" y="1733664"/>
                  </a:cubicBezTo>
                  <a:cubicBezTo>
                    <a:pt x="458325" y="1738604"/>
                    <a:pt x="450904" y="1746012"/>
                    <a:pt x="441009" y="1750952"/>
                  </a:cubicBezTo>
                  <a:cubicBezTo>
                    <a:pt x="436062" y="1753421"/>
                    <a:pt x="428641" y="1758360"/>
                    <a:pt x="421219" y="1760830"/>
                  </a:cubicBezTo>
                  <a:cubicBezTo>
                    <a:pt x="411325" y="1765769"/>
                    <a:pt x="401430" y="1768239"/>
                    <a:pt x="391535" y="1773178"/>
                  </a:cubicBezTo>
                  <a:cubicBezTo>
                    <a:pt x="379166" y="1778117"/>
                    <a:pt x="366798" y="1780587"/>
                    <a:pt x="354429" y="1775648"/>
                  </a:cubicBezTo>
                  <a:cubicBezTo>
                    <a:pt x="322271" y="1765769"/>
                    <a:pt x="295060" y="1748482"/>
                    <a:pt x="270323" y="1731195"/>
                  </a:cubicBezTo>
                  <a:cubicBezTo>
                    <a:pt x="203533" y="1689211"/>
                    <a:pt x="146637" y="1637350"/>
                    <a:pt x="92216" y="1583018"/>
                  </a:cubicBezTo>
                  <a:cubicBezTo>
                    <a:pt x="65005" y="1555853"/>
                    <a:pt x="42741" y="1526217"/>
                    <a:pt x="22952" y="1496582"/>
                  </a:cubicBezTo>
                  <a:cubicBezTo>
                    <a:pt x="8109" y="1476825"/>
                    <a:pt x="688" y="1457068"/>
                    <a:pt x="5636" y="1432372"/>
                  </a:cubicBezTo>
                  <a:cubicBezTo>
                    <a:pt x="8109" y="1417555"/>
                    <a:pt x="3162" y="1402737"/>
                    <a:pt x="3162" y="1390389"/>
                  </a:cubicBezTo>
                  <a:cubicBezTo>
                    <a:pt x="3162" y="1382980"/>
                    <a:pt x="688" y="1378041"/>
                    <a:pt x="688" y="1370632"/>
                  </a:cubicBezTo>
                  <a:cubicBezTo>
                    <a:pt x="-4259" y="1340997"/>
                    <a:pt x="18004" y="1313831"/>
                    <a:pt x="50163" y="1313831"/>
                  </a:cubicBezTo>
                  <a:cubicBezTo>
                    <a:pt x="62531" y="1313831"/>
                    <a:pt x="74900" y="1311362"/>
                    <a:pt x="87268" y="1316301"/>
                  </a:cubicBezTo>
                  <a:cubicBezTo>
                    <a:pt x="99637" y="1318770"/>
                    <a:pt x="112005" y="1313831"/>
                    <a:pt x="121900" y="1308892"/>
                  </a:cubicBezTo>
                  <a:cubicBezTo>
                    <a:pt x="168901" y="1291605"/>
                    <a:pt x="218375" y="1286666"/>
                    <a:pt x="270323" y="1286666"/>
                  </a:cubicBezTo>
                  <a:cubicBezTo>
                    <a:pt x="257954" y="1316301"/>
                    <a:pt x="230744" y="1326179"/>
                    <a:pt x="215901" y="1350875"/>
                  </a:cubicBezTo>
                  <a:cubicBezTo>
                    <a:pt x="272797" y="1323710"/>
                    <a:pt x="329692" y="1296544"/>
                    <a:pt x="386587" y="1269378"/>
                  </a:cubicBezTo>
                  <a:cubicBezTo>
                    <a:pt x="443483" y="1242213"/>
                    <a:pt x="500378" y="1215047"/>
                    <a:pt x="562221" y="1200229"/>
                  </a:cubicBezTo>
                  <a:cubicBezTo>
                    <a:pt x="557274" y="1205168"/>
                    <a:pt x="552326" y="1210108"/>
                    <a:pt x="544905" y="1212577"/>
                  </a:cubicBezTo>
                  <a:cubicBezTo>
                    <a:pt x="517694" y="1229865"/>
                    <a:pt x="490483" y="1244682"/>
                    <a:pt x="460799" y="1259500"/>
                  </a:cubicBezTo>
                  <a:cubicBezTo>
                    <a:pt x="438535" y="1271848"/>
                    <a:pt x="413798" y="1281726"/>
                    <a:pt x="394009" y="1301483"/>
                  </a:cubicBezTo>
                  <a:cubicBezTo>
                    <a:pt x="381640" y="1313831"/>
                    <a:pt x="361850" y="1318770"/>
                    <a:pt x="347008" y="1328649"/>
                  </a:cubicBezTo>
                  <a:cubicBezTo>
                    <a:pt x="324745" y="1338527"/>
                    <a:pt x="300007" y="1348406"/>
                    <a:pt x="277744" y="1358284"/>
                  </a:cubicBezTo>
                  <a:cubicBezTo>
                    <a:pt x="272797" y="1360754"/>
                    <a:pt x="270323" y="1363223"/>
                    <a:pt x="262902" y="1368163"/>
                  </a:cubicBezTo>
                  <a:cubicBezTo>
                    <a:pt x="292586" y="1365693"/>
                    <a:pt x="312376" y="1350875"/>
                    <a:pt x="334639" y="1343466"/>
                  </a:cubicBezTo>
                  <a:cubicBezTo>
                    <a:pt x="349482" y="1338527"/>
                    <a:pt x="361850" y="1333588"/>
                    <a:pt x="374219" y="1328649"/>
                  </a:cubicBezTo>
                  <a:cubicBezTo>
                    <a:pt x="376693" y="1326179"/>
                    <a:pt x="381640" y="1326179"/>
                    <a:pt x="381640" y="1323710"/>
                  </a:cubicBezTo>
                  <a:cubicBezTo>
                    <a:pt x="398956" y="1308892"/>
                    <a:pt x="418746" y="1306422"/>
                    <a:pt x="438535" y="1299014"/>
                  </a:cubicBezTo>
                  <a:cubicBezTo>
                    <a:pt x="453378" y="1294074"/>
                    <a:pt x="470694" y="1286666"/>
                    <a:pt x="485536" y="1279257"/>
                  </a:cubicBezTo>
                  <a:cubicBezTo>
                    <a:pt x="500378" y="1271848"/>
                    <a:pt x="510273" y="1259500"/>
                    <a:pt x="530063" y="1264439"/>
                  </a:cubicBezTo>
                  <a:cubicBezTo>
                    <a:pt x="530063" y="1264439"/>
                    <a:pt x="532536" y="1261969"/>
                    <a:pt x="535010" y="1261969"/>
                  </a:cubicBezTo>
                  <a:cubicBezTo>
                    <a:pt x="557274" y="1247152"/>
                    <a:pt x="577063" y="1234804"/>
                    <a:pt x="599327" y="1222456"/>
                  </a:cubicBezTo>
                  <a:cubicBezTo>
                    <a:pt x="604274" y="1219986"/>
                    <a:pt x="609222" y="1217517"/>
                    <a:pt x="614169" y="1215047"/>
                  </a:cubicBezTo>
                  <a:cubicBezTo>
                    <a:pt x="638906" y="1212577"/>
                    <a:pt x="661169" y="1202699"/>
                    <a:pt x="683433" y="1187881"/>
                  </a:cubicBezTo>
                  <a:cubicBezTo>
                    <a:pt x="703223" y="1175533"/>
                    <a:pt x="725486" y="1168124"/>
                    <a:pt x="745276" y="1158246"/>
                  </a:cubicBezTo>
                  <a:cubicBezTo>
                    <a:pt x="772487" y="1145898"/>
                    <a:pt x="799698" y="1133550"/>
                    <a:pt x="826909" y="1121202"/>
                  </a:cubicBezTo>
                  <a:cubicBezTo>
                    <a:pt x="831856" y="1118732"/>
                    <a:pt x="836803" y="1113793"/>
                    <a:pt x="841751" y="1113793"/>
                  </a:cubicBezTo>
                  <a:cubicBezTo>
                    <a:pt x="868962" y="1113793"/>
                    <a:pt x="891225" y="1098975"/>
                    <a:pt x="918436" y="1089097"/>
                  </a:cubicBezTo>
                  <a:cubicBezTo>
                    <a:pt x="950594" y="1076749"/>
                    <a:pt x="982752" y="1056992"/>
                    <a:pt x="1019858" y="1049583"/>
                  </a:cubicBezTo>
                  <a:cubicBezTo>
                    <a:pt x="1042122" y="1044644"/>
                    <a:pt x="1061911" y="1029826"/>
                    <a:pt x="1084175" y="1019948"/>
                  </a:cubicBezTo>
                  <a:cubicBezTo>
                    <a:pt x="1094069" y="1015009"/>
                    <a:pt x="1103964" y="1010069"/>
                    <a:pt x="1113859" y="1007600"/>
                  </a:cubicBezTo>
                  <a:cubicBezTo>
                    <a:pt x="1141070" y="1000191"/>
                    <a:pt x="1163333" y="992782"/>
                    <a:pt x="1185597" y="975495"/>
                  </a:cubicBezTo>
                  <a:cubicBezTo>
                    <a:pt x="1195492" y="970556"/>
                    <a:pt x="1207860" y="968086"/>
                    <a:pt x="1217755" y="963147"/>
                  </a:cubicBezTo>
                  <a:cubicBezTo>
                    <a:pt x="1259808" y="948329"/>
                    <a:pt x="1299388" y="933512"/>
                    <a:pt x="1341441" y="916224"/>
                  </a:cubicBezTo>
                  <a:cubicBezTo>
                    <a:pt x="1363704" y="908816"/>
                    <a:pt x="1390915" y="901407"/>
                    <a:pt x="1413178" y="891528"/>
                  </a:cubicBezTo>
                  <a:cubicBezTo>
                    <a:pt x="1457705" y="874241"/>
                    <a:pt x="1502232" y="856954"/>
                    <a:pt x="1546759" y="839667"/>
                  </a:cubicBezTo>
                  <a:cubicBezTo>
                    <a:pt x="1544285" y="817440"/>
                    <a:pt x="1539338" y="795214"/>
                    <a:pt x="1536864" y="772987"/>
                  </a:cubicBezTo>
                  <a:cubicBezTo>
                    <a:pt x="1529443" y="726065"/>
                    <a:pt x="1522022" y="679142"/>
                    <a:pt x="1517074" y="632220"/>
                  </a:cubicBezTo>
                  <a:cubicBezTo>
                    <a:pt x="1507179" y="558131"/>
                    <a:pt x="1497285" y="481573"/>
                    <a:pt x="1487390" y="405015"/>
                  </a:cubicBezTo>
                  <a:cubicBezTo>
                    <a:pt x="1479969" y="348215"/>
                    <a:pt x="1470074" y="288944"/>
                    <a:pt x="1460179" y="229673"/>
                  </a:cubicBezTo>
                  <a:cubicBezTo>
                    <a:pt x="1455231" y="185220"/>
                    <a:pt x="1450284" y="138298"/>
                    <a:pt x="1445337" y="91375"/>
                  </a:cubicBezTo>
                  <a:cubicBezTo>
                    <a:pt x="1442863" y="74088"/>
                    <a:pt x="1442863" y="56801"/>
                    <a:pt x="1440389" y="37044"/>
                  </a:cubicBezTo>
                  <a:cubicBezTo>
                    <a:pt x="1437915" y="27166"/>
                    <a:pt x="1430494" y="14818"/>
                    <a:pt x="1428021" y="2470"/>
                  </a:cubicBezTo>
                  <a:cubicBezTo>
                    <a:pt x="1430494" y="2470"/>
                    <a:pt x="1435442" y="0"/>
                    <a:pt x="14403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7" name="任意多边形: 形状 296">
              <a:extLst>
                <a:ext uri="{FF2B5EF4-FFF2-40B4-BE49-F238E27FC236}">
                  <a16:creationId xmlns:a16="http://schemas.microsoft.com/office/drawing/2014/main" id="{B17968DB-39DC-4E82-ABB9-87F061F8944B}"/>
                </a:ext>
              </a:extLst>
            </p:cNvPr>
            <p:cNvSpPr/>
            <p:nvPr/>
          </p:nvSpPr>
          <p:spPr bwMode="auto">
            <a:xfrm>
              <a:off x="5989627" y="2033588"/>
              <a:ext cx="2333637" cy="1413505"/>
            </a:xfrm>
            <a:custGeom>
              <a:avLst/>
              <a:gdLst>
                <a:gd name="connsiteX0" fmla="*/ 527777 w 2333637"/>
                <a:gd name="connsiteY0" fmla="*/ 919162 h 1413505"/>
                <a:gd name="connsiteX1" fmla="*/ 535205 w 2333637"/>
                <a:gd name="connsiteY1" fmla="*/ 946355 h 1413505"/>
                <a:gd name="connsiteX2" fmla="*/ 545108 w 2333637"/>
                <a:gd name="connsiteY2" fmla="*/ 995797 h 1413505"/>
                <a:gd name="connsiteX3" fmla="*/ 589673 w 2333637"/>
                <a:gd name="connsiteY3" fmla="*/ 1178730 h 1413505"/>
                <a:gd name="connsiteX4" fmla="*/ 587198 w 2333637"/>
                <a:gd name="connsiteY4" fmla="*/ 1265253 h 1413505"/>
                <a:gd name="connsiteX5" fmla="*/ 577294 w 2333637"/>
                <a:gd name="connsiteY5" fmla="*/ 1289974 h 1413505"/>
                <a:gd name="connsiteX6" fmla="*/ 564915 w 2333637"/>
                <a:gd name="connsiteY6" fmla="*/ 1319639 h 1413505"/>
                <a:gd name="connsiteX7" fmla="*/ 532729 w 2333637"/>
                <a:gd name="connsiteY7" fmla="*/ 1381441 h 1413505"/>
                <a:gd name="connsiteX8" fmla="*/ 505495 w 2333637"/>
                <a:gd name="connsiteY8" fmla="*/ 1401218 h 1413505"/>
                <a:gd name="connsiteX9" fmla="*/ 455978 w 2333637"/>
                <a:gd name="connsiteY9" fmla="*/ 1408634 h 1413505"/>
                <a:gd name="connsiteX10" fmla="*/ 391606 w 2333637"/>
                <a:gd name="connsiteY10" fmla="*/ 1376497 h 1413505"/>
                <a:gd name="connsiteX11" fmla="*/ 213345 w 2333637"/>
                <a:gd name="connsiteY11" fmla="*/ 1235588 h 1413505"/>
                <a:gd name="connsiteX12" fmla="*/ 131642 w 2333637"/>
                <a:gd name="connsiteY12" fmla="*/ 1144121 h 1413505"/>
                <a:gd name="connsiteX13" fmla="*/ 114311 w 2333637"/>
                <a:gd name="connsiteY13" fmla="*/ 1099624 h 1413505"/>
                <a:gd name="connsiteX14" fmla="*/ 146497 w 2333637"/>
                <a:gd name="connsiteY14" fmla="*/ 1099624 h 1413505"/>
                <a:gd name="connsiteX15" fmla="*/ 198490 w 2333637"/>
                <a:gd name="connsiteY15" fmla="*/ 1079847 h 1413505"/>
                <a:gd name="connsiteX16" fmla="*/ 280193 w 2333637"/>
                <a:gd name="connsiteY16" fmla="*/ 993325 h 1413505"/>
                <a:gd name="connsiteX17" fmla="*/ 287620 w 2333637"/>
                <a:gd name="connsiteY17" fmla="*/ 988380 h 1413505"/>
                <a:gd name="connsiteX18" fmla="*/ 359420 w 2333637"/>
                <a:gd name="connsiteY18" fmla="*/ 953771 h 1413505"/>
                <a:gd name="connsiteX19" fmla="*/ 396558 w 2333637"/>
                <a:gd name="connsiteY19" fmla="*/ 938939 h 1413505"/>
                <a:gd name="connsiteX20" fmla="*/ 448550 w 2333637"/>
                <a:gd name="connsiteY20" fmla="*/ 931523 h 1413505"/>
                <a:gd name="connsiteX21" fmla="*/ 517874 w 2333637"/>
                <a:gd name="connsiteY21" fmla="*/ 921634 h 1413505"/>
                <a:gd name="connsiteX22" fmla="*/ 527777 w 2333637"/>
                <a:gd name="connsiteY22" fmla="*/ 919162 h 1413505"/>
                <a:gd name="connsiteX23" fmla="*/ 842279 w 2333637"/>
                <a:gd name="connsiteY23" fmla="*/ 740642 h 1413505"/>
                <a:gd name="connsiteX24" fmla="*/ 753243 w 2333637"/>
                <a:gd name="connsiteY24" fmla="*/ 770268 h 1413505"/>
                <a:gd name="connsiteX25" fmla="*/ 696359 w 2333637"/>
                <a:gd name="connsiteY25" fmla="*/ 824582 h 1413505"/>
                <a:gd name="connsiteX26" fmla="*/ 688939 w 2333637"/>
                <a:gd name="connsiteY26" fmla="*/ 836926 h 1413505"/>
                <a:gd name="connsiteX27" fmla="*/ 656787 w 2333637"/>
                <a:gd name="connsiteY27" fmla="*/ 923334 h 1413505"/>
                <a:gd name="connsiteX28" fmla="*/ 671626 w 2333637"/>
                <a:gd name="connsiteY28" fmla="*/ 1123307 h 1413505"/>
                <a:gd name="connsiteX29" fmla="*/ 708725 w 2333637"/>
                <a:gd name="connsiteY29" fmla="*/ 1147995 h 1413505"/>
                <a:gd name="connsiteX30" fmla="*/ 797761 w 2333637"/>
                <a:gd name="connsiteY30" fmla="*/ 1130714 h 1413505"/>
                <a:gd name="connsiteX31" fmla="*/ 857119 w 2333637"/>
                <a:gd name="connsiteY31" fmla="*/ 1101088 h 1413505"/>
                <a:gd name="connsiteX32" fmla="*/ 899164 w 2333637"/>
                <a:gd name="connsiteY32" fmla="*/ 1068993 h 1413505"/>
                <a:gd name="connsiteX33" fmla="*/ 958521 w 2333637"/>
                <a:gd name="connsiteY33" fmla="*/ 1022086 h 1413505"/>
                <a:gd name="connsiteX34" fmla="*/ 988200 w 2333637"/>
                <a:gd name="connsiteY34" fmla="*/ 997398 h 1413505"/>
                <a:gd name="connsiteX35" fmla="*/ 1054977 w 2333637"/>
                <a:gd name="connsiteY35" fmla="*/ 925803 h 1413505"/>
                <a:gd name="connsiteX36" fmla="*/ 1146487 w 2333637"/>
                <a:gd name="connsiteY36" fmla="*/ 807300 h 1413505"/>
                <a:gd name="connsiteX37" fmla="*/ 1124228 w 2333637"/>
                <a:gd name="connsiteY37" fmla="*/ 794956 h 1413505"/>
                <a:gd name="connsiteX38" fmla="*/ 990673 w 2333637"/>
                <a:gd name="connsiteY38" fmla="*/ 748049 h 1413505"/>
                <a:gd name="connsiteX39" fmla="*/ 918949 w 2333637"/>
                <a:gd name="connsiteY39" fmla="*/ 740642 h 1413505"/>
                <a:gd name="connsiteX40" fmla="*/ 842279 w 2333637"/>
                <a:gd name="connsiteY40" fmla="*/ 740642 h 1413505"/>
                <a:gd name="connsiteX41" fmla="*/ 326006 w 2333637"/>
                <a:gd name="connsiteY41" fmla="*/ 127884 h 1413505"/>
                <a:gd name="connsiteX42" fmla="*/ 338380 w 2333637"/>
                <a:gd name="connsiteY42" fmla="*/ 130355 h 1413505"/>
                <a:gd name="connsiteX43" fmla="*/ 380455 w 2333637"/>
                <a:gd name="connsiteY43" fmla="*/ 150129 h 1413505"/>
                <a:gd name="connsiteX44" fmla="*/ 585876 w 2333637"/>
                <a:gd name="connsiteY44" fmla="*/ 303373 h 1413505"/>
                <a:gd name="connsiteX45" fmla="*/ 674975 w 2333637"/>
                <a:gd name="connsiteY45" fmla="*/ 412127 h 1413505"/>
                <a:gd name="connsiteX46" fmla="*/ 709624 w 2333637"/>
                <a:gd name="connsiteY46" fmla="*/ 471447 h 1413505"/>
                <a:gd name="connsiteX47" fmla="*/ 672500 w 2333637"/>
                <a:gd name="connsiteY47" fmla="*/ 486277 h 1413505"/>
                <a:gd name="connsiteX48" fmla="*/ 536377 w 2333637"/>
                <a:gd name="connsiteY48" fmla="*/ 501107 h 1413505"/>
                <a:gd name="connsiteX49" fmla="*/ 516577 w 2333637"/>
                <a:gd name="connsiteY49" fmla="*/ 506050 h 1413505"/>
                <a:gd name="connsiteX50" fmla="*/ 479453 w 2333637"/>
                <a:gd name="connsiteY50" fmla="*/ 513465 h 1413505"/>
                <a:gd name="connsiteX51" fmla="*/ 462128 w 2333637"/>
                <a:gd name="connsiteY51" fmla="*/ 515937 h 1413505"/>
                <a:gd name="connsiteX52" fmla="*/ 400254 w 2333637"/>
                <a:gd name="connsiteY52" fmla="*/ 518409 h 1413505"/>
                <a:gd name="connsiteX53" fmla="*/ 348280 w 2333637"/>
                <a:gd name="connsiteY53" fmla="*/ 543126 h 1413505"/>
                <a:gd name="connsiteX54" fmla="*/ 345805 w 2333637"/>
                <a:gd name="connsiteY54" fmla="*/ 550541 h 1413505"/>
                <a:gd name="connsiteX55" fmla="*/ 298781 w 2333637"/>
                <a:gd name="connsiteY55" fmla="*/ 607389 h 1413505"/>
                <a:gd name="connsiteX56" fmla="*/ 266607 w 2333637"/>
                <a:gd name="connsiteY56" fmla="*/ 664238 h 1413505"/>
                <a:gd name="connsiteX57" fmla="*/ 259182 w 2333637"/>
                <a:gd name="connsiteY57" fmla="*/ 684011 h 1413505"/>
                <a:gd name="connsiteX58" fmla="*/ 254232 w 2333637"/>
                <a:gd name="connsiteY58" fmla="*/ 711200 h 1413505"/>
                <a:gd name="connsiteX59" fmla="*/ 397779 w 2333637"/>
                <a:gd name="connsiteY59" fmla="*/ 639521 h 1413505"/>
                <a:gd name="connsiteX60" fmla="*/ 561127 w 2333637"/>
                <a:gd name="connsiteY60" fmla="*/ 627163 h 1413505"/>
                <a:gd name="connsiteX61" fmla="*/ 509153 w 2333637"/>
                <a:gd name="connsiteY61" fmla="*/ 686483 h 1413505"/>
                <a:gd name="connsiteX62" fmla="*/ 536377 w 2333637"/>
                <a:gd name="connsiteY62" fmla="*/ 740860 h 1413505"/>
                <a:gd name="connsiteX63" fmla="*/ 519052 w 2333637"/>
                <a:gd name="connsiteY63" fmla="*/ 805123 h 1413505"/>
                <a:gd name="connsiteX64" fmla="*/ 444804 w 2333637"/>
                <a:gd name="connsiteY64" fmla="*/ 854557 h 1413505"/>
                <a:gd name="connsiteX65" fmla="*/ 442329 w 2333637"/>
                <a:gd name="connsiteY65" fmla="*/ 854557 h 1413505"/>
                <a:gd name="connsiteX66" fmla="*/ 343330 w 2333637"/>
                <a:gd name="connsiteY66" fmla="*/ 894104 h 1413505"/>
                <a:gd name="connsiteX67" fmla="*/ 246807 w 2333637"/>
                <a:gd name="connsiteY67" fmla="*/ 886689 h 1413505"/>
                <a:gd name="connsiteX68" fmla="*/ 93360 w 2333637"/>
                <a:gd name="connsiteY68" fmla="*/ 755690 h 1413505"/>
                <a:gd name="connsiteX69" fmla="*/ 90885 w 2333637"/>
                <a:gd name="connsiteY69" fmla="*/ 693898 h 1413505"/>
                <a:gd name="connsiteX70" fmla="*/ 113159 w 2333637"/>
                <a:gd name="connsiteY70" fmla="*/ 649408 h 1413505"/>
                <a:gd name="connsiteX71" fmla="*/ 167608 w 2333637"/>
                <a:gd name="connsiteY71" fmla="*/ 580201 h 1413505"/>
                <a:gd name="connsiteX72" fmla="*/ 261657 w 2333637"/>
                <a:gd name="connsiteY72" fmla="*/ 496164 h 1413505"/>
                <a:gd name="connsiteX73" fmla="*/ 293831 w 2333637"/>
                <a:gd name="connsiteY73" fmla="*/ 471447 h 1413505"/>
                <a:gd name="connsiteX74" fmla="*/ 251757 w 2333637"/>
                <a:gd name="connsiteY74" fmla="*/ 436843 h 1413505"/>
                <a:gd name="connsiteX75" fmla="*/ 53760 w 2333637"/>
                <a:gd name="connsiteY75" fmla="*/ 261354 h 1413505"/>
                <a:gd name="connsiteX76" fmla="*/ 11686 w 2333637"/>
                <a:gd name="connsiteY76" fmla="*/ 206977 h 1413505"/>
                <a:gd name="connsiteX77" fmla="*/ 1786 w 2333637"/>
                <a:gd name="connsiteY77" fmla="*/ 187204 h 1413505"/>
                <a:gd name="connsiteX78" fmla="*/ 21586 w 2333637"/>
                <a:gd name="connsiteY78" fmla="*/ 160016 h 1413505"/>
                <a:gd name="connsiteX79" fmla="*/ 80985 w 2333637"/>
                <a:gd name="connsiteY79" fmla="*/ 164959 h 1413505"/>
                <a:gd name="connsiteX80" fmla="*/ 140384 w 2333637"/>
                <a:gd name="connsiteY80" fmla="*/ 182261 h 1413505"/>
                <a:gd name="connsiteX81" fmla="*/ 160183 w 2333637"/>
                <a:gd name="connsiteY81" fmla="*/ 184732 h 1413505"/>
                <a:gd name="connsiteX82" fmla="*/ 132959 w 2333637"/>
                <a:gd name="connsiteY82" fmla="*/ 152601 h 1413505"/>
                <a:gd name="connsiteX83" fmla="*/ 135434 w 2333637"/>
                <a:gd name="connsiteY83" fmla="*/ 147657 h 1413505"/>
                <a:gd name="connsiteX84" fmla="*/ 197308 w 2333637"/>
                <a:gd name="connsiteY84" fmla="*/ 167431 h 1413505"/>
                <a:gd name="connsiteX85" fmla="*/ 172558 w 2333637"/>
                <a:gd name="connsiteY85" fmla="*/ 135299 h 1413505"/>
                <a:gd name="connsiteX86" fmla="*/ 256707 w 2333637"/>
                <a:gd name="connsiteY86" fmla="*/ 142714 h 1413505"/>
                <a:gd name="connsiteX87" fmla="*/ 254232 w 2333637"/>
                <a:gd name="connsiteY87" fmla="*/ 130355 h 1413505"/>
                <a:gd name="connsiteX88" fmla="*/ 283931 w 2333637"/>
                <a:gd name="connsiteY88" fmla="*/ 130355 h 1413505"/>
                <a:gd name="connsiteX89" fmla="*/ 326006 w 2333637"/>
                <a:gd name="connsiteY89" fmla="*/ 127884 h 1413505"/>
                <a:gd name="connsiteX90" fmla="*/ 1465533 w 2333637"/>
                <a:gd name="connsiteY90" fmla="*/ 0 h 1413505"/>
                <a:gd name="connsiteX91" fmla="*/ 1539730 w 2333637"/>
                <a:gd name="connsiteY91" fmla="*/ 17282 h 1413505"/>
                <a:gd name="connsiteX92" fmla="*/ 1628767 w 2333637"/>
                <a:gd name="connsiteY92" fmla="*/ 74064 h 1413505"/>
                <a:gd name="connsiteX93" fmla="*/ 1801893 w 2333637"/>
                <a:gd name="connsiteY93" fmla="*/ 227130 h 1413505"/>
                <a:gd name="connsiteX94" fmla="*/ 1853831 w 2333637"/>
                <a:gd name="connsiteY94" fmla="*/ 288851 h 1413505"/>
                <a:gd name="connsiteX95" fmla="*/ 1851357 w 2333637"/>
                <a:gd name="connsiteY95" fmla="*/ 399947 h 1413505"/>
                <a:gd name="connsiteX96" fmla="*/ 1811786 w 2333637"/>
                <a:gd name="connsiteY96" fmla="*/ 459198 h 1413505"/>
                <a:gd name="connsiteX97" fmla="*/ 1742535 w 2333637"/>
                <a:gd name="connsiteY97" fmla="*/ 550544 h 1413505"/>
                <a:gd name="connsiteX98" fmla="*/ 1715330 w 2333637"/>
                <a:gd name="connsiteY98" fmla="*/ 592514 h 1413505"/>
                <a:gd name="connsiteX99" fmla="*/ 1707910 w 2333637"/>
                <a:gd name="connsiteY99" fmla="*/ 599920 h 1413505"/>
                <a:gd name="connsiteX100" fmla="*/ 1646079 w 2333637"/>
                <a:gd name="connsiteY100" fmla="*/ 654234 h 1413505"/>
                <a:gd name="connsiteX101" fmla="*/ 1623820 w 2333637"/>
                <a:gd name="connsiteY101" fmla="*/ 678922 h 1413505"/>
                <a:gd name="connsiteX102" fmla="*/ 1648552 w 2333637"/>
                <a:gd name="connsiteY102" fmla="*/ 683860 h 1413505"/>
                <a:gd name="connsiteX103" fmla="*/ 1774687 w 2333637"/>
                <a:gd name="connsiteY103" fmla="*/ 701141 h 1413505"/>
                <a:gd name="connsiteX104" fmla="*/ 1997278 w 2333637"/>
                <a:gd name="connsiteY104" fmla="*/ 743111 h 1413505"/>
                <a:gd name="connsiteX105" fmla="*/ 2022010 w 2333637"/>
                <a:gd name="connsiteY105" fmla="*/ 755455 h 1413505"/>
                <a:gd name="connsiteX106" fmla="*/ 2096207 w 2333637"/>
                <a:gd name="connsiteY106" fmla="*/ 841863 h 1413505"/>
                <a:gd name="connsiteX107" fmla="*/ 2256967 w 2333637"/>
                <a:gd name="connsiteY107" fmla="*/ 1162808 h 1413505"/>
                <a:gd name="connsiteX108" fmla="*/ 2326217 w 2333637"/>
                <a:gd name="connsiteY108" fmla="*/ 1345500 h 1413505"/>
                <a:gd name="connsiteX109" fmla="*/ 2333637 w 2333637"/>
                <a:gd name="connsiteY109" fmla="*/ 1365250 h 1413505"/>
                <a:gd name="connsiteX110" fmla="*/ 2096207 w 2333637"/>
                <a:gd name="connsiteY110" fmla="*/ 1214653 h 1413505"/>
                <a:gd name="connsiteX111" fmla="*/ 1947813 w 2333637"/>
                <a:gd name="connsiteY111" fmla="*/ 1147995 h 1413505"/>
                <a:gd name="connsiteX112" fmla="*/ 1866197 w 2333637"/>
                <a:gd name="connsiteY112" fmla="*/ 1110963 h 1413505"/>
                <a:gd name="connsiteX113" fmla="*/ 1796946 w 2333637"/>
                <a:gd name="connsiteY113" fmla="*/ 1081337 h 1413505"/>
                <a:gd name="connsiteX114" fmla="*/ 1586722 w 2333637"/>
                <a:gd name="connsiteY114" fmla="*/ 999867 h 1413505"/>
                <a:gd name="connsiteX115" fmla="*/ 1514998 w 2333637"/>
                <a:gd name="connsiteY115" fmla="*/ 977648 h 1413505"/>
                <a:gd name="connsiteX116" fmla="*/ 1416069 w 2333637"/>
                <a:gd name="connsiteY116" fmla="*/ 940615 h 1413505"/>
                <a:gd name="connsiteX117" fmla="*/ 1374024 w 2333637"/>
                <a:gd name="connsiteY117" fmla="*/ 933209 h 1413505"/>
                <a:gd name="connsiteX118" fmla="*/ 1356711 w 2333637"/>
                <a:gd name="connsiteY118" fmla="*/ 923334 h 1413505"/>
                <a:gd name="connsiteX119" fmla="*/ 1275095 w 2333637"/>
                <a:gd name="connsiteY119" fmla="*/ 1002336 h 1413505"/>
                <a:gd name="connsiteX120" fmla="*/ 1186058 w 2333637"/>
                <a:gd name="connsiteY120" fmla="*/ 1071462 h 1413505"/>
                <a:gd name="connsiteX121" fmla="*/ 1084656 w 2333637"/>
                <a:gd name="connsiteY121" fmla="*/ 1143058 h 1413505"/>
                <a:gd name="connsiteX122" fmla="*/ 1027772 w 2333637"/>
                <a:gd name="connsiteY122" fmla="*/ 1177621 h 1413505"/>
                <a:gd name="connsiteX123" fmla="*/ 951101 w 2333637"/>
                <a:gd name="connsiteY123" fmla="*/ 1209715 h 1413505"/>
                <a:gd name="connsiteX124" fmla="*/ 921423 w 2333637"/>
                <a:gd name="connsiteY124" fmla="*/ 1224528 h 1413505"/>
                <a:gd name="connsiteX125" fmla="*/ 847226 w 2333637"/>
                <a:gd name="connsiteY125" fmla="*/ 1246747 h 1413505"/>
                <a:gd name="connsiteX126" fmla="*/ 775502 w 2333637"/>
                <a:gd name="connsiteY126" fmla="*/ 1236872 h 1413505"/>
                <a:gd name="connsiteX127" fmla="*/ 661734 w 2333637"/>
                <a:gd name="connsiteY127" fmla="*/ 1147995 h 1413505"/>
                <a:gd name="connsiteX128" fmla="*/ 617215 w 2333637"/>
                <a:gd name="connsiteY128" fmla="*/ 1044305 h 1413505"/>
                <a:gd name="connsiteX129" fmla="*/ 622162 w 2333637"/>
                <a:gd name="connsiteY129" fmla="*/ 878895 h 1413505"/>
                <a:gd name="connsiteX130" fmla="*/ 654314 w 2333637"/>
                <a:gd name="connsiteY130" fmla="*/ 807300 h 1413505"/>
                <a:gd name="connsiteX131" fmla="*/ 686466 w 2333637"/>
                <a:gd name="connsiteY131" fmla="*/ 752986 h 1413505"/>
                <a:gd name="connsiteX132" fmla="*/ 857119 w 2333637"/>
                <a:gd name="connsiteY132" fmla="*/ 644359 h 1413505"/>
                <a:gd name="connsiteX133" fmla="*/ 1042611 w 2333637"/>
                <a:gd name="connsiteY133" fmla="*/ 624608 h 1413505"/>
                <a:gd name="connsiteX134" fmla="*/ 1131647 w 2333637"/>
                <a:gd name="connsiteY134" fmla="*/ 622139 h 1413505"/>
                <a:gd name="connsiteX135" fmla="*/ 1242943 w 2333637"/>
                <a:gd name="connsiteY135" fmla="*/ 636952 h 1413505"/>
                <a:gd name="connsiteX136" fmla="*/ 1255309 w 2333637"/>
                <a:gd name="connsiteY136" fmla="*/ 639421 h 1413505"/>
                <a:gd name="connsiteX137" fmla="*/ 1282514 w 2333637"/>
                <a:gd name="connsiteY137" fmla="*/ 622139 h 1413505"/>
                <a:gd name="connsiteX138" fmla="*/ 1287461 w 2333637"/>
                <a:gd name="connsiteY138" fmla="*/ 609795 h 1413505"/>
                <a:gd name="connsiteX139" fmla="*/ 1319613 w 2333637"/>
                <a:gd name="connsiteY139" fmla="*/ 548075 h 1413505"/>
                <a:gd name="connsiteX140" fmla="*/ 1378970 w 2333637"/>
                <a:gd name="connsiteY140" fmla="*/ 429572 h 1413505"/>
                <a:gd name="connsiteX141" fmla="*/ 1381444 w 2333637"/>
                <a:gd name="connsiteY141" fmla="*/ 419697 h 1413505"/>
                <a:gd name="connsiteX142" fmla="*/ 1299827 w 2333637"/>
                <a:gd name="connsiteY142" fmla="*/ 422166 h 1413505"/>
                <a:gd name="connsiteX143" fmla="*/ 1193478 w 2333637"/>
                <a:gd name="connsiteY143" fmla="*/ 478949 h 1413505"/>
                <a:gd name="connsiteX144" fmla="*/ 1168746 w 2333637"/>
                <a:gd name="connsiteY144" fmla="*/ 486355 h 1413505"/>
                <a:gd name="connsiteX145" fmla="*/ 1114335 w 2333637"/>
                <a:gd name="connsiteY145" fmla="*/ 498699 h 1413505"/>
                <a:gd name="connsiteX146" fmla="*/ 1064870 w 2333637"/>
                <a:gd name="connsiteY146" fmla="*/ 493761 h 1413505"/>
                <a:gd name="connsiteX147" fmla="*/ 980780 w 2333637"/>
                <a:gd name="connsiteY147" fmla="*/ 444385 h 1413505"/>
                <a:gd name="connsiteX148" fmla="*/ 777975 w 2333637"/>
                <a:gd name="connsiteY148" fmla="*/ 261694 h 1413505"/>
                <a:gd name="connsiteX149" fmla="*/ 748297 w 2333637"/>
                <a:gd name="connsiteY149" fmla="*/ 212317 h 1413505"/>
                <a:gd name="connsiteX150" fmla="*/ 745823 w 2333637"/>
                <a:gd name="connsiteY150" fmla="*/ 199973 h 1413505"/>
                <a:gd name="connsiteX151" fmla="*/ 733457 w 2333637"/>
                <a:gd name="connsiteY151" fmla="*/ 162941 h 1413505"/>
                <a:gd name="connsiteX152" fmla="*/ 716145 w 2333637"/>
                <a:gd name="connsiteY152" fmla="*/ 125909 h 1413505"/>
                <a:gd name="connsiteX153" fmla="*/ 765609 w 2333637"/>
                <a:gd name="connsiteY153" fmla="*/ 120971 h 1413505"/>
                <a:gd name="connsiteX154" fmla="*/ 874431 w 2333637"/>
                <a:gd name="connsiteY154" fmla="*/ 120971 h 1413505"/>
                <a:gd name="connsiteX155" fmla="*/ 1022825 w 2333637"/>
                <a:gd name="connsiteY155" fmla="*/ 91346 h 1413505"/>
                <a:gd name="connsiteX156" fmla="*/ 1037665 w 2333637"/>
                <a:gd name="connsiteY156" fmla="*/ 88877 h 1413505"/>
                <a:gd name="connsiteX157" fmla="*/ 1136594 w 2333637"/>
                <a:gd name="connsiteY157" fmla="*/ 51845 h 1413505"/>
                <a:gd name="connsiteX158" fmla="*/ 1148960 w 2333637"/>
                <a:gd name="connsiteY158" fmla="*/ 49376 h 1413505"/>
                <a:gd name="connsiteX159" fmla="*/ 1193478 w 2333637"/>
                <a:gd name="connsiteY159" fmla="*/ 44438 h 1413505"/>
                <a:gd name="connsiteX160" fmla="*/ 1309720 w 2333637"/>
                <a:gd name="connsiteY160" fmla="*/ 7406 h 1413505"/>
                <a:gd name="connsiteX161" fmla="*/ 1339399 w 2333637"/>
                <a:gd name="connsiteY161" fmla="*/ 2469 h 1413505"/>
                <a:gd name="connsiteX162" fmla="*/ 1465533 w 2333637"/>
                <a:gd name="connsiteY162" fmla="*/ 0 h 141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2333637" h="1413505">
                  <a:moveTo>
                    <a:pt x="527777" y="919162"/>
                  </a:moveTo>
                  <a:cubicBezTo>
                    <a:pt x="530253" y="929050"/>
                    <a:pt x="532729" y="936467"/>
                    <a:pt x="535205" y="946355"/>
                  </a:cubicBezTo>
                  <a:cubicBezTo>
                    <a:pt x="537681" y="963660"/>
                    <a:pt x="540156" y="980964"/>
                    <a:pt x="545108" y="995797"/>
                  </a:cubicBezTo>
                  <a:cubicBezTo>
                    <a:pt x="574818" y="1055127"/>
                    <a:pt x="582246" y="1116929"/>
                    <a:pt x="589673" y="1178730"/>
                  </a:cubicBezTo>
                  <a:cubicBezTo>
                    <a:pt x="592149" y="1208395"/>
                    <a:pt x="589673" y="1235588"/>
                    <a:pt x="587198" y="1265253"/>
                  </a:cubicBezTo>
                  <a:cubicBezTo>
                    <a:pt x="587198" y="1272670"/>
                    <a:pt x="579770" y="1282558"/>
                    <a:pt x="577294" y="1289974"/>
                  </a:cubicBezTo>
                  <a:cubicBezTo>
                    <a:pt x="572342" y="1299862"/>
                    <a:pt x="567391" y="1309751"/>
                    <a:pt x="564915" y="1319639"/>
                  </a:cubicBezTo>
                  <a:cubicBezTo>
                    <a:pt x="564915" y="1344360"/>
                    <a:pt x="552536" y="1364136"/>
                    <a:pt x="532729" y="1381441"/>
                  </a:cubicBezTo>
                  <a:cubicBezTo>
                    <a:pt x="522826" y="1386385"/>
                    <a:pt x="512922" y="1393801"/>
                    <a:pt x="505495" y="1401218"/>
                  </a:cubicBezTo>
                  <a:cubicBezTo>
                    <a:pt x="490640" y="1416050"/>
                    <a:pt x="473309" y="1416050"/>
                    <a:pt x="455978" y="1408634"/>
                  </a:cubicBezTo>
                  <a:cubicBezTo>
                    <a:pt x="433695" y="1398746"/>
                    <a:pt x="411413" y="1388857"/>
                    <a:pt x="391606" y="1376497"/>
                  </a:cubicBezTo>
                  <a:cubicBezTo>
                    <a:pt x="327234" y="1336944"/>
                    <a:pt x="267814" y="1289974"/>
                    <a:pt x="213345" y="1235588"/>
                  </a:cubicBezTo>
                  <a:cubicBezTo>
                    <a:pt x="186111" y="1205923"/>
                    <a:pt x="158876" y="1173786"/>
                    <a:pt x="131642" y="1144121"/>
                  </a:cubicBezTo>
                  <a:cubicBezTo>
                    <a:pt x="121739" y="1131761"/>
                    <a:pt x="116787" y="1116929"/>
                    <a:pt x="114311" y="1099624"/>
                  </a:cubicBezTo>
                  <a:cubicBezTo>
                    <a:pt x="126690" y="1099624"/>
                    <a:pt x="136594" y="1099624"/>
                    <a:pt x="146497" y="1099624"/>
                  </a:cubicBezTo>
                  <a:cubicBezTo>
                    <a:pt x="166304" y="1102096"/>
                    <a:pt x="183635" y="1097152"/>
                    <a:pt x="198490" y="1079847"/>
                  </a:cubicBezTo>
                  <a:cubicBezTo>
                    <a:pt x="225724" y="1052654"/>
                    <a:pt x="252959" y="1022989"/>
                    <a:pt x="280193" y="993325"/>
                  </a:cubicBezTo>
                  <a:cubicBezTo>
                    <a:pt x="282669" y="993325"/>
                    <a:pt x="285145" y="990852"/>
                    <a:pt x="287620" y="988380"/>
                  </a:cubicBezTo>
                  <a:cubicBezTo>
                    <a:pt x="309903" y="978492"/>
                    <a:pt x="334661" y="966132"/>
                    <a:pt x="359420" y="953771"/>
                  </a:cubicBezTo>
                  <a:cubicBezTo>
                    <a:pt x="369323" y="948827"/>
                    <a:pt x="381702" y="941411"/>
                    <a:pt x="396558" y="938939"/>
                  </a:cubicBezTo>
                  <a:cubicBezTo>
                    <a:pt x="413888" y="933995"/>
                    <a:pt x="431219" y="931523"/>
                    <a:pt x="448550" y="931523"/>
                  </a:cubicBezTo>
                  <a:cubicBezTo>
                    <a:pt x="473309" y="933995"/>
                    <a:pt x="495591" y="933995"/>
                    <a:pt x="517874" y="921634"/>
                  </a:cubicBezTo>
                  <a:cubicBezTo>
                    <a:pt x="520350" y="919162"/>
                    <a:pt x="522826" y="921634"/>
                    <a:pt x="527777" y="919162"/>
                  </a:cubicBezTo>
                  <a:close/>
                  <a:moveTo>
                    <a:pt x="842279" y="740642"/>
                  </a:moveTo>
                  <a:cubicBezTo>
                    <a:pt x="807654" y="740642"/>
                    <a:pt x="777975" y="748049"/>
                    <a:pt x="753243" y="770268"/>
                  </a:cubicBezTo>
                  <a:cubicBezTo>
                    <a:pt x="733457" y="787549"/>
                    <a:pt x="713671" y="807300"/>
                    <a:pt x="696359" y="824582"/>
                  </a:cubicBezTo>
                  <a:cubicBezTo>
                    <a:pt x="693886" y="827050"/>
                    <a:pt x="691412" y="831988"/>
                    <a:pt x="688939" y="836926"/>
                  </a:cubicBezTo>
                  <a:cubicBezTo>
                    <a:pt x="671626" y="864082"/>
                    <a:pt x="664207" y="893708"/>
                    <a:pt x="656787" y="923334"/>
                  </a:cubicBezTo>
                  <a:cubicBezTo>
                    <a:pt x="637001" y="992460"/>
                    <a:pt x="646894" y="1059118"/>
                    <a:pt x="671626" y="1123307"/>
                  </a:cubicBezTo>
                  <a:cubicBezTo>
                    <a:pt x="679046" y="1138120"/>
                    <a:pt x="691412" y="1145526"/>
                    <a:pt x="708725" y="1147995"/>
                  </a:cubicBezTo>
                  <a:cubicBezTo>
                    <a:pt x="738404" y="1147995"/>
                    <a:pt x="768082" y="1143058"/>
                    <a:pt x="797761" y="1130714"/>
                  </a:cubicBezTo>
                  <a:cubicBezTo>
                    <a:pt x="817547" y="1123307"/>
                    <a:pt x="839806" y="1118370"/>
                    <a:pt x="857119" y="1101088"/>
                  </a:cubicBezTo>
                  <a:cubicBezTo>
                    <a:pt x="869485" y="1088744"/>
                    <a:pt x="884324" y="1078869"/>
                    <a:pt x="899164" y="1068993"/>
                  </a:cubicBezTo>
                  <a:cubicBezTo>
                    <a:pt x="918949" y="1054181"/>
                    <a:pt x="938735" y="1039368"/>
                    <a:pt x="958521" y="1022086"/>
                  </a:cubicBezTo>
                  <a:cubicBezTo>
                    <a:pt x="968414" y="1014680"/>
                    <a:pt x="980780" y="1007273"/>
                    <a:pt x="988200" y="997398"/>
                  </a:cubicBezTo>
                  <a:cubicBezTo>
                    <a:pt x="1010459" y="972710"/>
                    <a:pt x="1032718" y="948022"/>
                    <a:pt x="1054977" y="925803"/>
                  </a:cubicBezTo>
                  <a:cubicBezTo>
                    <a:pt x="1092076" y="891239"/>
                    <a:pt x="1116808" y="849270"/>
                    <a:pt x="1146487" y="807300"/>
                  </a:cubicBezTo>
                  <a:cubicBezTo>
                    <a:pt x="1139067" y="802362"/>
                    <a:pt x="1131647" y="797425"/>
                    <a:pt x="1124228" y="794956"/>
                  </a:cubicBezTo>
                  <a:cubicBezTo>
                    <a:pt x="1079709" y="777674"/>
                    <a:pt x="1035191" y="762861"/>
                    <a:pt x="990673" y="748049"/>
                  </a:cubicBezTo>
                  <a:cubicBezTo>
                    <a:pt x="968414" y="743111"/>
                    <a:pt x="943682" y="740642"/>
                    <a:pt x="918949" y="740642"/>
                  </a:cubicBezTo>
                  <a:cubicBezTo>
                    <a:pt x="894217" y="738173"/>
                    <a:pt x="867012" y="740642"/>
                    <a:pt x="842279" y="740642"/>
                  </a:cubicBezTo>
                  <a:close/>
                  <a:moveTo>
                    <a:pt x="326006" y="127884"/>
                  </a:moveTo>
                  <a:cubicBezTo>
                    <a:pt x="328481" y="125412"/>
                    <a:pt x="335906" y="127884"/>
                    <a:pt x="338380" y="130355"/>
                  </a:cubicBezTo>
                  <a:cubicBezTo>
                    <a:pt x="353230" y="137771"/>
                    <a:pt x="368080" y="142714"/>
                    <a:pt x="380455" y="150129"/>
                  </a:cubicBezTo>
                  <a:cubicBezTo>
                    <a:pt x="452229" y="197091"/>
                    <a:pt x="524002" y="244053"/>
                    <a:pt x="585876" y="303373"/>
                  </a:cubicBezTo>
                  <a:cubicBezTo>
                    <a:pt x="620526" y="337976"/>
                    <a:pt x="650225" y="372580"/>
                    <a:pt x="674975" y="412127"/>
                  </a:cubicBezTo>
                  <a:cubicBezTo>
                    <a:pt x="684875" y="431900"/>
                    <a:pt x="697249" y="451674"/>
                    <a:pt x="709624" y="471447"/>
                  </a:cubicBezTo>
                  <a:cubicBezTo>
                    <a:pt x="697249" y="483805"/>
                    <a:pt x="682400" y="483805"/>
                    <a:pt x="672500" y="486277"/>
                  </a:cubicBezTo>
                  <a:cubicBezTo>
                    <a:pt x="625476" y="491220"/>
                    <a:pt x="580926" y="496164"/>
                    <a:pt x="536377" y="501107"/>
                  </a:cubicBezTo>
                  <a:cubicBezTo>
                    <a:pt x="528952" y="501107"/>
                    <a:pt x="524002" y="503579"/>
                    <a:pt x="516577" y="506050"/>
                  </a:cubicBezTo>
                  <a:cubicBezTo>
                    <a:pt x="504203" y="508522"/>
                    <a:pt x="491828" y="510994"/>
                    <a:pt x="479453" y="513465"/>
                  </a:cubicBezTo>
                  <a:cubicBezTo>
                    <a:pt x="472028" y="513465"/>
                    <a:pt x="467078" y="513465"/>
                    <a:pt x="462128" y="515937"/>
                  </a:cubicBezTo>
                  <a:cubicBezTo>
                    <a:pt x="442329" y="523352"/>
                    <a:pt x="420054" y="520880"/>
                    <a:pt x="400254" y="518409"/>
                  </a:cubicBezTo>
                  <a:cubicBezTo>
                    <a:pt x="377980" y="513465"/>
                    <a:pt x="358180" y="518409"/>
                    <a:pt x="348280" y="543126"/>
                  </a:cubicBezTo>
                  <a:cubicBezTo>
                    <a:pt x="348280" y="545597"/>
                    <a:pt x="345805" y="548069"/>
                    <a:pt x="345805" y="550541"/>
                  </a:cubicBezTo>
                  <a:cubicBezTo>
                    <a:pt x="323531" y="565371"/>
                    <a:pt x="311156" y="587616"/>
                    <a:pt x="298781" y="607389"/>
                  </a:cubicBezTo>
                  <a:cubicBezTo>
                    <a:pt x="286406" y="624691"/>
                    <a:pt x="276507" y="644464"/>
                    <a:pt x="266607" y="664238"/>
                  </a:cubicBezTo>
                  <a:cubicBezTo>
                    <a:pt x="264132" y="669181"/>
                    <a:pt x="259182" y="676596"/>
                    <a:pt x="259182" y="684011"/>
                  </a:cubicBezTo>
                  <a:cubicBezTo>
                    <a:pt x="254232" y="691426"/>
                    <a:pt x="254232" y="701313"/>
                    <a:pt x="254232" y="711200"/>
                  </a:cubicBezTo>
                  <a:cubicBezTo>
                    <a:pt x="298781" y="681540"/>
                    <a:pt x="345805" y="654351"/>
                    <a:pt x="397779" y="639521"/>
                  </a:cubicBezTo>
                  <a:cubicBezTo>
                    <a:pt x="452229" y="622219"/>
                    <a:pt x="504203" y="624691"/>
                    <a:pt x="561127" y="627163"/>
                  </a:cubicBezTo>
                  <a:cubicBezTo>
                    <a:pt x="543802" y="646936"/>
                    <a:pt x="511628" y="651879"/>
                    <a:pt x="509153" y="686483"/>
                  </a:cubicBezTo>
                  <a:cubicBezTo>
                    <a:pt x="516577" y="703785"/>
                    <a:pt x="528952" y="721086"/>
                    <a:pt x="536377" y="740860"/>
                  </a:cubicBezTo>
                  <a:cubicBezTo>
                    <a:pt x="548752" y="765577"/>
                    <a:pt x="533902" y="787822"/>
                    <a:pt x="519052" y="805123"/>
                  </a:cubicBezTo>
                  <a:cubicBezTo>
                    <a:pt x="499253" y="827368"/>
                    <a:pt x="472028" y="842199"/>
                    <a:pt x="444804" y="854557"/>
                  </a:cubicBezTo>
                  <a:cubicBezTo>
                    <a:pt x="442329" y="854557"/>
                    <a:pt x="442329" y="854557"/>
                    <a:pt x="442329" y="854557"/>
                  </a:cubicBezTo>
                  <a:cubicBezTo>
                    <a:pt x="410154" y="874330"/>
                    <a:pt x="377980" y="884217"/>
                    <a:pt x="343330" y="894104"/>
                  </a:cubicBezTo>
                  <a:cubicBezTo>
                    <a:pt x="308681" y="906462"/>
                    <a:pt x="278981" y="903990"/>
                    <a:pt x="246807" y="886689"/>
                  </a:cubicBezTo>
                  <a:cubicBezTo>
                    <a:pt x="187408" y="852085"/>
                    <a:pt x="137909" y="807595"/>
                    <a:pt x="93360" y="755690"/>
                  </a:cubicBezTo>
                  <a:cubicBezTo>
                    <a:pt x="78510" y="735916"/>
                    <a:pt x="78510" y="716143"/>
                    <a:pt x="90885" y="693898"/>
                  </a:cubicBezTo>
                  <a:cubicBezTo>
                    <a:pt x="98310" y="679068"/>
                    <a:pt x="103259" y="664238"/>
                    <a:pt x="113159" y="649408"/>
                  </a:cubicBezTo>
                  <a:cubicBezTo>
                    <a:pt x="128009" y="624691"/>
                    <a:pt x="142859" y="599974"/>
                    <a:pt x="167608" y="580201"/>
                  </a:cubicBezTo>
                  <a:cubicBezTo>
                    <a:pt x="202258" y="557956"/>
                    <a:pt x="234432" y="530767"/>
                    <a:pt x="261657" y="496164"/>
                  </a:cubicBezTo>
                  <a:cubicBezTo>
                    <a:pt x="269082" y="488749"/>
                    <a:pt x="278981" y="483805"/>
                    <a:pt x="293831" y="471447"/>
                  </a:cubicBezTo>
                  <a:cubicBezTo>
                    <a:pt x="274032" y="456617"/>
                    <a:pt x="264132" y="444259"/>
                    <a:pt x="251757" y="436843"/>
                  </a:cubicBezTo>
                  <a:cubicBezTo>
                    <a:pt x="177508" y="384938"/>
                    <a:pt x="113159" y="325618"/>
                    <a:pt x="53760" y="261354"/>
                  </a:cubicBezTo>
                  <a:cubicBezTo>
                    <a:pt x="38911" y="244053"/>
                    <a:pt x="26536" y="224279"/>
                    <a:pt x="11686" y="206977"/>
                  </a:cubicBezTo>
                  <a:cubicBezTo>
                    <a:pt x="9211" y="202034"/>
                    <a:pt x="6736" y="194619"/>
                    <a:pt x="1786" y="187204"/>
                  </a:cubicBezTo>
                  <a:cubicBezTo>
                    <a:pt x="-3164" y="169902"/>
                    <a:pt x="1786" y="160016"/>
                    <a:pt x="21586" y="160016"/>
                  </a:cubicBezTo>
                  <a:cubicBezTo>
                    <a:pt x="41385" y="162487"/>
                    <a:pt x="61185" y="164959"/>
                    <a:pt x="80985" y="164959"/>
                  </a:cubicBezTo>
                  <a:cubicBezTo>
                    <a:pt x="100784" y="167431"/>
                    <a:pt x="120584" y="174846"/>
                    <a:pt x="140384" y="182261"/>
                  </a:cubicBezTo>
                  <a:cubicBezTo>
                    <a:pt x="145334" y="184732"/>
                    <a:pt x="150284" y="182261"/>
                    <a:pt x="160183" y="184732"/>
                  </a:cubicBezTo>
                  <a:cubicBezTo>
                    <a:pt x="150284" y="172374"/>
                    <a:pt x="142859" y="162487"/>
                    <a:pt x="132959" y="152601"/>
                  </a:cubicBezTo>
                  <a:cubicBezTo>
                    <a:pt x="135434" y="150129"/>
                    <a:pt x="135434" y="147657"/>
                    <a:pt x="135434" y="147657"/>
                  </a:cubicBezTo>
                  <a:cubicBezTo>
                    <a:pt x="155234" y="152601"/>
                    <a:pt x="175033" y="160016"/>
                    <a:pt x="197308" y="167431"/>
                  </a:cubicBezTo>
                  <a:cubicBezTo>
                    <a:pt x="187408" y="155072"/>
                    <a:pt x="182458" y="147657"/>
                    <a:pt x="172558" y="135299"/>
                  </a:cubicBezTo>
                  <a:cubicBezTo>
                    <a:pt x="204733" y="137771"/>
                    <a:pt x="229482" y="140242"/>
                    <a:pt x="256707" y="142714"/>
                  </a:cubicBezTo>
                  <a:cubicBezTo>
                    <a:pt x="256707" y="137771"/>
                    <a:pt x="254232" y="135299"/>
                    <a:pt x="254232" y="130355"/>
                  </a:cubicBezTo>
                  <a:cubicBezTo>
                    <a:pt x="264132" y="130355"/>
                    <a:pt x="274032" y="130355"/>
                    <a:pt x="283931" y="130355"/>
                  </a:cubicBezTo>
                  <a:cubicBezTo>
                    <a:pt x="298781" y="130355"/>
                    <a:pt x="311156" y="140242"/>
                    <a:pt x="326006" y="127884"/>
                  </a:cubicBezTo>
                  <a:close/>
                  <a:moveTo>
                    <a:pt x="1465533" y="0"/>
                  </a:moveTo>
                  <a:cubicBezTo>
                    <a:pt x="1490266" y="0"/>
                    <a:pt x="1517471" y="4938"/>
                    <a:pt x="1539730" y="17282"/>
                  </a:cubicBezTo>
                  <a:cubicBezTo>
                    <a:pt x="1569409" y="34563"/>
                    <a:pt x="1599088" y="51845"/>
                    <a:pt x="1628767" y="74064"/>
                  </a:cubicBezTo>
                  <a:cubicBezTo>
                    <a:pt x="1690597" y="118503"/>
                    <a:pt x="1749955" y="167879"/>
                    <a:pt x="1801893" y="227130"/>
                  </a:cubicBezTo>
                  <a:cubicBezTo>
                    <a:pt x="1819205" y="246881"/>
                    <a:pt x="1836518" y="266631"/>
                    <a:pt x="1853831" y="288851"/>
                  </a:cubicBezTo>
                  <a:cubicBezTo>
                    <a:pt x="1883509" y="328351"/>
                    <a:pt x="1876090" y="353039"/>
                    <a:pt x="1851357" y="399947"/>
                  </a:cubicBezTo>
                  <a:cubicBezTo>
                    <a:pt x="1841464" y="419697"/>
                    <a:pt x="1826625" y="439448"/>
                    <a:pt x="1811786" y="459198"/>
                  </a:cubicBezTo>
                  <a:cubicBezTo>
                    <a:pt x="1789527" y="488824"/>
                    <a:pt x="1767267" y="520918"/>
                    <a:pt x="1742535" y="550544"/>
                  </a:cubicBezTo>
                  <a:cubicBezTo>
                    <a:pt x="1732642" y="565357"/>
                    <a:pt x="1725223" y="577701"/>
                    <a:pt x="1715330" y="592514"/>
                  </a:cubicBezTo>
                  <a:cubicBezTo>
                    <a:pt x="1712856" y="594983"/>
                    <a:pt x="1710383" y="597451"/>
                    <a:pt x="1707910" y="599920"/>
                  </a:cubicBezTo>
                  <a:cubicBezTo>
                    <a:pt x="1688124" y="617202"/>
                    <a:pt x="1665865" y="634483"/>
                    <a:pt x="1646079" y="654234"/>
                  </a:cubicBezTo>
                  <a:cubicBezTo>
                    <a:pt x="1638659" y="659171"/>
                    <a:pt x="1633713" y="669047"/>
                    <a:pt x="1623820" y="678922"/>
                  </a:cubicBezTo>
                  <a:cubicBezTo>
                    <a:pt x="1633713" y="681391"/>
                    <a:pt x="1641133" y="683860"/>
                    <a:pt x="1648552" y="683860"/>
                  </a:cubicBezTo>
                  <a:cubicBezTo>
                    <a:pt x="1690597" y="688797"/>
                    <a:pt x="1732642" y="693735"/>
                    <a:pt x="1774687" y="701141"/>
                  </a:cubicBezTo>
                  <a:cubicBezTo>
                    <a:pt x="1848884" y="713485"/>
                    <a:pt x="1923081" y="728298"/>
                    <a:pt x="1997278" y="743111"/>
                  </a:cubicBezTo>
                  <a:cubicBezTo>
                    <a:pt x="2004698" y="745580"/>
                    <a:pt x="2014590" y="750517"/>
                    <a:pt x="2022010" y="755455"/>
                  </a:cubicBezTo>
                  <a:cubicBezTo>
                    <a:pt x="2051689" y="780143"/>
                    <a:pt x="2076421" y="809769"/>
                    <a:pt x="2096207" y="841863"/>
                  </a:cubicBezTo>
                  <a:cubicBezTo>
                    <a:pt x="2162984" y="943084"/>
                    <a:pt x="2212449" y="1051712"/>
                    <a:pt x="2256967" y="1162808"/>
                  </a:cubicBezTo>
                  <a:cubicBezTo>
                    <a:pt x="2281699" y="1224528"/>
                    <a:pt x="2303958" y="1286248"/>
                    <a:pt x="2326217" y="1345500"/>
                  </a:cubicBezTo>
                  <a:cubicBezTo>
                    <a:pt x="2328691" y="1352906"/>
                    <a:pt x="2331164" y="1357844"/>
                    <a:pt x="2333637" y="1365250"/>
                  </a:cubicBezTo>
                  <a:cubicBezTo>
                    <a:pt x="2256967" y="1308468"/>
                    <a:pt x="2175350" y="1261560"/>
                    <a:pt x="2096207" y="1214653"/>
                  </a:cubicBezTo>
                  <a:cubicBezTo>
                    <a:pt x="2046742" y="1189965"/>
                    <a:pt x="1997278" y="1170214"/>
                    <a:pt x="1947813" y="1147995"/>
                  </a:cubicBezTo>
                  <a:cubicBezTo>
                    <a:pt x="1920608" y="1135651"/>
                    <a:pt x="1893402" y="1123307"/>
                    <a:pt x="1866197" y="1110963"/>
                  </a:cubicBezTo>
                  <a:cubicBezTo>
                    <a:pt x="1843938" y="1101088"/>
                    <a:pt x="1821679" y="1088744"/>
                    <a:pt x="1796946" y="1081337"/>
                  </a:cubicBezTo>
                  <a:cubicBezTo>
                    <a:pt x="1725223" y="1059118"/>
                    <a:pt x="1660919" y="1022086"/>
                    <a:pt x="1586722" y="999867"/>
                  </a:cubicBezTo>
                  <a:cubicBezTo>
                    <a:pt x="1564463" y="994929"/>
                    <a:pt x="1539730" y="987523"/>
                    <a:pt x="1514998" y="977648"/>
                  </a:cubicBezTo>
                  <a:cubicBezTo>
                    <a:pt x="1482846" y="965304"/>
                    <a:pt x="1448221" y="952959"/>
                    <a:pt x="1416069" y="940615"/>
                  </a:cubicBezTo>
                  <a:cubicBezTo>
                    <a:pt x="1401229" y="935678"/>
                    <a:pt x="1388863" y="935678"/>
                    <a:pt x="1374024" y="933209"/>
                  </a:cubicBezTo>
                  <a:cubicBezTo>
                    <a:pt x="1369077" y="930740"/>
                    <a:pt x="1364131" y="925803"/>
                    <a:pt x="1356711" y="923334"/>
                  </a:cubicBezTo>
                  <a:cubicBezTo>
                    <a:pt x="1336925" y="957897"/>
                    <a:pt x="1304773" y="980116"/>
                    <a:pt x="1275095" y="1002336"/>
                  </a:cubicBezTo>
                  <a:cubicBezTo>
                    <a:pt x="1245416" y="1027024"/>
                    <a:pt x="1218210" y="1051712"/>
                    <a:pt x="1186058" y="1071462"/>
                  </a:cubicBezTo>
                  <a:cubicBezTo>
                    <a:pt x="1153906" y="1096150"/>
                    <a:pt x="1124228" y="1125776"/>
                    <a:pt x="1084656" y="1143058"/>
                  </a:cubicBezTo>
                  <a:cubicBezTo>
                    <a:pt x="1064870" y="1152933"/>
                    <a:pt x="1047557" y="1167746"/>
                    <a:pt x="1027772" y="1177621"/>
                  </a:cubicBezTo>
                  <a:cubicBezTo>
                    <a:pt x="1003039" y="1189965"/>
                    <a:pt x="975834" y="1199840"/>
                    <a:pt x="951101" y="1209715"/>
                  </a:cubicBezTo>
                  <a:cubicBezTo>
                    <a:pt x="941209" y="1214653"/>
                    <a:pt x="931316" y="1222059"/>
                    <a:pt x="921423" y="1224528"/>
                  </a:cubicBezTo>
                  <a:cubicBezTo>
                    <a:pt x="896690" y="1234403"/>
                    <a:pt x="871958" y="1241810"/>
                    <a:pt x="847226" y="1246747"/>
                  </a:cubicBezTo>
                  <a:cubicBezTo>
                    <a:pt x="822494" y="1254154"/>
                    <a:pt x="797761" y="1246747"/>
                    <a:pt x="775502" y="1236872"/>
                  </a:cubicBezTo>
                  <a:cubicBezTo>
                    <a:pt x="730984" y="1214653"/>
                    <a:pt x="693886" y="1185027"/>
                    <a:pt x="661734" y="1147995"/>
                  </a:cubicBezTo>
                  <a:cubicBezTo>
                    <a:pt x="637001" y="1118370"/>
                    <a:pt x="624635" y="1081337"/>
                    <a:pt x="617215" y="1044305"/>
                  </a:cubicBezTo>
                  <a:cubicBezTo>
                    <a:pt x="604849" y="989992"/>
                    <a:pt x="607322" y="933209"/>
                    <a:pt x="622162" y="878895"/>
                  </a:cubicBezTo>
                  <a:cubicBezTo>
                    <a:pt x="629582" y="854207"/>
                    <a:pt x="641948" y="829519"/>
                    <a:pt x="654314" y="807300"/>
                  </a:cubicBezTo>
                  <a:cubicBezTo>
                    <a:pt x="664207" y="787549"/>
                    <a:pt x="676573" y="770268"/>
                    <a:pt x="686466" y="752986"/>
                  </a:cubicBezTo>
                  <a:cubicBezTo>
                    <a:pt x="728511" y="693735"/>
                    <a:pt x="785395" y="659171"/>
                    <a:pt x="857119" y="644359"/>
                  </a:cubicBezTo>
                  <a:cubicBezTo>
                    <a:pt x="918949" y="632015"/>
                    <a:pt x="980780" y="627077"/>
                    <a:pt x="1042611" y="624608"/>
                  </a:cubicBezTo>
                  <a:cubicBezTo>
                    <a:pt x="1072290" y="622139"/>
                    <a:pt x="1101969" y="619671"/>
                    <a:pt x="1131647" y="622139"/>
                  </a:cubicBezTo>
                  <a:cubicBezTo>
                    <a:pt x="1168746" y="622139"/>
                    <a:pt x="1205844" y="624608"/>
                    <a:pt x="1242943" y="636952"/>
                  </a:cubicBezTo>
                  <a:cubicBezTo>
                    <a:pt x="1247889" y="636952"/>
                    <a:pt x="1250362" y="639421"/>
                    <a:pt x="1255309" y="639421"/>
                  </a:cubicBezTo>
                  <a:cubicBezTo>
                    <a:pt x="1275095" y="641890"/>
                    <a:pt x="1277568" y="639421"/>
                    <a:pt x="1282514" y="622139"/>
                  </a:cubicBezTo>
                  <a:cubicBezTo>
                    <a:pt x="1284988" y="617202"/>
                    <a:pt x="1284988" y="612264"/>
                    <a:pt x="1287461" y="609795"/>
                  </a:cubicBezTo>
                  <a:cubicBezTo>
                    <a:pt x="1302300" y="590045"/>
                    <a:pt x="1312193" y="570294"/>
                    <a:pt x="1319613" y="548075"/>
                  </a:cubicBezTo>
                  <a:cubicBezTo>
                    <a:pt x="1339399" y="508574"/>
                    <a:pt x="1359184" y="469073"/>
                    <a:pt x="1378970" y="429572"/>
                  </a:cubicBezTo>
                  <a:cubicBezTo>
                    <a:pt x="1381444" y="427104"/>
                    <a:pt x="1378970" y="424635"/>
                    <a:pt x="1381444" y="419697"/>
                  </a:cubicBezTo>
                  <a:cubicBezTo>
                    <a:pt x="1351765" y="407353"/>
                    <a:pt x="1324559" y="409822"/>
                    <a:pt x="1299827" y="422166"/>
                  </a:cubicBezTo>
                  <a:cubicBezTo>
                    <a:pt x="1262728" y="441917"/>
                    <a:pt x="1228103" y="461667"/>
                    <a:pt x="1193478" y="478949"/>
                  </a:cubicBezTo>
                  <a:cubicBezTo>
                    <a:pt x="1186058" y="483886"/>
                    <a:pt x="1176165" y="483886"/>
                    <a:pt x="1168746" y="486355"/>
                  </a:cubicBezTo>
                  <a:cubicBezTo>
                    <a:pt x="1151433" y="491293"/>
                    <a:pt x="1131647" y="493761"/>
                    <a:pt x="1114335" y="498699"/>
                  </a:cubicBezTo>
                  <a:cubicBezTo>
                    <a:pt x="1097022" y="503637"/>
                    <a:pt x="1079709" y="501168"/>
                    <a:pt x="1064870" y="493761"/>
                  </a:cubicBezTo>
                  <a:cubicBezTo>
                    <a:pt x="1035191" y="476480"/>
                    <a:pt x="1007986" y="461667"/>
                    <a:pt x="980780" y="444385"/>
                  </a:cubicBezTo>
                  <a:cubicBezTo>
                    <a:pt x="904110" y="392540"/>
                    <a:pt x="837333" y="330820"/>
                    <a:pt x="777975" y="261694"/>
                  </a:cubicBezTo>
                  <a:cubicBezTo>
                    <a:pt x="765609" y="246881"/>
                    <a:pt x="758190" y="229599"/>
                    <a:pt x="748297" y="212317"/>
                  </a:cubicBezTo>
                  <a:cubicBezTo>
                    <a:pt x="745823" y="209849"/>
                    <a:pt x="743350" y="204911"/>
                    <a:pt x="745823" y="199973"/>
                  </a:cubicBezTo>
                  <a:cubicBezTo>
                    <a:pt x="753243" y="185161"/>
                    <a:pt x="740877" y="175285"/>
                    <a:pt x="733457" y="162941"/>
                  </a:cubicBezTo>
                  <a:cubicBezTo>
                    <a:pt x="726038" y="153066"/>
                    <a:pt x="716145" y="140722"/>
                    <a:pt x="716145" y="125909"/>
                  </a:cubicBezTo>
                  <a:cubicBezTo>
                    <a:pt x="733457" y="120971"/>
                    <a:pt x="748297" y="118503"/>
                    <a:pt x="765609" y="120971"/>
                  </a:cubicBezTo>
                  <a:cubicBezTo>
                    <a:pt x="802708" y="123440"/>
                    <a:pt x="837333" y="120971"/>
                    <a:pt x="874431" y="120971"/>
                  </a:cubicBezTo>
                  <a:cubicBezTo>
                    <a:pt x="926369" y="116034"/>
                    <a:pt x="975834" y="108627"/>
                    <a:pt x="1022825" y="91346"/>
                  </a:cubicBezTo>
                  <a:cubicBezTo>
                    <a:pt x="1027772" y="88877"/>
                    <a:pt x="1032718" y="88877"/>
                    <a:pt x="1037665" y="88877"/>
                  </a:cubicBezTo>
                  <a:cubicBezTo>
                    <a:pt x="1072290" y="81470"/>
                    <a:pt x="1104442" y="69126"/>
                    <a:pt x="1136594" y="51845"/>
                  </a:cubicBezTo>
                  <a:cubicBezTo>
                    <a:pt x="1139067" y="49376"/>
                    <a:pt x="1146487" y="49376"/>
                    <a:pt x="1148960" y="49376"/>
                  </a:cubicBezTo>
                  <a:cubicBezTo>
                    <a:pt x="1163799" y="54314"/>
                    <a:pt x="1178639" y="46907"/>
                    <a:pt x="1193478" y="44438"/>
                  </a:cubicBezTo>
                  <a:cubicBezTo>
                    <a:pt x="1233050" y="32094"/>
                    <a:pt x="1272621" y="19750"/>
                    <a:pt x="1309720" y="7406"/>
                  </a:cubicBezTo>
                  <a:cubicBezTo>
                    <a:pt x="1319613" y="4938"/>
                    <a:pt x="1329506" y="2469"/>
                    <a:pt x="1339399" y="2469"/>
                  </a:cubicBezTo>
                  <a:cubicBezTo>
                    <a:pt x="1381444" y="2469"/>
                    <a:pt x="1423488" y="0"/>
                    <a:pt x="14655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8" name="任意多边形: 形状 297">
              <a:extLst>
                <a:ext uri="{FF2B5EF4-FFF2-40B4-BE49-F238E27FC236}">
                  <a16:creationId xmlns:a16="http://schemas.microsoft.com/office/drawing/2014/main" id="{31E85B79-A597-4CB3-B423-C96E3988DF97}"/>
                </a:ext>
              </a:extLst>
            </p:cNvPr>
            <p:cNvSpPr/>
            <p:nvPr/>
          </p:nvSpPr>
          <p:spPr bwMode="auto">
            <a:xfrm>
              <a:off x="4459288" y="4468813"/>
              <a:ext cx="30163" cy="20638"/>
            </a:xfrm>
            <a:custGeom>
              <a:avLst/>
              <a:gdLst>
                <a:gd name="T0" fmla="*/ 5 w 12"/>
                <a:gd name="T1" fmla="*/ 8 h 8"/>
                <a:gd name="T2" fmla="*/ 0 w 12"/>
                <a:gd name="T3" fmla="*/ 8 h 8"/>
                <a:gd name="T4" fmla="*/ 12 w 12"/>
                <a:gd name="T5" fmla="*/ 1 h 8"/>
                <a:gd name="T6" fmla="*/ 11 w 12"/>
                <a:gd name="T7" fmla="*/ 4 h 8"/>
                <a:gd name="T8" fmla="*/ 5 w 12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8">
                  <a:moveTo>
                    <a:pt x="5" y="8"/>
                  </a:moveTo>
                  <a:cubicBezTo>
                    <a:pt x="4" y="8"/>
                    <a:pt x="3" y="8"/>
                    <a:pt x="0" y="8"/>
                  </a:cubicBezTo>
                  <a:cubicBezTo>
                    <a:pt x="3" y="3"/>
                    <a:pt x="7" y="0"/>
                    <a:pt x="12" y="1"/>
                  </a:cubicBezTo>
                  <a:cubicBezTo>
                    <a:pt x="12" y="2"/>
                    <a:pt x="11" y="3"/>
                    <a:pt x="11" y="4"/>
                  </a:cubicBezTo>
                  <a:cubicBezTo>
                    <a:pt x="9" y="6"/>
                    <a:pt x="7" y="7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9" name="任意多边形: 形状 298">
              <a:extLst>
                <a:ext uri="{FF2B5EF4-FFF2-40B4-BE49-F238E27FC236}">
                  <a16:creationId xmlns:a16="http://schemas.microsoft.com/office/drawing/2014/main" id="{A991C825-C323-4595-A0D3-5C1DD61D7EA6}"/>
                </a:ext>
              </a:extLst>
            </p:cNvPr>
            <p:cNvSpPr/>
            <p:nvPr/>
          </p:nvSpPr>
          <p:spPr bwMode="auto">
            <a:xfrm>
              <a:off x="4502151" y="3522663"/>
              <a:ext cx="77788" cy="76200"/>
            </a:xfrm>
            <a:custGeom>
              <a:avLst/>
              <a:gdLst>
                <a:gd name="T0" fmla="*/ 0 w 32"/>
                <a:gd name="T1" fmla="*/ 29 h 31"/>
                <a:gd name="T2" fmla="*/ 11 w 32"/>
                <a:gd name="T3" fmla="*/ 15 h 31"/>
                <a:gd name="T4" fmla="*/ 15 w 32"/>
                <a:gd name="T5" fmla="*/ 9 h 31"/>
                <a:gd name="T6" fmla="*/ 32 w 32"/>
                <a:gd name="T7" fmla="*/ 0 h 31"/>
                <a:gd name="T8" fmla="*/ 2 w 32"/>
                <a:gd name="T9" fmla="*/ 31 h 31"/>
                <a:gd name="T10" fmla="*/ 0 w 32"/>
                <a:gd name="T11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1">
                  <a:moveTo>
                    <a:pt x="0" y="29"/>
                  </a:moveTo>
                  <a:cubicBezTo>
                    <a:pt x="3" y="24"/>
                    <a:pt x="7" y="20"/>
                    <a:pt x="11" y="15"/>
                  </a:cubicBezTo>
                  <a:cubicBezTo>
                    <a:pt x="12" y="13"/>
                    <a:pt x="13" y="11"/>
                    <a:pt x="15" y="9"/>
                  </a:cubicBezTo>
                  <a:cubicBezTo>
                    <a:pt x="19" y="1"/>
                    <a:pt x="22" y="0"/>
                    <a:pt x="32" y="0"/>
                  </a:cubicBezTo>
                  <a:cubicBezTo>
                    <a:pt x="21" y="10"/>
                    <a:pt x="13" y="22"/>
                    <a:pt x="2" y="31"/>
                  </a:cubicBezTo>
                  <a:cubicBezTo>
                    <a:pt x="1" y="30"/>
                    <a:pt x="0" y="30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0" name="任意多边形: 形状 299">
              <a:extLst>
                <a:ext uri="{FF2B5EF4-FFF2-40B4-BE49-F238E27FC236}">
                  <a16:creationId xmlns:a16="http://schemas.microsoft.com/office/drawing/2014/main" id="{7A9B53F7-B76D-49F9-9E4F-ECA04DFF8A4B}"/>
                </a:ext>
              </a:extLst>
            </p:cNvPr>
            <p:cNvSpPr/>
            <p:nvPr/>
          </p:nvSpPr>
          <p:spPr bwMode="auto">
            <a:xfrm>
              <a:off x="4586288" y="3487738"/>
              <a:ext cx="23813" cy="22225"/>
            </a:xfrm>
            <a:custGeom>
              <a:avLst/>
              <a:gdLst>
                <a:gd name="T0" fmla="*/ 10 w 10"/>
                <a:gd name="T1" fmla="*/ 2 h 9"/>
                <a:gd name="T2" fmla="*/ 2 w 10"/>
                <a:gd name="T3" fmla="*/ 9 h 9"/>
                <a:gd name="T4" fmla="*/ 0 w 10"/>
                <a:gd name="T5" fmla="*/ 7 h 9"/>
                <a:gd name="T6" fmla="*/ 7 w 10"/>
                <a:gd name="T7" fmla="*/ 0 h 9"/>
                <a:gd name="T8" fmla="*/ 10 w 10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10" y="2"/>
                  </a:moveTo>
                  <a:cubicBezTo>
                    <a:pt x="7" y="5"/>
                    <a:pt x="4" y="7"/>
                    <a:pt x="2" y="9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2" y="5"/>
                    <a:pt x="5" y="2"/>
                    <a:pt x="7" y="0"/>
                  </a:cubicBezTo>
                  <a:cubicBezTo>
                    <a:pt x="8" y="1"/>
                    <a:pt x="9" y="1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1" name="任意多边形: 形状 300">
              <a:extLst>
                <a:ext uri="{FF2B5EF4-FFF2-40B4-BE49-F238E27FC236}">
                  <a16:creationId xmlns:a16="http://schemas.microsoft.com/office/drawing/2014/main" id="{AF7D835D-D383-4BA6-B164-4C4747D66131}"/>
                </a:ext>
              </a:extLst>
            </p:cNvPr>
            <p:cNvSpPr/>
            <p:nvPr/>
          </p:nvSpPr>
          <p:spPr bwMode="auto">
            <a:xfrm>
              <a:off x="4445001" y="3663950"/>
              <a:ext cx="11113" cy="14288"/>
            </a:xfrm>
            <a:custGeom>
              <a:avLst/>
              <a:gdLst>
                <a:gd name="T0" fmla="*/ 5 w 5"/>
                <a:gd name="T1" fmla="*/ 1 h 6"/>
                <a:gd name="T2" fmla="*/ 1 w 5"/>
                <a:gd name="T3" fmla="*/ 6 h 6"/>
                <a:gd name="T4" fmla="*/ 0 w 5"/>
                <a:gd name="T5" fmla="*/ 5 h 6"/>
                <a:gd name="T6" fmla="*/ 3 w 5"/>
                <a:gd name="T7" fmla="*/ 0 h 6"/>
                <a:gd name="T8" fmla="*/ 5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5" y="1"/>
                  </a:moveTo>
                  <a:cubicBezTo>
                    <a:pt x="3" y="3"/>
                    <a:pt x="2" y="4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1" y="3"/>
                    <a:pt x="2" y="2"/>
                    <a:pt x="3" y="0"/>
                  </a:cubicBezTo>
                  <a:cubicBezTo>
                    <a:pt x="4" y="0"/>
                    <a:pt x="4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2" name="任意多边形: 形状 301">
              <a:extLst>
                <a:ext uri="{FF2B5EF4-FFF2-40B4-BE49-F238E27FC236}">
                  <a16:creationId xmlns:a16="http://schemas.microsoft.com/office/drawing/2014/main" id="{CCB1879E-5463-4579-8D82-009A3EF9A132}"/>
                </a:ext>
              </a:extLst>
            </p:cNvPr>
            <p:cNvSpPr/>
            <p:nvPr/>
          </p:nvSpPr>
          <p:spPr bwMode="auto">
            <a:xfrm>
              <a:off x="4348163" y="3806825"/>
              <a:ext cx="12700" cy="17463"/>
            </a:xfrm>
            <a:custGeom>
              <a:avLst/>
              <a:gdLst>
                <a:gd name="T0" fmla="*/ 5 w 5"/>
                <a:gd name="T1" fmla="*/ 1 h 7"/>
                <a:gd name="T2" fmla="*/ 1 w 5"/>
                <a:gd name="T3" fmla="*/ 7 h 7"/>
                <a:gd name="T4" fmla="*/ 0 w 5"/>
                <a:gd name="T5" fmla="*/ 6 h 7"/>
                <a:gd name="T6" fmla="*/ 3 w 5"/>
                <a:gd name="T7" fmla="*/ 0 h 7"/>
                <a:gd name="T8" fmla="*/ 5 w 5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5" y="1"/>
                  </a:moveTo>
                  <a:cubicBezTo>
                    <a:pt x="3" y="3"/>
                    <a:pt x="2" y="5"/>
                    <a:pt x="1" y="7"/>
                  </a:cubicBezTo>
                  <a:cubicBezTo>
                    <a:pt x="1" y="7"/>
                    <a:pt x="0" y="7"/>
                    <a:pt x="0" y="6"/>
                  </a:cubicBezTo>
                  <a:cubicBezTo>
                    <a:pt x="1" y="4"/>
                    <a:pt x="2" y="2"/>
                    <a:pt x="3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3" name="任意多边形: 形状 302">
              <a:extLst>
                <a:ext uri="{FF2B5EF4-FFF2-40B4-BE49-F238E27FC236}">
                  <a16:creationId xmlns:a16="http://schemas.microsoft.com/office/drawing/2014/main" id="{CE1F287F-C84F-47AD-933D-324EC3D2D1F3}"/>
                </a:ext>
              </a:extLst>
            </p:cNvPr>
            <p:cNvSpPr/>
            <p:nvPr/>
          </p:nvSpPr>
          <p:spPr bwMode="auto">
            <a:xfrm>
              <a:off x="4370388" y="3770313"/>
              <a:ext cx="12700" cy="17463"/>
            </a:xfrm>
            <a:custGeom>
              <a:avLst/>
              <a:gdLst>
                <a:gd name="T0" fmla="*/ 0 w 5"/>
                <a:gd name="T1" fmla="*/ 6 h 7"/>
                <a:gd name="T2" fmla="*/ 3 w 5"/>
                <a:gd name="T3" fmla="*/ 0 h 7"/>
                <a:gd name="T4" fmla="*/ 5 w 5"/>
                <a:gd name="T5" fmla="*/ 1 h 7"/>
                <a:gd name="T6" fmla="*/ 2 w 5"/>
                <a:gd name="T7" fmla="*/ 7 h 7"/>
                <a:gd name="T8" fmla="*/ 0 w 5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0" y="6"/>
                  </a:moveTo>
                  <a:cubicBezTo>
                    <a:pt x="1" y="4"/>
                    <a:pt x="2" y="2"/>
                    <a:pt x="3" y="0"/>
                  </a:cubicBezTo>
                  <a:cubicBezTo>
                    <a:pt x="4" y="0"/>
                    <a:pt x="5" y="0"/>
                    <a:pt x="5" y="1"/>
                  </a:cubicBezTo>
                  <a:cubicBezTo>
                    <a:pt x="4" y="3"/>
                    <a:pt x="3" y="5"/>
                    <a:pt x="2" y="7"/>
                  </a:cubicBezTo>
                  <a:cubicBezTo>
                    <a:pt x="1" y="7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4" name="任意多边形: 形状 303">
              <a:extLst>
                <a:ext uri="{FF2B5EF4-FFF2-40B4-BE49-F238E27FC236}">
                  <a16:creationId xmlns:a16="http://schemas.microsoft.com/office/drawing/2014/main" id="{1C4C2A72-7CC6-4009-92D5-B1D1D7A8804F}"/>
                </a:ext>
              </a:extLst>
            </p:cNvPr>
            <p:cNvSpPr/>
            <p:nvPr/>
          </p:nvSpPr>
          <p:spPr bwMode="auto">
            <a:xfrm>
              <a:off x="4484688" y="3609975"/>
              <a:ext cx="14288" cy="17463"/>
            </a:xfrm>
            <a:custGeom>
              <a:avLst/>
              <a:gdLst>
                <a:gd name="T0" fmla="*/ 6 w 6"/>
                <a:gd name="T1" fmla="*/ 3 h 7"/>
                <a:gd name="T2" fmla="*/ 2 w 6"/>
                <a:gd name="T3" fmla="*/ 7 h 7"/>
                <a:gd name="T4" fmla="*/ 0 w 6"/>
                <a:gd name="T5" fmla="*/ 5 h 7"/>
                <a:gd name="T6" fmla="*/ 3 w 6"/>
                <a:gd name="T7" fmla="*/ 0 h 7"/>
                <a:gd name="T8" fmla="*/ 6 w 6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6" y="3"/>
                  </a:moveTo>
                  <a:cubicBezTo>
                    <a:pt x="5" y="4"/>
                    <a:pt x="3" y="5"/>
                    <a:pt x="2" y="7"/>
                  </a:cubicBezTo>
                  <a:cubicBezTo>
                    <a:pt x="1" y="6"/>
                    <a:pt x="1" y="5"/>
                    <a:pt x="0" y="5"/>
                  </a:cubicBezTo>
                  <a:cubicBezTo>
                    <a:pt x="1" y="3"/>
                    <a:pt x="2" y="2"/>
                    <a:pt x="3" y="0"/>
                  </a:cubicBezTo>
                  <a:cubicBezTo>
                    <a:pt x="4" y="1"/>
                    <a:pt x="5" y="2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5" name="任意多边形: 形状 304">
              <a:extLst>
                <a:ext uri="{FF2B5EF4-FFF2-40B4-BE49-F238E27FC236}">
                  <a16:creationId xmlns:a16="http://schemas.microsoft.com/office/drawing/2014/main" id="{10EAB67A-5486-40E0-8DC5-3688707857E0}"/>
                </a:ext>
              </a:extLst>
            </p:cNvPr>
            <p:cNvSpPr/>
            <p:nvPr/>
          </p:nvSpPr>
          <p:spPr bwMode="auto">
            <a:xfrm>
              <a:off x="4143376" y="3154363"/>
              <a:ext cx="6350" cy="22225"/>
            </a:xfrm>
            <a:custGeom>
              <a:avLst/>
              <a:gdLst>
                <a:gd name="T0" fmla="*/ 2 w 3"/>
                <a:gd name="T1" fmla="*/ 0 h 9"/>
                <a:gd name="T2" fmla="*/ 3 w 3"/>
                <a:gd name="T3" fmla="*/ 9 h 9"/>
                <a:gd name="T4" fmla="*/ 2 w 3"/>
                <a:gd name="T5" fmla="*/ 0 h 9"/>
                <a:gd name="T6" fmla="*/ 2 w 3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9">
                  <a:moveTo>
                    <a:pt x="2" y="0"/>
                  </a:moveTo>
                  <a:cubicBezTo>
                    <a:pt x="2" y="3"/>
                    <a:pt x="3" y="6"/>
                    <a:pt x="3" y="9"/>
                  </a:cubicBezTo>
                  <a:cubicBezTo>
                    <a:pt x="0" y="6"/>
                    <a:pt x="0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6" name="任意多边形: 形状 305">
              <a:extLst>
                <a:ext uri="{FF2B5EF4-FFF2-40B4-BE49-F238E27FC236}">
                  <a16:creationId xmlns:a16="http://schemas.microsoft.com/office/drawing/2014/main" id="{2399343E-5A93-494A-B994-674875D0F193}"/>
                </a:ext>
              </a:extLst>
            </p:cNvPr>
            <p:cNvSpPr/>
            <p:nvPr/>
          </p:nvSpPr>
          <p:spPr bwMode="auto">
            <a:xfrm>
              <a:off x="4322763" y="4529138"/>
              <a:ext cx="55563" cy="28575"/>
            </a:xfrm>
            <a:custGeom>
              <a:avLst/>
              <a:gdLst>
                <a:gd name="T0" fmla="*/ 0 w 22"/>
                <a:gd name="T1" fmla="*/ 12 h 12"/>
                <a:gd name="T2" fmla="*/ 22 w 22"/>
                <a:gd name="T3" fmla="*/ 0 h 12"/>
                <a:gd name="T4" fmla="*/ 0 w 22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2">
                  <a:moveTo>
                    <a:pt x="0" y="12"/>
                  </a:moveTo>
                  <a:cubicBezTo>
                    <a:pt x="6" y="7"/>
                    <a:pt x="11" y="0"/>
                    <a:pt x="22" y="0"/>
                  </a:cubicBezTo>
                  <a:cubicBezTo>
                    <a:pt x="15" y="7"/>
                    <a:pt x="8" y="1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7" name="任意多边形: 形状 306">
              <a:extLst>
                <a:ext uri="{FF2B5EF4-FFF2-40B4-BE49-F238E27FC236}">
                  <a16:creationId xmlns:a16="http://schemas.microsoft.com/office/drawing/2014/main" id="{83EB32CF-7698-46D4-AEB9-B830A842C10E}"/>
                </a:ext>
              </a:extLst>
            </p:cNvPr>
            <p:cNvSpPr/>
            <p:nvPr/>
          </p:nvSpPr>
          <p:spPr bwMode="auto">
            <a:xfrm>
              <a:off x="7304088" y="3281363"/>
              <a:ext cx="34925" cy="206375"/>
            </a:xfrm>
            <a:custGeom>
              <a:avLst/>
              <a:gdLst>
                <a:gd name="T0" fmla="*/ 7 w 14"/>
                <a:gd name="T1" fmla="*/ 0 h 84"/>
                <a:gd name="T2" fmla="*/ 10 w 14"/>
                <a:gd name="T3" fmla="*/ 7 h 84"/>
                <a:gd name="T4" fmla="*/ 14 w 14"/>
                <a:gd name="T5" fmla="*/ 57 h 84"/>
                <a:gd name="T6" fmla="*/ 14 w 14"/>
                <a:gd name="T7" fmla="*/ 60 h 84"/>
                <a:gd name="T8" fmla="*/ 9 w 14"/>
                <a:gd name="T9" fmla="*/ 84 h 84"/>
                <a:gd name="T10" fmla="*/ 7 w 14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84">
                  <a:moveTo>
                    <a:pt x="7" y="0"/>
                  </a:moveTo>
                  <a:cubicBezTo>
                    <a:pt x="8" y="4"/>
                    <a:pt x="9" y="5"/>
                    <a:pt x="10" y="7"/>
                  </a:cubicBezTo>
                  <a:cubicBezTo>
                    <a:pt x="11" y="24"/>
                    <a:pt x="13" y="40"/>
                    <a:pt x="14" y="57"/>
                  </a:cubicBezTo>
                  <a:cubicBezTo>
                    <a:pt x="14" y="58"/>
                    <a:pt x="14" y="59"/>
                    <a:pt x="14" y="60"/>
                  </a:cubicBezTo>
                  <a:cubicBezTo>
                    <a:pt x="12" y="68"/>
                    <a:pt x="11" y="76"/>
                    <a:pt x="9" y="84"/>
                  </a:cubicBezTo>
                  <a:cubicBezTo>
                    <a:pt x="0" y="71"/>
                    <a:pt x="4" y="2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8" name="任意多边形: 形状 307">
              <a:extLst>
                <a:ext uri="{FF2B5EF4-FFF2-40B4-BE49-F238E27FC236}">
                  <a16:creationId xmlns:a16="http://schemas.microsoft.com/office/drawing/2014/main" id="{C51F4B49-7CBB-45C5-9409-F6F00EE7A78C}"/>
                </a:ext>
              </a:extLst>
            </p:cNvPr>
            <p:cNvSpPr/>
            <p:nvPr/>
          </p:nvSpPr>
          <p:spPr bwMode="auto">
            <a:xfrm>
              <a:off x="7165976" y="4233863"/>
              <a:ext cx="30163" cy="47625"/>
            </a:xfrm>
            <a:custGeom>
              <a:avLst/>
              <a:gdLst>
                <a:gd name="T0" fmla="*/ 1 w 12"/>
                <a:gd name="T1" fmla="*/ 0 h 19"/>
                <a:gd name="T2" fmla="*/ 12 w 12"/>
                <a:gd name="T3" fmla="*/ 14 h 19"/>
                <a:gd name="T4" fmla="*/ 5 w 12"/>
                <a:gd name="T5" fmla="*/ 19 h 19"/>
                <a:gd name="T6" fmla="*/ 1 w 1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1" y="0"/>
                  </a:moveTo>
                  <a:cubicBezTo>
                    <a:pt x="5" y="6"/>
                    <a:pt x="8" y="9"/>
                    <a:pt x="12" y="14"/>
                  </a:cubicBezTo>
                  <a:cubicBezTo>
                    <a:pt x="10" y="15"/>
                    <a:pt x="8" y="17"/>
                    <a:pt x="5" y="19"/>
                  </a:cubicBezTo>
                  <a:cubicBezTo>
                    <a:pt x="1" y="14"/>
                    <a:pt x="0" y="9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9" name="任意多边形: 形状 308">
              <a:extLst>
                <a:ext uri="{FF2B5EF4-FFF2-40B4-BE49-F238E27FC236}">
                  <a16:creationId xmlns:a16="http://schemas.microsoft.com/office/drawing/2014/main" id="{811817F6-9466-491B-BAB4-DEAA75601865}"/>
                </a:ext>
              </a:extLst>
            </p:cNvPr>
            <p:cNvSpPr/>
            <p:nvPr/>
          </p:nvSpPr>
          <p:spPr bwMode="auto">
            <a:xfrm>
              <a:off x="3427460" y="3333843"/>
              <a:ext cx="2945932" cy="2310473"/>
            </a:xfrm>
            <a:custGeom>
              <a:avLst/>
              <a:gdLst>
                <a:gd name="connsiteX0" fmla="*/ 873079 w 2945932"/>
                <a:gd name="connsiteY0" fmla="*/ 1590582 h 2310473"/>
                <a:gd name="connsiteX1" fmla="*/ 861173 w 2945932"/>
                <a:gd name="connsiteY1" fmla="*/ 1627095 h 2310473"/>
                <a:gd name="connsiteX2" fmla="*/ 873079 w 2945932"/>
                <a:gd name="connsiteY2" fmla="*/ 1590582 h 2310473"/>
                <a:gd name="connsiteX3" fmla="*/ 938166 w 2945932"/>
                <a:gd name="connsiteY3" fmla="*/ 1350870 h 2310473"/>
                <a:gd name="connsiteX4" fmla="*/ 858978 w 2945932"/>
                <a:gd name="connsiteY4" fmla="*/ 1579470 h 2310473"/>
                <a:gd name="connsiteX5" fmla="*/ 858978 w 2945932"/>
                <a:gd name="connsiteY5" fmla="*/ 1527851 h 2310473"/>
                <a:gd name="connsiteX6" fmla="*/ 938166 w 2945932"/>
                <a:gd name="connsiteY6" fmla="*/ 1350870 h 2310473"/>
                <a:gd name="connsiteX7" fmla="*/ 853780 w 2945932"/>
                <a:gd name="connsiteY7" fmla="*/ 1249180 h 2310473"/>
                <a:gd name="connsiteX8" fmla="*/ 853780 w 2945932"/>
                <a:gd name="connsiteY8" fmla="*/ 1251652 h 2310473"/>
                <a:gd name="connsiteX9" fmla="*/ 856255 w 2945932"/>
                <a:gd name="connsiteY9" fmla="*/ 1249180 h 2310473"/>
                <a:gd name="connsiteX10" fmla="*/ 853780 w 2945932"/>
                <a:gd name="connsiteY10" fmla="*/ 1249180 h 2310473"/>
                <a:gd name="connsiteX11" fmla="*/ 950279 w 2945932"/>
                <a:gd name="connsiteY11" fmla="*/ 1194803 h 2310473"/>
                <a:gd name="connsiteX12" fmla="*/ 895844 w 2945932"/>
                <a:gd name="connsiteY12" fmla="*/ 1224463 h 2310473"/>
                <a:gd name="connsiteX13" fmla="*/ 950279 w 2945932"/>
                <a:gd name="connsiteY13" fmla="*/ 1194803 h 2310473"/>
                <a:gd name="connsiteX14" fmla="*/ 1648037 w 2945932"/>
                <a:gd name="connsiteY14" fmla="*/ 908086 h 2310473"/>
                <a:gd name="connsiteX15" fmla="*/ 1610922 w 2945932"/>
                <a:gd name="connsiteY15" fmla="*/ 915501 h 2310473"/>
                <a:gd name="connsiteX16" fmla="*/ 1541641 w 2945932"/>
                <a:gd name="connsiteY16" fmla="*/ 940218 h 2310473"/>
                <a:gd name="connsiteX17" fmla="*/ 1529270 w 2945932"/>
                <a:gd name="connsiteY17" fmla="*/ 942689 h 2310473"/>
                <a:gd name="connsiteX18" fmla="*/ 1516898 w 2945932"/>
                <a:gd name="connsiteY18" fmla="*/ 917973 h 2310473"/>
                <a:gd name="connsiteX19" fmla="*/ 1511949 w 2945932"/>
                <a:gd name="connsiteY19" fmla="*/ 932803 h 2310473"/>
                <a:gd name="connsiteX20" fmla="*/ 1474835 w 2945932"/>
                <a:gd name="connsiteY20" fmla="*/ 967406 h 2310473"/>
                <a:gd name="connsiteX21" fmla="*/ 1395656 w 2945932"/>
                <a:gd name="connsiteY21" fmla="*/ 999539 h 2310473"/>
                <a:gd name="connsiteX22" fmla="*/ 1370913 w 2945932"/>
                <a:gd name="connsiteY22" fmla="*/ 1006954 h 2310473"/>
                <a:gd name="connsiteX23" fmla="*/ 1356067 w 2945932"/>
                <a:gd name="connsiteY23" fmla="*/ 1041557 h 2310473"/>
                <a:gd name="connsiteX24" fmla="*/ 1422874 w 2945932"/>
                <a:gd name="connsiteY24" fmla="*/ 1155256 h 2310473"/>
                <a:gd name="connsiteX25" fmla="*/ 1437720 w 2945932"/>
                <a:gd name="connsiteY25" fmla="*/ 1184916 h 2310473"/>
                <a:gd name="connsiteX26" fmla="*/ 1529270 w 2945932"/>
                <a:gd name="connsiteY26" fmla="*/ 1128067 h 2310473"/>
                <a:gd name="connsiteX27" fmla="*/ 1531744 w 2945932"/>
                <a:gd name="connsiteY27" fmla="*/ 1128067 h 2310473"/>
                <a:gd name="connsiteX28" fmla="*/ 1529270 w 2945932"/>
                <a:gd name="connsiteY28" fmla="*/ 1125595 h 2310473"/>
                <a:gd name="connsiteX29" fmla="*/ 1554013 w 2945932"/>
                <a:gd name="connsiteY29" fmla="*/ 1093463 h 2310473"/>
                <a:gd name="connsiteX30" fmla="*/ 1576282 w 2945932"/>
                <a:gd name="connsiteY30" fmla="*/ 1068746 h 2310473"/>
                <a:gd name="connsiteX31" fmla="*/ 1633191 w 2945932"/>
                <a:gd name="connsiteY31" fmla="*/ 977293 h 2310473"/>
                <a:gd name="connsiteX32" fmla="*/ 1643088 w 2945932"/>
                <a:gd name="connsiteY32" fmla="*/ 955048 h 2310473"/>
                <a:gd name="connsiteX33" fmla="*/ 1657934 w 2945932"/>
                <a:gd name="connsiteY33" fmla="*/ 925388 h 2310473"/>
                <a:gd name="connsiteX34" fmla="*/ 1660409 w 2945932"/>
                <a:gd name="connsiteY34" fmla="*/ 913029 h 2310473"/>
                <a:gd name="connsiteX35" fmla="*/ 1648037 w 2945932"/>
                <a:gd name="connsiteY35" fmla="*/ 908086 h 2310473"/>
                <a:gd name="connsiteX36" fmla="*/ 2630342 w 2945932"/>
                <a:gd name="connsiteY36" fmla="*/ 814161 h 2310473"/>
                <a:gd name="connsiteX37" fmla="*/ 2603124 w 2945932"/>
                <a:gd name="connsiteY37" fmla="*/ 824048 h 2310473"/>
                <a:gd name="connsiteX38" fmla="*/ 2486831 w 2945932"/>
                <a:gd name="connsiteY38" fmla="*/ 908086 h 2310473"/>
                <a:gd name="connsiteX39" fmla="*/ 2439819 w 2945932"/>
                <a:gd name="connsiteY39" fmla="*/ 979765 h 2310473"/>
                <a:gd name="connsiteX40" fmla="*/ 2424973 w 2945932"/>
                <a:gd name="connsiteY40" fmla="*/ 1026727 h 2310473"/>
                <a:gd name="connsiteX41" fmla="*/ 2410127 w 2945932"/>
                <a:gd name="connsiteY41" fmla="*/ 1105822 h 2310473"/>
                <a:gd name="connsiteX42" fmla="*/ 2417550 w 2945932"/>
                <a:gd name="connsiteY42" fmla="*/ 1123123 h 2310473"/>
                <a:gd name="connsiteX43" fmla="*/ 2479408 w 2945932"/>
                <a:gd name="connsiteY43" fmla="*/ 1175029 h 2310473"/>
                <a:gd name="connsiteX44" fmla="*/ 2528895 w 2945932"/>
                <a:gd name="connsiteY44" fmla="*/ 1187388 h 2310473"/>
                <a:gd name="connsiteX45" fmla="*/ 2563535 w 2945932"/>
                <a:gd name="connsiteY45" fmla="*/ 1155256 h 2310473"/>
                <a:gd name="connsiteX46" fmla="*/ 2610547 w 2945932"/>
                <a:gd name="connsiteY46" fmla="*/ 1066274 h 2310473"/>
                <a:gd name="connsiteX47" fmla="*/ 2613022 w 2945932"/>
                <a:gd name="connsiteY47" fmla="*/ 1056388 h 2310473"/>
                <a:gd name="connsiteX48" fmla="*/ 2637765 w 2945932"/>
                <a:gd name="connsiteY48" fmla="*/ 950105 h 2310473"/>
                <a:gd name="connsiteX49" fmla="*/ 2655085 w 2945932"/>
                <a:gd name="connsiteY49" fmla="*/ 848765 h 2310473"/>
                <a:gd name="connsiteX50" fmla="*/ 2655085 w 2945932"/>
                <a:gd name="connsiteY50" fmla="*/ 836406 h 2310473"/>
                <a:gd name="connsiteX51" fmla="*/ 2630342 w 2945932"/>
                <a:gd name="connsiteY51" fmla="*/ 814161 h 2310473"/>
                <a:gd name="connsiteX52" fmla="*/ 1426585 w 2945932"/>
                <a:gd name="connsiteY52" fmla="*/ 354 h 2310473"/>
                <a:gd name="connsiteX53" fmla="*/ 1447617 w 2945932"/>
                <a:gd name="connsiteY53" fmla="*/ 10859 h 2310473"/>
                <a:gd name="connsiteX54" fmla="*/ 1643088 w 2945932"/>
                <a:gd name="connsiteY54" fmla="*/ 141859 h 2310473"/>
                <a:gd name="connsiteX55" fmla="*/ 1707421 w 2945932"/>
                <a:gd name="connsiteY55" fmla="*/ 208595 h 2310473"/>
                <a:gd name="connsiteX56" fmla="*/ 1714844 w 2945932"/>
                <a:gd name="connsiteY56" fmla="*/ 250614 h 2310473"/>
                <a:gd name="connsiteX57" fmla="*/ 1709895 w 2945932"/>
                <a:gd name="connsiteY57" fmla="*/ 272859 h 2310473"/>
                <a:gd name="connsiteX58" fmla="*/ 1695049 w 2945932"/>
                <a:gd name="connsiteY58" fmla="*/ 337123 h 2310473"/>
                <a:gd name="connsiteX59" fmla="*/ 1680203 w 2945932"/>
                <a:gd name="connsiteY59" fmla="*/ 379142 h 2310473"/>
                <a:gd name="connsiteX60" fmla="*/ 1625768 w 2945932"/>
                <a:gd name="connsiteY60" fmla="*/ 463180 h 2310473"/>
                <a:gd name="connsiteX61" fmla="*/ 1618345 w 2945932"/>
                <a:gd name="connsiteY61" fmla="*/ 473067 h 2310473"/>
                <a:gd name="connsiteX62" fmla="*/ 1539167 w 2945932"/>
                <a:gd name="connsiteY62" fmla="*/ 633727 h 2310473"/>
                <a:gd name="connsiteX63" fmla="*/ 1534218 w 2945932"/>
                <a:gd name="connsiteY63" fmla="*/ 646086 h 2310473"/>
                <a:gd name="connsiteX64" fmla="*/ 1549064 w 2945932"/>
                <a:gd name="connsiteY64" fmla="*/ 633727 h 2310473"/>
                <a:gd name="connsiteX65" fmla="*/ 1598551 w 2945932"/>
                <a:gd name="connsiteY65" fmla="*/ 532387 h 2310473"/>
                <a:gd name="connsiteX66" fmla="*/ 1623294 w 2945932"/>
                <a:gd name="connsiteY66" fmla="*/ 497784 h 2310473"/>
                <a:gd name="connsiteX67" fmla="*/ 1613396 w 2945932"/>
                <a:gd name="connsiteY67" fmla="*/ 552161 h 2310473"/>
                <a:gd name="connsiteX68" fmla="*/ 1586179 w 2945932"/>
                <a:gd name="connsiteY68" fmla="*/ 613954 h 2310473"/>
                <a:gd name="connsiteX69" fmla="*/ 1581230 w 2945932"/>
                <a:gd name="connsiteY69" fmla="*/ 633727 h 2310473"/>
                <a:gd name="connsiteX70" fmla="*/ 1596076 w 2945932"/>
                <a:gd name="connsiteY70" fmla="*/ 633727 h 2310473"/>
                <a:gd name="connsiteX71" fmla="*/ 1685152 w 2945932"/>
                <a:gd name="connsiteY71" fmla="*/ 606538 h 2310473"/>
                <a:gd name="connsiteX72" fmla="*/ 1754433 w 2945932"/>
                <a:gd name="connsiteY72" fmla="*/ 589237 h 2310473"/>
                <a:gd name="connsiteX73" fmla="*/ 1823714 w 2945932"/>
                <a:gd name="connsiteY73" fmla="*/ 527444 h 2310473"/>
                <a:gd name="connsiteX74" fmla="*/ 1833611 w 2945932"/>
                <a:gd name="connsiteY74" fmla="*/ 495312 h 2310473"/>
                <a:gd name="connsiteX75" fmla="*/ 1873200 w 2945932"/>
                <a:gd name="connsiteY75" fmla="*/ 515086 h 2310473"/>
                <a:gd name="connsiteX76" fmla="*/ 2019185 w 2945932"/>
                <a:gd name="connsiteY76" fmla="*/ 616425 h 2310473"/>
                <a:gd name="connsiteX77" fmla="*/ 2140427 w 2945932"/>
                <a:gd name="connsiteY77" fmla="*/ 695520 h 2310473"/>
                <a:gd name="connsiteX78" fmla="*/ 2152798 w 2945932"/>
                <a:gd name="connsiteY78" fmla="*/ 651029 h 2310473"/>
                <a:gd name="connsiteX79" fmla="*/ 2177541 w 2945932"/>
                <a:gd name="connsiteY79" fmla="*/ 613954 h 2310473"/>
                <a:gd name="connsiteX80" fmla="*/ 2118158 w 2945932"/>
                <a:gd name="connsiteY80" fmla="*/ 557104 h 2310473"/>
                <a:gd name="connsiteX81" fmla="*/ 2120632 w 2945932"/>
                <a:gd name="connsiteY81" fmla="*/ 552161 h 2310473"/>
                <a:gd name="connsiteX82" fmla="*/ 2133004 w 2945932"/>
                <a:gd name="connsiteY82" fmla="*/ 554633 h 2310473"/>
                <a:gd name="connsiteX83" fmla="*/ 2241874 w 2945932"/>
                <a:gd name="connsiteY83" fmla="*/ 591708 h 2310473"/>
                <a:gd name="connsiteX84" fmla="*/ 2350744 w 2945932"/>
                <a:gd name="connsiteY84" fmla="*/ 641142 h 2310473"/>
                <a:gd name="connsiteX85" fmla="*/ 2422499 w 2945932"/>
                <a:gd name="connsiteY85" fmla="*/ 702935 h 2310473"/>
                <a:gd name="connsiteX86" fmla="*/ 2439819 w 2945932"/>
                <a:gd name="connsiteY86" fmla="*/ 754840 h 2310473"/>
                <a:gd name="connsiteX87" fmla="*/ 2439819 w 2945932"/>
                <a:gd name="connsiteY87" fmla="*/ 786972 h 2310473"/>
                <a:gd name="connsiteX88" fmla="*/ 2489306 w 2945932"/>
                <a:gd name="connsiteY88" fmla="*/ 752369 h 2310473"/>
                <a:gd name="connsiteX89" fmla="*/ 2573432 w 2945932"/>
                <a:gd name="connsiteY89" fmla="*/ 688104 h 2310473"/>
                <a:gd name="connsiteX90" fmla="*/ 2637765 w 2945932"/>
                <a:gd name="connsiteY90" fmla="*/ 638670 h 2310473"/>
                <a:gd name="connsiteX91" fmla="*/ 2647662 w 2945932"/>
                <a:gd name="connsiteY91" fmla="*/ 631255 h 2310473"/>
                <a:gd name="connsiteX92" fmla="*/ 2667457 w 2945932"/>
                <a:gd name="connsiteY92" fmla="*/ 604067 h 2310473"/>
                <a:gd name="connsiteX93" fmla="*/ 2731789 w 2945932"/>
                <a:gd name="connsiteY93" fmla="*/ 628784 h 2310473"/>
                <a:gd name="connsiteX94" fmla="*/ 2924786 w 2945932"/>
                <a:gd name="connsiteY94" fmla="*/ 794388 h 2310473"/>
                <a:gd name="connsiteX95" fmla="*/ 2937158 w 2945932"/>
                <a:gd name="connsiteY95" fmla="*/ 811689 h 2310473"/>
                <a:gd name="connsiteX96" fmla="*/ 2939632 w 2945932"/>
                <a:gd name="connsiteY96" fmla="*/ 858652 h 2310473"/>
                <a:gd name="connsiteX97" fmla="*/ 2932209 w 2945932"/>
                <a:gd name="connsiteY97" fmla="*/ 883369 h 2310473"/>
                <a:gd name="connsiteX98" fmla="*/ 2902517 w 2945932"/>
                <a:gd name="connsiteY98" fmla="*/ 999539 h 2310473"/>
                <a:gd name="connsiteX99" fmla="*/ 2877774 w 2945932"/>
                <a:gd name="connsiteY99" fmla="*/ 1046501 h 2310473"/>
                <a:gd name="connsiteX100" fmla="*/ 2843133 w 2945932"/>
                <a:gd name="connsiteY100" fmla="*/ 1135482 h 2310473"/>
                <a:gd name="connsiteX101" fmla="*/ 2838185 w 2945932"/>
                <a:gd name="connsiteY101" fmla="*/ 1150312 h 2310473"/>
                <a:gd name="connsiteX102" fmla="*/ 2808493 w 2945932"/>
                <a:gd name="connsiteY102" fmla="*/ 1189859 h 2310473"/>
                <a:gd name="connsiteX103" fmla="*/ 2781275 w 2945932"/>
                <a:gd name="connsiteY103" fmla="*/ 1264010 h 2310473"/>
                <a:gd name="connsiteX104" fmla="*/ 2778801 w 2945932"/>
                <a:gd name="connsiteY104" fmla="*/ 1264010 h 2310473"/>
                <a:gd name="connsiteX105" fmla="*/ 2778801 w 2945932"/>
                <a:gd name="connsiteY105" fmla="*/ 1266482 h 2310473"/>
                <a:gd name="connsiteX106" fmla="*/ 2773852 w 2945932"/>
                <a:gd name="connsiteY106" fmla="*/ 1276369 h 2310473"/>
                <a:gd name="connsiteX107" fmla="*/ 2744161 w 2945932"/>
                <a:gd name="connsiteY107" fmla="*/ 1313444 h 2310473"/>
                <a:gd name="connsiteX108" fmla="*/ 2702097 w 2945932"/>
                <a:gd name="connsiteY108" fmla="*/ 1357935 h 2310473"/>
                <a:gd name="connsiteX109" fmla="*/ 2674880 w 2945932"/>
                <a:gd name="connsiteY109" fmla="*/ 1362878 h 2310473"/>
                <a:gd name="connsiteX110" fmla="*/ 2620445 w 2945932"/>
                <a:gd name="connsiteY110" fmla="*/ 1340633 h 2310473"/>
                <a:gd name="connsiteX111" fmla="*/ 2442294 w 2945932"/>
                <a:gd name="connsiteY111" fmla="*/ 1204690 h 2310473"/>
                <a:gd name="connsiteX112" fmla="*/ 2420025 w 2945932"/>
                <a:gd name="connsiteY112" fmla="*/ 1187388 h 2310473"/>
                <a:gd name="connsiteX113" fmla="*/ 2410127 w 2945932"/>
                <a:gd name="connsiteY113" fmla="*/ 1184916 h 2310473"/>
                <a:gd name="connsiteX114" fmla="*/ 2385384 w 2945932"/>
                <a:gd name="connsiteY114" fmla="*/ 1367822 h 2310473"/>
                <a:gd name="connsiteX115" fmla="*/ 2345795 w 2945932"/>
                <a:gd name="connsiteY115" fmla="*/ 1362878 h 2310473"/>
                <a:gd name="connsiteX116" fmla="*/ 2254245 w 2945932"/>
                <a:gd name="connsiteY116" fmla="*/ 1306029 h 2310473"/>
                <a:gd name="connsiteX117" fmla="*/ 2093414 w 2945932"/>
                <a:gd name="connsiteY117" fmla="*/ 1145369 h 2310473"/>
                <a:gd name="connsiteX118" fmla="*/ 2073620 w 2945932"/>
                <a:gd name="connsiteY118" fmla="*/ 1061331 h 2310473"/>
                <a:gd name="connsiteX119" fmla="*/ 2081043 w 2945932"/>
                <a:gd name="connsiteY119" fmla="*/ 982237 h 2310473"/>
                <a:gd name="connsiteX120" fmla="*/ 2076094 w 2945932"/>
                <a:gd name="connsiteY120" fmla="*/ 982237 h 2310473"/>
                <a:gd name="connsiteX121" fmla="*/ 2034031 w 2945932"/>
                <a:gd name="connsiteY121" fmla="*/ 1056388 h 2310473"/>
                <a:gd name="connsiteX122" fmla="*/ 2009288 w 2945932"/>
                <a:gd name="connsiteY122" fmla="*/ 1110765 h 2310473"/>
                <a:gd name="connsiteX123" fmla="*/ 2009288 w 2945932"/>
                <a:gd name="connsiteY123" fmla="*/ 1113237 h 2310473"/>
                <a:gd name="connsiteX124" fmla="*/ 1969698 w 2945932"/>
                <a:gd name="connsiteY124" fmla="*/ 1197274 h 2310473"/>
                <a:gd name="connsiteX125" fmla="*/ 1907840 w 2945932"/>
                <a:gd name="connsiteY125" fmla="*/ 1328274 h 2310473"/>
                <a:gd name="connsiteX126" fmla="*/ 1888046 w 2945932"/>
                <a:gd name="connsiteY126" fmla="*/ 1392539 h 2310473"/>
                <a:gd name="connsiteX127" fmla="*/ 1868251 w 2945932"/>
                <a:gd name="connsiteY127" fmla="*/ 1434557 h 2310473"/>
                <a:gd name="connsiteX128" fmla="*/ 1761856 w 2945932"/>
                <a:gd name="connsiteY128" fmla="*/ 1558142 h 2310473"/>
                <a:gd name="connsiteX129" fmla="*/ 1761856 w 2945932"/>
                <a:gd name="connsiteY129" fmla="*/ 1563086 h 2310473"/>
                <a:gd name="connsiteX130" fmla="*/ 1494629 w 2945932"/>
                <a:gd name="connsiteY130" fmla="*/ 1624878 h 2310473"/>
                <a:gd name="connsiteX131" fmla="*/ 1348644 w 2945932"/>
                <a:gd name="connsiteY131" fmla="*/ 1214576 h 2310473"/>
                <a:gd name="connsiteX132" fmla="*/ 1348644 w 2945932"/>
                <a:gd name="connsiteY132" fmla="*/ 1212105 h 2310473"/>
                <a:gd name="connsiteX133" fmla="*/ 1321427 w 2945932"/>
                <a:gd name="connsiteY133" fmla="*/ 1088520 h 2310473"/>
                <a:gd name="connsiteX134" fmla="*/ 1301632 w 2945932"/>
                <a:gd name="connsiteY134" fmla="*/ 1068746 h 2310473"/>
                <a:gd name="connsiteX135" fmla="*/ 1266992 w 2945932"/>
                <a:gd name="connsiteY135" fmla="*/ 1150312 h 2310473"/>
                <a:gd name="connsiteX136" fmla="*/ 1222454 w 2945932"/>
                <a:gd name="connsiteY136" fmla="*/ 1264010 h 2310473"/>
                <a:gd name="connsiteX137" fmla="*/ 1219980 w 2945932"/>
                <a:gd name="connsiteY137" fmla="*/ 1273897 h 2310473"/>
                <a:gd name="connsiteX138" fmla="*/ 1177916 w 2945932"/>
                <a:gd name="connsiteY138" fmla="*/ 1407369 h 2310473"/>
                <a:gd name="connsiteX139" fmla="*/ 1128430 w 2945932"/>
                <a:gd name="connsiteY139" fmla="*/ 1563086 h 2310473"/>
                <a:gd name="connsiteX140" fmla="*/ 1091315 w 2945932"/>
                <a:gd name="connsiteY140" fmla="*/ 1701501 h 2310473"/>
                <a:gd name="connsiteX141" fmla="*/ 1066572 w 2945932"/>
                <a:gd name="connsiteY141" fmla="*/ 1812727 h 2310473"/>
                <a:gd name="connsiteX142" fmla="*/ 1056674 w 2945932"/>
                <a:gd name="connsiteY142" fmla="*/ 1839916 h 2310473"/>
                <a:gd name="connsiteX143" fmla="*/ 1039354 w 2945932"/>
                <a:gd name="connsiteY143" fmla="*/ 1916539 h 2310473"/>
                <a:gd name="connsiteX144" fmla="*/ 1019560 w 2945932"/>
                <a:gd name="connsiteY144" fmla="*/ 2054954 h 2310473"/>
                <a:gd name="connsiteX145" fmla="*/ 1019560 w 2945932"/>
                <a:gd name="connsiteY145" fmla="*/ 2059897 h 2310473"/>
                <a:gd name="connsiteX146" fmla="*/ 987394 w 2945932"/>
                <a:gd name="connsiteY146" fmla="*/ 2235388 h 2310473"/>
                <a:gd name="connsiteX147" fmla="*/ 972548 w 2945932"/>
                <a:gd name="connsiteY147" fmla="*/ 2294709 h 2310473"/>
                <a:gd name="connsiteX148" fmla="*/ 945330 w 2945932"/>
                <a:gd name="connsiteY148" fmla="*/ 2307067 h 2310473"/>
                <a:gd name="connsiteX149" fmla="*/ 866152 w 2945932"/>
                <a:gd name="connsiteY149" fmla="*/ 2267520 h 2310473"/>
                <a:gd name="connsiteX150" fmla="*/ 861203 w 2945932"/>
                <a:gd name="connsiteY150" fmla="*/ 2250218 h 2310473"/>
                <a:gd name="connsiteX151" fmla="*/ 866152 w 2945932"/>
                <a:gd name="connsiteY151" fmla="*/ 2121690 h 2310473"/>
                <a:gd name="connsiteX152" fmla="*/ 866152 w 2945932"/>
                <a:gd name="connsiteY152" fmla="*/ 2101916 h 2310473"/>
                <a:gd name="connsiteX153" fmla="*/ 866152 w 2945932"/>
                <a:gd name="connsiteY153" fmla="*/ 2052482 h 2310473"/>
                <a:gd name="connsiteX154" fmla="*/ 868626 w 2945932"/>
                <a:gd name="connsiteY154" fmla="*/ 2037652 h 2310473"/>
                <a:gd name="connsiteX155" fmla="*/ 863678 w 2945932"/>
                <a:gd name="connsiteY155" fmla="*/ 1953614 h 2310473"/>
                <a:gd name="connsiteX156" fmla="*/ 856255 w 2945932"/>
                <a:gd name="connsiteY156" fmla="*/ 1933841 h 2310473"/>
                <a:gd name="connsiteX157" fmla="*/ 858729 w 2945932"/>
                <a:gd name="connsiteY157" fmla="*/ 1901709 h 2310473"/>
                <a:gd name="connsiteX158" fmla="*/ 856255 w 2945932"/>
                <a:gd name="connsiteY158" fmla="*/ 1886878 h 2310473"/>
                <a:gd name="connsiteX159" fmla="*/ 861203 w 2945932"/>
                <a:gd name="connsiteY159" fmla="*/ 1822614 h 2310473"/>
                <a:gd name="connsiteX160" fmla="*/ 861203 w 2945932"/>
                <a:gd name="connsiteY160" fmla="*/ 1699029 h 2310473"/>
                <a:gd name="connsiteX161" fmla="*/ 858729 w 2945932"/>
                <a:gd name="connsiteY161" fmla="*/ 1679256 h 2310473"/>
                <a:gd name="connsiteX162" fmla="*/ 873575 w 2945932"/>
                <a:gd name="connsiteY162" fmla="*/ 1614991 h 2310473"/>
                <a:gd name="connsiteX163" fmla="*/ 923061 w 2945932"/>
                <a:gd name="connsiteY163" fmla="*/ 1511180 h 2310473"/>
                <a:gd name="connsiteX164" fmla="*/ 937907 w 2945932"/>
                <a:gd name="connsiteY164" fmla="*/ 1503765 h 2310473"/>
                <a:gd name="connsiteX165" fmla="*/ 913164 w 2945932"/>
                <a:gd name="connsiteY165" fmla="*/ 1585331 h 2310473"/>
                <a:gd name="connsiteX166" fmla="*/ 932958 w 2945932"/>
                <a:gd name="connsiteY166" fmla="*/ 1565558 h 2310473"/>
                <a:gd name="connsiteX167" fmla="*/ 962650 w 2945932"/>
                <a:gd name="connsiteY167" fmla="*/ 1474105 h 2310473"/>
                <a:gd name="connsiteX168" fmla="*/ 989868 w 2945932"/>
                <a:gd name="connsiteY168" fmla="*/ 1395010 h 2310473"/>
                <a:gd name="connsiteX169" fmla="*/ 999765 w 2945932"/>
                <a:gd name="connsiteY169" fmla="*/ 1365350 h 2310473"/>
                <a:gd name="connsiteX170" fmla="*/ 1017085 w 2945932"/>
                <a:gd name="connsiteY170" fmla="*/ 1313444 h 2310473"/>
                <a:gd name="connsiteX171" fmla="*/ 1041829 w 2945932"/>
                <a:gd name="connsiteY171" fmla="*/ 1234350 h 2310473"/>
                <a:gd name="connsiteX172" fmla="*/ 1064097 w 2945932"/>
                <a:gd name="connsiteY172" fmla="*/ 1165142 h 2310473"/>
                <a:gd name="connsiteX173" fmla="*/ 1078943 w 2945932"/>
                <a:gd name="connsiteY173" fmla="*/ 1140425 h 2310473"/>
                <a:gd name="connsiteX174" fmla="*/ 1059149 w 2945932"/>
                <a:gd name="connsiteY174" fmla="*/ 1145369 h 2310473"/>
                <a:gd name="connsiteX175" fmla="*/ 1061623 w 2945932"/>
                <a:gd name="connsiteY175" fmla="*/ 1137954 h 2310473"/>
                <a:gd name="connsiteX176" fmla="*/ 1031931 w 2945932"/>
                <a:gd name="connsiteY176" fmla="*/ 1155256 h 2310473"/>
                <a:gd name="connsiteX177" fmla="*/ 1044303 w 2945932"/>
                <a:gd name="connsiteY177" fmla="*/ 1155256 h 2310473"/>
                <a:gd name="connsiteX178" fmla="*/ 970073 w 2945932"/>
                <a:gd name="connsiteY178" fmla="*/ 1204690 h 2310473"/>
                <a:gd name="connsiteX179" fmla="*/ 868626 w 2945932"/>
                <a:gd name="connsiteY179" fmla="*/ 1266482 h 2310473"/>
                <a:gd name="connsiteX180" fmla="*/ 853780 w 2945932"/>
                <a:gd name="connsiteY180" fmla="*/ 1273897 h 2310473"/>
                <a:gd name="connsiteX181" fmla="*/ 292110 w 2945932"/>
                <a:gd name="connsiteY181" fmla="*/ 1575444 h 2310473"/>
                <a:gd name="connsiteX182" fmla="*/ 287161 w 2945932"/>
                <a:gd name="connsiteY182" fmla="*/ 1580388 h 2310473"/>
                <a:gd name="connsiteX183" fmla="*/ 252520 w 2945932"/>
                <a:gd name="connsiteY183" fmla="*/ 1560614 h 2310473"/>
                <a:gd name="connsiteX184" fmla="*/ 153548 w 2945932"/>
                <a:gd name="connsiteY184" fmla="*/ 1488935 h 2310473"/>
                <a:gd name="connsiteX185" fmla="*/ 32306 w 2945932"/>
                <a:gd name="connsiteY185" fmla="*/ 1365350 h 2310473"/>
                <a:gd name="connsiteX186" fmla="*/ 7563 w 2945932"/>
                <a:gd name="connsiteY186" fmla="*/ 1328274 h 2310473"/>
                <a:gd name="connsiteX187" fmla="*/ 17460 w 2945932"/>
                <a:gd name="connsiteY187" fmla="*/ 1286256 h 2310473"/>
                <a:gd name="connsiteX188" fmla="*/ 61998 w 2945932"/>
                <a:gd name="connsiteY188" fmla="*/ 1261539 h 2310473"/>
                <a:gd name="connsiteX189" fmla="*/ 106536 w 2945932"/>
                <a:gd name="connsiteY189" fmla="*/ 1234350 h 2310473"/>
                <a:gd name="connsiteX190" fmla="*/ 136227 w 2945932"/>
                <a:gd name="connsiteY190" fmla="*/ 1219520 h 2310473"/>
                <a:gd name="connsiteX191" fmla="*/ 180765 w 2945932"/>
                <a:gd name="connsiteY191" fmla="*/ 1189859 h 2310473"/>
                <a:gd name="connsiteX192" fmla="*/ 205508 w 2945932"/>
                <a:gd name="connsiteY192" fmla="*/ 1177501 h 2310473"/>
                <a:gd name="connsiteX193" fmla="*/ 277264 w 2945932"/>
                <a:gd name="connsiteY193" fmla="*/ 1140425 h 2310473"/>
                <a:gd name="connsiteX194" fmla="*/ 321801 w 2945932"/>
                <a:gd name="connsiteY194" fmla="*/ 1120652 h 2310473"/>
                <a:gd name="connsiteX195" fmla="*/ 329224 w 2945932"/>
                <a:gd name="connsiteY195" fmla="*/ 1115708 h 2310473"/>
                <a:gd name="connsiteX196" fmla="*/ 848832 w 2945932"/>
                <a:gd name="connsiteY196" fmla="*/ 895727 h 2310473"/>
                <a:gd name="connsiteX197" fmla="*/ 868626 w 2945932"/>
                <a:gd name="connsiteY197" fmla="*/ 888312 h 2310473"/>
                <a:gd name="connsiteX198" fmla="*/ 923061 w 2945932"/>
                <a:gd name="connsiteY198" fmla="*/ 868539 h 2310473"/>
                <a:gd name="connsiteX199" fmla="*/ 1017085 w 2945932"/>
                <a:gd name="connsiteY199" fmla="*/ 831463 h 2310473"/>
                <a:gd name="connsiteX200" fmla="*/ 1061623 w 2945932"/>
                <a:gd name="connsiteY200" fmla="*/ 811689 h 2310473"/>
                <a:gd name="connsiteX201" fmla="*/ 1145750 w 2945932"/>
                <a:gd name="connsiteY201" fmla="*/ 772142 h 2310473"/>
                <a:gd name="connsiteX202" fmla="*/ 1163070 w 2945932"/>
                <a:gd name="connsiteY202" fmla="*/ 769671 h 2310473"/>
                <a:gd name="connsiteX203" fmla="*/ 1306581 w 2945932"/>
                <a:gd name="connsiteY203" fmla="*/ 376670 h 2310473"/>
                <a:gd name="connsiteX204" fmla="*/ 1309055 w 2945932"/>
                <a:gd name="connsiteY204" fmla="*/ 376670 h 2310473"/>
                <a:gd name="connsiteX205" fmla="*/ 1182865 w 2945932"/>
                <a:gd name="connsiteY205" fmla="*/ 754840 h 2310473"/>
                <a:gd name="connsiteX206" fmla="*/ 1200185 w 2945932"/>
                <a:gd name="connsiteY206" fmla="*/ 754840 h 2310473"/>
                <a:gd name="connsiteX207" fmla="*/ 1207608 w 2945932"/>
                <a:gd name="connsiteY207" fmla="*/ 735067 h 2310473"/>
                <a:gd name="connsiteX208" fmla="*/ 1234825 w 2945932"/>
                <a:gd name="connsiteY208" fmla="*/ 641142 h 2310473"/>
                <a:gd name="connsiteX209" fmla="*/ 1257094 w 2945932"/>
                <a:gd name="connsiteY209" fmla="*/ 576878 h 2310473"/>
                <a:gd name="connsiteX210" fmla="*/ 1262043 w 2945932"/>
                <a:gd name="connsiteY210" fmla="*/ 566991 h 2310473"/>
                <a:gd name="connsiteX211" fmla="*/ 1296683 w 2945932"/>
                <a:gd name="connsiteY211" fmla="*/ 470595 h 2310473"/>
                <a:gd name="connsiteX212" fmla="*/ 1309055 w 2945932"/>
                <a:gd name="connsiteY212" fmla="*/ 433519 h 2310473"/>
                <a:gd name="connsiteX213" fmla="*/ 1341221 w 2945932"/>
                <a:gd name="connsiteY213" fmla="*/ 354425 h 2310473"/>
                <a:gd name="connsiteX214" fmla="*/ 1368439 w 2945932"/>
                <a:gd name="connsiteY214" fmla="*/ 277802 h 2310473"/>
                <a:gd name="connsiteX215" fmla="*/ 1370913 w 2945932"/>
                <a:gd name="connsiteY215" fmla="*/ 270387 h 2310473"/>
                <a:gd name="connsiteX216" fmla="*/ 1395656 w 2945932"/>
                <a:gd name="connsiteY216" fmla="*/ 159161 h 2310473"/>
                <a:gd name="connsiteX217" fmla="*/ 1408028 w 2945932"/>
                <a:gd name="connsiteY217" fmla="*/ 25689 h 2310473"/>
                <a:gd name="connsiteX218" fmla="*/ 1405554 w 2945932"/>
                <a:gd name="connsiteY218" fmla="*/ 8387 h 2310473"/>
                <a:gd name="connsiteX219" fmla="*/ 1426585 w 2945932"/>
                <a:gd name="connsiteY219" fmla="*/ 354 h 231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</a:cxnLst>
              <a:rect l="l" t="t" r="r" b="b"/>
              <a:pathLst>
                <a:path w="2945932" h="2310473">
                  <a:moveTo>
                    <a:pt x="873079" y="1590582"/>
                  </a:moveTo>
                  <a:cubicBezTo>
                    <a:pt x="868317" y="1602753"/>
                    <a:pt x="865935" y="1614924"/>
                    <a:pt x="861173" y="1627095"/>
                  </a:cubicBezTo>
                  <a:cubicBezTo>
                    <a:pt x="858791" y="1610056"/>
                    <a:pt x="858791" y="1610056"/>
                    <a:pt x="873079" y="1590582"/>
                  </a:cubicBezTo>
                  <a:close/>
                  <a:moveTo>
                    <a:pt x="938166" y="1350870"/>
                  </a:moveTo>
                  <a:cubicBezTo>
                    <a:pt x="913420" y="1424612"/>
                    <a:pt x="878775" y="1498354"/>
                    <a:pt x="858978" y="1579470"/>
                  </a:cubicBezTo>
                  <a:cubicBezTo>
                    <a:pt x="854028" y="1557348"/>
                    <a:pt x="854028" y="1545057"/>
                    <a:pt x="858978" y="1527851"/>
                  </a:cubicBezTo>
                  <a:cubicBezTo>
                    <a:pt x="881249" y="1466399"/>
                    <a:pt x="908470" y="1407406"/>
                    <a:pt x="938166" y="1350870"/>
                  </a:cubicBezTo>
                  <a:close/>
                  <a:moveTo>
                    <a:pt x="853780" y="1249180"/>
                  </a:moveTo>
                  <a:cubicBezTo>
                    <a:pt x="853780" y="1249180"/>
                    <a:pt x="853780" y="1249180"/>
                    <a:pt x="853780" y="1251652"/>
                  </a:cubicBezTo>
                  <a:cubicBezTo>
                    <a:pt x="853780" y="1251652"/>
                    <a:pt x="856255" y="1249180"/>
                    <a:pt x="856255" y="1249180"/>
                  </a:cubicBezTo>
                  <a:cubicBezTo>
                    <a:pt x="856255" y="1249180"/>
                    <a:pt x="853780" y="1249180"/>
                    <a:pt x="853780" y="1249180"/>
                  </a:cubicBezTo>
                  <a:close/>
                  <a:moveTo>
                    <a:pt x="950279" y="1194803"/>
                  </a:moveTo>
                  <a:cubicBezTo>
                    <a:pt x="923061" y="1194803"/>
                    <a:pt x="910690" y="1212105"/>
                    <a:pt x="895844" y="1224463"/>
                  </a:cubicBezTo>
                  <a:cubicBezTo>
                    <a:pt x="915638" y="1219520"/>
                    <a:pt x="932958" y="1212105"/>
                    <a:pt x="950279" y="1194803"/>
                  </a:cubicBezTo>
                  <a:close/>
                  <a:moveTo>
                    <a:pt x="1648037" y="908086"/>
                  </a:moveTo>
                  <a:cubicBezTo>
                    <a:pt x="1635665" y="910557"/>
                    <a:pt x="1623294" y="910557"/>
                    <a:pt x="1610922" y="915501"/>
                  </a:cubicBezTo>
                  <a:cubicBezTo>
                    <a:pt x="1588653" y="922916"/>
                    <a:pt x="1566384" y="932803"/>
                    <a:pt x="1541641" y="940218"/>
                  </a:cubicBezTo>
                  <a:cubicBezTo>
                    <a:pt x="1539167" y="942689"/>
                    <a:pt x="1534218" y="942689"/>
                    <a:pt x="1529270" y="942689"/>
                  </a:cubicBezTo>
                  <a:cubicBezTo>
                    <a:pt x="1524321" y="935274"/>
                    <a:pt x="1521847" y="927859"/>
                    <a:pt x="1516898" y="917973"/>
                  </a:cubicBezTo>
                  <a:cubicBezTo>
                    <a:pt x="1514424" y="925388"/>
                    <a:pt x="1511949" y="930331"/>
                    <a:pt x="1511949" y="932803"/>
                  </a:cubicBezTo>
                  <a:cubicBezTo>
                    <a:pt x="1509475" y="957520"/>
                    <a:pt x="1492155" y="964935"/>
                    <a:pt x="1474835" y="967406"/>
                  </a:cubicBezTo>
                  <a:cubicBezTo>
                    <a:pt x="1445143" y="972350"/>
                    <a:pt x="1420399" y="987180"/>
                    <a:pt x="1395656" y="999539"/>
                  </a:cubicBezTo>
                  <a:cubicBezTo>
                    <a:pt x="1388233" y="1002010"/>
                    <a:pt x="1378336" y="1004482"/>
                    <a:pt x="1370913" y="1006954"/>
                  </a:cubicBezTo>
                  <a:cubicBezTo>
                    <a:pt x="1351119" y="1014369"/>
                    <a:pt x="1346170" y="1024256"/>
                    <a:pt x="1356067" y="1041557"/>
                  </a:cubicBezTo>
                  <a:cubicBezTo>
                    <a:pt x="1378336" y="1081105"/>
                    <a:pt x="1398131" y="1118180"/>
                    <a:pt x="1422874" y="1155256"/>
                  </a:cubicBezTo>
                  <a:cubicBezTo>
                    <a:pt x="1430297" y="1165142"/>
                    <a:pt x="1435245" y="1175029"/>
                    <a:pt x="1437720" y="1184916"/>
                  </a:cubicBezTo>
                  <a:cubicBezTo>
                    <a:pt x="1474835" y="1170086"/>
                    <a:pt x="1516898" y="1150312"/>
                    <a:pt x="1529270" y="1128067"/>
                  </a:cubicBezTo>
                  <a:cubicBezTo>
                    <a:pt x="1529270" y="1128067"/>
                    <a:pt x="1529270" y="1128067"/>
                    <a:pt x="1531744" y="1128067"/>
                  </a:cubicBezTo>
                  <a:cubicBezTo>
                    <a:pt x="1529270" y="1125595"/>
                    <a:pt x="1529270" y="1125595"/>
                    <a:pt x="1529270" y="1125595"/>
                  </a:cubicBezTo>
                  <a:cubicBezTo>
                    <a:pt x="1531744" y="1113237"/>
                    <a:pt x="1539167" y="1100878"/>
                    <a:pt x="1554013" y="1093463"/>
                  </a:cubicBezTo>
                  <a:cubicBezTo>
                    <a:pt x="1563910" y="1088520"/>
                    <a:pt x="1571333" y="1078633"/>
                    <a:pt x="1576282" y="1068746"/>
                  </a:cubicBezTo>
                  <a:cubicBezTo>
                    <a:pt x="1596076" y="1039086"/>
                    <a:pt x="1615871" y="1006954"/>
                    <a:pt x="1633191" y="977293"/>
                  </a:cubicBezTo>
                  <a:cubicBezTo>
                    <a:pt x="1638140" y="969878"/>
                    <a:pt x="1640614" y="962463"/>
                    <a:pt x="1643088" y="955048"/>
                  </a:cubicBezTo>
                  <a:cubicBezTo>
                    <a:pt x="1645563" y="942689"/>
                    <a:pt x="1648037" y="932803"/>
                    <a:pt x="1657934" y="925388"/>
                  </a:cubicBezTo>
                  <a:cubicBezTo>
                    <a:pt x="1660409" y="922916"/>
                    <a:pt x="1660409" y="915501"/>
                    <a:pt x="1660409" y="913029"/>
                  </a:cubicBezTo>
                  <a:cubicBezTo>
                    <a:pt x="1657934" y="910557"/>
                    <a:pt x="1652986" y="908086"/>
                    <a:pt x="1648037" y="908086"/>
                  </a:cubicBezTo>
                  <a:close/>
                  <a:moveTo>
                    <a:pt x="2630342" y="814161"/>
                  </a:moveTo>
                  <a:cubicBezTo>
                    <a:pt x="2620445" y="816633"/>
                    <a:pt x="2610547" y="819104"/>
                    <a:pt x="2603124" y="824048"/>
                  </a:cubicBezTo>
                  <a:cubicBezTo>
                    <a:pt x="2563535" y="853708"/>
                    <a:pt x="2526420" y="880897"/>
                    <a:pt x="2486831" y="908086"/>
                  </a:cubicBezTo>
                  <a:cubicBezTo>
                    <a:pt x="2464562" y="927859"/>
                    <a:pt x="2447242" y="950105"/>
                    <a:pt x="2439819" y="979765"/>
                  </a:cubicBezTo>
                  <a:cubicBezTo>
                    <a:pt x="2437345" y="994595"/>
                    <a:pt x="2427448" y="1009425"/>
                    <a:pt x="2424973" y="1026727"/>
                  </a:cubicBezTo>
                  <a:cubicBezTo>
                    <a:pt x="2417550" y="1051444"/>
                    <a:pt x="2412602" y="1078633"/>
                    <a:pt x="2410127" y="1105822"/>
                  </a:cubicBezTo>
                  <a:cubicBezTo>
                    <a:pt x="2407653" y="1110765"/>
                    <a:pt x="2412602" y="1118180"/>
                    <a:pt x="2417550" y="1123123"/>
                  </a:cubicBezTo>
                  <a:cubicBezTo>
                    <a:pt x="2437345" y="1140425"/>
                    <a:pt x="2457139" y="1160199"/>
                    <a:pt x="2479408" y="1175029"/>
                  </a:cubicBezTo>
                  <a:cubicBezTo>
                    <a:pt x="2494254" y="1187388"/>
                    <a:pt x="2511574" y="1194803"/>
                    <a:pt x="2528895" y="1187388"/>
                  </a:cubicBezTo>
                  <a:cubicBezTo>
                    <a:pt x="2543741" y="1179973"/>
                    <a:pt x="2556112" y="1167614"/>
                    <a:pt x="2563535" y="1155256"/>
                  </a:cubicBezTo>
                  <a:cubicBezTo>
                    <a:pt x="2580855" y="1125595"/>
                    <a:pt x="2595701" y="1095935"/>
                    <a:pt x="2610547" y="1066274"/>
                  </a:cubicBezTo>
                  <a:cubicBezTo>
                    <a:pt x="2610547" y="1063803"/>
                    <a:pt x="2613022" y="1058859"/>
                    <a:pt x="2613022" y="1056388"/>
                  </a:cubicBezTo>
                  <a:cubicBezTo>
                    <a:pt x="2622919" y="1019312"/>
                    <a:pt x="2630342" y="984708"/>
                    <a:pt x="2637765" y="950105"/>
                  </a:cubicBezTo>
                  <a:cubicBezTo>
                    <a:pt x="2645188" y="915501"/>
                    <a:pt x="2650136" y="878425"/>
                    <a:pt x="2655085" y="848765"/>
                  </a:cubicBezTo>
                  <a:cubicBezTo>
                    <a:pt x="2655085" y="841350"/>
                    <a:pt x="2655085" y="838878"/>
                    <a:pt x="2655085" y="836406"/>
                  </a:cubicBezTo>
                  <a:cubicBezTo>
                    <a:pt x="2655085" y="814161"/>
                    <a:pt x="2650136" y="809218"/>
                    <a:pt x="2630342" y="814161"/>
                  </a:cubicBezTo>
                  <a:close/>
                  <a:moveTo>
                    <a:pt x="1426585" y="354"/>
                  </a:moveTo>
                  <a:cubicBezTo>
                    <a:pt x="1433390" y="1590"/>
                    <a:pt x="1440194" y="5916"/>
                    <a:pt x="1447617" y="10859"/>
                  </a:cubicBezTo>
                  <a:cubicBezTo>
                    <a:pt x="1511949" y="52878"/>
                    <a:pt x="1583705" y="92425"/>
                    <a:pt x="1643088" y="141859"/>
                  </a:cubicBezTo>
                  <a:cubicBezTo>
                    <a:pt x="1667831" y="161633"/>
                    <a:pt x="1687626" y="186350"/>
                    <a:pt x="1707421" y="208595"/>
                  </a:cubicBezTo>
                  <a:cubicBezTo>
                    <a:pt x="1719792" y="220953"/>
                    <a:pt x="1719792" y="233312"/>
                    <a:pt x="1714844" y="250614"/>
                  </a:cubicBezTo>
                  <a:cubicBezTo>
                    <a:pt x="1712369" y="258029"/>
                    <a:pt x="1709895" y="265444"/>
                    <a:pt x="1709895" y="272859"/>
                  </a:cubicBezTo>
                  <a:cubicBezTo>
                    <a:pt x="1709895" y="295104"/>
                    <a:pt x="1704946" y="314878"/>
                    <a:pt x="1695049" y="337123"/>
                  </a:cubicBezTo>
                  <a:cubicBezTo>
                    <a:pt x="1687626" y="349482"/>
                    <a:pt x="1685152" y="364312"/>
                    <a:pt x="1680203" y="379142"/>
                  </a:cubicBezTo>
                  <a:cubicBezTo>
                    <a:pt x="1665357" y="411274"/>
                    <a:pt x="1645563" y="435991"/>
                    <a:pt x="1625768" y="463180"/>
                  </a:cubicBezTo>
                  <a:cubicBezTo>
                    <a:pt x="1623294" y="465652"/>
                    <a:pt x="1620819" y="470595"/>
                    <a:pt x="1618345" y="473067"/>
                  </a:cubicBezTo>
                  <a:cubicBezTo>
                    <a:pt x="1591128" y="527444"/>
                    <a:pt x="1563910" y="581821"/>
                    <a:pt x="1539167" y="633727"/>
                  </a:cubicBezTo>
                  <a:cubicBezTo>
                    <a:pt x="1536693" y="636199"/>
                    <a:pt x="1536693" y="641142"/>
                    <a:pt x="1534218" y="646086"/>
                  </a:cubicBezTo>
                  <a:cubicBezTo>
                    <a:pt x="1544115" y="646086"/>
                    <a:pt x="1546590" y="638670"/>
                    <a:pt x="1549064" y="633727"/>
                  </a:cubicBezTo>
                  <a:cubicBezTo>
                    <a:pt x="1566384" y="601595"/>
                    <a:pt x="1581230" y="566991"/>
                    <a:pt x="1598551" y="532387"/>
                  </a:cubicBezTo>
                  <a:cubicBezTo>
                    <a:pt x="1605973" y="522501"/>
                    <a:pt x="1613396" y="512614"/>
                    <a:pt x="1623294" y="497784"/>
                  </a:cubicBezTo>
                  <a:cubicBezTo>
                    <a:pt x="1625768" y="520029"/>
                    <a:pt x="1618345" y="534859"/>
                    <a:pt x="1613396" y="552161"/>
                  </a:cubicBezTo>
                  <a:cubicBezTo>
                    <a:pt x="1605973" y="571935"/>
                    <a:pt x="1596076" y="594180"/>
                    <a:pt x="1586179" y="613954"/>
                  </a:cubicBezTo>
                  <a:cubicBezTo>
                    <a:pt x="1586179" y="618897"/>
                    <a:pt x="1583705" y="626312"/>
                    <a:pt x="1581230" y="633727"/>
                  </a:cubicBezTo>
                  <a:cubicBezTo>
                    <a:pt x="1588653" y="633727"/>
                    <a:pt x="1593602" y="633727"/>
                    <a:pt x="1596076" y="633727"/>
                  </a:cubicBezTo>
                  <a:cubicBezTo>
                    <a:pt x="1625768" y="623840"/>
                    <a:pt x="1655460" y="616425"/>
                    <a:pt x="1685152" y="606538"/>
                  </a:cubicBezTo>
                  <a:cubicBezTo>
                    <a:pt x="1707421" y="599123"/>
                    <a:pt x="1729689" y="591708"/>
                    <a:pt x="1754433" y="589237"/>
                  </a:cubicBezTo>
                  <a:cubicBezTo>
                    <a:pt x="1791547" y="581821"/>
                    <a:pt x="1816291" y="564520"/>
                    <a:pt x="1823714" y="527444"/>
                  </a:cubicBezTo>
                  <a:cubicBezTo>
                    <a:pt x="1826188" y="517557"/>
                    <a:pt x="1831137" y="507670"/>
                    <a:pt x="1833611" y="495312"/>
                  </a:cubicBezTo>
                  <a:cubicBezTo>
                    <a:pt x="1848457" y="500255"/>
                    <a:pt x="1860828" y="507670"/>
                    <a:pt x="1873200" y="515086"/>
                  </a:cubicBezTo>
                  <a:cubicBezTo>
                    <a:pt x="1922686" y="549689"/>
                    <a:pt x="1969698" y="584293"/>
                    <a:pt x="2019185" y="616425"/>
                  </a:cubicBezTo>
                  <a:cubicBezTo>
                    <a:pt x="2058774" y="643614"/>
                    <a:pt x="2098363" y="668331"/>
                    <a:pt x="2140427" y="695520"/>
                  </a:cubicBezTo>
                  <a:cubicBezTo>
                    <a:pt x="2145375" y="680689"/>
                    <a:pt x="2145375" y="663387"/>
                    <a:pt x="2152798" y="651029"/>
                  </a:cubicBezTo>
                  <a:cubicBezTo>
                    <a:pt x="2157747" y="636199"/>
                    <a:pt x="2167644" y="626312"/>
                    <a:pt x="2177541" y="613954"/>
                  </a:cubicBezTo>
                  <a:cubicBezTo>
                    <a:pt x="2157747" y="594180"/>
                    <a:pt x="2137952" y="574406"/>
                    <a:pt x="2118158" y="557104"/>
                  </a:cubicBezTo>
                  <a:cubicBezTo>
                    <a:pt x="2120632" y="554633"/>
                    <a:pt x="2120632" y="554633"/>
                    <a:pt x="2120632" y="552161"/>
                  </a:cubicBezTo>
                  <a:cubicBezTo>
                    <a:pt x="2125581" y="552161"/>
                    <a:pt x="2128055" y="552161"/>
                    <a:pt x="2133004" y="554633"/>
                  </a:cubicBezTo>
                  <a:cubicBezTo>
                    <a:pt x="2170118" y="566991"/>
                    <a:pt x="2204759" y="579350"/>
                    <a:pt x="2241874" y="591708"/>
                  </a:cubicBezTo>
                  <a:cubicBezTo>
                    <a:pt x="2281463" y="604067"/>
                    <a:pt x="2321052" y="613954"/>
                    <a:pt x="2350744" y="641142"/>
                  </a:cubicBezTo>
                  <a:cubicBezTo>
                    <a:pt x="2375487" y="660916"/>
                    <a:pt x="2400230" y="680689"/>
                    <a:pt x="2422499" y="702935"/>
                  </a:cubicBezTo>
                  <a:cubicBezTo>
                    <a:pt x="2437345" y="717765"/>
                    <a:pt x="2444768" y="735067"/>
                    <a:pt x="2439819" y="754840"/>
                  </a:cubicBezTo>
                  <a:cubicBezTo>
                    <a:pt x="2439819" y="764727"/>
                    <a:pt x="2439819" y="774614"/>
                    <a:pt x="2439819" y="786972"/>
                  </a:cubicBezTo>
                  <a:cubicBezTo>
                    <a:pt x="2459614" y="774614"/>
                    <a:pt x="2474460" y="764727"/>
                    <a:pt x="2489306" y="752369"/>
                  </a:cubicBezTo>
                  <a:cubicBezTo>
                    <a:pt x="2516523" y="730123"/>
                    <a:pt x="2546215" y="710350"/>
                    <a:pt x="2573432" y="688104"/>
                  </a:cubicBezTo>
                  <a:cubicBezTo>
                    <a:pt x="2595701" y="670803"/>
                    <a:pt x="2615496" y="655972"/>
                    <a:pt x="2637765" y="638670"/>
                  </a:cubicBezTo>
                  <a:cubicBezTo>
                    <a:pt x="2640239" y="636199"/>
                    <a:pt x="2645188" y="633727"/>
                    <a:pt x="2647662" y="631255"/>
                  </a:cubicBezTo>
                  <a:cubicBezTo>
                    <a:pt x="2660034" y="626312"/>
                    <a:pt x="2669931" y="618897"/>
                    <a:pt x="2667457" y="604067"/>
                  </a:cubicBezTo>
                  <a:cubicBezTo>
                    <a:pt x="2692200" y="606538"/>
                    <a:pt x="2711994" y="616425"/>
                    <a:pt x="2731789" y="628784"/>
                  </a:cubicBezTo>
                  <a:cubicBezTo>
                    <a:pt x="2806019" y="670803"/>
                    <a:pt x="2870351" y="725180"/>
                    <a:pt x="2924786" y="794388"/>
                  </a:cubicBezTo>
                  <a:cubicBezTo>
                    <a:pt x="2929735" y="799331"/>
                    <a:pt x="2932209" y="806746"/>
                    <a:pt x="2937158" y="811689"/>
                  </a:cubicBezTo>
                  <a:cubicBezTo>
                    <a:pt x="2947055" y="826520"/>
                    <a:pt x="2949529" y="841350"/>
                    <a:pt x="2939632" y="858652"/>
                  </a:cubicBezTo>
                  <a:cubicBezTo>
                    <a:pt x="2937158" y="863595"/>
                    <a:pt x="2937158" y="871010"/>
                    <a:pt x="2932209" y="883369"/>
                  </a:cubicBezTo>
                  <a:cubicBezTo>
                    <a:pt x="2932209" y="883369"/>
                    <a:pt x="2932209" y="883369"/>
                    <a:pt x="2902517" y="999539"/>
                  </a:cubicBezTo>
                  <a:cubicBezTo>
                    <a:pt x="2892620" y="1014369"/>
                    <a:pt x="2882722" y="1029199"/>
                    <a:pt x="2877774" y="1046501"/>
                  </a:cubicBezTo>
                  <a:cubicBezTo>
                    <a:pt x="2865402" y="1076161"/>
                    <a:pt x="2855505" y="1105822"/>
                    <a:pt x="2843133" y="1135482"/>
                  </a:cubicBezTo>
                  <a:cubicBezTo>
                    <a:pt x="2840659" y="1140425"/>
                    <a:pt x="2840659" y="1145369"/>
                    <a:pt x="2838185" y="1150312"/>
                  </a:cubicBezTo>
                  <a:cubicBezTo>
                    <a:pt x="2828287" y="1162671"/>
                    <a:pt x="2818390" y="1175029"/>
                    <a:pt x="2808493" y="1189859"/>
                  </a:cubicBezTo>
                  <a:cubicBezTo>
                    <a:pt x="2808493" y="1189859"/>
                    <a:pt x="2808493" y="1189859"/>
                    <a:pt x="2781275" y="1264010"/>
                  </a:cubicBezTo>
                  <a:cubicBezTo>
                    <a:pt x="2781275" y="1264010"/>
                    <a:pt x="2778801" y="1264010"/>
                    <a:pt x="2778801" y="1264010"/>
                  </a:cubicBezTo>
                  <a:cubicBezTo>
                    <a:pt x="2778801" y="1264010"/>
                    <a:pt x="2778801" y="1264010"/>
                    <a:pt x="2778801" y="1266482"/>
                  </a:cubicBezTo>
                  <a:cubicBezTo>
                    <a:pt x="2778801" y="1268954"/>
                    <a:pt x="2776327" y="1273897"/>
                    <a:pt x="2773852" y="1276369"/>
                  </a:cubicBezTo>
                  <a:cubicBezTo>
                    <a:pt x="2766429" y="1288727"/>
                    <a:pt x="2756532" y="1301086"/>
                    <a:pt x="2744161" y="1313444"/>
                  </a:cubicBezTo>
                  <a:cubicBezTo>
                    <a:pt x="2731789" y="1328274"/>
                    <a:pt x="2716943" y="1345576"/>
                    <a:pt x="2702097" y="1357935"/>
                  </a:cubicBezTo>
                  <a:cubicBezTo>
                    <a:pt x="2694674" y="1362878"/>
                    <a:pt x="2682303" y="1362878"/>
                    <a:pt x="2674880" y="1362878"/>
                  </a:cubicBezTo>
                  <a:cubicBezTo>
                    <a:pt x="2655085" y="1357935"/>
                    <a:pt x="2637765" y="1350520"/>
                    <a:pt x="2620445" y="1340633"/>
                  </a:cubicBezTo>
                  <a:cubicBezTo>
                    <a:pt x="2553638" y="1306029"/>
                    <a:pt x="2496729" y="1256595"/>
                    <a:pt x="2442294" y="1204690"/>
                  </a:cubicBezTo>
                  <a:cubicBezTo>
                    <a:pt x="2434871" y="1199746"/>
                    <a:pt x="2427448" y="1192331"/>
                    <a:pt x="2420025" y="1187388"/>
                  </a:cubicBezTo>
                  <a:cubicBezTo>
                    <a:pt x="2417550" y="1184916"/>
                    <a:pt x="2415076" y="1184916"/>
                    <a:pt x="2410127" y="1184916"/>
                  </a:cubicBezTo>
                  <a:cubicBezTo>
                    <a:pt x="2397756" y="1246708"/>
                    <a:pt x="2395281" y="1308501"/>
                    <a:pt x="2385384" y="1367822"/>
                  </a:cubicBezTo>
                  <a:cubicBezTo>
                    <a:pt x="2370538" y="1375237"/>
                    <a:pt x="2358167" y="1370293"/>
                    <a:pt x="2345795" y="1362878"/>
                  </a:cubicBezTo>
                  <a:cubicBezTo>
                    <a:pt x="2313629" y="1345576"/>
                    <a:pt x="2283937" y="1325803"/>
                    <a:pt x="2254245" y="1306029"/>
                  </a:cubicBezTo>
                  <a:cubicBezTo>
                    <a:pt x="2194862" y="1259067"/>
                    <a:pt x="2137952" y="1207161"/>
                    <a:pt x="2093414" y="1145369"/>
                  </a:cubicBezTo>
                  <a:cubicBezTo>
                    <a:pt x="2073620" y="1120652"/>
                    <a:pt x="2066197" y="1093463"/>
                    <a:pt x="2073620" y="1061331"/>
                  </a:cubicBezTo>
                  <a:cubicBezTo>
                    <a:pt x="2078569" y="1036614"/>
                    <a:pt x="2078569" y="1009425"/>
                    <a:pt x="2081043" y="982237"/>
                  </a:cubicBezTo>
                  <a:cubicBezTo>
                    <a:pt x="2078569" y="982237"/>
                    <a:pt x="2076094" y="982237"/>
                    <a:pt x="2076094" y="982237"/>
                  </a:cubicBezTo>
                  <a:cubicBezTo>
                    <a:pt x="2061248" y="1006954"/>
                    <a:pt x="2043928" y="1029199"/>
                    <a:pt x="2034031" y="1056388"/>
                  </a:cubicBezTo>
                  <a:cubicBezTo>
                    <a:pt x="2026608" y="1076161"/>
                    <a:pt x="2021659" y="1095935"/>
                    <a:pt x="2009288" y="1110765"/>
                  </a:cubicBezTo>
                  <a:cubicBezTo>
                    <a:pt x="2009288" y="1113237"/>
                    <a:pt x="2009288" y="1113237"/>
                    <a:pt x="2009288" y="1113237"/>
                  </a:cubicBezTo>
                  <a:cubicBezTo>
                    <a:pt x="2004339" y="1145369"/>
                    <a:pt x="1982070" y="1167614"/>
                    <a:pt x="1969698" y="1197274"/>
                  </a:cubicBezTo>
                  <a:cubicBezTo>
                    <a:pt x="1949904" y="1241765"/>
                    <a:pt x="1927635" y="1283784"/>
                    <a:pt x="1907840" y="1328274"/>
                  </a:cubicBezTo>
                  <a:cubicBezTo>
                    <a:pt x="1900418" y="1350520"/>
                    <a:pt x="1892995" y="1370293"/>
                    <a:pt x="1888046" y="1392539"/>
                  </a:cubicBezTo>
                  <a:cubicBezTo>
                    <a:pt x="1883097" y="1407369"/>
                    <a:pt x="1875674" y="1419727"/>
                    <a:pt x="1868251" y="1434557"/>
                  </a:cubicBezTo>
                  <a:cubicBezTo>
                    <a:pt x="1836085" y="1479048"/>
                    <a:pt x="1798970" y="1518595"/>
                    <a:pt x="1761856" y="1558142"/>
                  </a:cubicBezTo>
                  <a:cubicBezTo>
                    <a:pt x="1761856" y="1558142"/>
                    <a:pt x="1761856" y="1558142"/>
                    <a:pt x="1761856" y="1563086"/>
                  </a:cubicBezTo>
                  <a:cubicBezTo>
                    <a:pt x="1761856" y="1563086"/>
                    <a:pt x="1603499" y="1691614"/>
                    <a:pt x="1494629" y="1624878"/>
                  </a:cubicBezTo>
                  <a:cubicBezTo>
                    <a:pt x="1393182" y="1563086"/>
                    <a:pt x="1348644" y="1214576"/>
                    <a:pt x="1348644" y="1214576"/>
                  </a:cubicBezTo>
                  <a:cubicBezTo>
                    <a:pt x="1348644" y="1214576"/>
                    <a:pt x="1348644" y="1212105"/>
                    <a:pt x="1348644" y="1212105"/>
                  </a:cubicBezTo>
                  <a:cubicBezTo>
                    <a:pt x="1336273" y="1172557"/>
                    <a:pt x="1326375" y="1133010"/>
                    <a:pt x="1321427" y="1088520"/>
                  </a:cubicBezTo>
                  <a:cubicBezTo>
                    <a:pt x="1321427" y="1076161"/>
                    <a:pt x="1314004" y="1073689"/>
                    <a:pt x="1301632" y="1068746"/>
                  </a:cubicBezTo>
                  <a:cubicBezTo>
                    <a:pt x="1289261" y="1095935"/>
                    <a:pt x="1276889" y="1123123"/>
                    <a:pt x="1266992" y="1150312"/>
                  </a:cubicBezTo>
                  <a:cubicBezTo>
                    <a:pt x="1252146" y="1187388"/>
                    <a:pt x="1244723" y="1229406"/>
                    <a:pt x="1222454" y="1264010"/>
                  </a:cubicBezTo>
                  <a:cubicBezTo>
                    <a:pt x="1222454" y="1266482"/>
                    <a:pt x="1219980" y="1271425"/>
                    <a:pt x="1219980" y="1273897"/>
                  </a:cubicBezTo>
                  <a:cubicBezTo>
                    <a:pt x="1212557" y="1320859"/>
                    <a:pt x="1192762" y="1362878"/>
                    <a:pt x="1177916" y="1407369"/>
                  </a:cubicBezTo>
                  <a:cubicBezTo>
                    <a:pt x="1163070" y="1459274"/>
                    <a:pt x="1140801" y="1511180"/>
                    <a:pt x="1128430" y="1563086"/>
                  </a:cubicBezTo>
                  <a:cubicBezTo>
                    <a:pt x="1121007" y="1610048"/>
                    <a:pt x="1101212" y="1654539"/>
                    <a:pt x="1091315" y="1701501"/>
                  </a:cubicBezTo>
                  <a:cubicBezTo>
                    <a:pt x="1086366" y="1741048"/>
                    <a:pt x="1073995" y="1775652"/>
                    <a:pt x="1066572" y="1812727"/>
                  </a:cubicBezTo>
                  <a:cubicBezTo>
                    <a:pt x="1066572" y="1822614"/>
                    <a:pt x="1059149" y="1830029"/>
                    <a:pt x="1056674" y="1839916"/>
                  </a:cubicBezTo>
                  <a:cubicBezTo>
                    <a:pt x="1051726" y="1864633"/>
                    <a:pt x="1046777" y="1891822"/>
                    <a:pt x="1039354" y="1916539"/>
                  </a:cubicBezTo>
                  <a:cubicBezTo>
                    <a:pt x="1029457" y="1963501"/>
                    <a:pt x="1024508" y="2010463"/>
                    <a:pt x="1019560" y="2054954"/>
                  </a:cubicBezTo>
                  <a:cubicBezTo>
                    <a:pt x="1019560" y="2057426"/>
                    <a:pt x="1019560" y="2059897"/>
                    <a:pt x="1019560" y="2059897"/>
                  </a:cubicBezTo>
                  <a:cubicBezTo>
                    <a:pt x="997291" y="2116746"/>
                    <a:pt x="997291" y="2178539"/>
                    <a:pt x="987394" y="2235388"/>
                  </a:cubicBezTo>
                  <a:cubicBezTo>
                    <a:pt x="984919" y="2255161"/>
                    <a:pt x="977496" y="2274935"/>
                    <a:pt x="972548" y="2294709"/>
                  </a:cubicBezTo>
                  <a:cubicBezTo>
                    <a:pt x="967599" y="2309539"/>
                    <a:pt x="960176" y="2314482"/>
                    <a:pt x="945330" y="2307067"/>
                  </a:cubicBezTo>
                  <a:cubicBezTo>
                    <a:pt x="918113" y="2294709"/>
                    <a:pt x="893369" y="2282350"/>
                    <a:pt x="866152" y="2267520"/>
                  </a:cubicBezTo>
                  <a:cubicBezTo>
                    <a:pt x="863678" y="2265048"/>
                    <a:pt x="861203" y="2257633"/>
                    <a:pt x="861203" y="2250218"/>
                  </a:cubicBezTo>
                  <a:cubicBezTo>
                    <a:pt x="863678" y="2208199"/>
                    <a:pt x="856255" y="2163709"/>
                    <a:pt x="866152" y="2121690"/>
                  </a:cubicBezTo>
                  <a:cubicBezTo>
                    <a:pt x="866152" y="2114275"/>
                    <a:pt x="866152" y="2109331"/>
                    <a:pt x="866152" y="2101916"/>
                  </a:cubicBezTo>
                  <a:cubicBezTo>
                    <a:pt x="866152" y="2087086"/>
                    <a:pt x="866152" y="2069784"/>
                    <a:pt x="866152" y="2052482"/>
                  </a:cubicBezTo>
                  <a:cubicBezTo>
                    <a:pt x="868626" y="2047539"/>
                    <a:pt x="868626" y="2042595"/>
                    <a:pt x="868626" y="2037652"/>
                  </a:cubicBezTo>
                  <a:cubicBezTo>
                    <a:pt x="863678" y="2010463"/>
                    <a:pt x="861203" y="1980803"/>
                    <a:pt x="863678" y="1953614"/>
                  </a:cubicBezTo>
                  <a:cubicBezTo>
                    <a:pt x="863678" y="1946199"/>
                    <a:pt x="858729" y="1941256"/>
                    <a:pt x="856255" y="1933841"/>
                  </a:cubicBezTo>
                  <a:cubicBezTo>
                    <a:pt x="866152" y="1923954"/>
                    <a:pt x="876049" y="1914067"/>
                    <a:pt x="858729" y="1901709"/>
                  </a:cubicBezTo>
                  <a:cubicBezTo>
                    <a:pt x="856255" y="1899237"/>
                    <a:pt x="853780" y="1889350"/>
                    <a:pt x="856255" y="1886878"/>
                  </a:cubicBezTo>
                  <a:cubicBezTo>
                    <a:pt x="866152" y="1864633"/>
                    <a:pt x="863678" y="1844859"/>
                    <a:pt x="861203" y="1822614"/>
                  </a:cubicBezTo>
                  <a:cubicBezTo>
                    <a:pt x="861203" y="1780595"/>
                    <a:pt x="858729" y="1741048"/>
                    <a:pt x="861203" y="1699029"/>
                  </a:cubicBezTo>
                  <a:cubicBezTo>
                    <a:pt x="861203" y="1691614"/>
                    <a:pt x="858729" y="1686671"/>
                    <a:pt x="858729" y="1679256"/>
                  </a:cubicBezTo>
                  <a:cubicBezTo>
                    <a:pt x="858729" y="1657010"/>
                    <a:pt x="863678" y="1634765"/>
                    <a:pt x="873575" y="1614991"/>
                  </a:cubicBezTo>
                  <a:cubicBezTo>
                    <a:pt x="890895" y="1580388"/>
                    <a:pt x="905741" y="1545784"/>
                    <a:pt x="923061" y="1511180"/>
                  </a:cubicBezTo>
                  <a:cubicBezTo>
                    <a:pt x="925536" y="1506237"/>
                    <a:pt x="928010" y="1506237"/>
                    <a:pt x="937907" y="1503765"/>
                  </a:cubicBezTo>
                  <a:cubicBezTo>
                    <a:pt x="928010" y="1530954"/>
                    <a:pt x="920587" y="1555671"/>
                    <a:pt x="913164" y="1585331"/>
                  </a:cubicBezTo>
                  <a:cubicBezTo>
                    <a:pt x="928010" y="1580388"/>
                    <a:pt x="930484" y="1572973"/>
                    <a:pt x="932958" y="1565558"/>
                  </a:cubicBezTo>
                  <a:cubicBezTo>
                    <a:pt x="942856" y="1535897"/>
                    <a:pt x="952753" y="1503765"/>
                    <a:pt x="962650" y="1474105"/>
                  </a:cubicBezTo>
                  <a:cubicBezTo>
                    <a:pt x="970073" y="1446916"/>
                    <a:pt x="977496" y="1419727"/>
                    <a:pt x="989868" y="1395010"/>
                  </a:cubicBezTo>
                  <a:cubicBezTo>
                    <a:pt x="994816" y="1385124"/>
                    <a:pt x="997291" y="1375237"/>
                    <a:pt x="999765" y="1365350"/>
                  </a:cubicBezTo>
                  <a:cubicBezTo>
                    <a:pt x="1007188" y="1348048"/>
                    <a:pt x="1012137" y="1330746"/>
                    <a:pt x="1017085" y="1313444"/>
                  </a:cubicBezTo>
                  <a:cubicBezTo>
                    <a:pt x="1026983" y="1286256"/>
                    <a:pt x="1034406" y="1261539"/>
                    <a:pt x="1041829" y="1234350"/>
                  </a:cubicBezTo>
                  <a:cubicBezTo>
                    <a:pt x="1049251" y="1212105"/>
                    <a:pt x="1056674" y="1187388"/>
                    <a:pt x="1064097" y="1165142"/>
                  </a:cubicBezTo>
                  <a:cubicBezTo>
                    <a:pt x="1066572" y="1157727"/>
                    <a:pt x="1071520" y="1150312"/>
                    <a:pt x="1078943" y="1140425"/>
                  </a:cubicBezTo>
                  <a:cubicBezTo>
                    <a:pt x="1069046" y="1142897"/>
                    <a:pt x="1064097" y="1145369"/>
                    <a:pt x="1059149" y="1145369"/>
                  </a:cubicBezTo>
                  <a:cubicBezTo>
                    <a:pt x="1059149" y="1142897"/>
                    <a:pt x="1061623" y="1140425"/>
                    <a:pt x="1061623" y="1137954"/>
                  </a:cubicBezTo>
                  <a:cubicBezTo>
                    <a:pt x="1049251" y="1135482"/>
                    <a:pt x="1039354" y="1142897"/>
                    <a:pt x="1031931" y="1155256"/>
                  </a:cubicBezTo>
                  <a:cubicBezTo>
                    <a:pt x="1039354" y="1155256"/>
                    <a:pt x="1041829" y="1155256"/>
                    <a:pt x="1044303" y="1155256"/>
                  </a:cubicBezTo>
                  <a:cubicBezTo>
                    <a:pt x="1019560" y="1170086"/>
                    <a:pt x="994816" y="1187388"/>
                    <a:pt x="970073" y="1204690"/>
                  </a:cubicBezTo>
                  <a:cubicBezTo>
                    <a:pt x="935433" y="1224463"/>
                    <a:pt x="900792" y="1246708"/>
                    <a:pt x="868626" y="1266482"/>
                  </a:cubicBezTo>
                  <a:cubicBezTo>
                    <a:pt x="863678" y="1268954"/>
                    <a:pt x="858729" y="1271425"/>
                    <a:pt x="853780" y="1273897"/>
                  </a:cubicBezTo>
                  <a:cubicBezTo>
                    <a:pt x="853780" y="1273897"/>
                    <a:pt x="853780" y="1273897"/>
                    <a:pt x="292110" y="1575444"/>
                  </a:cubicBezTo>
                  <a:cubicBezTo>
                    <a:pt x="292110" y="1577916"/>
                    <a:pt x="289635" y="1577916"/>
                    <a:pt x="287161" y="1580388"/>
                  </a:cubicBezTo>
                  <a:cubicBezTo>
                    <a:pt x="277264" y="1575444"/>
                    <a:pt x="264892" y="1568029"/>
                    <a:pt x="252520" y="1560614"/>
                  </a:cubicBezTo>
                  <a:cubicBezTo>
                    <a:pt x="220354" y="1538369"/>
                    <a:pt x="185714" y="1513652"/>
                    <a:pt x="153548" y="1488935"/>
                  </a:cubicBezTo>
                  <a:cubicBezTo>
                    <a:pt x="109010" y="1451859"/>
                    <a:pt x="69421" y="1409840"/>
                    <a:pt x="32306" y="1365350"/>
                  </a:cubicBezTo>
                  <a:cubicBezTo>
                    <a:pt x="22409" y="1355463"/>
                    <a:pt x="14986" y="1340633"/>
                    <a:pt x="7563" y="1328274"/>
                  </a:cubicBezTo>
                  <a:cubicBezTo>
                    <a:pt x="-4809" y="1308501"/>
                    <a:pt x="-2335" y="1298614"/>
                    <a:pt x="17460" y="1286256"/>
                  </a:cubicBezTo>
                  <a:cubicBezTo>
                    <a:pt x="32306" y="1278840"/>
                    <a:pt x="47152" y="1268954"/>
                    <a:pt x="61998" y="1261539"/>
                  </a:cubicBezTo>
                  <a:cubicBezTo>
                    <a:pt x="76844" y="1251652"/>
                    <a:pt x="91690" y="1241765"/>
                    <a:pt x="106536" y="1234350"/>
                  </a:cubicBezTo>
                  <a:cubicBezTo>
                    <a:pt x="116433" y="1229406"/>
                    <a:pt x="126330" y="1224463"/>
                    <a:pt x="136227" y="1219520"/>
                  </a:cubicBezTo>
                  <a:cubicBezTo>
                    <a:pt x="153548" y="1212105"/>
                    <a:pt x="168394" y="1204690"/>
                    <a:pt x="180765" y="1189859"/>
                  </a:cubicBezTo>
                  <a:cubicBezTo>
                    <a:pt x="188188" y="1184916"/>
                    <a:pt x="198085" y="1179973"/>
                    <a:pt x="205508" y="1177501"/>
                  </a:cubicBezTo>
                  <a:cubicBezTo>
                    <a:pt x="232726" y="1170086"/>
                    <a:pt x="252520" y="1150312"/>
                    <a:pt x="277264" y="1140425"/>
                  </a:cubicBezTo>
                  <a:cubicBezTo>
                    <a:pt x="289635" y="1135482"/>
                    <a:pt x="304481" y="1128067"/>
                    <a:pt x="321801" y="1120652"/>
                  </a:cubicBezTo>
                  <a:cubicBezTo>
                    <a:pt x="324276" y="1118180"/>
                    <a:pt x="326750" y="1115708"/>
                    <a:pt x="329224" y="1115708"/>
                  </a:cubicBezTo>
                  <a:cubicBezTo>
                    <a:pt x="329224" y="1115708"/>
                    <a:pt x="329224" y="1115708"/>
                    <a:pt x="848832" y="895727"/>
                  </a:cubicBezTo>
                  <a:cubicBezTo>
                    <a:pt x="853780" y="893256"/>
                    <a:pt x="861203" y="890784"/>
                    <a:pt x="868626" y="888312"/>
                  </a:cubicBezTo>
                  <a:cubicBezTo>
                    <a:pt x="888421" y="883369"/>
                    <a:pt x="905741" y="878425"/>
                    <a:pt x="923061" y="868539"/>
                  </a:cubicBezTo>
                  <a:cubicBezTo>
                    <a:pt x="952753" y="853708"/>
                    <a:pt x="984919" y="843821"/>
                    <a:pt x="1017085" y="831463"/>
                  </a:cubicBezTo>
                  <a:cubicBezTo>
                    <a:pt x="1031931" y="826520"/>
                    <a:pt x="1046777" y="819104"/>
                    <a:pt x="1061623" y="811689"/>
                  </a:cubicBezTo>
                  <a:cubicBezTo>
                    <a:pt x="1088841" y="799331"/>
                    <a:pt x="1116058" y="784501"/>
                    <a:pt x="1145750" y="772142"/>
                  </a:cubicBezTo>
                  <a:cubicBezTo>
                    <a:pt x="1150699" y="769671"/>
                    <a:pt x="1158122" y="769671"/>
                    <a:pt x="1163070" y="769671"/>
                  </a:cubicBezTo>
                  <a:cubicBezTo>
                    <a:pt x="1212557" y="638670"/>
                    <a:pt x="1249671" y="502727"/>
                    <a:pt x="1306581" y="376670"/>
                  </a:cubicBezTo>
                  <a:cubicBezTo>
                    <a:pt x="1306581" y="376670"/>
                    <a:pt x="1309055" y="376670"/>
                    <a:pt x="1309055" y="376670"/>
                  </a:cubicBezTo>
                  <a:cubicBezTo>
                    <a:pt x="1266992" y="502727"/>
                    <a:pt x="1224928" y="628784"/>
                    <a:pt x="1182865" y="754840"/>
                  </a:cubicBezTo>
                  <a:cubicBezTo>
                    <a:pt x="1190288" y="762255"/>
                    <a:pt x="1195236" y="762255"/>
                    <a:pt x="1200185" y="754840"/>
                  </a:cubicBezTo>
                  <a:cubicBezTo>
                    <a:pt x="1202659" y="747425"/>
                    <a:pt x="1205134" y="740010"/>
                    <a:pt x="1207608" y="735067"/>
                  </a:cubicBezTo>
                  <a:cubicBezTo>
                    <a:pt x="1215031" y="702935"/>
                    <a:pt x="1224928" y="673274"/>
                    <a:pt x="1234825" y="641142"/>
                  </a:cubicBezTo>
                  <a:cubicBezTo>
                    <a:pt x="1242248" y="621369"/>
                    <a:pt x="1249671" y="599123"/>
                    <a:pt x="1257094" y="576878"/>
                  </a:cubicBezTo>
                  <a:cubicBezTo>
                    <a:pt x="1259569" y="574406"/>
                    <a:pt x="1259569" y="569463"/>
                    <a:pt x="1262043" y="566991"/>
                  </a:cubicBezTo>
                  <a:cubicBezTo>
                    <a:pt x="1271940" y="534859"/>
                    <a:pt x="1281838" y="500255"/>
                    <a:pt x="1296683" y="470595"/>
                  </a:cubicBezTo>
                  <a:cubicBezTo>
                    <a:pt x="1304106" y="460708"/>
                    <a:pt x="1306581" y="445878"/>
                    <a:pt x="1309055" y="433519"/>
                  </a:cubicBezTo>
                  <a:cubicBezTo>
                    <a:pt x="1314004" y="406331"/>
                    <a:pt x="1328850" y="379142"/>
                    <a:pt x="1341221" y="354425"/>
                  </a:cubicBezTo>
                  <a:cubicBezTo>
                    <a:pt x="1351119" y="329708"/>
                    <a:pt x="1361016" y="302519"/>
                    <a:pt x="1368439" y="277802"/>
                  </a:cubicBezTo>
                  <a:cubicBezTo>
                    <a:pt x="1370913" y="275331"/>
                    <a:pt x="1370913" y="272859"/>
                    <a:pt x="1370913" y="270387"/>
                  </a:cubicBezTo>
                  <a:cubicBezTo>
                    <a:pt x="1393182" y="235784"/>
                    <a:pt x="1390708" y="196236"/>
                    <a:pt x="1395656" y="159161"/>
                  </a:cubicBezTo>
                  <a:cubicBezTo>
                    <a:pt x="1398131" y="114670"/>
                    <a:pt x="1403079" y="70180"/>
                    <a:pt x="1408028" y="25689"/>
                  </a:cubicBezTo>
                  <a:cubicBezTo>
                    <a:pt x="1408028" y="20746"/>
                    <a:pt x="1405554" y="13331"/>
                    <a:pt x="1405554" y="8387"/>
                  </a:cubicBezTo>
                  <a:cubicBezTo>
                    <a:pt x="1412977" y="972"/>
                    <a:pt x="1419781" y="-882"/>
                    <a:pt x="1426585" y="3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0" name="任意多边形: 形状 309">
              <a:extLst>
                <a:ext uri="{FF2B5EF4-FFF2-40B4-BE49-F238E27FC236}">
                  <a16:creationId xmlns:a16="http://schemas.microsoft.com/office/drawing/2014/main" id="{2FD55FE4-2E05-4596-8011-F7978BCC5CBD}"/>
                </a:ext>
              </a:extLst>
            </p:cNvPr>
            <p:cNvSpPr/>
            <p:nvPr/>
          </p:nvSpPr>
          <p:spPr bwMode="auto">
            <a:xfrm>
              <a:off x="3346451" y="3389313"/>
              <a:ext cx="395288" cy="238125"/>
            </a:xfrm>
            <a:custGeom>
              <a:avLst/>
              <a:gdLst>
                <a:gd name="T0" fmla="*/ 36 w 160"/>
                <a:gd name="T1" fmla="*/ 28 h 96"/>
                <a:gd name="T2" fmla="*/ 42 w 160"/>
                <a:gd name="T3" fmla="*/ 28 h 96"/>
                <a:gd name="T4" fmla="*/ 46 w 160"/>
                <a:gd name="T5" fmla="*/ 32 h 96"/>
                <a:gd name="T6" fmla="*/ 48 w 160"/>
                <a:gd name="T7" fmla="*/ 34 h 96"/>
                <a:gd name="T8" fmla="*/ 54 w 160"/>
                <a:gd name="T9" fmla="*/ 39 h 96"/>
                <a:gd name="T10" fmla="*/ 63 w 160"/>
                <a:gd name="T11" fmla="*/ 33 h 96"/>
                <a:gd name="T12" fmla="*/ 70 w 160"/>
                <a:gd name="T13" fmla="*/ 38 h 96"/>
                <a:gd name="T14" fmla="*/ 69 w 160"/>
                <a:gd name="T15" fmla="*/ 47 h 96"/>
                <a:gd name="T16" fmla="*/ 75 w 160"/>
                <a:gd name="T17" fmla="*/ 45 h 96"/>
                <a:gd name="T18" fmla="*/ 79 w 160"/>
                <a:gd name="T19" fmla="*/ 52 h 96"/>
                <a:gd name="T20" fmla="*/ 86 w 160"/>
                <a:gd name="T21" fmla="*/ 56 h 96"/>
                <a:gd name="T22" fmla="*/ 93 w 160"/>
                <a:gd name="T23" fmla="*/ 59 h 96"/>
                <a:gd name="T24" fmla="*/ 103 w 160"/>
                <a:gd name="T25" fmla="*/ 57 h 96"/>
                <a:gd name="T26" fmla="*/ 104 w 160"/>
                <a:gd name="T27" fmla="*/ 64 h 96"/>
                <a:gd name="T28" fmla="*/ 115 w 160"/>
                <a:gd name="T29" fmla="*/ 65 h 96"/>
                <a:gd name="T30" fmla="*/ 145 w 160"/>
                <a:gd name="T31" fmla="*/ 82 h 96"/>
                <a:gd name="T32" fmla="*/ 158 w 160"/>
                <a:gd name="T33" fmla="*/ 88 h 96"/>
                <a:gd name="T34" fmla="*/ 42 w 160"/>
                <a:gd name="T35" fmla="*/ 21 h 96"/>
                <a:gd name="T36" fmla="*/ 49 w 160"/>
                <a:gd name="T37" fmla="*/ 27 h 96"/>
                <a:gd name="T38" fmla="*/ 42 w 160"/>
                <a:gd name="T39" fmla="*/ 24 h 96"/>
                <a:gd name="T40" fmla="*/ 46 w 160"/>
                <a:gd name="T41" fmla="*/ 28 h 96"/>
                <a:gd name="T42" fmla="*/ 34 w 160"/>
                <a:gd name="T43" fmla="*/ 23 h 96"/>
                <a:gd name="T44" fmla="*/ 31 w 160"/>
                <a:gd name="T45" fmla="*/ 25 h 96"/>
                <a:gd name="T46" fmla="*/ 19 w 160"/>
                <a:gd name="T47" fmla="*/ 22 h 96"/>
                <a:gd name="T48" fmla="*/ 24 w 160"/>
                <a:gd name="T49" fmla="*/ 23 h 96"/>
                <a:gd name="T50" fmla="*/ 31 w 160"/>
                <a:gd name="T51" fmla="*/ 23 h 96"/>
                <a:gd name="T52" fmla="*/ 45 w 160"/>
                <a:gd name="T53" fmla="*/ 28 h 96"/>
                <a:gd name="T54" fmla="*/ 35 w 160"/>
                <a:gd name="T55" fmla="*/ 19 h 96"/>
                <a:gd name="T56" fmla="*/ 35 w 160"/>
                <a:gd name="T57" fmla="*/ 17 h 96"/>
                <a:gd name="T58" fmla="*/ 39 w 160"/>
                <a:gd name="T59" fmla="*/ 29 h 96"/>
                <a:gd name="T60" fmla="*/ 44 w 160"/>
                <a:gd name="T61" fmla="*/ 30 h 96"/>
                <a:gd name="T62" fmla="*/ 58 w 160"/>
                <a:gd name="T63" fmla="*/ 31 h 96"/>
                <a:gd name="T64" fmla="*/ 65 w 160"/>
                <a:gd name="T65" fmla="*/ 35 h 96"/>
                <a:gd name="T66" fmla="*/ 66 w 160"/>
                <a:gd name="T67" fmla="*/ 36 h 96"/>
                <a:gd name="T68" fmla="*/ 62 w 160"/>
                <a:gd name="T69" fmla="*/ 36 h 96"/>
                <a:gd name="T70" fmla="*/ 64 w 160"/>
                <a:gd name="T71" fmla="*/ 36 h 96"/>
                <a:gd name="T72" fmla="*/ 62 w 160"/>
                <a:gd name="T73" fmla="*/ 44 h 96"/>
                <a:gd name="T74" fmla="*/ 100 w 160"/>
                <a:gd name="T75" fmla="*/ 60 h 96"/>
                <a:gd name="T76" fmla="*/ 91 w 160"/>
                <a:gd name="T77" fmla="*/ 55 h 96"/>
                <a:gd name="T78" fmla="*/ 89 w 160"/>
                <a:gd name="T79" fmla="*/ 55 h 96"/>
                <a:gd name="T80" fmla="*/ 83 w 160"/>
                <a:gd name="T81" fmla="*/ 50 h 96"/>
                <a:gd name="T82" fmla="*/ 73 w 160"/>
                <a:gd name="T83" fmla="*/ 42 h 96"/>
                <a:gd name="T84" fmla="*/ 73 w 160"/>
                <a:gd name="T85" fmla="*/ 38 h 96"/>
                <a:gd name="T86" fmla="*/ 86 w 160"/>
                <a:gd name="T87" fmla="*/ 48 h 96"/>
                <a:gd name="T88" fmla="*/ 99 w 160"/>
                <a:gd name="T89" fmla="*/ 55 h 96"/>
                <a:gd name="T90" fmla="*/ 94 w 160"/>
                <a:gd name="T91" fmla="*/ 57 h 96"/>
                <a:gd name="T92" fmla="*/ 74 w 160"/>
                <a:gd name="T93" fmla="*/ 41 h 96"/>
                <a:gd name="T94" fmla="*/ 85 w 160"/>
                <a:gd name="T95" fmla="*/ 50 h 96"/>
                <a:gd name="T96" fmla="*/ 86 w 160"/>
                <a:gd name="T97" fmla="*/ 50 h 96"/>
                <a:gd name="T98" fmla="*/ 99 w 160"/>
                <a:gd name="T99" fmla="*/ 55 h 96"/>
                <a:gd name="T100" fmla="*/ 87 w 160"/>
                <a:gd name="T101" fmla="*/ 50 h 96"/>
                <a:gd name="T102" fmla="*/ 79 w 160"/>
                <a:gd name="T103" fmla="*/ 45 h 96"/>
                <a:gd name="T104" fmla="*/ 95 w 160"/>
                <a:gd name="T105" fmla="*/ 56 h 96"/>
                <a:gd name="T106" fmla="*/ 71 w 160"/>
                <a:gd name="T107" fmla="*/ 42 h 96"/>
                <a:gd name="T108" fmla="*/ 71 w 160"/>
                <a:gd name="T109" fmla="*/ 45 h 96"/>
                <a:gd name="T110" fmla="*/ 71 w 160"/>
                <a:gd name="T111" fmla="*/ 48 h 96"/>
                <a:gd name="T112" fmla="*/ 75 w 160"/>
                <a:gd name="T113" fmla="*/ 53 h 96"/>
                <a:gd name="T114" fmla="*/ 82 w 160"/>
                <a:gd name="T115" fmla="*/ 53 h 96"/>
                <a:gd name="T116" fmla="*/ 99 w 160"/>
                <a:gd name="T117" fmla="*/ 56 h 96"/>
                <a:gd name="T118" fmla="*/ 102 w 160"/>
                <a:gd name="T119" fmla="*/ 57 h 96"/>
                <a:gd name="T120" fmla="*/ 116 w 160"/>
                <a:gd name="T121" fmla="*/ 65 h 96"/>
                <a:gd name="T122" fmla="*/ 146 w 160"/>
                <a:gd name="T123" fmla="*/ 82 h 96"/>
                <a:gd name="T124" fmla="*/ 67 w 160"/>
                <a:gd name="T125" fmla="*/ 4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0" h="96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1"/>
                    <a:pt x="4" y="0"/>
                  </a:cubicBezTo>
                  <a:close/>
                  <a:moveTo>
                    <a:pt x="10" y="17"/>
                  </a:move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6"/>
                  </a:cubicBezTo>
                  <a:cubicBezTo>
                    <a:pt x="11" y="17"/>
                    <a:pt x="10" y="17"/>
                    <a:pt x="10" y="17"/>
                  </a:cubicBezTo>
                  <a:close/>
                  <a:moveTo>
                    <a:pt x="13" y="18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8"/>
                    <a:pt x="13" y="18"/>
                  </a:cubicBezTo>
                  <a:close/>
                  <a:moveTo>
                    <a:pt x="14" y="20"/>
                  </a:move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20"/>
                  </a:cubicBezTo>
                  <a:close/>
                  <a:moveTo>
                    <a:pt x="17" y="21"/>
                  </a:move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2"/>
                  </a:cubicBezTo>
                  <a:cubicBezTo>
                    <a:pt x="17" y="22"/>
                    <a:pt x="17" y="21"/>
                    <a:pt x="17" y="21"/>
                  </a:cubicBezTo>
                  <a:close/>
                  <a:moveTo>
                    <a:pt x="21" y="2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0" y="24"/>
                    <a:pt x="21" y="24"/>
                  </a:cubicBezTo>
                  <a:close/>
                  <a:moveTo>
                    <a:pt x="21" y="2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23" y="24"/>
                  </a:moveTo>
                  <a:cubicBezTo>
                    <a:pt x="23" y="24"/>
                    <a:pt x="22" y="24"/>
                    <a:pt x="22" y="24"/>
                  </a:cubicBezTo>
                  <a:cubicBezTo>
                    <a:pt x="22" y="24"/>
                    <a:pt x="23" y="24"/>
                    <a:pt x="23" y="24"/>
                  </a:cubicBezTo>
                  <a:close/>
                  <a:moveTo>
                    <a:pt x="27" y="25"/>
                  </a:moveTo>
                  <a:cubicBezTo>
                    <a:pt x="27" y="25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7" y="24"/>
                    <a:pt x="26" y="24"/>
                    <a:pt x="27" y="25"/>
                  </a:cubicBezTo>
                  <a:close/>
                  <a:moveTo>
                    <a:pt x="26" y="25"/>
                  </a:moveTo>
                  <a:cubicBezTo>
                    <a:pt x="27" y="25"/>
                    <a:pt x="27" y="26"/>
                    <a:pt x="27" y="26"/>
                  </a:cubicBezTo>
                  <a:cubicBezTo>
                    <a:pt x="27" y="26"/>
                    <a:pt x="27" y="26"/>
                    <a:pt x="26" y="26"/>
                  </a:cubicBezTo>
                  <a:cubicBezTo>
                    <a:pt x="26" y="25"/>
                    <a:pt x="26" y="25"/>
                    <a:pt x="26" y="25"/>
                  </a:cubicBezTo>
                  <a:close/>
                  <a:moveTo>
                    <a:pt x="28" y="26"/>
                  </a:moveTo>
                  <a:cubicBezTo>
                    <a:pt x="28" y="26"/>
                    <a:pt x="29" y="26"/>
                    <a:pt x="29" y="27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6"/>
                    <a:pt x="28" y="26"/>
                    <a:pt x="28" y="26"/>
                  </a:cubicBezTo>
                  <a:close/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30" y="27"/>
                    <a:pt x="30" y="27"/>
                  </a:cubicBezTo>
                  <a:close/>
                  <a:moveTo>
                    <a:pt x="30" y="28"/>
                  </a:moveTo>
                  <a:cubicBezTo>
                    <a:pt x="30" y="28"/>
                    <a:pt x="29" y="28"/>
                    <a:pt x="29" y="27"/>
                  </a:cubicBezTo>
                  <a:cubicBezTo>
                    <a:pt x="29" y="27"/>
                    <a:pt x="30" y="28"/>
                    <a:pt x="30" y="28"/>
                  </a:cubicBezTo>
                  <a:close/>
                  <a:moveTo>
                    <a:pt x="30" y="28"/>
                  </a:moveTo>
                  <a:cubicBezTo>
                    <a:pt x="30" y="29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lose/>
                  <a:moveTo>
                    <a:pt x="34" y="23"/>
                  </a:moveTo>
                  <a:cubicBezTo>
                    <a:pt x="34" y="23"/>
                    <a:pt x="34" y="24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lose/>
                  <a:moveTo>
                    <a:pt x="33" y="27"/>
                  </a:moveTo>
                  <a:cubicBezTo>
                    <a:pt x="33" y="27"/>
                    <a:pt x="32" y="27"/>
                    <a:pt x="32" y="27"/>
                  </a:cubicBezTo>
                  <a:cubicBezTo>
                    <a:pt x="32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lose/>
                  <a:moveTo>
                    <a:pt x="34" y="24"/>
                  </a:move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lose/>
                  <a:moveTo>
                    <a:pt x="37" y="20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20"/>
                  </a:cubicBezTo>
                  <a:close/>
                  <a:moveTo>
                    <a:pt x="36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lose/>
                  <a:moveTo>
                    <a:pt x="35" y="27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4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8"/>
                    <a:pt x="36" y="28"/>
                  </a:cubicBezTo>
                  <a:cubicBezTo>
                    <a:pt x="35" y="28"/>
                    <a:pt x="35" y="28"/>
                    <a:pt x="36" y="28"/>
                  </a:cubicBezTo>
                  <a:cubicBezTo>
                    <a:pt x="35" y="28"/>
                    <a:pt x="35" y="27"/>
                    <a:pt x="35" y="27"/>
                  </a:cubicBezTo>
                  <a:close/>
                  <a:moveTo>
                    <a:pt x="37" y="24"/>
                  </a:move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6" y="24"/>
                    <a:pt x="37" y="24"/>
                    <a:pt x="37" y="24"/>
                  </a:cubicBezTo>
                  <a:close/>
                  <a:moveTo>
                    <a:pt x="34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5" y="28"/>
                    <a:pt x="34" y="28"/>
                    <a:pt x="35" y="28"/>
                  </a:cubicBezTo>
                  <a:cubicBezTo>
                    <a:pt x="35" y="28"/>
                    <a:pt x="34" y="28"/>
                    <a:pt x="34" y="28"/>
                  </a:cubicBezTo>
                  <a:close/>
                  <a:moveTo>
                    <a:pt x="37" y="25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lose/>
                  <a:moveTo>
                    <a:pt x="36" y="28"/>
                  </a:move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6" y="28"/>
                    <a:pt x="36" y="28"/>
                  </a:cubicBezTo>
                  <a:close/>
                  <a:moveTo>
                    <a:pt x="40" y="20"/>
                  </a:move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1" y="20"/>
                  </a:cubicBezTo>
                  <a:cubicBezTo>
                    <a:pt x="40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0" y="20"/>
                    <a:pt x="40" y="20"/>
                  </a:cubicBezTo>
                  <a:close/>
                  <a:moveTo>
                    <a:pt x="37" y="25"/>
                  </a:moveTo>
                  <a:cubicBezTo>
                    <a:pt x="38" y="26"/>
                    <a:pt x="38" y="26"/>
                    <a:pt x="39" y="26"/>
                  </a:cubicBezTo>
                  <a:cubicBezTo>
                    <a:pt x="38" y="26"/>
                    <a:pt x="38" y="26"/>
                    <a:pt x="37" y="25"/>
                  </a:cubicBezTo>
                  <a:close/>
                  <a:moveTo>
                    <a:pt x="36" y="29"/>
                  </a:move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lose/>
                  <a:moveTo>
                    <a:pt x="34" y="31"/>
                  </a:move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4" y="31"/>
                    <a:pt x="34" y="31"/>
                  </a:cubicBezTo>
                  <a:close/>
                  <a:moveTo>
                    <a:pt x="41" y="20"/>
                  </a:move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0"/>
                    <a:pt x="41" y="20"/>
                  </a:cubicBezTo>
                  <a:cubicBezTo>
                    <a:pt x="41" y="20"/>
                    <a:pt x="41" y="21"/>
                    <a:pt x="41" y="20"/>
                  </a:cubicBezTo>
                  <a:close/>
                  <a:moveTo>
                    <a:pt x="39" y="25"/>
                  </a:move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lose/>
                  <a:moveTo>
                    <a:pt x="37" y="28"/>
                  </a:move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lose/>
                  <a:moveTo>
                    <a:pt x="39" y="26"/>
                  </a:move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lose/>
                  <a:moveTo>
                    <a:pt x="37" y="29"/>
                  </a:moveTo>
                  <a:cubicBezTo>
                    <a:pt x="37" y="29"/>
                    <a:pt x="37" y="30"/>
                    <a:pt x="37" y="30"/>
                  </a:cubicBezTo>
                  <a:cubicBezTo>
                    <a:pt x="37" y="30"/>
                    <a:pt x="37" y="30"/>
                    <a:pt x="37" y="29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7"/>
                    <a:pt x="38" y="28"/>
                    <a:pt x="38" y="28"/>
                  </a:cubicBezTo>
                  <a:close/>
                  <a:moveTo>
                    <a:pt x="38" y="28"/>
                  </a:moveTo>
                  <a:cubicBezTo>
                    <a:pt x="38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8" y="28"/>
                  </a:cubicBezTo>
                  <a:close/>
                  <a:moveTo>
                    <a:pt x="41" y="26"/>
                  </a:moveTo>
                  <a:cubicBezTo>
                    <a:pt x="40" y="26"/>
                    <a:pt x="41" y="26"/>
                    <a:pt x="40" y="26"/>
                  </a:cubicBezTo>
                  <a:cubicBezTo>
                    <a:pt x="41" y="26"/>
                    <a:pt x="40" y="26"/>
                    <a:pt x="40" y="26"/>
                  </a:cubicBezTo>
                  <a:cubicBezTo>
                    <a:pt x="40" y="26"/>
                    <a:pt x="40" y="26"/>
                    <a:pt x="41" y="26"/>
                  </a:cubicBezTo>
                  <a:close/>
                  <a:moveTo>
                    <a:pt x="37" y="32"/>
                  </a:moveTo>
                  <a:cubicBezTo>
                    <a:pt x="38" y="33"/>
                    <a:pt x="38" y="32"/>
                    <a:pt x="38" y="33"/>
                  </a:cubicBezTo>
                  <a:cubicBezTo>
                    <a:pt x="38" y="33"/>
                    <a:pt x="37" y="33"/>
                    <a:pt x="38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2"/>
                    <a:pt x="37" y="32"/>
                    <a:pt x="37" y="32"/>
                  </a:cubicBezTo>
                  <a:close/>
                  <a:moveTo>
                    <a:pt x="41" y="26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lose/>
                  <a:moveTo>
                    <a:pt x="43" y="24"/>
                  </a:moveTo>
                  <a:cubicBezTo>
                    <a:pt x="43" y="23"/>
                    <a:pt x="43" y="24"/>
                    <a:pt x="44" y="24"/>
                  </a:cubicBezTo>
                  <a:cubicBezTo>
                    <a:pt x="44" y="24"/>
                    <a:pt x="43" y="24"/>
                    <a:pt x="43" y="24"/>
                  </a:cubicBezTo>
                  <a:close/>
                  <a:moveTo>
                    <a:pt x="42" y="26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7"/>
                    <a:pt x="42" y="26"/>
                  </a:cubicBezTo>
                  <a:close/>
                  <a:moveTo>
                    <a:pt x="41" y="29"/>
                  </a:moveTo>
                  <a:cubicBezTo>
                    <a:pt x="41" y="29"/>
                    <a:pt x="40" y="29"/>
                    <a:pt x="40" y="29"/>
                  </a:cubicBezTo>
                  <a:cubicBezTo>
                    <a:pt x="40" y="29"/>
                    <a:pt x="41" y="29"/>
                    <a:pt x="41" y="29"/>
                  </a:cubicBezTo>
                  <a:cubicBezTo>
                    <a:pt x="41" y="29"/>
                    <a:pt x="41" y="29"/>
                    <a:pt x="41" y="29"/>
                  </a:cubicBezTo>
                  <a:close/>
                  <a:moveTo>
                    <a:pt x="39" y="31"/>
                  </a:moveTo>
                  <a:cubicBezTo>
                    <a:pt x="39" y="31"/>
                    <a:pt x="40" y="31"/>
                    <a:pt x="40" y="31"/>
                  </a:cubicBezTo>
                  <a:cubicBezTo>
                    <a:pt x="40" y="31"/>
                    <a:pt x="40" y="31"/>
                    <a:pt x="39" y="31"/>
                  </a:cubicBezTo>
                  <a:close/>
                  <a:moveTo>
                    <a:pt x="42" y="28"/>
                  </a:moveTo>
                  <a:cubicBezTo>
                    <a:pt x="42" y="28"/>
                    <a:pt x="42" y="28"/>
                    <a:pt x="41" y="27"/>
                  </a:cubicBezTo>
                  <a:cubicBezTo>
                    <a:pt x="42" y="27"/>
                    <a:pt x="42" y="28"/>
                    <a:pt x="42" y="28"/>
                  </a:cubicBezTo>
                  <a:close/>
                  <a:moveTo>
                    <a:pt x="43" y="27"/>
                  </a:moveTo>
                  <a:cubicBezTo>
                    <a:pt x="42" y="27"/>
                    <a:pt x="42" y="27"/>
                    <a:pt x="42" y="26"/>
                  </a:cubicBezTo>
                  <a:cubicBezTo>
                    <a:pt x="42" y="26"/>
                    <a:pt x="42" y="26"/>
                    <a:pt x="43" y="27"/>
                  </a:cubicBezTo>
                  <a:cubicBezTo>
                    <a:pt x="42" y="27"/>
                    <a:pt x="42" y="27"/>
                    <a:pt x="43" y="27"/>
                  </a:cubicBezTo>
                  <a:close/>
                  <a:moveTo>
                    <a:pt x="41" y="28"/>
                  </a:move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9"/>
                    <a:pt x="42" y="28"/>
                    <a:pt x="41" y="28"/>
                  </a:cubicBezTo>
                  <a:close/>
                  <a:moveTo>
                    <a:pt x="43" y="26"/>
                  </a:move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4" y="26"/>
                    <a:pt x="43" y="26"/>
                  </a:cubicBezTo>
                  <a:close/>
                  <a:moveTo>
                    <a:pt x="41" y="29"/>
                  </a:moveTo>
                  <a:cubicBezTo>
                    <a:pt x="41" y="29"/>
                    <a:pt x="41" y="29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1" y="29"/>
                    <a:pt x="41" y="29"/>
                  </a:cubicBezTo>
                  <a:close/>
                  <a:moveTo>
                    <a:pt x="44" y="28"/>
                  </a:moveTo>
                  <a:cubicBezTo>
                    <a:pt x="44" y="28"/>
                    <a:pt x="43" y="27"/>
                    <a:pt x="43" y="27"/>
                  </a:cubicBezTo>
                  <a:cubicBezTo>
                    <a:pt x="43" y="27"/>
                    <a:pt x="43" y="28"/>
                    <a:pt x="43" y="27"/>
                  </a:cubicBezTo>
                  <a:cubicBezTo>
                    <a:pt x="43" y="27"/>
                    <a:pt x="44" y="28"/>
                    <a:pt x="44" y="28"/>
                  </a:cubicBezTo>
                  <a:close/>
                  <a:moveTo>
                    <a:pt x="40" y="32"/>
                  </a:moveTo>
                  <a:cubicBezTo>
                    <a:pt x="40" y="32"/>
                    <a:pt x="40" y="31"/>
                    <a:pt x="41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1" y="32"/>
                    <a:pt x="40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0" y="32"/>
                    <a:pt x="40" y="32"/>
                  </a:cubicBezTo>
                  <a:close/>
                  <a:moveTo>
                    <a:pt x="43" y="28"/>
                  </a:moveTo>
                  <a:cubicBezTo>
                    <a:pt x="43" y="28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8"/>
                  </a:cubicBezTo>
                  <a:close/>
                  <a:moveTo>
                    <a:pt x="43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3" y="29"/>
                  </a:cubicBezTo>
                  <a:close/>
                  <a:moveTo>
                    <a:pt x="41" y="34"/>
                  </a:moveTo>
                  <a:cubicBezTo>
                    <a:pt x="41" y="33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3" y="30"/>
                  </a:move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lose/>
                  <a:moveTo>
                    <a:pt x="45" y="28"/>
                  </a:moveTo>
                  <a:cubicBezTo>
                    <a:pt x="45" y="28"/>
                    <a:pt x="44" y="28"/>
                    <a:pt x="44" y="28"/>
                  </a:cubicBezTo>
                  <a:cubicBezTo>
                    <a:pt x="44" y="28"/>
                    <a:pt x="44" y="28"/>
                    <a:pt x="45" y="28"/>
                  </a:cubicBezTo>
                  <a:close/>
                  <a:moveTo>
                    <a:pt x="42" y="33"/>
                  </a:moveTo>
                  <a:cubicBezTo>
                    <a:pt x="42" y="32"/>
                    <a:pt x="42" y="32"/>
                    <a:pt x="42" y="33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2"/>
                    <a:pt x="42" y="33"/>
                  </a:cubicBezTo>
                  <a:close/>
                  <a:moveTo>
                    <a:pt x="43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4" y="29"/>
                  </a:moveTo>
                  <a:cubicBezTo>
                    <a:pt x="44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4" y="30"/>
                    <a:pt x="44" y="30"/>
                    <a:pt x="44" y="29"/>
                  </a:cubicBezTo>
                  <a:close/>
                  <a:moveTo>
                    <a:pt x="46" y="27"/>
                  </a:move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lose/>
                  <a:moveTo>
                    <a:pt x="43" y="32"/>
                  </a:moveTo>
                  <a:cubicBezTo>
                    <a:pt x="43" y="32"/>
                    <a:pt x="43" y="32"/>
                    <a:pt x="43" y="32"/>
                  </a:cubicBezTo>
                  <a:cubicBezTo>
                    <a:pt x="43" y="32"/>
                    <a:pt x="43" y="32"/>
                    <a:pt x="43" y="33"/>
                  </a:cubicBezTo>
                  <a:cubicBezTo>
                    <a:pt x="43" y="33"/>
                    <a:pt x="43" y="33"/>
                    <a:pt x="43" y="32"/>
                  </a:cubicBezTo>
                  <a:close/>
                  <a:moveTo>
                    <a:pt x="48" y="25"/>
                  </a:move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lose/>
                  <a:moveTo>
                    <a:pt x="45" y="31"/>
                  </a:moveTo>
                  <a:cubicBezTo>
                    <a:pt x="45" y="31"/>
                    <a:pt x="45" y="31"/>
                    <a:pt x="45" y="31"/>
                  </a:cubicBezTo>
                  <a:cubicBezTo>
                    <a:pt x="45" y="32"/>
                    <a:pt x="44" y="31"/>
                    <a:pt x="44" y="31"/>
                  </a:cubicBezTo>
                  <a:cubicBezTo>
                    <a:pt x="44" y="31"/>
                    <a:pt x="45" y="32"/>
                    <a:pt x="45" y="31"/>
                  </a:cubicBezTo>
                  <a:close/>
                  <a:moveTo>
                    <a:pt x="44" y="32"/>
                  </a:move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5" y="32"/>
                    <a:pt x="44" y="32"/>
                    <a:pt x="45" y="32"/>
                  </a:cubicBezTo>
                  <a:cubicBezTo>
                    <a:pt x="44" y="32"/>
                    <a:pt x="44" y="32"/>
                    <a:pt x="44" y="32"/>
                  </a:cubicBezTo>
                  <a:close/>
                  <a:moveTo>
                    <a:pt x="44" y="32"/>
                  </a:moveTo>
                  <a:cubicBezTo>
                    <a:pt x="44" y="32"/>
                    <a:pt x="44" y="32"/>
                    <a:pt x="45" y="32"/>
                  </a:cubicBezTo>
                  <a:cubicBezTo>
                    <a:pt x="44" y="32"/>
                    <a:pt x="45" y="32"/>
                    <a:pt x="45" y="32"/>
                  </a:cubicBezTo>
                  <a:cubicBezTo>
                    <a:pt x="45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1"/>
                    <a:pt x="46" y="30"/>
                  </a:cubicBezTo>
                  <a:cubicBezTo>
                    <a:pt x="46" y="31"/>
                    <a:pt x="46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6" y="31"/>
                    <a:pt x="46" y="31"/>
                    <a:pt x="46" y="30"/>
                  </a:cubicBezTo>
                  <a:cubicBezTo>
                    <a:pt x="46" y="30"/>
                    <a:pt x="45" y="30"/>
                    <a:pt x="45" y="30"/>
                  </a:cubicBezTo>
                  <a:cubicBezTo>
                    <a:pt x="45" y="30"/>
                    <a:pt x="46" y="30"/>
                    <a:pt x="46" y="30"/>
                  </a:cubicBezTo>
                  <a:close/>
                  <a:moveTo>
                    <a:pt x="50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50" y="25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5" y="32"/>
                    <a:pt x="45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7" y="32"/>
                  </a:moveTo>
                  <a:cubicBezTo>
                    <a:pt x="46" y="32"/>
                    <a:pt x="46" y="32"/>
                    <a:pt x="46" y="31"/>
                  </a:cubicBezTo>
                  <a:cubicBezTo>
                    <a:pt x="46" y="31"/>
                    <a:pt x="46" y="32"/>
                    <a:pt x="47" y="32"/>
                  </a:cubicBezTo>
                  <a:close/>
                  <a:moveTo>
                    <a:pt x="48" y="29"/>
                  </a:move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8" y="29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7" y="30"/>
                    <a:pt x="48" y="29"/>
                  </a:cubicBezTo>
                  <a:close/>
                  <a:moveTo>
                    <a:pt x="49" y="26"/>
                  </a:moveTo>
                  <a:cubicBezTo>
                    <a:pt x="49" y="26"/>
                    <a:pt x="49" y="26"/>
                    <a:pt x="49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0" y="26"/>
                    <a:pt x="49" y="26"/>
                  </a:cubicBezTo>
                  <a:close/>
                  <a:moveTo>
                    <a:pt x="46" y="33"/>
                  </a:moveTo>
                  <a:cubicBezTo>
                    <a:pt x="46" y="33"/>
                    <a:pt x="47" y="33"/>
                    <a:pt x="47" y="34"/>
                  </a:cubicBezTo>
                  <a:cubicBezTo>
                    <a:pt x="47" y="33"/>
                    <a:pt x="46" y="33"/>
                    <a:pt x="46" y="33"/>
                  </a:cubicBezTo>
                  <a:close/>
                  <a:moveTo>
                    <a:pt x="44" y="37"/>
                  </a:moveTo>
                  <a:cubicBezTo>
                    <a:pt x="44" y="37"/>
                    <a:pt x="44" y="37"/>
                    <a:pt x="44" y="36"/>
                  </a:cubicBezTo>
                  <a:cubicBezTo>
                    <a:pt x="44" y="36"/>
                    <a:pt x="45" y="37"/>
                    <a:pt x="44" y="37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lose/>
                  <a:moveTo>
                    <a:pt x="50" y="26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0" y="26"/>
                    <a:pt x="50" y="26"/>
                    <a:pt x="50" y="26"/>
                  </a:cubicBezTo>
                  <a:close/>
                  <a:moveTo>
                    <a:pt x="51" y="27"/>
                  </a:moveTo>
                  <a:cubicBezTo>
                    <a:pt x="50" y="27"/>
                    <a:pt x="51" y="27"/>
                    <a:pt x="50" y="27"/>
                  </a:cubicBezTo>
                  <a:cubicBezTo>
                    <a:pt x="50" y="27"/>
                    <a:pt x="51" y="27"/>
                    <a:pt x="51" y="26"/>
                  </a:cubicBezTo>
                  <a:cubicBezTo>
                    <a:pt x="51" y="27"/>
                    <a:pt x="51" y="26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lose/>
                  <a:moveTo>
                    <a:pt x="48" y="34"/>
                  </a:move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8" y="33"/>
                  </a:cubicBezTo>
                  <a:lnTo>
                    <a:pt x="48" y="34"/>
                  </a:lnTo>
                  <a:close/>
                  <a:moveTo>
                    <a:pt x="51" y="26"/>
                  </a:moveTo>
                  <a:cubicBezTo>
                    <a:pt x="51" y="26"/>
                    <a:pt x="51" y="26"/>
                    <a:pt x="51" y="26"/>
                  </a:cubicBezTo>
                  <a:cubicBezTo>
                    <a:pt x="51" y="27"/>
                    <a:pt x="51" y="26"/>
                    <a:pt x="51" y="26"/>
                  </a:cubicBezTo>
                  <a:close/>
                  <a:moveTo>
                    <a:pt x="48" y="33"/>
                  </a:move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lose/>
                  <a:moveTo>
                    <a:pt x="49" y="32"/>
                  </a:moveTo>
                  <a:cubicBezTo>
                    <a:pt x="49" y="32"/>
                    <a:pt x="49" y="33"/>
                    <a:pt x="49" y="32"/>
                  </a:cubicBezTo>
                  <a:cubicBezTo>
                    <a:pt x="49" y="32"/>
                    <a:pt x="49" y="32"/>
                    <a:pt x="48" y="32"/>
                  </a:cubicBezTo>
                  <a:cubicBezTo>
                    <a:pt x="49" y="32"/>
                    <a:pt x="48" y="32"/>
                    <a:pt x="48" y="32"/>
                  </a:cubicBezTo>
                  <a:cubicBezTo>
                    <a:pt x="49" y="32"/>
                    <a:pt x="50" y="32"/>
                    <a:pt x="50" y="33"/>
                  </a:cubicBezTo>
                  <a:cubicBezTo>
                    <a:pt x="50" y="32"/>
                    <a:pt x="50" y="32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2"/>
                  </a:cubicBezTo>
                  <a:close/>
                  <a:moveTo>
                    <a:pt x="51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1" y="27"/>
                  </a:cubicBezTo>
                  <a:close/>
                  <a:moveTo>
                    <a:pt x="51" y="29"/>
                  </a:moveTo>
                  <a:cubicBezTo>
                    <a:pt x="51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8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1" y="29"/>
                    <a:pt x="51" y="29"/>
                    <a:pt x="51" y="28"/>
                  </a:cubicBezTo>
                  <a:cubicBezTo>
                    <a:pt x="51" y="28"/>
                    <a:pt x="51" y="29"/>
                    <a:pt x="51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lose/>
                  <a:moveTo>
                    <a:pt x="52" y="28"/>
                  </a:move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7"/>
                    <a:pt x="52" y="28"/>
                    <a:pt x="52" y="27"/>
                  </a:cubicBezTo>
                  <a:cubicBezTo>
                    <a:pt x="52" y="27"/>
                    <a:pt x="51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lose/>
                  <a:moveTo>
                    <a:pt x="52" y="27"/>
                  </a:moveTo>
                  <a:cubicBezTo>
                    <a:pt x="52" y="27"/>
                    <a:pt x="53" y="27"/>
                    <a:pt x="53" y="27"/>
                  </a:cubicBezTo>
                  <a:cubicBezTo>
                    <a:pt x="53" y="27"/>
                    <a:pt x="53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48" y="34"/>
                  </a:move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lose/>
                  <a:moveTo>
                    <a:pt x="46" y="38"/>
                  </a:move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lose/>
                  <a:moveTo>
                    <a:pt x="50" y="35"/>
                  </a:moveTo>
                  <a:cubicBezTo>
                    <a:pt x="50" y="35"/>
                    <a:pt x="49" y="35"/>
                    <a:pt x="49" y="35"/>
                  </a:cubicBezTo>
                  <a:cubicBezTo>
                    <a:pt x="49" y="35"/>
                    <a:pt x="49" y="34"/>
                    <a:pt x="49" y="34"/>
                  </a:cubicBezTo>
                  <a:cubicBezTo>
                    <a:pt x="49" y="34"/>
                    <a:pt x="49" y="35"/>
                    <a:pt x="49" y="34"/>
                  </a:cubicBezTo>
                  <a:cubicBezTo>
                    <a:pt x="50" y="34"/>
                    <a:pt x="49" y="35"/>
                    <a:pt x="50" y="35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3" y="30"/>
                    <a:pt x="54" y="30"/>
                  </a:cubicBezTo>
                  <a:cubicBezTo>
                    <a:pt x="53" y="30"/>
                    <a:pt x="53" y="30"/>
                    <a:pt x="52" y="29"/>
                  </a:cubicBezTo>
                  <a:cubicBezTo>
                    <a:pt x="52" y="29"/>
                    <a:pt x="52" y="30"/>
                    <a:pt x="52" y="30"/>
                  </a:cubicBezTo>
                  <a:cubicBezTo>
                    <a:pt x="52" y="30"/>
                    <a:pt x="52" y="30"/>
                    <a:pt x="52" y="29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2" y="29"/>
                  </a:cubicBezTo>
                  <a:cubicBezTo>
                    <a:pt x="53" y="29"/>
                    <a:pt x="52" y="29"/>
                    <a:pt x="52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50" y="34"/>
                    <a:pt x="50" y="34"/>
                    <a:pt x="50" y="33"/>
                  </a:cubicBezTo>
                  <a:close/>
                  <a:moveTo>
                    <a:pt x="49" y="35"/>
                  </a:moveTo>
                  <a:cubicBezTo>
                    <a:pt x="49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49" y="35"/>
                    <a:pt x="50" y="35"/>
                    <a:pt x="49" y="35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30"/>
                    <a:pt x="53" y="29"/>
                    <a:pt x="53" y="29"/>
                  </a:cubicBezTo>
                  <a:close/>
                  <a:moveTo>
                    <a:pt x="51" y="35"/>
                  </a:moveTo>
                  <a:cubicBezTo>
                    <a:pt x="50" y="35"/>
                    <a:pt x="49" y="35"/>
                    <a:pt x="50" y="35"/>
                  </a:cubicBezTo>
                  <a:cubicBezTo>
                    <a:pt x="50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lose/>
                  <a:moveTo>
                    <a:pt x="50" y="36"/>
                  </a:move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lose/>
                  <a:moveTo>
                    <a:pt x="52" y="31"/>
                  </a:move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2" y="31"/>
                  </a:cubicBezTo>
                  <a:close/>
                  <a:moveTo>
                    <a:pt x="51" y="35"/>
                  </a:move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lose/>
                  <a:moveTo>
                    <a:pt x="51" y="36"/>
                  </a:moveTo>
                  <a:cubicBezTo>
                    <a:pt x="51" y="36"/>
                    <a:pt x="52" y="37"/>
                    <a:pt x="51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3" y="38"/>
                    <a:pt x="53" y="38"/>
                  </a:cubicBezTo>
                  <a:cubicBezTo>
                    <a:pt x="53" y="38"/>
                    <a:pt x="53" y="38"/>
                    <a:pt x="53" y="37"/>
                  </a:cubicBezTo>
                  <a:cubicBezTo>
                    <a:pt x="53" y="38"/>
                    <a:pt x="52" y="37"/>
                    <a:pt x="52" y="37"/>
                  </a:cubicBezTo>
                  <a:cubicBezTo>
                    <a:pt x="52" y="37"/>
                    <a:pt x="51" y="37"/>
                    <a:pt x="51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1" y="36"/>
                    <a:pt x="51" y="36"/>
                    <a:pt x="50" y="36"/>
                  </a:cubicBezTo>
                  <a:cubicBezTo>
                    <a:pt x="51" y="36"/>
                    <a:pt x="51" y="36"/>
                    <a:pt x="51" y="36"/>
                  </a:cubicBezTo>
                  <a:close/>
                  <a:moveTo>
                    <a:pt x="55" y="29"/>
                  </a:moveTo>
                  <a:cubicBezTo>
                    <a:pt x="55" y="29"/>
                    <a:pt x="55" y="29"/>
                    <a:pt x="55" y="29"/>
                  </a:cubicBezTo>
                  <a:cubicBezTo>
                    <a:pt x="55" y="29"/>
                    <a:pt x="55" y="29"/>
                    <a:pt x="55" y="29"/>
                  </a:cubicBezTo>
                  <a:close/>
                  <a:moveTo>
                    <a:pt x="52" y="34"/>
                  </a:moveTo>
                  <a:cubicBezTo>
                    <a:pt x="53" y="34"/>
                    <a:pt x="53" y="34"/>
                    <a:pt x="53" y="34"/>
                  </a:cubicBezTo>
                  <a:cubicBezTo>
                    <a:pt x="53" y="34"/>
                    <a:pt x="53" y="34"/>
                    <a:pt x="52" y="34"/>
                  </a:cubicBezTo>
                  <a:close/>
                  <a:moveTo>
                    <a:pt x="56" y="29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lose/>
                  <a:moveTo>
                    <a:pt x="54" y="32"/>
                  </a:moveTo>
                  <a:cubicBezTo>
                    <a:pt x="54" y="32"/>
                    <a:pt x="54" y="32"/>
                    <a:pt x="54" y="32"/>
                  </a:cubicBezTo>
                  <a:cubicBezTo>
                    <a:pt x="54" y="32"/>
                    <a:pt x="55" y="32"/>
                    <a:pt x="55" y="32"/>
                  </a:cubicBezTo>
                  <a:cubicBezTo>
                    <a:pt x="55" y="33"/>
                    <a:pt x="54" y="32"/>
                    <a:pt x="54" y="32"/>
                  </a:cubicBezTo>
                  <a:close/>
                  <a:moveTo>
                    <a:pt x="56" y="29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lose/>
                  <a:moveTo>
                    <a:pt x="54" y="33"/>
                  </a:moveTo>
                  <a:cubicBezTo>
                    <a:pt x="54" y="34"/>
                    <a:pt x="54" y="34"/>
                    <a:pt x="54" y="33"/>
                  </a:cubicBezTo>
                  <a:cubicBezTo>
                    <a:pt x="54" y="33"/>
                    <a:pt x="54" y="33"/>
                    <a:pt x="54" y="33"/>
                  </a:cubicBezTo>
                  <a:close/>
                  <a:moveTo>
                    <a:pt x="57" y="3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lose/>
                  <a:moveTo>
                    <a:pt x="51" y="40"/>
                  </a:moveTo>
                  <a:cubicBezTo>
                    <a:pt x="51" y="40"/>
                    <a:pt x="52" y="40"/>
                    <a:pt x="52" y="40"/>
                  </a:cubicBezTo>
                  <a:cubicBezTo>
                    <a:pt x="51" y="40"/>
                    <a:pt x="51" y="40"/>
                    <a:pt x="51" y="40"/>
                  </a:cubicBezTo>
                  <a:close/>
                  <a:moveTo>
                    <a:pt x="54" y="37"/>
                  </a:move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4" y="37"/>
                    <a:pt x="54" y="37"/>
                  </a:cubicBezTo>
                  <a:close/>
                  <a:moveTo>
                    <a:pt x="53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4" y="38"/>
                    <a:pt x="54" y="38"/>
                    <a:pt x="54" y="39"/>
                  </a:cubicBezTo>
                  <a:cubicBezTo>
                    <a:pt x="54" y="39"/>
                    <a:pt x="55" y="39"/>
                    <a:pt x="54" y="39"/>
                  </a:cubicBezTo>
                  <a:cubicBezTo>
                    <a:pt x="54" y="38"/>
                    <a:pt x="55" y="39"/>
                    <a:pt x="55" y="39"/>
                  </a:cubicBezTo>
                  <a:cubicBezTo>
                    <a:pt x="54" y="39"/>
                    <a:pt x="55" y="39"/>
                    <a:pt x="55" y="39"/>
                  </a:cubicBezTo>
                  <a:cubicBezTo>
                    <a:pt x="55" y="39"/>
                    <a:pt x="54" y="39"/>
                    <a:pt x="53" y="38"/>
                  </a:cubicBezTo>
                  <a:close/>
                  <a:moveTo>
                    <a:pt x="56" y="33"/>
                  </a:moveTo>
                  <a:cubicBezTo>
                    <a:pt x="57" y="33"/>
                    <a:pt x="57" y="33"/>
                    <a:pt x="57" y="33"/>
                  </a:cubicBezTo>
                  <a:cubicBezTo>
                    <a:pt x="57" y="33"/>
                    <a:pt x="57" y="34"/>
                    <a:pt x="57" y="34"/>
                  </a:cubicBezTo>
                  <a:cubicBezTo>
                    <a:pt x="57" y="34"/>
                    <a:pt x="56" y="34"/>
                    <a:pt x="56" y="33"/>
                  </a:cubicBezTo>
                  <a:close/>
                  <a:moveTo>
                    <a:pt x="56" y="36"/>
                  </a:moveTo>
                  <a:cubicBezTo>
                    <a:pt x="56" y="36"/>
                    <a:pt x="56" y="35"/>
                    <a:pt x="56" y="36"/>
                  </a:cubicBezTo>
                  <a:cubicBezTo>
                    <a:pt x="56" y="36"/>
                    <a:pt x="56" y="35"/>
                    <a:pt x="5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7" y="36"/>
                    <a:pt x="56" y="36"/>
                    <a:pt x="56" y="36"/>
                  </a:cubicBezTo>
                  <a:close/>
                  <a:moveTo>
                    <a:pt x="55" y="38"/>
                  </a:move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  <a:moveTo>
                    <a:pt x="58" y="34"/>
                  </a:moveTo>
                  <a:cubicBezTo>
                    <a:pt x="57" y="34"/>
                    <a:pt x="57" y="34"/>
                    <a:pt x="57" y="34"/>
                  </a:cubicBezTo>
                  <a:cubicBezTo>
                    <a:pt x="57" y="34"/>
                    <a:pt x="58" y="34"/>
                    <a:pt x="58" y="34"/>
                  </a:cubicBezTo>
                  <a:close/>
                  <a:moveTo>
                    <a:pt x="55" y="39"/>
                  </a:move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lose/>
                  <a:moveTo>
                    <a:pt x="57" y="35"/>
                  </a:moveTo>
                  <a:cubicBezTo>
                    <a:pt x="57" y="35"/>
                    <a:pt x="58" y="35"/>
                    <a:pt x="58" y="35"/>
                  </a:cubicBezTo>
                  <a:cubicBezTo>
                    <a:pt x="58" y="35"/>
                    <a:pt x="57" y="35"/>
                    <a:pt x="58" y="35"/>
                  </a:cubicBezTo>
                  <a:cubicBezTo>
                    <a:pt x="58" y="36"/>
                    <a:pt x="57" y="35"/>
                    <a:pt x="57" y="35"/>
                  </a:cubicBezTo>
                  <a:close/>
                  <a:moveTo>
                    <a:pt x="56" y="37"/>
                  </a:moveTo>
                  <a:cubicBezTo>
                    <a:pt x="56" y="37"/>
                    <a:pt x="57" y="38"/>
                    <a:pt x="57" y="38"/>
                  </a:cubicBezTo>
                  <a:cubicBezTo>
                    <a:pt x="57" y="38"/>
                    <a:pt x="56" y="38"/>
                    <a:pt x="56" y="37"/>
                  </a:cubicBezTo>
                  <a:close/>
                  <a:moveTo>
                    <a:pt x="56" y="39"/>
                  </a:moveTo>
                  <a:cubicBezTo>
                    <a:pt x="56" y="39"/>
                    <a:pt x="56" y="38"/>
                    <a:pt x="56" y="38"/>
                  </a:cubicBezTo>
                  <a:cubicBezTo>
                    <a:pt x="56" y="38"/>
                    <a:pt x="56" y="38"/>
                    <a:pt x="56" y="39"/>
                  </a:cubicBezTo>
                  <a:close/>
                  <a:moveTo>
                    <a:pt x="55" y="41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1"/>
                    <a:pt x="55" y="41"/>
                    <a:pt x="55" y="41"/>
                  </a:cubicBezTo>
                  <a:close/>
                  <a:moveTo>
                    <a:pt x="59" y="34"/>
                  </a:moveTo>
                  <a:cubicBezTo>
                    <a:pt x="59" y="34"/>
                    <a:pt x="59" y="34"/>
                    <a:pt x="59" y="34"/>
                  </a:cubicBezTo>
                  <a:cubicBezTo>
                    <a:pt x="59" y="34"/>
                    <a:pt x="59" y="34"/>
                    <a:pt x="59" y="34"/>
                  </a:cubicBezTo>
                  <a:close/>
                  <a:moveTo>
                    <a:pt x="60" y="32"/>
                  </a:move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1" y="32"/>
                  </a:cubicBezTo>
                  <a:cubicBezTo>
                    <a:pt x="60" y="32"/>
                    <a:pt x="61" y="32"/>
                    <a:pt x="60" y="32"/>
                  </a:cubicBezTo>
                  <a:close/>
                  <a:moveTo>
                    <a:pt x="58" y="36"/>
                  </a:moveTo>
                  <a:cubicBezTo>
                    <a:pt x="59" y="36"/>
                    <a:pt x="59" y="36"/>
                    <a:pt x="59" y="37"/>
                  </a:cubicBezTo>
                  <a:cubicBezTo>
                    <a:pt x="59" y="37"/>
                    <a:pt x="59" y="36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60" y="37"/>
                    <a:pt x="59" y="37"/>
                  </a:cubicBezTo>
                  <a:cubicBezTo>
                    <a:pt x="60" y="37"/>
                    <a:pt x="60" y="37"/>
                    <a:pt x="59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59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lose/>
                  <a:moveTo>
                    <a:pt x="59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59" y="35"/>
                    <a:pt x="59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59" y="35"/>
                  </a:cubicBezTo>
                  <a:cubicBezTo>
                    <a:pt x="59" y="35"/>
                    <a:pt x="60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60" y="36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59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lose/>
                  <a:moveTo>
                    <a:pt x="61" y="34"/>
                  </a:move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4"/>
                  </a:cubicBezTo>
                  <a:close/>
                  <a:moveTo>
                    <a:pt x="57" y="40"/>
                  </a:moveTo>
                  <a:cubicBezTo>
                    <a:pt x="57" y="40"/>
                    <a:pt x="58" y="40"/>
                    <a:pt x="58" y="40"/>
                  </a:cubicBezTo>
                  <a:cubicBezTo>
                    <a:pt x="58" y="40"/>
                    <a:pt x="58" y="40"/>
                    <a:pt x="57" y="40"/>
                  </a:cubicBezTo>
                  <a:close/>
                  <a:moveTo>
                    <a:pt x="59" y="38"/>
                  </a:moveTo>
                  <a:cubicBezTo>
                    <a:pt x="59" y="38"/>
                    <a:pt x="59" y="38"/>
                    <a:pt x="59" y="38"/>
                  </a:cubicBezTo>
                  <a:cubicBezTo>
                    <a:pt x="59" y="38"/>
                    <a:pt x="59" y="38"/>
                    <a:pt x="59" y="38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6"/>
                    <a:pt x="60" y="37"/>
                  </a:cubicBezTo>
                  <a:cubicBezTo>
                    <a:pt x="60" y="36"/>
                    <a:pt x="60" y="36"/>
                    <a:pt x="60" y="36"/>
                  </a:cubicBezTo>
                  <a:close/>
                  <a:moveTo>
                    <a:pt x="59" y="38"/>
                  </a:move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0" y="38"/>
                    <a:pt x="60" y="38"/>
                    <a:pt x="59" y="38"/>
                  </a:cubicBezTo>
                  <a:close/>
                  <a:moveTo>
                    <a:pt x="62" y="33"/>
                  </a:move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2" y="33"/>
                    <a:pt x="62" y="33"/>
                  </a:cubicBezTo>
                  <a:close/>
                  <a:moveTo>
                    <a:pt x="62" y="35"/>
                  </a:moveTo>
                  <a:cubicBezTo>
                    <a:pt x="62" y="35"/>
                    <a:pt x="62" y="35"/>
                    <a:pt x="62" y="34"/>
                  </a:cubicBezTo>
                  <a:cubicBezTo>
                    <a:pt x="62" y="35"/>
                    <a:pt x="62" y="35"/>
                    <a:pt x="62" y="35"/>
                  </a:cubicBezTo>
                  <a:close/>
                  <a:moveTo>
                    <a:pt x="64" y="33"/>
                  </a:moveTo>
                  <a:cubicBezTo>
                    <a:pt x="65" y="34"/>
                    <a:pt x="65" y="34"/>
                    <a:pt x="65" y="34"/>
                  </a:cubicBezTo>
                  <a:cubicBezTo>
                    <a:pt x="65" y="34"/>
                    <a:pt x="64" y="34"/>
                    <a:pt x="63" y="33"/>
                  </a:cubicBezTo>
                  <a:cubicBezTo>
                    <a:pt x="63" y="33"/>
                    <a:pt x="64" y="33"/>
                    <a:pt x="64" y="33"/>
                  </a:cubicBezTo>
                  <a:close/>
                  <a:moveTo>
                    <a:pt x="60" y="41"/>
                  </a:moveTo>
                  <a:cubicBezTo>
                    <a:pt x="59" y="41"/>
                    <a:pt x="59" y="41"/>
                    <a:pt x="59" y="41"/>
                  </a:cubicBezTo>
                  <a:cubicBezTo>
                    <a:pt x="59" y="41"/>
                    <a:pt x="60" y="41"/>
                    <a:pt x="60" y="41"/>
                  </a:cubicBezTo>
                  <a:close/>
                  <a:moveTo>
                    <a:pt x="62" y="36"/>
                  </a:move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2" y="36"/>
                    <a:pt x="62" y="36"/>
                  </a:cubicBezTo>
                  <a:cubicBezTo>
                    <a:pt x="62" y="36"/>
                    <a:pt x="62" y="36"/>
                    <a:pt x="62" y="36"/>
                  </a:cubicBezTo>
                  <a:close/>
                  <a:moveTo>
                    <a:pt x="61" y="40"/>
                  </a:move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2" y="40"/>
                  </a:cubicBezTo>
                  <a:cubicBezTo>
                    <a:pt x="62" y="40"/>
                    <a:pt x="61" y="40"/>
                    <a:pt x="61" y="40"/>
                  </a:cubicBezTo>
                  <a:close/>
                  <a:moveTo>
                    <a:pt x="61" y="40"/>
                  </a:moveTo>
                  <a:cubicBezTo>
                    <a:pt x="61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1"/>
                    <a:pt x="62" y="40"/>
                    <a:pt x="61" y="40"/>
                  </a:cubicBezTo>
                  <a:close/>
                  <a:moveTo>
                    <a:pt x="68" y="35"/>
                  </a:moveTo>
                  <a:cubicBezTo>
                    <a:pt x="67" y="35"/>
                    <a:pt x="67" y="35"/>
                    <a:pt x="68" y="35"/>
                  </a:cubicBezTo>
                  <a:close/>
                  <a:moveTo>
                    <a:pt x="65" y="39"/>
                  </a:moveTo>
                  <a:cubicBezTo>
                    <a:pt x="65" y="39"/>
                    <a:pt x="65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5" y="39"/>
                    <a:pt x="65" y="39"/>
                    <a:pt x="65" y="39"/>
                  </a:cubicBezTo>
                  <a:close/>
                  <a:moveTo>
                    <a:pt x="64" y="41"/>
                  </a:moveTo>
                  <a:cubicBezTo>
                    <a:pt x="64" y="41"/>
                    <a:pt x="64" y="41"/>
                    <a:pt x="64" y="41"/>
                  </a:cubicBezTo>
                  <a:cubicBezTo>
                    <a:pt x="64" y="41"/>
                    <a:pt x="64" y="41"/>
                    <a:pt x="64" y="41"/>
                  </a:cubicBezTo>
                  <a:close/>
                  <a:moveTo>
                    <a:pt x="66" y="38"/>
                  </a:moveTo>
                  <a:cubicBezTo>
                    <a:pt x="66" y="38"/>
                    <a:pt x="67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lose/>
                  <a:moveTo>
                    <a:pt x="64" y="43"/>
                  </a:moveTo>
                  <a:cubicBezTo>
                    <a:pt x="64" y="43"/>
                    <a:pt x="63" y="43"/>
                    <a:pt x="63" y="43"/>
                  </a:cubicBezTo>
                  <a:cubicBezTo>
                    <a:pt x="63" y="43"/>
                    <a:pt x="64" y="42"/>
                    <a:pt x="64" y="43"/>
                  </a:cubicBezTo>
                  <a:close/>
                  <a:moveTo>
                    <a:pt x="66" y="41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42"/>
                    <a:pt x="65" y="41"/>
                    <a:pt x="65" y="41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5" y="41"/>
                    <a:pt x="65" y="41"/>
                    <a:pt x="66" y="41"/>
                  </a:cubicBezTo>
                  <a:close/>
                  <a:moveTo>
                    <a:pt x="65" y="42"/>
                  </a:moveTo>
                  <a:cubicBezTo>
                    <a:pt x="65" y="42"/>
                    <a:pt x="65" y="42"/>
                    <a:pt x="65" y="42"/>
                  </a:cubicBezTo>
                  <a:cubicBezTo>
                    <a:pt x="64" y="42"/>
                    <a:pt x="65" y="42"/>
                    <a:pt x="65" y="42"/>
                  </a:cubicBezTo>
                  <a:close/>
                  <a:moveTo>
                    <a:pt x="66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lose/>
                  <a:moveTo>
                    <a:pt x="67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7" y="39"/>
                    <a:pt x="67" y="39"/>
                  </a:cubicBezTo>
                  <a:close/>
                  <a:moveTo>
                    <a:pt x="66" y="41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lose/>
                  <a:moveTo>
                    <a:pt x="69" y="36"/>
                  </a:moveTo>
                  <a:cubicBezTo>
                    <a:pt x="69" y="36"/>
                    <a:pt x="69" y="36"/>
                    <a:pt x="69" y="36"/>
                  </a:cubicBezTo>
                  <a:cubicBezTo>
                    <a:pt x="69" y="36"/>
                    <a:pt x="69" y="36"/>
                    <a:pt x="69" y="36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67" y="40"/>
                  </a:move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1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lose/>
                  <a:moveTo>
                    <a:pt x="65" y="44"/>
                  </a:moveTo>
                  <a:cubicBezTo>
                    <a:pt x="65" y="44"/>
                    <a:pt x="65" y="44"/>
                    <a:pt x="65" y="44"/>
                  </a:cubicBezTo>
                  <a:cubicBezTo>
                    <a:pt x="65" y="44"/>
                    <a:pt x="65" y="44"/>
                    <a:pt x="65" y="44"/>
                  </a:cubicBezTo>
                  <a:cubicBezTo>
                    <a:pt x="65" y="44"/>
                    <a:pt x="65" y="44"/>
                    <a:pt x="65" y="44"/>
                  </a:cubicBezTo>
                  <a:close/>
                  <a:moveTo>
                    <a:pt x="65" y="43"/>
                  </a:moveTo>
                  <a:cubicBezTo>
                    <a:pt x="66" y="43"/>
                    <a:pt x="66" y="43"/>
                    <a:pt x="66" y="43"/>
                  </a:cubicBezTo>
                  <a:cubicBezTo>
                    <a:pt x="66" y="43"/>
                    <a:pt x="65" y="43"/>
                    <a:pt x="65" y="43"/>
                  </a:cubicBezTo>
                  <a:close/>
                  <a:moveTo>
                    <a:pt x="69" y="38"/>
                  </a:moveTo>
                  <a:cubicBezTo>
                    <a:pt x="69" y="38"/>
                    <a:pt x="69" y="38"/>
                    <a:pt x="70" y="38"/>
                  </a:cubicBezTo>
                  <a:cubicBezTo>
                    <a:pt x="69" y="38"/>
                    <a:pt x="69" y="38"/>
                    <a:pt x="69" y="38"/>
                  </a:cubicBezTo>
                  <a:close/>
                  <a:moveTo>
                    <a:pt x="67" y="42"/>
                  </a:moveTo>
                  <a:cubicBezTo>
                    <a:pt x="67" y="42"/>
                    <a:pt x="67" y="42"/>
                    <a:pt x="68" y="42"/>
                  </a:cubicBezTo>
                  <a:cubicBezTo>
                    <a:pt x="67" y="42"/>
                    <a:pt x="67" y="42"/>
                    <a:pt x="67" y="42"/>
                  </a:cubicBezTo>
                  <a:close/>
                  <a:moveTo>
                    <a:pt x="68" y="42"/>
                  </a:moveTo>
                  <a:cubicBezTo>
                    <a:pt x="67" y="42"/>
                    <a:pt x="67" y="41"/>
                    <a:pt x="67" y="41"/>
                  </a:cubicBezTo>
                  <a:cubicBezTo>
                    <a:pt x="67" y="41"/>
                    <a:pt x="68" y="42"/>
                    <a:pt x="68" y="42"/>
                  </a:cubicBezTo>
                  <a:close/>
                  <a:moveTo>
                    <a:pt x="66" y="46"/>
                  </a:moveTo>
                  <a:cubicBezTo>
                    <a:pt x="66" y="46"/>
                    <a:pt x="65" y="45"/>
                    <a:pt x="65" y="45"/>
                  </a:cubicBezTo>
                  <a:cubicBezTo>
                    <a:pt x="65" y="45"/>
                    <a:pt x="66" y="45"/>
                    <a:pt x="66" y="46"/>
                  </a:cubicBezTo>
                  <a:close/>
                  <a:moveTo>
                    <a:pt x="70" y="38"/>
                  </a:moveTo>
                  <a:cubicBezTo>
                    <a:pt x="70" y="38"/>
                    <a:pt x="70" y="38"/>
                    <a:pt x="70" y="39"/>
                  </a:cubicBezTo>
                  <a:cubicBezTo>
                    <a:pt x="70" y="39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lose/>
                  <a:moveTo>
                    <a:pt x="66" y="44"/>
                  </a:moveTo>
                  <a:cubicBezTo>
                    <a:pt x="66" y="45"/>
                    <a:pt x="67" y="45"/>
                    <a:pt x="67" y="45"/>
                  </a:cubicBezTo>
                  <a:cubicBezTo>
                    <a:pt x="66" y="45"/>
                    <a:pt x="66" y="45"/>
                    <a:pt x="66" y="44"/>
                  </a:cubicBezTo>
                  <a:cubicBezTo>
                    <a:pt x="66" y="44"/>
                    <a:pt x="66" y="45"/>
                    <a:pt x="66" y="44"/>
                  </a:cubicBezTo>
                  <a:close/>
                  <a:moveTo>
                    <a:pt x="65" y="47"/>
                  </a:moveTo>
                  <a:cubicBezTo>
                    <a:pt x="65" y="47"/>
                    <a:pt x="65" y="47"/>
                    <a:pt x="65" y="48"/>
                  </a:cubicBezTo>
                  <a:cubicBezTo>
                    <a:pt x="65" y="48"/>
                    <a:pt x="65" y="48"/>
                    <a:pt x="64" y="47"/>
                  </a:cubicBezTo>
                  <a:cubicBezTo>
                    <a:pt x="65" y="47"/>
                    <a:pt x="64" y="47"/>
                    <a:pt x="65" y="47"/>
                  </a:cubicBezTo>
                  <a:close/>
                  <a:moveTo>
                    <a:pt x="66" y="48"/>
                  </a:moveTo>
                  <a:cubicBezTo>
                    <a:pt x="67" y="48"/>
                    <a:pt x="68" y="48"/>
                    <a:pt x="68" y="49"/>
                  </a:cubicBezTo>
                  <a:cubicBezTo>
                    <a:pt x="67" y="48"/>
                    <a:pt x="67" y="48"/>
                    <a:pt x="65" y="48"/>
                  </a:cubicBezTo>
                  <a:cubicBezTo>
                    <a:pt x="66" y="47"/>
                    <a:pt x="65" y="47"/>
                    <a:pt x="65" y="47"/>
                  </a:cubicBezTo>
                  <a:cubicBezTo>
                    <a:pt x="66" y="47"/>
                    <a:pt x="66" y="48"/>
                    <a:pt x="66" y="48"/>
                  </a:cubicBezTo>
                  <a:close/>
                  <a:moveTo>
                    <a:pt x="67" y="44"/>
                  </a:moveTo>
                  <a:cubicBezTo>
                    <a:pt x="67" y="44"/>
                    <a:pt x="68" y="44"/>
                    <a:pt x="68" y="44"/>
                  </a:cubicBezTo>
                  <a:cubicBezTo>
                    <a:pt x="67" y="44"/>
                    <a:pt x="67" y="44"/>
                    <a:pt x="67" y="44"/>
                  </a:cubicBezTo>
                  <a:close/>
                  <a:moveTo>
                    <a:pt x="67" y="43"/>
                  </a:moveTo>
                  <a:cubicBezTo>
                    <a:pt x="67" y="43"/>
                    <a:pt x="68" y="44"/>
                    <a:pt x="68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3"/>
                    <a:pt x="68" y="44"/>
                    <a:pt x="67" y="43"/>
                  </a:cubicBezTo>
                  <a:close/>
                  <a:moveTo>
                    <a:pt x="65" y="47"/>
                  </a:moveTo>
                  <a:cubicBezTo>
                    <a:pt x="65" y="48"/>
                    <a:pt x="65" y="48"/>
                    <a:pt x="66" y="48"/>
                  </a:cubicBezTo>
                  <a:cubicBezTo>
                    <a:pt x="66" y="48"/>
                    <a:pt x="65" y="47"/>
                    <a:pt x="65" y="47"/>
                  </a:cubicBezTo>
                  <a:close/>
                  <a:moveTo>
                    <a:pt x="67" y="45"/>
                  </a:moveTo>
                  <a:cubicBezTo>
                    <a:pt x="67" y="46"/>
                    <a:pt x="67" y="45"/>
                    <a:pt x="67" y="45"/>
                  </a:cubicBezTo>
                  <a:cubicBezTo>
                    <a:pt x="66" y="45"/>
                    <a:pt x="67" y="45"/>
                    <a:pt x="66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67" y="45"/>
                  </a:move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67" y="48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7" y="47"/>
                    <a:pt x="67" y="48"/>
                  </a:cubicBezTo>
                  <a:close/>
                  <a:moveTo>
                    <a:pt x="66" y="47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lose/>
                  <a:moveTo>
                    <a:pt x="69" y="43"/>
                  </a:moveTo>
                  <a:cubicBezTo>
                    <a:pt x="69" y="43"/>
                    <a:pt x="68" y="43"/>
                    <a:pt x="69" y="43"/>
                  </a:cubicBezTo>
                  <a:cubicBezTo>
                    <a:pt x="69" y="43"/>
                    <a:pt x="68" y="43"/>
                    <a:pt x="68" y="43"/>
                  </a:cubicBezTo>
                  <a:cubicBezTo>
                    <a:pt x="68" y="43"/>
                    <a:pt x="69" y="43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lose/>
                  <a:moveTo>
                    <a:pt x="69" y="42"/>
                  </a:moveTo>
                  <a:cubicBezTo>
                    <a:pt x="69" y="42"/>
                    <a:pt x="69" y="42"/>
                    <a:pt x="70" y="42"/>
                  </a:cubicBezTo>
                  <a:cubicBezTo>
                    <a:pt x="70" y="42"/>
                    <a:pt x="69" y="42"/>
                    <a:pt x="69" y="42"/>
                  </a:cubicBezTo>
                  <a:close/>
                  <a:moveTo>
                    <a:pt x="70" y="42"/>
                  </a:move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70" y="42"/>
                    <a:pt x="70" y="42"/>
                  </a:cubicBezTo>
                  <a:close/>
                  <a:moveTo>
                    <a:pt x="68" y="44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9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4"/>
                  </a:cubicBezTo>
                  <a:close/>
                  <a:moveTo>
                    <a:pt x="69" y="44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lose/>
                  <a:moveTo>
                    <a:pt x="69" y="43"/>
                  </a:moveTo>
                  <a:cubicBezTo>
                    <a:pt x="70" y="42"/>
                    <a:pt x="70" y="43"/>
                    <a:pt x="70" y="43"/>
                  </a:cubicBezTo>
                  <a:cubicBezTo>
                    <a:pt x="70" y="43"/>
                    <a:pt x="70" y="43"/>
                    <a:pt x="69" y="43"/>
                  </a:cubicBezTo>
                  <a:close/>
                  <a:moveTo>
                    <a:pt x="70" y="42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lose/>
                  <a:moveTo>
                    <a:pt x="67" y="48"/>
                  </a:moveTo>
                  <a:cubicBezTo>
                    <a:pt x="67" y="48"/>
                    <a:pt x="67" y="48"/>
                    <a:pt x="67" y="47"/>
                  </a:cubicBezTo>
                  <a:cubicBezTo>
                    <a:pt x="67" y="47"/>
                    <a:pt x="67" y="48"/>
                    <a:pt x="67" y="48"/>
                  </a:cubicBezTo>
                  <a:close/>
                  <a:moveTo>
                    <a:pt x="67" y="47"/>
                  </a:moveTo>
                  <a:cubicBezTo>
                    <a:pt x="67" y="47"/>
                    <a:pt x="68" y="47"/>
                    <a:pt x="68" y="48"/>
                  </a:cubicBezTo>
                  <a:cubicBezTo>
                    <a:pt x="68" y="48"/>
                    <a:pt x="68" y="47"/>
                    <a:pt x="67" y="47"/>
                  </a:cubicBezTo>
                  <a:close/>
                  <a:moveTo>
                    <a:pt x="70" y="44"/>
                  </a:move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5"/>
                    <a:pt x="70" y="45"/>
                  </a:cubicBezTo>
                  <a:cubicBezTo>
                    <a:pt x="70" y="44"/>
                    <a:pt x="70" y="45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lose/>
                  <a:moveTo>
                    <a:pt x="69" y="47"/>
                  </a:moveTo>
                  <a:cubicBezTo>
                    <a:pt x="69" y="47"/>
                    <a:pt x="69" y="47"/>
                    <a:pt x="69" y="47"/>
                  </a:cubicBezTo>
                  <a:cubicBezTo>
                    <a:pt x="69" y="47"/>
                    <a:pt x="68" y="46"/>
                    <a:pt x="69" y="46"/>
                  </a:cubicBezTo>
                  <a:cubicBezTo>
                    <a:pt x="69" y="47"/>
                    <a:pt x="69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47"/>
                    <a:pt x="69" y="47"/>
                    <a:pt x="69" y="47"/>
                  </a:cubicBezTo>
                  <a:close/>
                  <a:moveTo>
                    <a:pt x="69" y="47"/>
                  </a:moveTo>
                  <a:cubicBezTo>
                    <a:pt x="69" y="47"/>
                    <a:pt x="69" y="47"/>
                    <a:pt x="70" y="47"/>
                  </a:cubicBezTo>
                  <a:cubicBezTo>
                    <a:pt x="69" y="47"/>
                    <a:pt x="69" y="47"/>
                    <a:pt x="69" y="47"/>
                  </a:cubicBezTo>
                  <a:close/>
                  <a:moveTo>
                    <a:pt x="71" y="44"/>
                  </a:moveTo>
                  <a:cubicBezTo>
                    <a:pt x="71" y="44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0" y="44"/>
                  </a:cubicBezTo>
                  <a:cubicBezTo>
                    <a:pt x="70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8"/>
                    <a:pt x="68" y="48"/>
                  </a:cubicBezTo>
                  <a:cubicBezTo>
                    <a:pt x="69" y="48"/>
                    <a:pt x="68" y="48"/>
                    <a:pt x="69" y="48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2" y="43"/>
                  </a:cubicBezTo>
                  <a:cubicBezTo>
                    <a:pt x="72" y="42"/>
                    <a:pt x="72" y="43"/>
                    <a:pt x="72" y="43"/>
                  </a:cubicBezTo>
                  <a:close/>
                  <a:moveTo>
                    <a:pt x="73" y="42"/>
                  </a:moveTo>
                  <a:cubicBezTo>
                    <a:pt x="73" y="42"/>
                    <a:pt x="73" y="41"/>
                    <a:pt x="73" y="41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4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2" y="42"/>
                  </a:cubicBezTo>
                  <a:cubicBezTo>
                    <a:pt x="72" y="42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1" y="41"/>
                    <a:pt x="71" y="41"/>
                  </a:cubicBezTo>
                  <a:cubicBezTo>
                    <a:pt x="71" y="41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1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2"/>
                    <a:pt x="73" y="42"/>
                  </a:cubicBezTo>
                  <a:close/>
                  <a:moveTo>
                    <a:pt x="69" y="49"/>
                  </a:move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70" y="48"/>
                  </a:cubicBezTo>
                  <a:cubicBezTo>
                    <a:pt x="69" y="48"/>
                    <a:pt x="69" y="48"/>
                    <a:pt x="69" y="49"/>
                  </a:cubicBezTo>
                  <a:close/>
                  <a:moveTo>
                    <a:pt x="71" y="44"/>
                  </a:move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lose/>
                  <a:moveTo>
                    <a:pt x="69" y="49"/>
                  </a:move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lose/>
                  <a:moveTo>
                    <a:pt x="69" y="49"/>
                  </a:moveTo>
                  <a:cubicBezTo>
                    <a:pt x="69" y="49"/>
                    <a:pt x="70" y="49"/>
                    <a:pt x="70" y="49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4"/>
                    <a:pt x="71" y="44"/>
                  </a:cubicBezTo>
                  <a:cubicBezTo>
                    <a:pt x="72" y="44"/>
                    <a:pt x="72" y="45"/>
                    <a:pt x="71" y="45"/>
                  </a:cubicBezTo>
                  <a:close/>
                  <a:moveTo>
                    <a:pt x="71" y="46"/>
                  </a:move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2" y="46"/>
                    <a:pt x="72" y="47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lose/>
                  <a:moveTo>
                    <a:pt x="73" y="43"/>
                  </a:moveTo>
                  <a:cubicBezTo>
                    <a:pt x="74" y="43"/>
                    <a:pt x="74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3" y="43"/>
                  </a:cubicBezTo>
                  <a:close/>
                  <a:moveTo>
                    <a:pt x="72" y="4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lose/>
                  <a:moveTo>
                    <a:pt x="71" y="48"/>
                  </a:move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lose/>
                  <a:moveTo>
                    <a:pt x="70" y="50"/>
                  </a:moveTo>
                  <a:cubicBezTo>
                    <a:pt x="70" y="50"/>
                    <a:pt x="70" y="50"/>
                    <a:pt x="70" y="49"/>
                  </a:cubicBezTo>
                  <a:cubicBezTo>
                    <a:pt x="70" y="49"/>
                    <a:pt x="70" y="50"/>
                    <a:pt x="70" y="50"/>
                  </a:cubicBezTo>
                  <a:close/>
                  <a:moveTo>
                    <a:pt x="71" y="48"/>
                  </a:moveTo>
                  <a:cubicBezTo>
                    <a:pt x="71" y="48"/>
                    <a:pt x="71" y="48"/>
                    <a:pt x="71" y="48"/>
                  </a:cubicBezTo>
                  <a:cubicBezTo>
                    <a:pt x="72" y="48"/>
                    <a:pt x="71" y="48"/>
                    <a:pt x="71" y="48"/>
                  </a:cubicBezTo>
                  <a:close/>
                  <a:moveTo>
                    <a:pt x="74" y="46"/>
                  </a:moveTo>
                  <a:cubicBezTo>
                    <a:pt x="74" y="46"/>
                    <a:pt x="73" y="46"/>
                    <a:pt x="73" y="46"/>
                  </a:cubicBezTo>
                  <a:cubicBezTo>
                    <a:pt x="73" y="45"/>
                    <a:pt x="73" y="45"/>
                    <a:pt x="74" y="46"/>
                  </a:cubicBezTo>
                  <a:cubicBezTo>
                    <a:pt x="74" y="45"/>
                    <a:pt x="74" y="45"/>
                    <a:pt x="73" y="45"/>
                  </a:cubicBezTo>
                  <a:cubicBezTo>
                    <a:pt x="74" y="45"/>
                    <a:pt x="74" y="46"/>
                    <a:pt x="74" y="45"/>
                  </a:cubicBezTo>
                  <a:cubicBezTo>
                    <a:pt x="74" y="46"/>
                    <a:pt x="74" y="46"/>
                    <a:pt x="74" y="46"/>
                  </a:cubicBezTo>
                  <a:close/>
                  <a:moveTo>
                    <a:pt x="74" y="45"/>
                  </a:moveTo>
                  <a:cubicBezTo>
                    <a:pt x="74" y="45"/>
                    <a:pt x="74" y="45"/>
                    <a:pt x="73" y="45"/>
                  </a:cubicBezTo>
                  <a:cubicBezTo>
                    <a:pt x="74" y="45"/>
                    <a:pt x="74" y="45"/>
                    <a:pt x="74" y="45"/>
                  </a:cubicBezTo>
                  <a:close/>
                  <a:moveTo>
                    <a:pt x="71" y="50"/>
                  </a:moveTo>
                  <a:cubicBezTo>
                    <a:pt x="71" y="50"/>
                    <a:pt x="71" y="50"/>
                    <a:pt x="71" y="50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1" y="50"/>
                    <a:pt x="71" y="50"/>
                    <a:pt x="71" y="50"/>
                  </a:cubicBezTo>
                  <a:close/>
                  <a:moveTo>
                    <a:pt x="74" y="45"/>
                  </a:move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4" y="45"/>
                  </a:cubicBezTo>
                  <a:close/>
                  <a:moveTo>
                    <a:pt x="74" y="46"/>
                  </a:move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5" y="46"/>
                    <a:pt x="75" y="47"/>
                  </a:cubicBezTo>
                  <a:cubicBezTo>
                    <a:pt x="75" y="47"/>
                    <a:pt x="74" y="46"/>
                    <a:pt x="74" y="46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6" y="45"/>
                  </a:moveTo>
                  <a:cubicBezTo>
                    <a:pt x="76" y="45"/>
                    <a:pt x="76" y="45"/>
                    <a:pt x="75" y="45"/>
                  </a:cubicBezTo>
                  <a:cubicBezTo>
                    <a:pt x="75" y="45"/>
                    <a:pt x="76" y="45"/>
                    <a:pt x="76" y="45"/>
                  </a:cubicBezTo>
                  <a:close/>
                  <a:moveTo>
                    <a:pt x="76" y="45"/>
                  </a:moveTo>
                  <a:cubicBezTo>
                    <a:pt x="76" y="45"/>
                    <a:pt x="76" y="45"/>
                    <a:pt x="76" y="45"/>
                  </a:cubicBezTo>
                  <a:cubicBezTo>
                    <a:pt x="76" y="45"/>
                    <a:pt x="76" y="44"/>
                    <a:pt x="75" y="44"/>
                  </a:cubicBezTo>
                  <a:cubicBezTo>
                    <a:pt x="76" y="44"/>
                    <a:pt x="76" y="44"/>
                    <a:pt x="76" y="45"/>
                  </a:cubicBezTo>
                  <a:cubicBezTo>
                    <a:pt x="76" y="45"/>
                    <a:pt x="76" y="45"/>
                    <a:pt x="76" y="45"/>
                  </a:cubicBezTo>
                  <a:close/>
                  <a:moveTo>
                    <a:pt x="73" y="50"/>
                  </a:moveTo>
                  <a:cubicBezTo>
                    <a:pt x="73" y="51"/>
                    <a:pt x="73" y="50"/>
                    <a:pt x="72" y="50"/>
                  </a:cubicBezTo>
                  <a:cubicBezTo>
                    <a:pt x="72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lose/>
                  <a:moveTo>
                    <a:pt x="73" y="51"/>
                  </a:moveTo>
                  <a:cubicBezTo>
                    <a:pt x="73" y="51"/>
                    <a:pt x="74" y="52"/>
                    <a:pt x="74" y="52"/>
                  </a:cubicBezTo>
                  <a:cubicBezTo>
                    <a:pt x="74" y="52"/>
                    <a:pt x="73" y="52"/>
                    <a:pt x="73" y="51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4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6" y="47"/>
                  </a:moveTo>
                  <a:cubicBezTo>
                    <a:pt x="76" y="47"/>
                    <a:pt x="77" y="47"/>
                    <a:pt x="77" y="47"/>
                  </a:cubicBezTo>
                  <a:cubicBezTo>
                    <a:pt x="77" y="47"/>
                    <a:pt x="77" y="47"/>
                    <a:pt x="76" y="47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0"/>
                    <a:pt x="76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6" y="48"/>
                  </a:moveTo>
                  <a:cubicBezTo>
                    <a:pt x="76" y="48"/>
                    <a:pt x="77" y="48"/>
                    <a:pt x="77" y="48"/>
                  </a:cubicBezTo>
                  <a:cubicBezTo>
                    <a:pt x="77" y="48"/>
                    <a:pt x="76" y="48"/>
                    <a:pt x="76" y="48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0"/>
                    <a:pt x="76" y="50"/>
                  </a:cubicBezTo>
                  <a:cubicBezTo>
                    <a:pt x="76" y="50"/>
                    <a:pt x="76" y="50"/>
                    <a:pt x="75" y="50"/>
                  </a:cubicBezTo>
                  <a:close/>
                  <a:moveTo>
                    <a:pt x="76" y="52"/>
                  </a:moveTo>
                  <a:cubicBezTo>
                    <a:pt x="76" y="52"/>
                    <a:pt x="76" y="52"/>
                    <a:pt x="76" y="52"/>
                  </a:cubicBezTo>
                  <a:cubicBezTo>
                    <a:pt x="76" y="52"/>
                    <a:pt x="76" y="52"/>
                    <a:pt x="76" y="52"/>
                  </a:cubicBezTo>
                  <a:close/>
                  <a:moveTo>
                    <a:pt x="77" y="51"/>
                  </a:move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6" y="51"/>
                    <a:pt x="76" y="51"/>
                  </a:cubicBezTo>
                  <a:cubicBezTo>
                    <a:pt x="76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lose/>
                  <a:moveTo>
                    <a:pt x="80" y="47"/>
                  </a:moveTo>
                  <a:cubicBezTo>
                    <a:pt x="80" y="47"/>
                    <a:pt x="80" y="47"/>
                    <a:pt x="79" y="47"/>
                  </a:cubicBezTo>
                  <a:cubicBezTo>
                    <a:pt x="80" y="47"/>
                    <a:pt x="80" y="47"/>
                    <a:pt x="80" y="47"/>
                  </a:cubicBezTo>
                  <a:close/>
                  <a:moveTo>
                    <a:pt x="78" y="51"/>
                  </a:moveTo>
                  <a:cubicBezTo>
                    <a:pt x="78" y="50"/>
                    <a:pt x="78" y="51"/>
                    <a:pt x="78" y="50"/>
                  </a:cubicBezTo>
                  <a:cubicBezTo>
                    <a:pt x="78" y="50"/>
                    <a:pt x="78" y="50"/>
                    <a:pt x="77" y="50"/>
                  </a:cubicBezTo>
                  <a:cubicBezTo>
                    <a:pt x="77" y="50"/>
                    <a:pt x="77" y="50"/>
                    <a:pt x="78" y="50"/>
                  </a:cubicBezTo>
                  <a:cubicBezTo>
                    <a:pt x="78" y="50"/>
                    <a:pt x="78" y="50"/>
                    <a:pt x="78" y="50"/>
                  </a:cubicBezTo>
                  <a:cubicBezTo>
                    <a:pt x="78" y="50"/>
                    <a:pt x="78" y="51"/>
                    <a:pt x="78" y="51"/>
                  </a:cubicBezTo>
                  <a:close/>
                  <a:moveTo>
                    <a:pt x="76" y="53"/>
                  </a:moveTo>
                  <a:cubicBezTo>
                    <a:pt x="76" y="53"/>
                    <a:pt x="76" y="53"/>
                    <a:pt x="77" y="53"/>
                  </a:cubicBezTo>
                  <a:cubicBezTo>
                    <a:pt x="76" y="53"/>
                    <a:pt x="76" y="53"/>
                    <a:pt x="76" y="53"/>
                  </a:cubicBezTo>
                  <a:close/>
                  <a:moveTo>
                    <a:pt x="77" y="52"/>
                  </a:moveTo>
                  <a:cubicBezTo>
                    <a:pt x="77" y="52"/>
                    <a:pt x="77" y="52"/>
                    <a:pt x="77" y="52"/>
                  </a:cubicBezTo>
                  <a:cubicBezTo>
                    <a:pt x="77" y="52"/>
                    <a:pt x="77" y="52"/>
                    <a:pt x="78" y="52"/>
                  </a:cubicBezTo>
                  <a:cubicBezTo>
                    <a:pt x="78" y="52"/>
                    <a:pt x="78" y="52"/>
                    <a:pt x="78" y="52"/>
                  </a:cubicBezTo>
                  <a:cubicBezTo>
                    <a:pt x="77" y="52"/>
                    <a:pt x="77" y="52"/>
                    <a:pt x="77" y="52"/>
                  </a:cubicBezTo>
                  <a:close/>
                  <a:moveTo>
                    <a:pt x="79" y="49"/>
                  </a:moveTo>
                  <a:cubicBezTo>
                    <a:pt x="79" y="49"/>
                    <a:pt x="79" y="48"/>
                    <a:pt x="79" y="48"/>
                  </a:cubicBezTo>
                  <a:cubicBezTo>
                    <a:pt x="79" y="48"/>
                    <a:pt x="79" y="48"/>
                    <a:pt x="79" y="49"/>
                  </a:cubicBezTo>
                  <a:close/>
                  <a:moveTo>
                    <a:pt x="78" y="51"/>
                  </a:moveTo>
                  <a:cubicBezTo>
                    <a:pt x="78" y="52"/>
                    <a:pt x="78" y="52"/>
                    <a:pt x="79" y="52"/>
                  </a:cubicBezTo>
                  <a:cubicBezTo>
                    <a:pt x="78" y="52"/>
                    <a:pt x="78" y="52"/>
                    <a:pt x="77" y="52"/>
                  </a:cubicBezTo>
                  <a:cubicBezTo>
                    <a:pt x="78" y="52"/>
                    <a:pt x="78" y="51"/>
                    <a:pt x="78" y="51"/>
                  </a:cubicBezTo>
                  <a:close/>
                  <a:moveTo>
                    <a:pt x="80" y="52"/>
                  </a:moveTo>
                  <a:cubicBezTo>
                    <a:pt x="79" y="51"/>
                    <a:pt x="79" y="51"/>
                    <a:pt x="78" y="51"/>
                  </a:cubicBezTo>
                  <a:cubicBezTo>
                    <a:pt x="78" y="51"/>
                    <a:pt x="80" y="51"/>
                    <a:pt x="80" y="52"/>
                  </a:cubicBezTo>
                  <a:close/>
                  <a:moveTo>
                    <a:pt x="80" y="48"/>
                  </a:moveTo>
                  <a:cubicBezTo>
                    <a:pt x="80" y="48"/>
                    <a:pt x="81" y="48"/>
                    <a:pt x="81" y="48"/>
                  </a:cubicBezTo>
                  <a:cubicBezTo>
                    <a:pt x="80" y="48"/>
                    <a:pt x="80" y="48"/>
                    <a:pt x="80" y="48"/>
                  </a:cubicBezTo>
                  <a:close/>
                  <a:moveTo>
                    <a:pt x="77" y="54"/>
                  </a:moveTo>
                  <a:cubicBezTo>
                    <a:pt x="77" y="54"/>
                    <a:pt x="77" y="54"/>
                    <a:pt x="77" y="54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7" y="54"/>
                    <a:pt x="77" y="53"/>
                    <a:pt x="77" y="54"/>
                  </a:cubicBezTo>
                  <a:close/>
                  <a:moveTo>
                    <a:pt x="78" y="52"/>
                  </a:moveTo>
                  <a:cubicBezTo>
                    <a:pt x="78" y="52"/>
                    <a:pt x="79" y="52"/>
                    <a:pt x="79" y="52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79" y="52"/>
                    <a:pt x="79" y="52"/>
                  </a:cubicBezTo>
                  <a:cubicBezTo>
                    <a:pt x="79" y="52"/>
                    <a:pt x="79" y="52"/>
                    <a:pt x="78" y="52"/>
                  </a:cubicBezTo>
                  <a:close/>
                  <a:moveTo>
                    <a:pt x="81" y="49"/>
                  </a:moveTo>
                  <a:cubicBezTo>
                    <a:pt x="81" y="50"/>
                    <a:pt x="81" y="50"/>
                    <a:pt x="81" y="50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1" y="50"/>
                    <a:pt x="80" y="50"/>
                    <a:pt x="81" y="49"/>
                  </a:cubicBezTo>
                  <a:close/>
                  <a:moveTo>
                    <a:pt x="79" y="54"/>
                  </a:moveTo>
                  <a:cubicBezTo>
                    <a:pt x="79" y="54"/>
                    <a:pt x="79" y="54"/>
                    <a:pt x="79" y="54"/>
                  </a:cubicBezTo>
                  <a:cubicBezTo>
                    <a:pt x="79" y="54"/>
                    <a:pt x="79" y="54"/>
                    <a:pt x="79" y="54"/>
                  </a:cubicBezTo>
                  <a:close/>
                  <a:moveTo>
                    <a:pt x="84" y="45"/>
                  </a:move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lose/>
                  <a:moveTo>
                    <a:pt x="82" y="48"/>
                  </a:moveTo>
                  <a:cubicBezTo>
                    <a:pt x="82" y="48"/>
                    <a:pt x="82" y="48"/>
                    <a:pt x="82" y="49"/>
                  </a:cubicBezTo>
                  <a:cubicBezTo>
                    <a:pt x="82" y="49"/>
                    <a:pt x="82" y="48"/>
                    <a:pt x="82" y="48"/>
                  </a:cubicBezTo>
                  <a:close/>
                  <a:moveTo>
                    <a:pt x="84" y="46"/>
                  </a:moveTo>
                  <a:cubicBezTo>
                    <a:pt x="84" y="46"/>
                    <a:pt x="84" y="46"/>
                    <a:pt x="84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84" y="46"/>
                    <a:pt x="84" y="46"/>
                    <a:pt x="84" y="46"/>
                  </a:cubicBezTo>
                  <a:close/>
                  <a:moveTo>
                    <a:pt x="82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84" y="46"/>
                  </a:moveTo>
                  <a:cubicBezTo>
                    <a:pt x="84" y="46"/>
                    <a:pt x="84" y="47"/>
                    <a:pt x="84" y="47"/>
                  </a:cubicBezTo>
                  <a:cubicBezTo>
                    <a:pt x="84" y="47"/>
                    <a:pt x="84" y="47"/>
                    <a:pt x="84" y="46"/>
                  </a:cubicBezTo>
                  <a:close/>
                  <a:moveTo>
                    <a:pt x="81" y="52"/>
                  </a:moveTo>
                  <a:cubicBezTo>
                    <a:pt x="81" y="52"/>
                    <a:pt x="81" y="52"/>
                    <a:pt x="81" y="52"/>
                  </a:cubicBezTo>
                  <a:cubicBezTo>
                    <a:pt x="81" y="51"/>
                    <a:pt x="82" y="52"/>
                    <a:pt x="81" y="52"/>
                  </a:cubicBezTo>
                  <a:close/>
                  <a:moveTo>
                    <a:pt x="80" y="54"/>
                  </a:move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lose/>
                  <a:moveTo>
                    <a:pt x="85" y="47"/>
                  </a:move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7"/>
                  </a:cubicBezTo>
                  <a:close/>
                  <a:moveTo>
                    <a:pt x="82" y="55"/>
                  </a:moveTo>
                  <a:cubicBezTo>
                    <a:pt x="81" y="55"/>
                    <a:pt x="81" y="55"/>
                    <a:pt x="81" y="55"/>
                  </a:cubicBezTo>
                  <a:cubicBezTo>
                    <a:pt x="81" y="55"/>
                    <a:pt x="81" y="55"/>
                    <a:pt x="82" y="55"/>
                  </a:cubicBezTo>
                  <a:close/>
                  <a:moveTo>
                    <a:pt x="82" y="55"/>
                  </a:moveTo>
                  <a:cubicBezTo>
                    <a:pt x="82" y="55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lose/>
                  <a:moveTo>
                    <a:pt x="82" y="55"/>
                  </a:moveTo>
                  <a:cubicBezTo>
                    <a:pt x="82" y="54"/>
                    <a:pt x="82" y="55"/>
                    <a:pt x="82" y="54"/>
                  </a:cubicBezTo>
                  <a:cubicBezTo>
                    <a:pt x="82" y="54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lose/>
                  <a:moveTo>
                    <a:pt x="83" y="56"/>
                  </a:move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lose/>
                  <a:moveTo>
                    <a:pt x="85" y="54"/>
                  </a:moveTo>
                  <a:cubicBezTo>
                    <a:pt x="85" y="54"/>
                    <a:pt x="84" y="54"/>
                    <a:pt x="84" y="53"/>
                  </a:cubicBezTo>
                  <a:cubicBezTo>
                    <a:pt x="84" y="53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lose/>
                  <a:moveTo>
                    <a:pt x="84" y="56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4" y="56"/>
                  </a:cubicBezTo>
                  <a:close/>
                  <a:moveTo>
                    <a:pt x="86" y="52"/>
                  </a:move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7" y="52"/>
                  </a:cubicBezTo>
                  <a:cubicBezTo>
                    <a:pt x="86" y="52"/>
                    <a:pt x="86" y="52"/>
                    <a:pt x="86" y="52"/>
                  </a:cubicBezTo>
                  <a:close/>
                  <a:moveTo>
                    <a:pt x="92" y="49"/>
                  </a:moveTo>
                  <a:cubicBezTo>
                    <a:pt x="92" y="49"/>
                    <a:pt x="92" y="50"/>
                    <a:pt x="93" y="50"/>
                  </a:cubicBezTo>
                  <a:cubicBezTo>
                    <a:pt x="91" y="49"/>
                    <a:pt x="90" y="48"/>
                    <a:pt x="89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90" y="48"/>
                    <a:pt x="91" y="49"/>
                    <a:pt x="92" y="49"/>
                  </a:cubicBezTo>
                  <a:cubicBezTo>
                    <a:pt x="92" y="50"/>
                    <a:pt x="92" y="49"/>
                    <a:pt x="92" y="49"/>
                  </a:cubicBezTo>
                  <a:close/>
                  <a:moveTo>
                    <a:pt x="86" y="56"/>
                  </a:moveTo>
                  <a:cubicBezTo>
                    <a:pt x="86" y="56"/>
                    <a:pt x="86" y="55"/>
                    <a:pt x="86" y="55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5" y="56"/>
                  </a:cubicBezTo>
                  <a:cubicBezTo>
                    <a:pt x="85" y="56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6" y="55"/>
                    <a:pt x="86" y="56"/>
                  </a:cubicBezTo>
                  <a:close/>
                  <a:moveTo>
                    <a:pt x="87" y="56"/>
                  </a:moveTo>
                  <a:cubicBezTo>
                    <a:pt x="87" y="56"/>
                    <a:pt x="87" y="56"/>
                    <a:pt x="87" y="56"/>
                  </a:cubicBezTo>
                  <a:cubicBezTo>
                    <a:pt x="87" y="57"/>
                    <a:pt x="87" y="57"/>
                    <a:pt x="88" y="57"/>
                  </a:cubicBezTo>
                  <a:cubicBezTo>
                    <a:pt x="88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6" y="56"/>
                  </a:cubicBezTo>
                  <a:cubicBezTo>
                    <a:pt x="86" y="56"/>
                    <a:pt x="87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lose/>
                  <a:moveTo>
                    <a:pt x="88" y="54"/>
                  </a:move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9" y="54"/>
                    <a:pt x="89" y="54"/>
                  </a:cubicBezTo>
                  <a:cubicBezTo>
                    <a:pt x="89" y="54"/>
                    <a:pt x="88" y="54"/>
                    <a:pt x="88" y="54"/>
                  </a:cubicBezTo>
                  <a:close/>
                  <a:moveTo>
                    <a:pt x="87" y="56"/>
                  </a:move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lose/>
                  <a:moveTo>
                    <a:pt x="87" y="57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86" y="57"/>
                    <a:pt x="87" y="57"/>
                    <a:pt x="87" y="57"/>
                  </a:cubicBezTo>
                  <a:close/>
                  <a:moveTo>
                    <a:pt x="87" y="58"/>
                  </a:moveTo>
                  <a:cubicBezTo>
                    <a:pt x="87" y="58"/>
                    <a:pt x="87" y="57"/>
                    <a:pt x="87" y="57"/>
                  </a:cubicBezTo>
                  <a:cubicBezTo>
                    <a:pt x="87" y="57"/>
                    <a:pt x="87" y="58"/>
                    <a:pt x="87" y="58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lose/>
                  <a:moveTo>
                    <a:pt x="88" y="59"/>
                  </a:moveTo>
                  <a:cubicBezTo>
                    <a:pt x="88" y="59"/>
                    <a:pt x="88" y="58"/>
                    <a:pt x="88" y="58"/>
                  </a:cubicBezTo>
                  <a:cubicBezTo>
                    <a:pt x="88" y="58"/>
                    <a:pt x="88" y="59"/>
                    <a:pt x="88" y="59"/>
                  </a:cubicBezTo>
                  <a:close/>
                  <a:moveTo>
                    <a:pt x="89" y="57"/>
                  </a:move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lose/>
                  <a:moveTo>
                    <a:pt x="88" y="59"/>
                  </a:moveTo>
                  <a:cubicBezTo>
                    <a:pt x="89" y="59"/>
                    <a:pt x="89" y="59"/>
                    <a:pt x="89" y="59"/>
                  </a:cubicBezTo>
                  <a:cubicBezTo>
                    <a:pt x="89" y="59"/>
                    <a:pt x="89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lose/>
                  <a:moveTo>
                    <a:pt x="89" y="58"/>
                  </a:moveTo>
                  <a:cubicBezTo>
                    <a:pt x="89" y="58"/>
                    <a:pt x="88" y="58"/>
                    <a:pt x="88" y="58"/>
                  </a:cubicBezTo>
                  <a:cubicBezTo>
                    <a:pt x="88" y="58"/>
                    <a:pt x="89" y="58"/>
                    <a:pt x="89" y="58"/>
                  </a:cubicBezTo>
                  <a:close/>
                  <a:moveTo>
                    <a:pt x="91" y="55"/>
                  </a:moveTo>
                  <a:cubicBezTo>
                    <a:pt x="91" y="55"/>
                    <a:pt x="92" y="56"/>
                    <a:pt x="92" y="56"/>
                  </a:cubicBezTo>
                  <a:cubicBezTo>
                    <a:pt x="92" y="56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lose/>
                  <a:moveTo>
                    <a:pt x="91" y="57"/>
                  </a:moveTo>
                  <a:cubicBezTo>
                    <a:pt x="91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6"/>
                  </a:cubicBezTo>
                  <a:cubicBezTo>
                    <a:pt x="90" y="56"/>
                    <a:pt x="91" y="56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lose/>
                  <a:moveTo>
                    <a:pt x="91" y="57"/>
                  </a:moveTo>
                  <a:cubicBezTo>
                    <a:pt x="91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1" y="57"/>
                    <a:pt x="91" y="57"/>
                  </a:cubicBezTo>
                  <a:close/>
                  <a:moveTo>
                    <a:pt x="90" y="58"/>
                  </a:moveTo>
                  <a:cubicBezTo>
                    <a:pt x="90" y="57"/>
                    <a:pt x="91" y="58"/>
                    <a:pt x="91" y="58"/>
                  </a:cubicBezTo>
                  <a:cubicBezTo>
                    <a:pt x="91" y="58"/>
                    <a:pt x="90" y="58"/>
                    <a:pt x="90" y="58"/>
                  </a:cubicBezTo>
                  <a:close/>
                  <a:moveTo>
                    <a:pt x="92" y="58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8"/>
                    <a:pt x="91" y="58"/>
                    <a:pt x="91" y="58"/>
                  </a:cubicBezTo>
                  <a:cubicBezTo>
                    <a:pt x="91" y="58"/>
                    <a:pt x="91" y="58"/>
                    <a:pt x="92" y="58"/>
                  </a:cubicBezTo>
                  <a:close/>
                  <a:moveTo>
                    <a:pt x="92" y="57"/>
                  </a:move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3" y="57"/>
                    <a:pt x="92" y="57"/>
                    <a:pt x="92" y="57"/>
                  </a:cubicBezTo>
                  <a:cubicBezTo>
                    <a:pt x="93" y="57"/>
                    <a:pt x="93" y="58"/>
                    <a:pt x="94" y="58"/>
                  </a:cubicBezTo>
                  <a:cubicBezTo>
                    <a:pt x="94" y="58"/>
                    <a:pt x="95" y="59"/>
                    <a:pt x="95" y="59"/>
                  </a:cubicBezTo>
                  <a:cubicBezTo>
                    <a:pt x="94" y="58"/>
                    <a:pt x="93" y="58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lose/>
                  <a:moveTo>
                    <a:pt x="90" y="60"/>
                  </a:moveTo>
                  <a:cubicBezTo>
                    <a:pt x="90" y="60"/>
                    <a:pt x="90" y="60"/>
                    <a:pt x="91" y="60"/>
                  </a:cubicBezTo>
                  <a:cubicBezTo>
                    <a:pt x="90" y="60"/>
                    <a:pt x="91" y="60"/>
                    <a:pt x="91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lose/>
                  <a:moveTo>
                    <a:pt x="92" y="58"/>
                  </a:moveTo>
                  <a:cubicBezTo>
                    <a:pt x="92" y="58"/>
                    <a:pt x="92" y="58"/>
                    <a:pt x="91" y="58"/>
                  </a:cubicBezTo>
                  <a:cubicBezTo>
                    <a:pt x="91" y="57"/>
                    <a:pt x="92" y="58"/>
                    <a:pt x="92" y="58"/>
                  </a:cubicBezTo>
                  <a:close/>
                  <a:moveTo>
                    <a:pt x="91" y="59"/>
                  </a:moveTo>
                  <a:cubicBezTo>
                    <a:pt x="91" y="59"/>
                    <a:pt x="91" y="59"/>
                    <a:pt x="91" y="59"/>
                  </a:cubicBezTo>
                  <a:cubicBezTo>
                    <a:pt x="91" y="59"/>
                    <a:pt x="91" y="59"/>
                    <a:pt x="91" y="59"/>
                  </a:cubicBez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1" y="59"/>
                    <a:pt x="91" y="59"/>
                  </a:cubicBezTo>
                  <a:close/>
                  <a:moveTo>
                    <a:pt x="91" y="60"/>
                  </a:moveTo>
                  <a:cubicBezTo>
                    <a:pt x="91" y="60"/>
                    <a:pt x="91" y="60"/>
                    <a:pt x="90" y="60"/>
                  </a:cubicBezTo>
                  <a:cubicBezTo>
                    <a:pt x="91" y="60"/>
                    <a:pt x="91" y="60"/>
                    <a:pt x="91" y="60"/>
                  </a:cubicBezTo>
                  <a:close/>
                  <a:moveTo>
                    <a:pt x="93" y="55"/>
                  </a:move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3" y="55"/>
                  </a:cubicBezTo>
                  <a:close/>
                  <a:moveTo>
                    <a:pt x="93" y="56"/>
                  </a:moveTo>
                  <a:cubicBezTo>
                    <a:pt x="93" y="56"/>
                    <a:pt x="93" y="56"/>
                    <a:pt x="93" y="57"/>
                  </a:cubicBezTo>
                  <a:cubicBezTo>
                    <a:pt x="93" y="57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lose/>
                  <a:moveTo>
                    <a:pt x="91" y="61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1" y="61"/>
                    <a:pt x="91" y="61"/>
                  </a:cubicBezTo>
                  <a:close/>
                  <a:moveTo>
                    <a:pt x="92" y="58"/>
                  </a:moveTo>
                  <a:cubicBezTo>
                    <a:pt x="92" y="58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2" y="59"/>
                    <a:pt x="92" y="58"/>
                    <a:pt x="92" y="58"/>
                  </a:cubicBezTo>
                  <a:close/>
                  <a:moveTo>
                    <a:pt x="93" y="60"/>
                  </a:moveTo>
                  <a:cubicBezTo>
                    <a:pt x="93" y="60"/>
                    <a:pt x="92" y="60"/>
                    <a:pt x="92" y="60"/>
                  </a:cubicBezTo>
                  <a:cubicBezTo>
                    <a:pt x="92" y="60"/>
                    <a:pt x="92" y="60"/>
                    <a:pt x="93" y="60"/>
                  </a:cubicBezTo>
                  <a:close/>
                  <a:moveTo>
                    <a:pt x="94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lose/>
                  <a:moveTo>
                    <a:pt x="95" y="56"/>
                  </a:move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lose/>
                  <a:moveTo>
                    <a:pt x="95" y="60"/>
                  </a:moveTo>
                  <a:cubicBezTo>
                    <a:pt x="95" y="60"/>
                    <a:pt x="94" y="60"/>
                    <a:pt x="94" y="60"/>
                  </a:cubicBezTo>
                  <a:cubicBezTo>
                    <a:pt x="94" y="60"/>
                    <a:pt x="94" y="60"/>
                    <a:pt x="95" y="60"/>
                  </a:cubicBezTo>
                  <a:close/>
                  <a:moveTo>
                    <a:pt x="97" y="56"/>
                  </a:moveTo>
                  <a:cubicBezTo>
                    <a:pt x="97" y="57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lose/>
                  <a:moveTo>
                    <a:pt x="97" y="57"/>
                  </a:move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lose/>
                  <a:moveTo>
                    <a:pt x="98" y="58"/>
                  </a:move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lose/>
                  <a:moveTo>
                    <a:pt x="96" y="61"/>
                  </a:moveTo>
                  <a:cubicBezTo>
                    <a:pt x="96" y="61"/>
                    <a:pt x="97" y="61"/>
                    <a:pt x="97" y="61"/>
                  </a:cubicBezTo>
                  <a:cubicBezTo>
                    <a:pt x="97" y="61"/>
                    <a:pt x="97" y="61"/>
                    <a:pt x="96" y="61"/>
                  </a:cubicBezTo>
                  <a:close/>
                  <a:moveTo>
                    <a:pt x="101" y="58"/>
                  </a:moveTo>
                  <a:cubicBezTo>
                    <a:pt x="101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99" y="57"/>
                    <a:pt x="99" y="57"/>
                    <a:pt x="99" y="56"/>
                  </a:cubicBezTo>
                  <a:cubicBezTo>
                    <a:pt x="99" y="56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1" y="57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2" y="58"/>
                    <a:pt x="102" y="58"/>
                  </a:cubicBezTo>
                  <a:cubicBezTo>
                    <a:pt x="102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lose/>
                  <a:moveTo>
                    <a:pt x="98" y="59"/>
                  </a:moveTo>
                  <a:cubicBezTo>
                    <a:pt x="98" y="58"/>
                    <a:pt x="99" y="59"/>
                    <a:pt x="99" y="59"/>
                  </a:cubicBezTo>
                  <a:lnTo>
                    <a:pt x="98" y="59"/>
                  </a:lnTo>
                  <a:close/>
                  <a:moveTo>
                    <a:pt x="100" y="58"/>
                  </a:moveTo>
                  <a:cubicBezTo>
                    <a:pt x="100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100" y="58"/>
                  </a:cubicBezTo>
                  <a:close/>
                  <a:moveTo>
                    <a:pt x="99" y="57"/>
                  </a:moveTo>
                  <a:cubicBezTo>
                    <a:pt x="99" y="57"/>
                    <a:pt x="100" y="57"/>
                    <a:pt x="100" y="58"/>
                  </a:cubicBezTo>
                  <a:cubicBezTo>
                    <a:pt x="100" y="58"/>
                    <a:pt x="99" y="57"/>
                    <a:pt x="99" y="57"/>
                  </a:cubicBezTo>
                  <a:close/>
                  <a:moveTo>
                    <a:pt x="99" y="57"/>
                  </a:moveTo>
                  <a:cubicBezTo>
                    <a:pt x="99" y="57"/>
                    <a:pt x="100" y="57"/>
                    <a:pt x="100" y="57"/>
                  </a:cubicBezTo>
                  <a:cubicBezTo>
                    <a:pt x="100" y="57"/>
                    <a:pt x="99" y="57"/>
                    <a:pt x="99" y="57"/>
                  </a:cubicBezTo>
                  <a:close/>
                  <a:moveTo>
                    <a:pt x="101" y="56"/>
                  </a:move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1" y="56"/>
                  </a:cubicBezTo>
                  <a:close/>
                  <a:moveTo>
                    <a:pt x="101" y="55"/>
                  </a:moveTo>
                  <a:cubicBezTo>
                    <a:pt x="101" y="55"/>
                    <a:pt x="101" y="55"/>
                    <a:pt x="101" y="55"/>
                  </a:cubicBezTo>
                  <a:cubicBezTo>
                    <a:pt x="101" y="55"/>
                    <a:pt x="101" y="55"/>
                    <a:pt x="101" y="56"/>
                  </a:cubicBezTo>
                  <a:cubicBezTo>
                    <a:pt x="101" y="56"/>
                    <a:pt x="101" y="55"/>
                    <a:pt x="100" y="55"/>
                  </a:cubicBezTo>
                  <a:cubicBezTo>
                    <a:pt x="101" y="55"/>
                    <a:pt x="101" y="55"/>
                    <a:pt x="101" y="55"/>
                  </a:cubicBezTo>
                  <a:close/>
                  <a:moveTo>
                    <a:pt x="98" y="61"/>
                  </a:moveTo>
                  <a:cubicBezTo>
                    <a:pt x="98" y="62"/>
                    <a:pt x="98" y="61"/>
                    <a:pt x="98" y="61"/>
                  </a:cubicBezTo>
                  <a:cubicBezTo>
                    <a:pt x="98" y="61"/>
                    <a:pt x="98" y="61"/>
                    <a:pt x="98" y="61"/>
                  </a:cubicBezTo>
                  <a:close/>
                  <a:moveTo>
                    <a:pt x="100" y="57"/>
                  </a:moveTo>
                  <a:cubicBezTo>
                    <a:pt x="100" y="57"/>
                    <a:pt x="100" y="57"/>
                    <a:pt x="100" y="58"/>
                  </a:cubicBezTo>
                  <a:cubicBezTo>
                    <a:pt x="100" y="58"/>
                    <a:pt x="100" y="58"/>
                    <a:pt x="100" y="57"/>
                  </a:cubicBezTo>
                  <a:close/>
                  <a:moveTo>
                    <a:pt x="99" y="58"/>
                  </a:moveTo>
                  <a:cubicBezTo>
                    <a:pt x="100" y="58"/>
                    <a:pt x="100" y="59"/>
                    <a:pt x="100" y="59"/>
                  </a:cubicBezTo>
                  <a:cubicBezTo>
                    <a:pt x="100" y="59"/>
                    <a:pt x="100" y="59"/>
                    <a:pt x="99" y="58"/>
                  </a:cubicBezTo>
                  <a:close/>
                  <a:moveTo>
                    <a:pt x="97" y="64"/>
                  </a:moveTo>
                  <a:cubicBezTo>
                    <a:pt x="97" y="65"/>
                    <a:pt x="97" y="65"/>
                    <a:pt x="97" y="64"/>
                  </a:cubicBezTo>
                  <a:cubicBezTo>
                    <a:pt x="97" y="64"/>
                    <a:pt x="97" y="64"/>
                    <a:pt x="97" y="64"/>
                  </a:cubicBezTo>
                  <a:close/>
                  <a:moveTo>
                    <a:pt x="99" y="61"/>
                  </a:moveTo>
                  <a:cubicBezTo>
                    <a:pt x="99" y="61"/>
                    <a:pt x="99" y="61"/>
                    <a:pt x="99" y="61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1"/>
                    <a:pt x="99" y="61"/>
                    <a:pt x="99" y="61"/>
                  </a:cubicBezTo>
                  <a:close/>
                  <a:moveTo>
                    <a:pt x="98" y="65"/>
                  </a:moveTo>
                  <a:cubicBezTo>
                    <a:pt x="98" y="65"/>
                    <a:pt x="97" y="65"/>
                    <a:pt x="97" y="65"/>
                  </a:cubicBezTo>
                  <a:cubicBezTo>
                    <a:pt x="97" y="65"/>
                    <a:pt x="98" y="65"/>
                    <a:pt x="98" y="65"/>
                  </a:cubicBezTo>
                  <a:close/>
                  <a:moveTo>
                    <a:pt x="101" y="60"/>
                  </a:moveTo>
                  <a:cubicBezTo>
                    <a:pt x="101" y="60"/>
                    <a:pt x="101" y="60"/>
                    <a:pt x="100" y="60"/>
                  </a:cubicBezTo>
                  <a:cubicBezTo>
                    <a:pt x="101" y="60"/>
                    <a:pt x="101" y="60"/>
                    <a:pt x="100" y="60"/>
                  </a:cubicBezTo>
                  <a:cubicBezTo>
                    <a:pt x="100" y="60"/>
                    <a:pt x="100" y="60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lose/>
                  <a:moveTo>
                    <a:pt x="102" y="57"/>
                  </a:move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2" y="57"/>
                  </a:cubicBezTo>
                  <a:cubicBezTo>
                    <a:pt x="103" y="57"/>
                    <a:pt x="102" y="57"/>
                    <a:pt x="102" y="57"/>
                  </a:cubicBezTo>
                  <a:close/>
                  <a:moveTo>
                    <a:pt x="101" y="61"/>
                  </a:moveTo>
                  <a:cubicBezTo>
                    <a:pt x="101" y="61"/>
                    <a:pt x="101" y="61"/>
                    <a:pt x="101" y="61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1" y="60"/>
                    <a:pt x="101" y="61"/>
                    <a:pt x="101" y="61"/>
                  </a:cubicBezTo>
                  <a:close/>
                  <a:moveTo>
                    <a:pt x="103" y="58"/>
                  </a:move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2" y="58"/>
                    <a:pt x="102" y="58"/>
                  </a:cubicBezTo>
                  <a:cubicBezTo>
                    <a:pt x="102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lose/>
                  <a:moveTo>
                    <a:pt x="103" y="57"/>
                  </a:move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7"/>
                  </a:cubicBezTo>
                  <a:close/>
                  <a:moveTo>
                    <a:pt x="102" y="58"/>
                  </a:move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3" y="58"/>
                  </a:cubicBezTo>
                  <a:cubicBezTo>
                    <a:pt x="103" y="58"/>
                    <a:pt x="102" y="58"/>
                    <a:pt x="102" y="58"/>
                  </a:cubicBezTo>
                  <a:close/>
                  <a:moveTo>
                    <a:pt x="101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2"/>
                    <a:pt x="101" y="62"/>
                    <a:pt x="100" y="62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100" y="62"/>
                    <a:pt x="101" y="62"/>
                    <a:pt x="101" y="62"/>
                  </a:cubicBezTo>
                  <a:close/>
                  <a:moveTo>
                    <a:pt x="102" y="59"/>
                  </a:moveTo>
                  <a:cubicBezTo>
                    <a:pt x="102" y="59"/>
                    <a:pt x="102" y="59"/>
                    <a:pt x="103" y="59"/>
                  </a:cubicBezTo>
                  <a:cubicBezTo>
                    <a:pt x="103" y="59"/>
                    <a:pt x="102" y="59"/>
                    <a:pt x="102" y="59"/>
                  </a:cubicBezTo>
                  <a:close/>
                  <a:moveTo>
                    <a:pt x="103" y="58"/>
                  </a:move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8"/>
                  </a:cubicBezTo>
                  <a:close/>
                  <a:moveTo>
                    <a:pt x="102" y="61"/>
                  </a:moveTo>
                  <a:cubicBezTo>
                    <a:pt x="102" y="61"/>
                    <a:pt x="102" y="61"/>
                    <a:pt x="102" y="61"/>
                  </a:cubicBezTo>
                  <a:cubicBezTo>
                    <a:pt x="102" y="61"/>
                    <a:pt x="103" y="61"/>
                    <a:pt x="103" y="62"/>
                  </a:cubicBezTo>
                  <a:cubicBezTo>
                    <a:pt x="103" y="62"/>
                    <a:pt x="103" y="62"/>
                    <a:pt x="102" y="62"/>
                  </a:cubicBezTo>
                  <a:cubicBezTo>
                    <a:pt x="102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2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2" y="62"/>
                  </a:cubicBezTo>
                  <a:cubicBezTo>
                    <a:pt x="102" y="62"/>
                    <a:pt x="103" y="62"/>
                    <a:pt x="102" y="62"/>
                  </a:cubicBezTo>
                  <a:cubicBezTo>
                    <a:pt x="102" y="62"/>
                    <a:pt x="102" y="62"/>
                    <a:pt x="102" y="62"/>
                  </a:cubicBezTo>
                  <a:cubicBezTo>
                    <a:pt x="102" y="62"/>
                    <a:pt x="102" y="62"/>
                    <a:pt x="102" y="62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2" y="62"/>
                    <a:pt x="102" y="61"/>
                    <a:pt x="102" y="61"/>
                  </a:cubicBezTo>
                  <a:cubicBezTo>
                    <a:pt x="102" y="61"/>
                    <a:pt x="102" y="61"/>
                    <a:pt x="101" y="61"/>
                  </a:cubicBezTo>
                  <a:cubicBezTo>
                    <a:pt x="102" y="61"/>
                    <a:pt x="102" y="61"/>
                    <a:pt x="102" y="61"/>
                  </a:cubicBezTo>
                  <a:close/>
                  <a:moveTo>
                    <a:pt x="105" y="60"/>
                  </a:moveTo>
                  <a:cubicBezTo>
                    <a:pt x="104" y="60"/>
                    <a:pt x="104" y="59"/>
                    <a:pt x="103" y="59"/>
                  </a:cubicBezTo>
                  <a:cubicBezTo>
                    <a:pt x="104" y="59"/>
                    <a:pt x="104" y="59"/>
                    <a:pt x="105" y="60"/>
                  </a:cubicBezTo>
                  <a:close/>
                  <a:moveTo>
                    <a:pt x="103" y="61"/>
                  </a:moveTo>
                  <a:cubicBezTo>
                    <a:pt x="102" y="61"/>
                    <a:pt x="102" y="61"/>
                    <a:pt x="102" y="61"/>
                  </a:cubicBezTo>
                  <a:cubicBezTo>
                    <a:pt x="102" y="61"/>
                    <a:pt x="102" y="61"/>
                    <a:pt x="103" y="61"/>
                  </a:cubicBezTo>
                  <a:close/>
                  <a:moveTo>
                    <a:pt x="105" y="58"/>
                  </a:moveTo>
                  <a:cubicBezTo>
                    <a:pt x="105" y="58"/>
                    <a:pt x="105" y="58"/>
                    <a:pt x="104" y="58"/>
                  </a:cubicBezTo>
                  <a:cubicBezTo>
                    <a:pt x="105" y="58"/>
                    <a:pt x="105" y="58"/>
                    <a:pt x="105" y="58"/>
                  </a:cubicBezTo>
                  <a:close/>
                  <a:moveTo>
                    <a:pt x="103" y="62"/>
                  </a:move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lose/>
                  <a:moveTo>
                    <a:pt x="104" y="61"/>
                  </a:move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103" y="61"/>
                    <a:pt x="104" y="61"/>
                    <a:pt x="104" y="61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6" y="58"/>
                  </a:moveTo>
                  <a:cubicBezTo>
                    <a:pt x="105" y="58"/>
                    <a:pt x="105" y="58"/>
                    <a:pt x="105" y="58"/>
                  </a:cubicBezTo>
                  <a:cubicBezTo>
                    <a:pt x="105" y="58"/>
                    <a:pt x="106" y="58"/>
                    <a:pt x="106" y="58"/>
                  </a:cubicBezTo>
                  <a:cubicBezTo>
                    <a:pt x="106" y="58"/>
                    <a:pt x="106" y="58"/>
                    <a:pt x="106" y="58"/>
                  </a:cubicBezTo>
                  <a:close/>
                  <a:moveTo>
                    <a:pt x="106" y="58"/>
                  </a:moveTo>
                  <a:cubicBezTo>
                    <a:pt x="106" y="58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8"/>
                  </a:cubicBezTo>
                  <a:close/>
                  <a:moveTo>
                    <a:pt x="106" y="58"/>
                  </a:moveTo>
                  <a:cubicBezTo>
                    <a:pt x="106" y="58"/>
                    <a:pt x="106" y="58"/>
                    <a:pt x="106" y="58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6" y="58"/>
                    <a:pt x="106" y="58"/>
                    <a:pt x="106" y="58"/>
                  </a:cubicBezTo>
                  <a:close/>
                  <a:moveTo>
                    <a:pt x="103" y="64"/>
                  </a:move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4"/>
                    <a:pt x="103" y="64"/>
                  </a:cubicBezTo>
                  <a:close/>
                  <a:moveTo>
                    <a:pt x="104" y="64"/>
                  </a:move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3"/>
                    <a:pt x="103" y="63"/>
                  </a:cubicBezTo>
                  <a:cubicBezTo>
                    <a:pt x="103" y="63"/>
                    <a:pt x="104" y="63"/>
                    <a:pt x="104" y="64"/>
                  </a:cubicBezTo>
                  <a:cubicBezTo>
                    <a:pt x="104" y="63"/>
                    <a:pt x="103" y="63"/>
                    <a:pt x="103" y="63"/>
                  </a:cubicBezTo>
                  <a:cubicBezTo>
                    <a:pt x="104" y="63"/>
                    <a:pt x="104" y="63"/>
                    <a:pt x="104" y="64"/>
                  </a:cubicBezTo>
                  <a:close/>
                  <a:moveTo>
                    <a:pt x="104" y="64"/>
                  </a:moveTo>
                  <a:cubicBezTo>
                    <a:pt x="104" y="64"/>
                    <a:pt x="103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lose/>
                  <a:moveTo>
                    <a:pt x="104" y="63"/>
                  </a:moveTo>
                  <a:cubicBezTo>
                    <a:pt x="104" y="63"/>
                    <a:pt x="104" y="63"/>
                    <a:pt x="104" y="63"/>
                  </a:cubicBezTo>
                  <a:cubicBezTo>
                    <a:pt x="104" y="63"/>
                    <a:pt x="104" y="63"/>
                    <a:pt x="104" y="63"/>
                  </a:cubicBezTo>
                  <a:cubicBezTo>
                    <a:pt x="104" y="63"/>
                    <a:pt x="104" y="63"/>
                    <a:pt x="104" y="63"/>
                  </a:cubicBezTo>
                  <a:cubicBezTo>
                    <a:pt x="104" y="63"/>
                    <a:pt x="104" y="63"/>
                    <a:pt x="104" y="63"/>
                  </a:cubicBezTo>
                  <a:close/>
                  <a:moveTo>
                    <a:pt x="103" y="66"/>
                  </a:moveTo>
                  <a:cubicBezTo>
                    <a:pt x="103" y="66"/>
                    <a:pt x="103" y="66"/>
                    <a:pt x="102" y="66"/>
                  </a:cubicBezTo>
                  <a:cubicBezTo>
                    <a:pt x="102" y="66"/>
                    <a:pt x="103" y="66"/>
                    <a:pt x="103" y="66"/>
                  </a:cubicBezTo>
                  <a:close/>
                  <a:moveTo>
                    <a:pt x="106" y="60"/>
                  </a:move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lose/>
                  <a:moveTo>
                    <a:pt x="107" y="59"/>
                  </a:moveTo>
                  <a:cubicBezTo>
                    <a:pt x="107" y="59"/>
                    <a:pt x="107" y="59"/>
                    <a:pt x="108" y="59"/>
                  </a:cubicBezTo>
                  <a:cubicBezTo>
                    <a:pt x="107" y="59"/>
                    <a:pt x="107" y="59"/>
                    <a:pt x="107" y="59"/>
                  </a:cubicBezTo>
                  <a:close/>
                  <a:moveTo>
                    <a:pt x="107" y="59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59"/>
                    <a:pt x="107" y="59"/>
                    <a:pt x="107" y="59"/>
                  </a:cubicBezTo>
                  <a:close/>
                  <a:moveTo>
                    <a:pt x="106" y="60"/>
                  </a:moveTo>
                  <a:cubicBezTo>
                    <a:pt x="106" y="60"/>
                    <a:pt x="107" y="61"/>
                    <a:pt x="107" y="61"/>
                  </a:cubicBezTo>
                  <a:cubicBezTo>
                    <a:pt x="107" y="61"/>
                    <a:pt x="106" y="60"/>
                    <a:pt x="106" y="60"/>
                  </a:cubicBezTo>
                  <a:close/>
                  <a:moveTo>
                    <a:pt x="107" y="60"/>
                  </a:move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7" y="59"/>
                    <a:pt x="107" y="60"/>
                  </a:cubicBezTo>
                  <a:close/>
                  <a:moveTo>
                    <a:pt x="106" y="65"/>
                  </a:move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5" y="65"/>
                    <a:pt x="105" y="64"/>
                  </a:cubicBezTo>
                  <a:cubicBezTo>
                    <a:pt x="105" y="64"/>
                    <a:pt x="106" y="65"/>
                    <a:pt x="106" y="64"/>
                  </a:cubicBezTo>
                  <a:cubicBezTo>
                    <a:pt x="106" y="64"/>
                    <a:pt x="106" y="65"/>
                    <a:pt x="106" y="65"/>
                  </a:cubicBezTo>
                  <a:close/>
                  <a:moveTo>
                    <a:pt x="106" y="65"/>
                  </a:move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lose/>
                  <a:moveTo>
                    <a:pt x="108" y="63"/>
                  </a:moveTo>
                  <a:cubicBezTo>
                    <a:pt x="108" y="63"/>
                    <a:pt x="108" y="63"/>
                    <a:pt x="108" y="63"/>
                  </a:cubicBezTo>
                  <a:cubicBezTo>
                    <a:pt x="108" y="63"/>
                    <a:pt x="108" y="63"/>
                    <a:pt x="108" y="63"/>
                  </a:cubicBezTo>
                  <a:close/>
                  <a:moveTo>
                    <a:pt x="106" y="68"/>
                  </a:moveTo>
                  <a:cubicBezTo>
                    <a:pt x="105" y="68"/>
                    <a:pt x="105" y="68"/>
                    <a:pt x="105" y="68"/>
                  </a:cubicBezTo>
                  <a:cubicBezTo>
                    <a:pt x="105" y="68"/>
                    <a:pt x="106" y="68"/>
                    <a:pt x="106" y="68"/>
                  </a:cubicBezTo>
                  <a:close/>
                  <a:moveTo>
                    <a:pt x="107" y="65"/>
                  </a:moveTo>
                  <a:cubicBezTo>
                    <a:pt x="107" y="65"/>
                    <a:pt x="107" y="65"/>
                    <a:pt x="107" y="65"/>
                  </a:cubicBezTo>
                  <a:cubicBezTo>
                    <a:pt x="108" y="65"/>
                    <a:pt x="108" y="66"/>
                    <a:pt x="108" y="66"/>
                  </a:cubicBezTo>
                  <a:lnTo>
                    <a:pt x="107" y="65"/>
                  </a:lnTo>
                  <a:close/>
                  <a:moveTo>
                    <a:pt x="108" y="66"/>
                  </a:moveTo>
                  <a:cubicBezTo>
                    <a:pt x="108" y="66"/>
                    <a:pt x="108" y="66"/>
                    <a:pt x="108" y="66"/>
                  </a:cubicBezTo>
                  <a:cubicBezTo>
                    <a:pt x="108" y="66"/>
                    <a:pt x="108" y="66"/>
                    <a:pt x="108" y="66"/>
                  </a:cubicBezTo>
                  <a:cubicBezTo>
                    <a:pt x="108" y="66"/>
                    <a:pt x="108" y="66"/>
                    <a:pt x="108" y="66"/>
                  </a:cubicBezTo>
                  <a:close/>
                  <a:moveTo>
                    <a:pt x="108" y="69"/>
                  </a:moveTo>
                  <a:cubicBezTo>
                    <a:pt x="108" y="69"/>
                    <a:pt x="108" y="69"/>
                    <a:pt x="108" y="70"/>
                  </a:cubicBezTo>
                  <a:cubicBezTo>
                    <a:pt x="107" y="70"/>
                    <a:pt x="107" y="69"/>
                    <a:pt x="107" y="69"/>
                  </a:cubicBezTo>
                  <a:cubicBezTo>
                    <a:pt x="107" y="69"/>
                    <a:pt x="107" y="69"/>
                    <a:pt x="108" y="69"/>
                  </a:cubicBezTo>
                  <a:close/>
                  <a:moveTo>
                    <a:pt x="109" y="66"/>
                  </a:moveTo>
                  <a:cubicBezTo>
                    <a:pt x="109" y="66"/>
                    <a:pt x="109" y="66"/>
                    <a:pt x="109" y="66"/>
                  </a:cubicBezTo>
                  <a:cubicBezTo>
                    <a:pt x="109" y="66"/>
                    <a:pt x="109" y="66"/>
                    <a:pt x="109" y="66"/>
                  </a:cubicBezTo>
                  <a:close/>
                  <a:moveTo>
                    <a:pt x="108" y="67"/>
                  </a:moveTo>
                  <a:cubicBezTo>
                    <a:pt x="108" y="67"/>
                    <a:pt x="109" y="67"/>
                    <a:pt x="109" y="67"/>
                  </a:cubicBezTo>
                  <a:cubicBezTo>
                    <a:pt x="109" y="67"/>
                    <a:pt x="108" y="67"/>
                    <a:pt x="108" y="67"/>
                  </a:cubicBezTo>
                  <a:close/>
                  <a:moveTo>
                    <a:pt x="109" y="67"/>
                  </a:moveTo>
                  <a:cubicBezTo>
                    <a:pt x="109" y="66"/>
                    <a:pt x="109" y="67"/>
                    <a:pt x="109" y="67"/>
                  </a:cubicBezTo>
                  <a:close/>
                  <a:moveTo>
                    <a:pt x="107" y="70"/>
                  </a:moveTo>
                  <a:cubicBezTo>
                    <a:pt x="107" y="70"/>
                    <a:pt x="107" y="70"/>
                    <a:pt x="107" y="70"/>
                  </a:cubicBezTo>
                  <a:cubicBezTo>
                    <a:pt x="107" y="70"/>
                    <a:pt x="108" y="71"/>
                    <a:pt x="107" y="70"/>
                  </a:cubicBezTo>
                  <a:close/>
                  <a:moveTo>
                    <a:pt x="111" y="65"/>
                  </a:move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lose/>
                  <a:moveTo>
                    <a:pt x="113" y="65"/>
                  </a:moveTo>
                  <a:cubicBezTo>
                    <a:pt x="113" y="65"/>
                    <a:pt x="113" y="65"/>
                    <a:pt x="113" y="65"/>
                  </a:cubicBezTo>
                  <a:cubicBezTo>
                    <a:pt x="113" y="65"/>
                    <a:pt x="113" y="65"/>
                    <a:pt x="113" y="65"/>
                  </a:cubicBezTo>
                  <a:close/>
                  <a:moveTo>
                    <a:pt x="111" y="70"/>
                  </a:moveTo>
                  <a:cubicBezTo>
                    <a:pt x="111" y="69"/>
                    <a:pt x="111" y="69"/>
                    <a:pt x="111" y="69"/>
                  </a:cubicBezTo>
                  <a:cubicBezTo>
                    <a:pt x="111" y="69"/>
                    <a:pt x="111" y="70"/>
                    <a:pt x="111" y="70"/>
                  </a:cubicBezTo>
                  <a:close/>
                  <a:moveTo>
                    <a:pt x="112" y="69"/>
                  </a:moveTo>
                  <a:cubicBezTo>
                    <a:pt x="112" y="69"/>
                    <a:pt x="112" y="68"/>
                    <a:pt x="112" y="68"/>
                  </a:cubicBezTo>
                  <a:cubicBezTo>
                    <a:pt x="112" y="68"/>
                    <a:pt x="112" y="69"/>
                    <a:pt x="112" y="69"/>
                  </a:cubicBezTo>
                  <a:close/>
                  <a:moveTo>
                    <a:pt x="114" y="65"/>
                  </a:moveTo>
                  <a:cubicBezTo>
                    <a:pt x="114" y="65"/>
                    <a:pt x="114" y="65"/>
                    <a:pt x="114" y="65"/>
                  </a:cubicBezTo>
                  <a:cubicBezTo>
                    <a:pt x="114" y="65"/>
                    <a:pt x="114" y="65"/>
                    <a:pt x="114" y="65"/>
                  </a:cubicBezTo>
                  <a:cubicBezTo>
                    <a:pt x="114" y="65"/>
                    <a:pt x="114" y="65"/>
                    <a:pt x="114" y="65"/>
                  </a:cubicBezTo>
                  <a:close/>
                  <a:moveTo>
                    <a:pt x="114" y="66"/>
                  </a:moveTo>
                  <a:cubicBezTo>
                    <a:pt x="114" y="66"/>
                    <a:pt x="114" y="66"/>
                    <a:pt x="115" y="66"/>
                  </a:cubicBezTo>
                  <a:cubicBezTo>
                    <a:pt x="114" y="66"/>
                    <a:pt x="114" y="66"/>
                    <a:pt x="114" y="66"/>
                  </a:cubicBezTo>
                  <a:close/>
                  <a:moveTo>
                    <a:pt x="115" y="65"/>
                  </a:moveTo>
                  <a:cubicBezTo>
                    <a:pt x="115" y="65"/>
                    <a:pt x="115" y="65"/>
                    <a:pt x="115" y="64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lose/>
                  <a:moveTo>
                    <a:pt x="113" y="71"/>
                  </a:moveTo>
                  <a:cubicBezTo>
                    <a:pt x="112" y="70"/>
                    <a:pt x="112" y="70"/>
                    <a:pt x="112" y="70"/>
                  </a:cubicBezTo>
                  <a:cubicBezTo>
                    <a:pt x="112" y="70"/>
                    <a:pt x="113" y="70"/>
                    <a:pt x="113" y="71"/>
                  </a:cubicBezTo>
                  <a:close/>
                  <a:moveTo>
                    <a:pt x="117" y="64"/>
                  </a:moveTo>
                  <a:cubicBezTo>
                    <a:pt x="117" y="64"/>
                    <a:pt x="117" y="64"/>
                    <a:pt x="116" y="64"/>
                  </a:cubicBezTo>
                  <a:cubicBezTo>
                    <a:pt x="117" y="64"/>
                    <a:pt x="117" y="64"/>
                    <a:pt x="117" y="64"/>
                  </a:cubicBezTo>
                  <a:close/>
                  <a:moveTo>
                    <a:pt x="115" y="66"/>
                  </a:moveTo>
                  <a:cubicBezTo>
                    <a:pt x="115" y="66"/>
                    <a:pt x="116" y="66"/>
                    <a:pt x="116" y="66"/>
                  </a:cubicBezTo>
                  <a:cubicBezTo>
                    <a:pt x="116" y="66"/>
                    <a:pt x="115" y="66"/>
                    <a:pt x="115" y="66"/>
                  </a:cubicBezTo>
                  <a:close/>
                  <a:moveTo>
                    <a:pt x="117" y="72"/>
                  </a:moveTo>
                  <a:cubicBezTo>
                    <a:pt x="117" y="72"/>
                    <a:pt x="118" y="72"/>
                    <a:pt x="118" y="73"/>
                  </a:cubicBezTo>
                  <a:cubicBezTo>
                    <a:pt x="118" y="73"/>
                    <a:pt x="117" y="72"/>
                    <a:pt x="117" y="72"/>
                  </a:cubicBezTo>
                  <a:close/>
                  <a:moveTo>
                    <a:pt x="125" y="71"/>
                  </a:moveTo>
                  <a:cubicBezTo>
                    <a:pt x="125" y="71"/>
                    <a:pt x="125" y="72"/>
                    <a:pt x="125" y="72"/>
                  </a:cubicBezTo>
                  <a:cubicBezTo>
                    <a:pt x="125" y="72"/>
                    <a:pt x="125" y="71"/>
                    <a:pt x="125" y="71"/>
                  </a:cubicBezTo>
                  <a:close/>
                  <a:moveTo>
                    <a:pt x="123" y="75"/>
                  </a:moveTo>
                  <a:cubicBezTo>
                    <a:pt x="124" y="75"/>
                    <a:pt x="124" y="75"/>
                    <a:pt x="124" y="76"/>
                  </a:cubicBezTo>
                  <a:cubicBezTo>
                    <a:pt x="124" y="76"/>
                    <a:pt x="124" y="75"/>
                    <a:pt x="123" y="75"/>
                  </a:cubicBezTo>
                  <a:close/>
                  <a:moveTo>
                    <a:pt x="127" y="72"/>
                  </a:moveTo>
                  <a:cubicBezTo>
                    <a:pt x="126" y="72"/>
                    <a:pt x="127" y="72"/>
                    <a:pt x="127" y="72"/>
                  </a:cubicBezTo>
                  <a:cubicBezTo>
                    <a:pt x="127" y="72"/>
                    <a:pt x="127" y="72"/>
                    <a:pt x="127" y="72"/>
                  </a:cubicBezTo>
                  <a:cubicBezTo>
                    <a:pt x="126" y="72"/>
                    <a:pt x="127" y="72"/>
                    <a:pt x="126" y="72"/>
                  </a:cubicBezTo>
                  <a:cubicBezTo>
                    <a:pt x="126" y="72"/>
                    <a:pt x="126" y="72"/>
                    <a:pt x="127" y="72"/>
                  </a:cubicBezTo>
                  <a:close/>
                  <a:moveTo>
                    <a:pt x="130" y="75"/>
                  </a:moveTo>
                  <a:cubicBezTo>
                    <a:pt x="131" y="74"/>
                    <a:pt x="131" y="75"/>
                    <a:pt x="131" y="75"/>
                  </a:cubicBezTo>
                  <a:cubicBezTo>
                    <a:pt x="131" y="75"/>
                    <a:pt x="130" y="75"/>
                    <a:pt x="130" y="75"/>
                  </a:cubicBezTo>
                  <a:close/>
                  <a:moveTo>
                    <a:pt x="133" y="74"/>
                  </a:moveTo>
                  <a:cubicBezTo>
                    <a:pt x="133" y="74"/>
                    <a:pt x="133" y="74"/>
                    <a:pt x="133" y="75"/>
                  </a:cubicBezTo>
                  <a:cubicBezTo>
                    <a:pt x="133" y="75"/>
                    <a:pt x="133" y="74"/>
                    <a:pt x="133" y="74"/>
                  </a:cubicBezTo>
                  <a:close/>
                  <a:moveTo>
                    <a:pt x="134" y="76"/>
                  </a:moveTo>
                  <a:cubicBezTo>
                    <a:pt x="134" y="75"/>
                    <a:pt x="134" y="76"/>
                    <a:pt x="134" y="75"/>
                  </a:cubicBezTo>
                  <a:cubicBezTo>
                    <a:pt x="135" y="75"/>
                    <a:pt x="134" y="76"/>
                    <a:pt x="134" y="76"/>
                  </a:cubicBezTo>
                  <a:close/>
                  <a:moveTo>
                    <a:pt x="134" y="76"/>
                  </a:moveTo>
                  <a:cubicBezTo>
                    <a:pt x="135" y="76"/>
                    <a:pt x="135" y="76"/>
                    <a:pt x="135" y="76"/>
                  </a:cubicBezTo>
                  <a:cubicBezTo>
                    <a:pt x="135" y="76"/>
                    <a:pt x="135" y="76"/>
                    <a:pt x="135" y="76"/>
                  </a:cubicBezTo>
                  <a:cubicBezTo>
                    <a:pt x="135" y="76"/>
                    <a:pt x="135" y="76"/>
                    <a:pt x="134" y="76"/>
                  </a:cubicBezTo>
                  <a:close/>
                  <a:moveTo>
                    <a:pt x="135" y="77"/>
                  </a:moveTo>
                  <a:cubicBezTo>
                    <a:pt x="135" y="77"/>
                    <a:pt x="135" y="77"/>
                    <a:pt x="135" y="77"/>
                  </a:cubicBezTo>
                  <a:cubicBezTo>
                    <a:pt x="135" y="77"/>
                    <a:pt x="134" y="77"/>
                    <a:pt x="134" y="77"/>
                  </a:cubicBezTo>
                  <a:cubicBezTo>
                    <a:pt x="134" y="76"/>
                    <a:pt x="135" y="77"/>
                    <a:pt x="135" y="77"/>
                  </a:cubicBezTo>
                  <a:close/>
                  <a:moveTo>
                    <a:pt x="135" y="79"/>
                  </a:moveTo>
                  <a:cubicBezTo>
                    <a:pt x="135" y="79"/>
                    <a:pt x="135" y="79"/>
                    <a:pt x="134" y="79"/>
                  </a:cubicBezTo>
                  <a:cubicBezTo>
                    <a:pt x="135" y="79"/>
                    <a:pt x="135" y="79"/>
                    <a:pt x="135" y="79"/>
                  </a:cubicBezTo>
                  <a:close/>
                  <a:moveTo>
                    <a:pt x="139" y="78"/>
                  </a:moveTo>
                  <a:cubicBezTo>
                    <a:pt x="139" y="78"/>
                    <a:pt x="139" y="78"/>
                    <a:pt x="138" y="78"/>
                  </a:cubicBezTo>
                  <a:cubicBezTo>
                    <a:pt x="138" y="78"/>
                    <a:pt x="137" y="77"/>
                    <a:pt x="137" y="77"/>
                  </a:cubicBezTo>
                  <a:cubicBezTo>
                    <a:pt x="137" y="77"/>
                    <a:pt x="138" y="77"/>
                    <a:pt x="139" y="78"/>
                  </a:cubicBezTo>
                  <a:close/>
                  <a:moveTo>
                    <a:pt x="136" y="80"/>
                  </a:moveTo>
                  <a:cubicBezTo>
                    <a:pt x="136" y="80"/>
                    <a:pt x="136" y="80"/>
                    <a:pt x="136" y="80"/>
                  </a:cubicBezTo>
                  <a:cubicBezTo>
                    <a:pt x="136" y="80"/>
                    <a:pt x="136" y="80"/>
                    <a:pt x="136" y="80"/>
                  </a:cubicBezTo>
                  <a:close/>
                  <a:moveTo>
                    <a:pt x="139" y="78"/>
                  </a:moveTo>
                  <a:cubicBezTo>
                    <a:pt x="140" y="78"/>
                    <a:pt x="140" y="79"/>
                    <a:pt x="141" y="79"/>
                  </a:cubicBezTo>
                  <a:cubicBezTo>
                    <a:pt x="140" y="79"/>
                    <a:pt x="139" y="78"/>
                    <a:pt x="139" y="78"/>
                  </a:cubicBezTo>
                  <a:close/>
                  <a:moveTo>
                    <a:pt x="143" y="80"/>
                  </a:moveTo>
                  <a:cubicBezTo>
                    <a:pt x="143" y="80"/>
                    <a:pt x="142" y="80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79"/>
                    <a:pt x="143" y="80"/>
                    <a:pt x="143" y="80"/>
                  </a:cubicBezTo>
                  <a:close/>
                  <a:moveTo>
                    <a:pt x="143" y="80"/>
                  </a:move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lose/>
                  <a:moveTo>
                    <a:pt x="143" y="81"/>
                  </a:moveTo>
                  <a:cubicBezTo>
                    <a:pt x="143" y="81"/>
                    <a:pt x="143" y="81"/>
                    <a:pt x="143" y="81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2" y="81"/>
                    <a:pt x="143" y="81"/>
                  </a:cubicBezTo>
                  <a:close/>
                  <a:moveTo>
                    <a:pt x="140" y="85"/>
                  </a:moveTo>
                  <a:cubicBezTo>
                    <a:pt x="140" y="85"/>
                    <a:pt x="140" y="85"/>
                    <a:pt x="140" y="85"/>
                  </a:cubicBezTo>
                  <a:cubicBezTo>
                    <a:pt x="140" y="85"/>
                    <a:pt x="140" y="85"/>
                    <a:pt x="140" y="85"/>
                  </a:cubicBezTo>
                  <a:close/>
                  <a:moveTo>
                    <a:pt x="143" y="82"/>
                  </a:moveTo>
                  <a:cubicBezTo>
                    <a:pt x="143" y="82"/>
                    <a:pt x="143" y="82"/>
                    <a:pt x="142" y="82"/>
                  </a:cubicBezTo>
                  <a:cubicBezTo>
                    <a:pt x="142" y="82"/>
                    <a:pt x="143" y="82"/>
                    <a:pt x="143" y="82"/>
                  </a:cubicBezTo>
                  <a:close/>
                  <a:moveTo>
                    <a:pt x="143" y="81"/>
                  </a:moveTo>
                  <a:cubicBezTo>
                    <a:pt x="143" y="81"/>
                    <a:pt x="143" y="81"/>
                    <a:pt x="143" y="81"/>
                  </a:cubicBezTo>
                  <a:cubicBezTo>
                    <a:pt x="143" y="81"/>
                    <a:pt x="143" y="81"/>
                    <a:pt x="143" y="81"/>
                  </a:cubicBezTo>
                  <a:close/>
                  <a:moveTo>
                    <a:pt x="143" y="81"/>
                  </a:moveTo>
                  <a:cubicBezTo>
                    <a:pt x="143" y="81"/>
                    <a:pt x="143" y="81"/>
                    <a:pt x="143" y="81"/>
                  </a:cubicBezTo>
                  <a:cubicBezTo>
                    <a:pt x="143" y="81"/>
                    <a:pt x="144" y="82"/>
                    <a:pt x="144" y="82"/>
                  </a:cubicBezTo>
                  <a:cubicBezTo>
                    <a:pt x="144" y="82"/>
                    <a:pt x="143" y="81"/>
                    <a:pt x="143" y="81"/>
                  </a:cubicBezTo>
                  <a:close/>
                  <a:moveTo>
                    <a:pt x="144" y="83"/>
                  </a:moveTo>
                  <a:cubicBezTo>
                    <a:pt x="144" y="83"/>
                    <a:pt x="144" y="83"/>
                    <a:pt x="143" y="83"/>
                  </a:cubicBezTo>
                  <a:cubicBezTo>
                    <a:pt x="144" y="82"/>
                    <a:pt x="144" y="83"/>
                    <a:pt x="144" y="83"/>
                  </a:cubicBezTo>
                  <a:close/>
                  <a:moveTo>
                    <a:pt x="144" y="82"/>
                  </a:moveTo>
                  <a:cubicBezTo>
                    <a:pt x="144" y="82"/>
                    <a:pt x="144" y="82"/>
                    <a:pt x="144" y="82"/>
                  </a:cubicBezTo>
                  <a:cubicBezTo>
                    <a:pt x="144" y="83"/>
                    <a:pt x="144" y="82"/>
                    <a:pt x="144" y="82"/>
                  </a:cubicBezTo>
                  <a:close/>
                  <a:moveTo>
                    <a:pt x="145" y="82"/>
                  </a:moveTo>
                  <a:cubicBezTo>
                    <a:pt x="145" y="82"/>
                    <a:pt x="144" y="82"/>
                    <a:pt x="144" y="82"/>
                  </a:cubicBezTo>
                  <a:cubicBezTo>
                    <a:pt x="144" y="82"/>
                    <a:pt x="144" y="82"/>
                    <a:pt x="144" y="82"/>
                  </a:cubicBezTo>
                  <a:cubicBezTo>
                    <a:pt x="144" y="82"/>
                    <a:pt x="144" y="82"/>
                    <a:pt x="145" y="82"/>
                  </a:cubicBezTo>
                  <a:cubicBezTo>
                    <a:pt x="145" y="82"/>
                    <a:pt x="144" y="82"/>
                    <a:pt x="145" y="82"/>
                  </a:cubicBezTo>
                  <a:close/>
                  <a:moveTo>
                    <a:pt x="146" y="82"/>
                  </a:move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lose/>
                  <a:moveTo>
                    <a:pt x="143" y="87"/>
                  </a:moveTo>
                  <a:cubicBezTo>
                    <a:pt x="143" y="87"/>
                    <a:pt x="143" y="87"/>
                    <a:pt x="143" y="87"/>
                  </a:cubicBezTo>
                  <a:cubicBezTo>
                    <a:pt x="143" y="87"/>
                    <a:pt x="143" y="87"/>
                    <a:pt x="143" y="87"/>
                  </a:cubicBezTo>
                  <a:close/>
                  <a:moveTo>
                    <a:pt x="145" y="88"/>
                  </a:moveTo>
                  <a:cubicBezTo>
                    <a:pt x="145" y="88"/>
                    <a:pt x="144" y="88"/>
                    <a:pt x="144" y="88"/>
                  </a:cubicBezTo>
                  <a:cubicBezTo>
                    <a:pt x="144" y="88"/>
                    <a:pt x="145" y="88"/>
                    <a:pt x="145" y="88"/>
                  </a:cubicBezTo>
                  <a:close/>
                  <a:moveTo>
                    <a:pt x="148" y="84"/>
                  </a:moveTo>
                  <a:cubicBezTo>
                    <a:pt x="148" y="84"/>
                    <a:pt x="149" y="85"/>
                    <a:pt x="150" y="85"/>
                  </a:cubicBezTo>
                  <a:cubicBezTo>
                    <a:pt x="151" y="86"/>
                    <a:pt x="152" y="86"/>
                    <a:pt x="153" y="87"/>
                  </a:cubicBezTo>
                  <a:cubicBezTo>
                    <a:pt x="151" y="86"/>
                    <a:pt x="149" y="85"/>
                    <a:pt x="148" y="84"/>
                  </a:cubicBezTo>
                  <a:close/>
                  <a:moveTo>
                    <a:pt x="149" y="83"/>
                  </a:moveTo>
                  <a:cubicBezTo>
                    <a:pt x="149" y="83"/>
                    <a:pt x="149" y="83"/>
                    <a:pt x="149" y="83"/>
                  </a:cubicBezTo>
                  <a:cubicBezTo>
                    <a:pt x="149" y="83"/>
                    <a:pt x="149" y="83"/>
                    <a:pt x="149" y="83"/>
                  </a:cubicBezTo>
                  <a:close/>
                  <a:moveTo>
                    <a:pt x="148" y="86"/>
                  </a:moveTo>
                  <a:cubicBezTo>
                    <a:pt x="148" y="86"/>
                    <a:pt x="149" y="86"/>
                    <a:pt x="148" y="86"/>
                  </a:cubicBezTo>
                  <a:cubicBezTo>
                    <a:pt x="149" y="86"/>
                    <a:pt x="149" y="85"/>
                    <a:pt x="149" y="86"/>
                  </a:cubicBezTo>
                  <a:cubicBezTo>
                    <a:pt x="149" y="86"/>
                    <a:pt x="149" y="86"/>
                    <a:pt x="148" y="86"/>
                  </a:cubicBezTo>
                  <a:close/>
                  <a:moveTo>
                    <a:pt x="150" y="84"/>
                  </a:moveTo>
                  <a:cubicBezTo>
                    <a:pt x="150" y="84"/>
                    <a:pt x="150" y="84"/>
                    <a:pt x="150" y="83"/>
                  </a:cubicBezTo>
                  <a:cubicBezTo>
                    <a:pt x="150" y="83"/>
                    <a:pt x="150" y="83"/>
                    <a:pt x="150" y="84"/>
                  </a:cubicBezTo>
                  <a:close/>
                  <a:moveTo>
                    <a:pt x="150" y="84"/>
                  </a:move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lose/>
                  <a:moveTo>
                    <a:pt x="150" y="84"/>
                  </a:moveTo>
                  <a:cubicBezTo>
                    <a:pt x="150" y="84"/>
                    <a:pt x="151" y="84"/>
                    <a:pt x="151" y="84"/>
                  </a:cubicBezTo>
                  <a:cubicBezTo>
                    <a:pt x="151" y="84"/>
                    <a:pt x="151" y="84"/>
                    <a:pt x="151" y="84"/>
                  </a:cubicBezTo>
                  <a:cubicBezTo>
                    <a:pt x="151" y="84"/>
                    <a:pt x="150" y="84"/>
                    <a:pt x="150" y="84"/>
                  </a:cubicBezTo>
                  <a:close/>
                  <a:moveTo>
                    <a:pt x="150" y="86"/>
                  </a:moveTo>
                  <a:cubicBezTo>
                    <a:pt x="150" y="86"/>
                    <a:pt x="149" y="86"/>
                    <a:pt x="149" y="86"/>
                  </a:cubicBezTo>
                  <a:cubicBezTo>
                    <a:pt x="149" y="86"/>
                    <a:pt x="150" y="86"/>
                    <a:pt x="150" y="86"/>
                  </a:cubicBezTo>
                  <a:close/>
                  <a:moveTo>
                    <a:pt x="148" y="91"/>
                  </a:moveTo>
                  <a:cubicBezTo>
                    <a:pt x="148" y="91"/>
                    <a:pt x="148" y="91"/>
                    <a:pt x="149" y="91"/>
                  </a:cubicBezTo>
                  <a:cubicBezTo>
                    <a:pt x="149" y="91"/>
                    <a:pt x="148" y="91"/>
                    <a:pt x="148" y="91"/>
                  </a:cubicBezTo>
                  <a:close/>
                  <a:moveTo>
                    <a:pt x="152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1" y="88"/>
                    <a:pt x="151" y="88"/>
                    <a:pt x="151" y="88"/>
                  </a:cubicBezTo>
                  <a:cubicBezTo>
                    <a:pt x="151" y="87"/>
                    <a:pt x="151" y="88"/>
                    <a:pt x="152" y="88"/>
                  </a:cubicBezTo>
                  <a:close/>
                  <a:moveTo>
                    <a:pt x="151" y="88"/>
                  </a:moveTo>
                  <a:cubicBezTo>
                    <a:pt x="151" y="87"/>
                    <a:pt x="151" y="88"/>
                    <a:pt x="152" y="88"/>
                  </a:cubicBezTo>
                  <a:cubicBezTo>
                    <a:pt x="152" y="87"/>
                    <a:pt x="152" y="88"/>
                    <a:pt x="152" y="87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1" y="88"/>
                  </a:cubicBezTo>
                  <a:close/>
                  <a:moveTo>
                    <a:pt x="152" y="88"/>
                  </a:moveTo>
                  <a:cubicBezTo>
                    <a:pt x="152" y="87"/>
                    <a:pt x="152" y="87"/>
                    <a:pt x="152" y="87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2" y="88"/>
                    <a:pt x="153" y="88"/>
                    <a:pt x="152" y="88"/>
                  </a:cubicBezTo>
                  <a:close/>
                  <a:moveTo>
                    <a:pt x="154" y="86"/>
                  </a:moveTo>
                  <a:cubicBezTo>
                    <a:pt x="154" y="86"/>
                    <a:pt x="154" y="86"/>
                    <a:pt x="154" y="86"/>
                  </a:cubicBezTo>
                  <a:cubicBezTo>
                    <a:pt x="154" y="86"/>
                    <a:pt x="154" y="86"/>
                    <a:pt x="154" y="86"/>
                  </a:cubicBezTo>
                  <a:close/>
                  <a:moveTo>
                    <a:pt x="151" y="93"/>
                  </a:moveTo>
                  <a:cubicBezTo>
                    <a:pt x="151" y="93"/>
                    <a:pt x="150" y="92"/>
                    <a:pt x="150" y="92"/>
                  </a:cubicBezTo>
                  <a:cubicBezTo>
                    <a:pt x="151" y="92"/>
                    <a:pt x="151" y="93"/>
                    <a:pt x="151" y="93"/>
                  </a:cubicBezTo>
                  <a:close/>
                  <a:moveTo>
                    <a:pt x="153" y="88"/>
                  </a:moveTo>
                  <a:cubicBezTo>
                    <a:pt x="154" y="88"/>
                    <a:pt x="153" y="88"/>
                    <a:pt x="154" y="88"/>
                  </a:cubicBezTo>
                  <a:cubicBezTo>
                    <a:pt x="154" y="88"/>
                    <a:pt x="154" y="88"/>
                    <a:pt x="153" y="88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3" y="88"/>
                    <a:pt x="153" y="88"/>
                  </a:cubicBezTo>
                  <a:close/>
                  <a:moveTo>
                    <a:pt x="154" y="86"/>
                  </a:moveTo>
                  <a:cubicBezTo>
                    <a:pt x="155" y="86"/>
                    <a:pt x="155" y="87"/>
                    <a:pt x="156" y="87"/>
                  </a:cubicBezTo>
                  <a:cubicBezTo>
                    <a:pt x="155" y="87"/>
                    <a:pt x="155" y="87"/>
                    <a:pt x="154" y="86"/>
                  </a:cubicBezTo>
                  <a:close/>
                  <a:moveTo>
                    <a:pt x="154" y="88"/>
                  </a:moveTo>
                  <a:cubicBezTo>
                    <a:pt x="154" y="87"/>
                    <a:pt x="154" y="87"/>
                    <a:pt x="154" y="88"/>
                  </a:cubicBezTo>
                  <a:cubicBezTo>
                    <a:pt x="154" y="88"/>
                    <a:pt x="154" y="88"/>
                    <a:pt x="154" y="88"/>
                  </a:cubicBezTo>
                  <a:close/>
                  <a:moveTo>
                    <a:pt x="151" y="92"/>
                  </a:moveTo>
                  <a:cubicBezTo>
                    <a:pt x="152" y="92"/>
                    <a:pt x="152" y="93"/>
                    <a:pt x="152" y="93"/>
                  </a:cubicBezTo>
                  <a:cubicBezTo>
                    <a:pt x="152" y="93"/>
                    <a:pt x="152" y="93"/>
                    <a:pt x="151" y="92"/>
                  </a:cubicBezTo>
                  <a:close/>
                  <a:moveTo>
                    <a:pt x="153" y="90"/>
                  </a:moveTo>
                  <a:cubicBezTo>
                    <a:pt x="153" y="91"/>
                    <a:pt x="153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  <a:close/>
                  <a:moveTo>
                    <a:pt x="154" y="89"/>
                  </a:moveTo>
                  <a:cubicBezTo>
                    <a:pt x="154" y="89"/>
                    <a:pt x="154" y="89"/>
                    <a:pt x="155" y="89"/>
                  </a:cubicBezTo>
                  <a:cubicBezTo>
                    <a:pt x="154" y="89"/>
                    <a:pt x="154" y="89"/>
                    <a:pt x="154" y="89"/>
                  </a:cubicBezTo>
                  <a:close/>
                  <a:moveTo>
                    <a:pt x="156" y="87"/>
                  </a:moveTo>
                  <a:cubicBezTo>
                    <a:pt x="156" y="87"/>
                    <a:pt x="156" y="87"/>
                    <a:pt x="156" y="87"/>
                  </a:cubicBezTo>
                  <a:cubicBezTo>
                    <a:pt x="156" y="87"/>
                    <a:pt x="156" y="87"/>
                    <a:pt x="156" y="87"/>
                  </a:cubicBezTo>
                  <a:close/>
                  <a:moveTo>
                    <a:pt x="154" y="91"/>
                  </a:moveTo>
                  <a:cubicBezTo>
                    <a:pt x="154" y="91"/>
                    <a:pt x="154" y="91"/>
                    <a:pt x="154" y="91"/>
                  </a:cubicBezTo>
                  <a:cubicBezTo>
                    <a:pt x="154" y="91"/>
                    <a:pt x="154" y="91"/>
                    <a:pt x="154" y="91"/>
                  </a:cubicBezTo>
                  <a:close/>
                  <a:moveTo>
                    <a:pt x="153" y="94"/>
                  </a:moveTo>
                  <a:cubicBezTo>
                    <a:pt x="153" y="94"/>
                    <a:pt x="152" y="94"/>
                    <a:pt x="152" y="94"/>
                  </a:cubicBezTo>
                  <a:cubicBezTo>
                    <a:pt x="152" y="93"/>
                    <a:pt x="152" y="94"/>
                    <a:pt x="153" y="94"/>
                  </a:cubicBezTo>
                  <a:close/>
                  <a:moveTo>
                    <a:pt x="158" y="88"/>
                  </a:moveTo>
                  <a:cubicBezTo>
                    <a:pt x="158" y="88"/>
                    <a:pt x="157" y="88"/>
                    <a:pt x="157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7" y="87"/>
                    <a:pt x="156" y="87"/>
                  </a:cubicBezTo>
                  <a:cubicBezTo>
                    <a:pt x="157" y="88"/>
                    <a:pt x="157" y="88"/>
                    <a:pt x="158" y="88"/>
                  </a:cubicBezTo>
                  <a:close/>
                  <a:moveTo>
                    <a:pt x="154" y="95"/>
                  </a:moveTo>
                  <a:cubicBezTo>
                    <a:pt x="154" y="95"/>
                    <a:pt x="153" y="95"/>
                    <a:pt x="153" y="95"/>
                  </a:cubicBezTo>
                  <a:cubicBezTo>
                    <a:pt x="153" y="95"/>
                    <a:pt x="153" y="95"/>
                    <a:pt x="153" y="94"/>
                  </a:cubicBezTo>
                  <a:cubicBezTo>
                    <a:pt x="153" y="94"/>
                    <a:pt x="153" y="95"/>
                    <a:pt x="153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6" y="90"/>
                  </a:moveTo>
                  <a:cubicBezTo>
                    <a:pt x="156" y="90"/>
                    <a:pt x="156" y="90"/>
                    <a:pt x="156" y="90"/>
                  </a:cubicBezTo>
                  <a:cubicBezTo>
                    <a:pt x="156" y="90"/>
                    <a:pt x="156" y="90"/>
                    <a:pt x="156" y="90"/>
                  </a:cubicBezTo>
                  <a:close/>
                  <a:moveTo>
                    <a:pt x="156" y="90"/>
                  </a:moveTo>
                  <a:cubicBezTo>
                    <a:pt x="156" y="90"/>
                    <a:pt x="156" y="90"/>
                    <a:pt x="155" y="90"/>
                  </a:cubicBezTo>
                  <a:cubicBezTo>
                    <a:pt x="156" y="90"/>
                    <a:pt x="156" y="90"/>
                    <a:pt x="156" y="90"/>
                  </a:cubicBezTo>
                  <a:close/>
                  <a:moveTo>
                    <a:pt x="154" y="95"/>
                  </a:move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4" y="95"/>
                  </a:move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7" y="93"/>
                  </a:moveTo>
                  <a:cubicBezTo>
                    <a:pt x="157" y="93"/>
                    <a:pt x="156" y="93"/>
                    <a:pt x="156" y="93"/>
                  </a:cubicBezTo>
                  <a:cubicBezTo>
                    <a:pt x="156" y="93"/>
                    <a:pt x="156" y="92"/>
                    <a:pt x="156" y="92"/>
                  </a:cubicBezTo>
                  <a:cubicBezTo>
                    <a:pt x="157" y="93"/>
                    <a:pt x="157" y="93"/>
                    <a:pt x="157" y="93"/>
                  </a:cubicBezTo>
                  <a:close/>
                  <a:moveTo>
                    <a:pt x="155" y="96"/>
                  </a:moveTo>
                  <a:cubicBezTo>
                    <a:pt x="155" y="96"/>
                    <a:pt x="155" y="96"/>
                    <a:pt x="156" y="96"/>
                  </a:cubicBezTo>
                  <a:cubicBezTo>
                    <a:pt x="155" y="96"/>
                    <a:pt x="155" y="96"/>
                    <a:pt x="155" y="96"/>
                  </a:cubicBezTo>
                  <a:close/>
                  <a:moveTo>
                    <a:pt x="159" y="90"/>
                  </a:moveTo>
                  <a:cubicBezTo>
                    <a:pt x="159" y="89"/>
                    <a:pt x="159" y="89"/>
                    <a:pt x="159" y="89"/>
                  </a:cubicBezTo>
                  <a:cubicBezTo>
                    <a:pt x="159" y="89"/>
                    <a:pt x="159" y="90"/>
                    <a:pt x="159" y="89"/>
                  </a:cubicBezTo>
                  <a:cubicBezTo>
                    <a:pt x="159" y="89"/>
                    <a:pt x="159" y="89"/>
                    <a:pt x="159" y="90"/>
                  </a:cubicBezTo>
                  <a:close/>
                  <a:moveTo>
                    <a:pt x="160" y="91"/>
                  </a:moveTo>
                  <a:cubicBezTo>
                    <a:pt x="160" y="91"/>
                    <a:pt x="160" y="91"/>
                    <a:pt x="159" y="91"/>
                  </a:cubicBezTo>
                  <a:cubicBezTo>
                    <a:pt x="159" y="91"/>
                    <a:pt x="160" y="91"/>
                    <a:pt x="160" y="91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21" y="5"/>
                  </a:moveTo>
                  <a:cubicBezTo>
                    <a:pt x="22" y="6"/>
                    <a:pt x="22" y="6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7"/>
                    <a:pt x="25" y="8"/>
                    <a:pt x="26" y="8"/>
                  </a:cubicBezTo>
                  <a:cubicBezTo>
                    <a:pt x="26" y="8"/>
                    <a:pt x="26" y="8"/>
                    <a:pt x="25" y="8"/>
                  </a:cubicBezTo>
                  <a:cubicBezTo>
                    <a:pt x="26" y="9"/>
                    <a:pt x="27" y="9"/>
                    <a:pt x="27" y="10"/>
                  </a:cubicBezTo>
                  <a:cubicBezTo>
                    <a:pt x="27" y="10"/>
                    <a:pt x="28" y="10"/>
                    <a:pt x="28" y="9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7" y="10"/>
                    <a:pt x="27" y="10"/>
                  </a:cubicBezTo>
                  <a:cubicBezTo>
                    <a:pt x="28" y="10"/>
                    <a:pt x="28" y="11"/>
                    <a:pt x="29" y="10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30" y="11"/>
                    <a:pt x="30" y="11"/>
                  </a:cubicBezTo>
                  <a:cubicBezTo>
                    <a:pt x="30" y="12"/>
                    <a:pt x="30" y="11"/>
                    <a:pt x="30" y="12"/>
                  </a:cubicBezTo>
                  <a:cubicBezTo>
                    <a:pt x="30" y="12"/>
                    <a:pt x="30" y="11"/>
                    <a:pt x="30" y="12"/>
                  </a:cubicBezTo>
                  <a:cubicBezTo>
                    <a:pt x="30" y="12"/>
                    <a:pt x="30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3"/>
                    <a:pt x="30" y="12"/>
                    <a:pt x="30" y="12"/>
                  </a:cubicBezTo>
                  <a:cubicBezTo>
                    <a:pt x="31" y="13"/>
                    <a:pt x="31" y="13"/>
                    <a:pt x="32" y="13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3" y="15"/>
                    <a:pt x="34" y="15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5"/>
                    <a:pt x="35" y="15"/>
                    <a:pt x="34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6" y="16"/>
                    <a:pt x="36" y="16"/>
                  </a:cubicBezTo>
                  <a:cubicBezTo>
                    <a:pt x="36" y="16"/>
                    <a:pt x="35" y="16"/>
                    <a:pt x="36" y="17"/>
                  </a:cubicBezTo>
                  <a:cubicBezTo>
                    <a:pt x="36" y="17"/>
                    <a:pt x="36" y="16"/>
                    <a:pt x="36" y="16"/>
                  </a:cubicBezTo>
                  <a:cubicBezTo>
                    <a:pt x="36" y="16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9"/>
                    <a:pt x="38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40" y="19"/>
                  </a:cubicBezTo>
                  <a:cubicBezTo>
                    <a:pt x="40" y="19"/>
                    <a:pt x="39" y="19"/>
                    <a:pt x="40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19"/>
                    <a:pt x="39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0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3" y="22"/>
                    <a:pt x="42" y="22"/>
                  </a:cubicBezTo>
                  <a:cubicBezTo>
                    <a:pt x="42" y="21"/>
                    <a:pt x="40" y="20"/>
                    <a:pt x="40" y="20"/>
                  </a:cubicBezTo>
                  <a:cubicBezTo>
                    <a:pt x="40" y="20"/>
                    <a:pt x="40" y="20"/>
                    <a:pt x="39" y="20"/>
                  </a:cubicBezTo>
                  <a:cubicBezTo>
                    <a:pt x="39" y="20"/>
                    <a:pt x="40" y="20"/>
                    <a:pt x="40" y="20"/>
                  </a:cubicBezTo>
                  <a:cubicBezTo>
                    <a:pt x="40" y="20"/>
                    <a:pt x="40" y="20"/>
                    <a:pt x="39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1"/>
                    <a:pt x="40" y="21"/>
                  </a:cubicBezTo>
                  <a:cubicBezTo>
                    <a:pt x="40" y="20"/>
                    <a:pt x="40" y="21"/>
                    <a:pt x="41" y="21"/>
                  </a:cubicBezTo>
                  <a:cubicBezTo>
                    <a:pt x="41" y="21"/>
                    <a:pt x="40" y="21"/>
                    <a:pt x="40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2" y="21"/>
                    <a:pt x="42" y="21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3" y="22"/>
                    <a:pt x="42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3"/>
                    <a:pt x="43" y="22"/>
                  </a:cubicBezTo>
                  <a:cubicBezTo>
                    <a:pt x="43" y="23"/>
                    <a:pt x="43" y="23"/>
                    <a:pt x="44" y="23"/>
                  </a:cubicBezTo>
                  <a:cubicBezTo>
                    <a:pt x="44" y="23"/>
                    <a:pt x="43" y="23"/>
                    <a:pt x="43" y="23"/>
                  </a:cubicBezTo>
                  <a:cubicBezTo>
                    <a:pt x="43" y="23"/>
                    <a:pt x="44" y="23"/>
                    <a:pt x="43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2"/>
                    <a:pt x="43" y="22"/>
                    <a:pt x="43" y="22"/>
                  </a:cubicBezTo>
                  <a:cubicBezTo>
                    <a:pt x="44" y="22"/>
                    <a:pt x="44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6" y="23"/>
                  </a:cubicBezTo>
                  <a:cubicBezTo>
                    <a:pt x="46" y="23"/>
                    <a:pt x="46" y="24"/>
                    <a:pt x="46" y="24"/>
                  </a:cubicBezTo>
                  <a:cubicBezTo>
                    <a:pt x="46" y="24"/>
                    <a:pt x="46" y="24"/>
                    <a:pt x="46" y="23"/>
                  </a:cubicBezTo>
                  <a:cubicBezTo>
                    <a:pt x="46" y="23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5"/>
                    <a:pt x="47" y="25"/>
                    <a:pt x="47" y="24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4"/>
                  </a:cubicBezTo>
                  <a:cubicBezTo>
                    <a:pt x="47" y="24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8" y="25"/>
                    <a:pt x="48" y="26"/>
                    <a:pt x="48" y="25"/>
                  </a:cubicBezTo>
                  <a:cubicBezTo>
                    <a:pt x="48" y="25"/>
                    <a:pt x="48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2" y="28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9"/>
                    <a:pt x="53" y="29"/>
                  </a:cubicBezTo>
                  <a:cubicBezTo>
                    <a:pt x="54" y="29"/>
                    <a:pt x="53" y="29"/>
                    <a:pt x="53" y="28"/>
                  </a:cubicBezTo>
                  <a:cubicBezTo>
                    <a:pt x="54" y="29"/>
                    <a:pt x="55" y="30"/>
                    <a:pt x="56" y="30"/>
                  </a:cubicBezTo>
                  <a:cubicBezTo>
                    <a:pt x="56" y="30"/>
                    <a:pt x="55" y="30"/>
                    <a:pt x="55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1"/>
                    <a:pt x="55" y="30"/>
                    <a:pt x="55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3" y="29"/>
                    <a:pt x="52" y="28"/>
                    <a:pt x="51" y="27"/>
                  </a:cubicBezTo>
                  <a:cubicBezTo>
                    <a:pt x="51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49" y="27"/>
                    <a:pt x="50" y="27"/>
                    <a:pt x="50" y="27"/>
                  </a:cubicBezTo>
                  <a:cubicBezTo>
                    <a:pt x="50" y="27"/>
                    <a:pt x="49" y="27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8" y="26"/>
                    <a:pt x="49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8" y="26"/>
                    <a:pt x="48" y="26"/>
                    <a:pt x="48" y="27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8" y="26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50" y="27"/>
                    <a:pt x="50" y="27"/>
                  </a:cubicBezTo>
                  <a:cubicBezTo>
                    <a:pt x="50" y="27"/>
                    <a:pt x="50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1" y="29"/>
                  </a:cubicBezTo>
                  <a:cubicBezTo>
                    <a:pt x="51" y="29"/>
                    <a:pt x="50" y="29"/>
                    <a:pt x="50" y="29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9" y="28"/>
                    <a:pt x="49" y="28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7" y="27"/>
                    <a:pt x="47" y="27"/>
                  </a:cubicBezTo>
                  <a:cubicBezTo>
                    <a:pt x="47" y="26"/>
                    <a:pt x="47" y="27"/>
                    <a:pt x="47" y="27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6" y="26"/>
                    <a:pt x="46" y="26"/>
                    <a:pt x="45" y="25"/>
                  </a:cubicBezTo>
                  <a:cubicBezTo>
                    <a:pt x="46" y="25"/>
                    <a:pt x="46" y="26"/>
                    <a:pt x="47" y="26"/>
                  </a:cubicBezTo>
                  <a:cubicBezTo>
                    <a:pt x="47" y="26"/>
                    <a:pt x="47" y="27"/>
                    <a:pt x="48" y="27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5"/>
                    <a:pt x="47" y="25"/>
                  </a:cubicBezTo>
                  <a:cubicBezTo>
                    <a:pt x="47" y="25"/>
                    <a:pt x="47" y="26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5"/>
                  </a:cubicBezTo>
                  <a:cubicBezTo>
                    <a:pt x="45" y="25"/>
                    <a:pt x="44" y="24"/>
                    <a:pt x="44" y="24"/>
                  </a:cubicBezTo>
                  <a:cubicBezTo>
                    <a:pt x="44" y="23"/>
                    <a:pt x="43" y="23"/>
                    <a:pt x="42" y="23"/>
                  </a:cubicBezTo>
                  <a:cubicBezTo>
                    <a:pt x="42" y="22"/>
                    <a:pt x="42" y="23"/>
                    <a:pt x="42" y="23"/>
                  </a:cubicBezTo>
                  <a:cubicBezTo>
                    <a:pt x="42" y="22"/>
                    <a:pt x="42" y="23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22"/>
                    <a:pt x="41" y="22"/>
                    <a:pt x="42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40" y="21"/>
                    <a:pt x="40" y="21"/>
                  </a:cubicBezTo>
                  <a:cubicBezTo>
                    <a:pt x="40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8" y="20"/>
                    <a:pt x="39" y="21"/>
                  </a:cubicBezTo>
                  <a:cubicBezTo>
                    <a:pt x="39" y="20"/>
                    <a:pt x="39" y="20"/>
                    <a:pt x="39" y="21"/>
                  </a:cubicBezTo>
                  <a:cubicBezTo>
                    <a:pt x="39" y="20"/>
                    <a:pt x="39" y="20"/>
                    <a:pt x="38" y="20"/>
                  </a:cubicBezTo>
                  <a:cubicBezTo>
                    <a:pt x="38" y="20"/>
                    <a:pt x="38" y="20"/>
                    <a:pt x="39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19"/>
                    <a:pt x="37" y="19"/>
                    <a:pt x="37" y="19"/>
                  </a:cubicBezTo>
                  <a:cubicBezTo>
                    <a:pt x="36" y="19"/>
                    <a:pt x="36" y="18"/>
                    <a:pt x="35" y="18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4" y="18"/>
                    <a:pt x="35" y="18"/>
                    <a:pt x="34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9"/>
                    <a:pt x="35" y="18"/>
                    <a:pt x="35" y="18"/>
                  </a:cubicBezTo>
                  <a:cubicBezTo>
                    <a:pt x="35" y="18"/>
                    <a:pt x="35" y="19"/>
                    <a:pt x="35" y="19"/>
                  </a:cubicBezTo>
                  <a:cubicBezTo>
                    <a:pt x="36" y="19"/>
                    <a:pt x="35" y="19"/>
                    <a:pt x="36" y="18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9"/>
                    <a:pt x="36" y="19"/>
                    <a:pt x="36" y="19"/>
                  </a:cubicBezTo>
                  <a:cubicBezTo>
                    <a:pt x="36" y="19"/>
                    <a:pt x="37" y="20"/>
                    <a:pt x="37" y="20"/>
                  </a:cubicBezTo>
                  <a:cubicBezTo>
                    <a:pt x="37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2"/>
                  </a:cubicBezTo>
                  <a:cubicBezTo>
                    <a:pt x="39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1" y="22"/>
                  </a:cubicBezTo>
                  <a:cubicBezTo>
                    <a:pt x="41" y="22"/>
                    <a:pt x="41" y="23"/>
                    <a:pt x="41" y="22"/>
                  </a:cubicBezTo>
                  <a:cubicBezTo>
                    <a:pt x="41" y="22"/>
                    <a:pt x="41" y="23"/>
                    <a:pt x="41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41" y="23"/>
                    <a:pt x="42" y="23"/>
                  </a:cubicBezTo>
                  <a:cubicBezTo>
                    <a:pt x="41" y="23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5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1" y="24"/>
                    <a:pt x="41" y="24"/>
                  </a:cubicBezTo>
                  <a:cubicBezTo>
                    <a:pt x="41" y="23"/>
                    <a:pt x="41" y="24"/>
                    <a:pt x="41" y="24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1" y="24"/>
                    <a:pt x="41" y="24"/>
                  </a:cubicBezTo>
                  <a:cubicBezTo>
                    <a:pt x="42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5"/>
                  </a:cubicBezTo>
                  <a:cubicBezTo>
                    <a:pt x="42" y="25"/>
                    <a:pt x="42" y="25"/>
                    <a:pt x="42" y="24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3" y="25"/>
                    <a:pt x="43" y="25"/>
                  </a:cubicBezTo>
                  <a:cubicBezTo>
                    <a:pt x="42" y="26"/>
                    <a:pt x="43" y="26"/>
                    <a:pt x="43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5" y="27"/>
                  </a:cubicBezTo>
                  <a:cubicBezTo>
                    <a:pt x="45" y="27"/>
                    <a:pt x="44" y="26"/>
                    <a:pt x="44" y="26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cubicBezTo>
                    <a:pt x="45" y="27"/>
                    <a:pt x="45" y="28"/>
                    <a:pt x="46" y="27"/>
                  </a:cubicBezTo>
                  <a:cubicBezTo>
                    <a:pt x="45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7"/>
                    <a:pt x="45" y="27"/>
                  </a:cubicBezTo>
                  <a:cubicBezTo>
                    <a:pt x="45" y="27"/>
                    <a:pt x="46" y="27"/>
                    <a:pt x="46" y="27"/>
                  </a:cubicBezTo>
                  <a:cubicBezTo>
                    <a:pt x="46" y="27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6" y="26"/>
                    <a:pt x="46" y="26"/>
                  </a:cubicBezTo>
                  <a:cubicBezTo>
                    <a:pt x="46" y="26"/>
                    <a:pt x="46" y="26"/>
                    <a:pt x="45" y="26"/>
                  </a:cubicBezTo>
                  <a:cubicBezTo>
                    <a:pt x="46" y="26"/>
                    <a:pt x="46" y="26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7"/>
                    <a:pt x="47" y="27"/>
                  </a:cubicBezTo>
                  <a:cubicBezTo>
                    <a:pt x="47" y="27"/>
                    <a:pt x="47" y="28"/>
                    <a:pt x="47" y="28"/>
                  </a:cubicBezTo>
                  <a:cubicBezTo>
                    <a:pt x="47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9" y="29"/>
                    <a:pt x="49" y="29"/>
                    <a:pt x="50" y="29"/>
                  </a:cubicBezTo>
                  <a:cubicBezTo>
                    <a:pt x="50" y="29"/>
                    <a:pt x="49" y="29"/>
                    <a:pt x="49" y="29"/>
                  </a:cubicBezTo>
                  <a:cubicBezTo>
                    <a:pt x="49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30"/>
                  </a:cubicBezTo>
                  <a:cubicBezTo>
                    <a:pt x="50" y="30"/>
                    <a:pt x="50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2" y="30"/>
                    <a:pt x="52" y="30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0"/>
                  </a:cubicBezTo>
                  <a:cubicBezTo>
                    <a:pt x="51" y="30"/>
                    <a:pt x="51" y="30"/>
                    <a:pt x="51" y="31"/>
                  </a:cubicBezTo>
                  <a:cubicBezTo>
                    <a:pt x="51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30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8" y="29"/>
                  </a:cubicBezTo>
                  <a:cubicBezTo>
                    <a:pt x="48" y="29"/>
                    <a:pt x="49" y="29"/>
                    <a:pt x="49" y="30"/>
                  </a:cubicBezTo>
                  <a:cubicBezTo>
                    <a:pt x="48" y="29"/>
                    <a:pt x="48" y="29"/>
                    <a:pt x="48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7" y="29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6" y="27"/>
                    <a:pt x="46" y="27"/>
                  </a:cubicBezTo>
                  <a:cubicBezTo>
                    <a:pt x="46" y="27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9"/>
                  </a:cubicBezTo>
                  <a:cubicBezTo>
                    <a:pt x="46" y="28"/>
                    <a:pt x="46" y="28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5" y="29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6"/>
                    <a:pt x="43" y="26"/>
                  </a:cubicBezTo>
                  <a:cubicBezTo>
                    <a:pt x="43" y="26"/>
                    <a:pt x="43" y="26"/>
                    <a:pt x="42" y="26"/>
                  </a:cubicBezTo>
                  <a:cubicBezTo>
                    <a:pt x="43" y="26"/>
                    <a:pt x="42" y="26"/>
                    <a:pt x="42" y="26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7"/>
                    <a:pt x="42" y="26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2" y="26"/>
                    <a:pt x="42" y="26"/>
                  </a:cubicBezTo>
                  <a:cubicBezTo>
                    <a:pt x="41" y="26"/>
                    <a:pt x="41" y="26"/>
                    <a:pt x="41" y="25"/>
                  </a:cubicBezTo>
                  <a:cubicBezTo>
                    <a:pt x="40" y="25"/>
                    <a:pt x="40" y="26"/>
                    <a:pt x="40" y="26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9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9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8" y="23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8" y="23"/>
                    <a:pt x="38" y="24"/>
                    <a:pt x="38" y="24"/>
                  </a:cubicBezTo>
                  <a:cubicBezTo>
                    <a:pt x="38" y="24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4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6" y="24"/>
                    <a:pt x="37" y="24"/>
                    <a:pt x="37" y="24"/>
                  </a:cubicBezTo>
                  <a:cubicBezTo>
                    <a:pt x="37" y="24"/>
                    <a:pt x="37" y="24"/>
                    <a:pt x="36" y="24"/>
                  </a:cubicBezTo>
                  <a:cubicBezTo>
                    <a:pt x="37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3"/>
                  </a:cubicBezTo>
                  <a:cubicBezTo>
                    <a:pt x="36" y="23"/>
                    <a:pt x="36" y="24"/>
                    <a:pt x="36" y="23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5" y="24"/>
                  </a:cubicBezTo>
                  <a:cubicBezTo>
                    <a:pt x="35" y="24"/>
                    <a:pt x="35" y="23"/>
                    <a:pt x="36" y="24"/>
                  </a:cubicBezTo>
                  <a:cubicBezTo>
                    <a:pt x="35" y="24"/>
                    <a:pt x="35" y="23"/>
                    <a:pt x="35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36" y="24"/>
                    <a:pt x="36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3"/>
                  </a:cubicBezTo>
                  <a:cubicBezTo>
                    <a:pt x="35" y="24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6" y="23"/>
                  </a:cubicBezTo>
                  <a:cubicBezTo>
                    <a:pt x="36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4" y="23"/>
                    <a:pt x="35" y="23"/>
                    <a:pt x="34" y="23"/>
                  </a:cubicBezTo>
                  <a:cubicBezTo>
                    <a:pt x="34" y="23"/>
                    <a:pt x="35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2"/>
                  </a:cubicBezTo>
                  <a:cubicBezTo>
                    <a:pt x="34" y="22"/>
                    <a:pt x="34" y="23"/>
                    <a:pt x="34" y="22"/>
                  </a:cubicBezTo>
                  <a:cubicBezTo>
                    <a:pt x="33" y="22"/>
                    <a:pt x="34" y="22"/>
                    <a:pt x="33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3"/>
                    <a:pt x="33" y="22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4" y="23"/>
                    <a:pt x="34" y="23"/>
                    <a:pt x="33" y="23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3" y="24"/>
                  </a:cubicBezTo>
                  <a:cubicBezTo>
                    <a:pt x="33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5"/>
                  </a:cubicBezTo>
                  <a:cubicBezTo>
                    <a:pt x="34" y="25"/>
                    <a:pt x="34" y="24"/>
                    <a:pt x="34" y="24"/>
                  </a:cubicBezTo>
                  <a:cubicBezTo>
                    <a:pt x="34" y="25"/>
                    <a:pt x="35" y="24"/>
                    <a:pt x="35" y="25"/>
                  </a:cubicBezTo>
                  <a:cubicBezTo>
                    <a:pt x="35" y="25"/>
                    <a:pt x="34" y="24"/>
                    <a:pt x="34" y="24"/>
                  </a:cubicBezTo>
                  <a:cubicBezTo>
                    <a:pt x="34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5"/>
                  </a:cubicBezTo>
                  <a:cubicBezTo>
                    <a:pt x="35" y="25"/>
                    <a:pt x="35" y="25"/>
                    <a:pt x="36" y="2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7" y="25"/>
                  </a:cubicBezTo>
                  <a:cubicBezTo>
                    <a:pt x="37" y="25"/>
                    <a:pt x="37" y="26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9" y="26"/>
                    <a:pt x="39" y="27"/>
                    <a:pt x="39" y="27"/>
                  </a:cubicBezTo>
                  <a:cubicBezTo>
                    <a:pt x="40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7"/>
                    <a:pt x="39" y="27"/>
                  </a:cubicBezTo>
                  <a:cubicBezTo>
                    <a:pt x="39" y="27"/>
                    <a:pt x="39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8"/>
                  </a:cubicBezTo>
                  <a:cubicBezTo>
                    <a:pt x="41" y="28"/>
                    <a:pt x="40" y="27"/>
                    <a:pt x="40" y="28"/>
                  </a:cubicBezTo>
                  <a:cubicBezTo>
                    <a:pt x="40" y="28"/>
                    <a:pt x="41" y="28"/>
                    <a:pt x="41" y="28"/>
                  </a:cubicBezTo>
                  <a:cubicBezTo>
                    <a:pt x="41" y="28"/>
                    <a:pt x="40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2" y="28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3" y="29"/>
                    <a:pt x="43" y="30"/>
                  </a:cubicBezTo>
                  <a:cubicBezTo>
                    <a:pt x="43" y="30"/>
                    <a:pt x="42" y="30"/>
                    <a:pt x="42" y="30"/>
                  </a:cubicBezTo>
                  <a:cubicBezTo>
                    <a:pt x="41" y="29"/>
                    <a:pt x="40" y="28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6"/>
                    <a:pt x="38" y="26"/>
                  </a:cubicBezTo>
                  <a:cubicBezTo>
                    <a:pt x="38" y="26"/>
                    <a:pt x="38" y="26"/>
                    <a:pt x="38" y="27"/>
                  </a:cubicBezTo>
                  <a:cubicBezTo>
                    <a:pt x="38" y="27"/>
                    <a:pt x="38" y="26"/>
                    <a:pt x="37" y="27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5" y="25"/>
                    <a:pt x="35" y="25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5"/>
                    <a:pt x="34" y="26"/>
                    <a:pt x="34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6"/>
                    <a:pt x="34" y="26"/>
                  </a:cubicBezTo>
                  <a:cubicBezTo>
                    <a:pt x="34" y="27"/>
                    <a:pt x="34" y="26"/>
                    <a:pt x="34" y="27"/>
                  </a:cubicBezTo>
                  <a:cubicBezTo>
                    <a:pt x="33" y="26"/>
                    <a:pt x="34" y="26"/>
                    <a:pt x="34" y="26"/>
                  </a:cubicBezTo>
                  <a:cubicBezTo>
                    <a:pt x="34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2" y="26"/>
                  </a:cubicBezTo>
                  <a:cubicBezTo>
                    <a:pt x="32" y="26"/>
                    <a:pt x="33" y="26"/>
                    <a:pt x="32" y="26"/>
                  </a:cubicBezTo>
                  <a:cubicBezTo>
                    <a:pt x="32" y="25"/>
                    <a:pt x="32" y="26"/>
                    <a:pt x="32" y="26"/>
                  </a:cubicBezTo>
                  <a:cubicBezTo>
                    <a:pt x="32" y="26"/>
                    <a:pt x="32" y="25"/>
                    <a:pt x="32" y="25"/>
                  </a:cubicBezTo>
                  <a:cubicBezTo>
                    <a:pt x="32" y="25"/>
                    <a:pt x="32" y="25"/>
                    <a:pt x="32" y="26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4" y="27"/>
                    <a:pt x="34" y="27"/>
                  </a:cubicBezTo>
                  <a:cubicBezTo>
                    <a:pt x="34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1" y="26"/>
                  </a:cubicBezTo>
                  <a:cubicBezTo>
                    <a:pt x="31" y="26"/>
                    <a:pt x="32" y="26"/>
                    <a:pt x="32" y="26"/>
                  </a:cubicBezTo>
                  <a:cubicBezTo>
                    <a:pt x="32" y="26"/>
                    <a:pt x="31" y="26"/>
                    <a:pt x="31" y="27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2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1" y="26"/>
                    <a:pt x="30" y="26"/>
                    <a:pt x="31" y="26"/>
                  </a:cubicBezTo>
                  <a:cubicBezTo>
                    <a:pt x="31" y="26"/>
                    <a:pt x="30" y="26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6"/>
                    <a:pt x="29" y="25"/>
                  </a:cubicBezTo>
                  <a:cubicBezTo>
                    <a:pt x="29" y="25"/>
                    <a:pt x="30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8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4"/>
                  </a:cubicBezTo>
                  <a:cubicBezTo>
                    <a:pt x="29" y="24"/>
                    <a:pt x="28" y="24"/>
                    <a:pt x="28" y="24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7" y="24"/>
                    <a:pt x="28" y="24"/>
                  </a:cubicBezTo>
                  <a:cubicBezTo>
                    <a:pt x="27" y="24"/>
                    <a:pt x="27" y="24"/>
                    <a:pt x="26" y="24"/>
                  </a:cubicBezTo>
                  <a:cubicBezTo>
                    <a:pt x="27" y="24"/>
                    <a:pt x="27" y="24"/>
                    <a:pt x="26" y="24"/>
                  </a:cubicBezTo>
                  <a:cubicBezTo>
                    <a:pt x="26" y="24"/>
                    <a:pt x="26" y="24"/>
                    <a:pt x="26" y="23"/>
                  </a:cubicBezTo>
                  <a:cubicBezTo>
                    <a:pt x="26" y="24"/>
                    <a:pt x="26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6" y="24"/>
                    <a:pt x="25" y="24"/>
                    <a:pt x="25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4" y="25"/>
                    <a:pt x="24" y="24"/>
                    <a:pt x="24" y="24"/>
                  </a:cubicBezTo>
                  <a:cubicBezTo>
                    <a:pt x="23" y="24"/>
                    <a:pt x="24" y="24"/>
                    <a:pt x="24" y="24"/>
                  </a:cubicBezTo>
                  <a:cubicBezTo>
                    <a:pt x="23" y="24"/>
                    <a:pt x="24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2" y="24"/>
                    <a:pt x="22" y="23"/>
                  </a:cubicBezTo>
                  <a:cubicBezTo>
                    <a:pt x="22" y="23"/>
                    <a:pt x="22" y="23"/>
                    <a:pt x="22" y="24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0" y="23"/>
                    <a:pt x="21" y="23"/>
                    <a:pt x="21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19" y="23"/>
                  </a:cubicBezTo>
                  <a:cubicBezTo>
                    <a:pt x="19" y="23"/>
                    <a:pt x="20" y="23"/>
                    <a:pt x="20" y="23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2"/>
                    <a:pt x="19" y="23"/>
                    <a:pt x="19" y="23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6" y="21"/>
                    <a:pt x="17" y="21"/>
                    <a:pt x="17" y="21"/>
                  </a:cubicBezTo>
                  <a:cubicBezTo>
                    <a:pt x="17" y="21"/>
                    <a:pt x="17" y="21"/>
                    <a:pt x="16" y="21"/>
                  </a:cubicBezTo>
                  <a:cubicBezTo>
                    <a:pt x="17" y="21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5" y="20"/>
                  </a:cubicBez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9"/>
                    <a:pt x="15" y="19"/>
                    <a:pt x="15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3" y="19"/>
                    <a:pt x="14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8"/>
                    <a:pt x="12" y="18"/>
                    <a:pt x="12" y="17"/>
                  </a:cubicBezTo>
                  <a:cubicBezTo>
                    <a:pt x="11" y="17"/>
                    <a:pt x="10" y="17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6"/>
                    <a:pt x="9" y="16"/>
                  </a:cubicBezTo>
                  <a:cubicBezTo>
                    <a:pt x="9" y="16"/>
                    <a:pt x="9" y="15"/>
                    <a:pt x="9" y="15"/>
                  </a:cubicBezTo>
                  <a:cubicBezTo>
                    <a:pt x="9" y="15"/>
                    <a:pt x="9" y="15"/>
                    <a:pt x="8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5"/>
                    <a:pt x="8" y="15"/>
                  </a:cubicBezTo>
                  <a:cubicBezTo>
                    <a:pt x="8" y="15"/>
                    <a:pt x="7" y="14"/>
                    <a:pt x="8" y="14"/>
                  </a:cubicBezTo>
                  <a:cubicBezTo>
                    <a:pt x="7" y="14"/>
                    <a:pt x="8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4"/>
                    <a:pt x="7" y="14"/>
                  </a:cubicBezTo>
                  <a:cubicBezTo>
                    <a:pt x="7" y="14"/>
                    <a:pt x="6" y="14"/>
                    <a:pt x="7" y="14"/>
                  </a:cubicBezTo>
                  <a:cubicBezTo>
                    <a:pt x="7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3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1"/>
                    <a:pt x="3" y="11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8"/>
                    <a:pt x="0" y="7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0"/>
                    <a:pt x="6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1"/>
                    <a:pt x="11" y="0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2"/>
                    <a:pt x="14" y="2"/>
                    <a:pt x="14" y="2"/>
                  </a:cubicBezTo>
                  <a:cubicBezTo>
                    <a:pt x="15" y="2"/>
                    <a:pt x="15" y="2"/>
                    <a:pt x="16" y="3"/>
                  </a:cubicBezTo>
                  <a:cubicBezTo>
                    <a:pt x="16" y="3"/>
                    <a:pt x="17" y="3"/>
                    <a:pt x="17" y="3"/>
                  </a:cubicBezTo>
                  <a:cubicBezTo>
                    <a:pt x="17" y="3"/>
                    <a:pt x="17" y="4"/>
                    <a:pt x="17" y="4"/>
                  </a:cubicBezTo>
                  <a:cubicBezTo>
                    <a:pt x="19" y="4"/>
                    <a:pt x="20" y="4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lose/>
                  <a:moveTo>
                    <a:pt x="21" y="23"/>
                  </a:moveTo>
                  <a:cubicBezTo>
                    <a:pt x="21" y="23"/>
                    <a:pt x="21" y="23"/>
                    <a:pt x="22" y="23"/>
                  </a:cubicBezTo>
                  <a:cubicBezTo>
                    <a:pt x="22" y="23"/>
                    <a:pt x="21" y="23"/>
                    <a:pt x="21" y="23"/>
                  </a:cubicBezTo>
                  <a:close/>
                  <a:moveTo>
                    <a:pt x="21" y="23"/>
                  </a:moveTo>
                  <a:cubicBezTo>
                    <a:pt x="21" y="23"/>
                    <a:pt x="22" y="23"/>
                    <a:pt x="22" y="23"/>
                  </a:cubicBezTo>
                  <a:cubicBezTo>
                    <a:pt x="21" y="22"/>
                    <a:pt x="21" y="22"/>
                    <a:pt x="21" y="23"/>
                  </a:cubicBezTo>
                  <a:close/>
                  <a:moveTo>
                    <a:pt x="26" y="24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6" y="24"/>
                  </a:cubicBezTo>
                  <a:close/>
                  <a:moveTo>
                    <a:pt x="23" y="22"/>
                  </a:move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lose/>
                  <a:moveTo>
                    <a:pt x="24" y="23"/>
                  </a:moveTo>
                  <a:cubicBezTo>
                    <a:pt x="23" y="23"/>
                    <a:pt x="24" y="23"/>
                    <a:pt x="24" y="23"/>
                  </a:cubicBezTo>
                  <a:cubicBezTo>
                    <a:pt x="24" y="23"/>
                    <a:pt x="23" y="23"/>
                    <a:pt x="23" y="23"/>
                  </a:cubicBezTo>
                  <a:cubicBezTo>
                    <a:pt x="24" y="23"/>
                    <a:pt x="23" y="23"/>
                    <a:pt x="23" y="23"/>
                  </a:cubicBezTo>
                  <a:cubicBezTo>
                    <a:pt x="23" y="23"/>
                    <a:pt x="24" y="23"/>
                    <a:pt x="24" y="23"/>
                  </a:cubicBezTo>
                  <a:cubicBezTo>
                    <a:pt x="23" y="23"/>
                    <a:pt x="24" y="23"/>
                    <a:pt x="24" y="23"/>
                  </a:cubicBezTo>
                  <a:close/>
                  <a:moveTo>
                    <a:pt x="24" y="23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lose/>
                  <a:moveTo>
                    <a:pt x="25" y="23"/>
                  </a:moveTo>
                  <a:cubicBezTo>
                    <a:pt x="25" y="23"/>
                    <a:pt x="25" y="23"/>
                    <a:pt x="24" y="23"/>
                  </a:cubicBezTo>
                  <a:cubicBezTo>
                    <a:pt x="25" y="23"/>
                    <a:pt x="25" y="24"/>
                    <a:pt x="25" y="24"/>
                  </a:cubicBezTo>
                  <a:cubicBezTo>
                    <a:pt x="25" y="23"/>
                    <a:pt x="25" y="24"/>
                    <a:pt x="25" y="24"/>
                  </a:cubicBezTo>
                  <a:cubicBezTo>
                    <a:pt x="25" y="23"/>
                    <a:pt x="25" y="23"/>
                    <a:pt x="25" y="23"/>
                  </a:cubicBezTo>
                  <a:close/>
                  <a:moveTo>
                    <a:pt x="23" y="22"/>
                  </a:move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lose/>
                  <a:moveTo>
                    <a:pt x="26" y="23"/>
                  </a:move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6" y="23"/>
                  </a:cubicBezTo>
                  <a:close/>
                  <a:moveTo>
                    <a:pt x="24" y="22"/>
                  </a:moveTo>
                  <a:cubicBezTo>
                    <a:pt x="24" y="22"/>
                    <a:pt x="23" y="22"/>
                    <a:pt x="24" y="23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2"/>
                    <a:pt x="24" y="22"/>
                  </a:cubicBezTo>
                  <a:close/>
                  <a:moveTo>
                    <a:pt x="26" y="24"/>
                  </a:moveTo>
                  <a:cubicBezTo>
                    <a:pt x="26" y="24"/>
                    <a:pt x="26" y="23"/>
                    <a:pt x="26" y="23"/>
                  </a:cubicBezTo>
                  <a:cubicBezTo>
                    <a:pt x="26" y="23"/>
                    <a:pt x="26" y="23"/>
                    <a:pt x="26" y="24"/>
                  </a:cubicBezTo>
                  <a:cubicBezTo>
                    <a:pt x="26" y="23"/>
                    <a:pt x="26" y="23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lose/>
                  <a:moveTo>
                    <a:pt x="27" y="24"/>
                  </a:moveTo>
                  <a:cubicBezTo>
                    <a:pt x="27" y="24"/>
                    <a:pt x="27" y="24"/>
                    <a:pt x="28" y="24"/>
                  </a:cubicBezTo>
                  <a:cubicBezTo>
                    <a:pt x="27" y="24"/>
                    <a:pt x="27" y="24"/>
                    <a:pt x="27" y="24"/>
                  </a:cubicBezTo>
                  <a:close/>
                  <a:moveTo>
                    <a:pt x="29" y="24"/>
                  </a:move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lose/>
                  <a:moveTo>
                    <a:pt x="29" y="24"/>
                  </a:moveTo>
                  <a:cubicBezTo>
                    <a:pt x="29" y="24"/>
                    <a:pt x="29" y="24"/>
                    <a:pt x="29" y="23"/>
                  </a:cubicBezTo>
                  <a:cubicBezTo>
                    <a:pt x="29" y="23"/>
                    <a:pt x="28" y="23"/>
                    <a:pt x="28" y="23"/>
                  </a:cubicBezTo>
                  <a:cubicBezTo>
                    <a:pt x="28" y="23"/>
                    <a:pt x="29" y="24"/>
                    <a:pt x="29" y="24"/>
                  </a:cubicBezTo>
                  <a:close/>
                  <a:moveTo>
                    <a:pt x="29" y="24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8" y="23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lose/>
                  <a:moveTo>
                    <a:pt x="30" y="24"/>
                  </a:moveTo>
                  <a:cubicBezTo>
                    <a:pt x="30" y="24"/>
                    <a:pt x="30" y="24"/>
                    <a:pt x="30" y="24"/>
                  </a:cubicBezTo>
                  <a:cubicBezTo>
                    <a:pt x="29" y="24"/>
                    <a:pt x="29" y="24"/>
                    <a:pt x="30" y="24"/>
                  </a:cubicBezTo>
                  <a:close/>
                  <a:moveTo>
                    <a:pt x="30" y="24"/>
                  </a:move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lose/>
                  <a:moveTo>
                    <a:pt x="31" y="24"/>
                  </a:move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1" y="25"/>
                    <a:pt x="31" y="24"/>
                  </a:cubicBezTo>
                  <a:close/>
                  <a:moveTo>
                    <a:pt x="34" y="25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6"/>
                    <a:pt x="35" y="25"/>
                  </a:cubicBezTo>
                  <a:cubicBezTo>
                    <a:pt x="35" y="25"/>
                    <a:pt x="34" y="25"/>
                    <a:pt x="34" y="25"/>
                  </a:cubicBezTo>
                  <a:cubicBezTo>
                    <a:pt x="34" y="25"/>
                    <a:pt x="35" y="25"/>
                    <a:pt x="35" y="25"/>
                  </a:cubicBezTo>
                  <a:cubicBezTo>
                    <a:pt x="34" y="25"/>
                    <a:pt x="34" y="25"/>
                    <a:pt x="34" y="25"/>
                  </a:cubicBezTo>
                  <a:close/>
                  <a:moveTo>
                    <a:pt x="34" y="25"/>
                  </a:moveTo>
                  <a:cubicBezTo>
                    <a:pt x="34" y="25"/>
                    <a:pt x="33" y="25"/>
                    <a:pt x="33" y="25"/>
                  </a:cubicBezTo>
                  <a:cubicBezTo>
                    <a:pt x="33" y="25"/>
                    <a:pt x="33" y="25"/>
                    <a:pt x="33" y="2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6" y="26"/>
                    <a:pt x="37" y="26"/>
                  </a:cubicBezTo>
                  <a:cubicBezTo>
                    <a:pt x="37" y="26"/>
                    <a:pt x="36" y="26"/>
                    <a:pt x="37" y="26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9" y="27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lose/>
                  <a:moveTo>
                    <a:pt x="36" y="25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lose/>
                  <a:moveTo>
                    <a:pt x="36" y="26"/>
                  </a:moveTo>
                  <a:cubicBezTo>
                    <a:pt x="36" y="26"/>
                    <a:pt x="36" y="25"/>
                    <a:pt x="36" y="25"/>
                  </a:cubicBezTo>
                  <a:cubicBezTo>
                    <a:pt x="36" y="25"/>
                    <a:pt x="36" y="26"/>
                    <a:pt x="36" y="26"/>
                  </a:cubicBezTo>
                  <a:close/>
                  <a:moveTo>
                    <a:pt x="36" y="26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lose/>
                  <a:moveTo>
                    <a:pt x="31" y="23"/>
                  </a:moveTo>
                  <a:cubicBezTo>
                    <a:pt x="32" y="23"/>
                    <a:pt x="32" y="23"/>
                    <a:pt x="32" y="23"/>
                  </a:cubicBezTo>
                  <a:cubicBezTo>
                    <a:pt x="32" y="23"/>
                    <a:pt x="32" y="23"/>
                    <a:pt x="31" y="23"/>
                  </a:cubicBezTo>
                  <a:close/>
                  <a:moveTo>
                    <a:pt x="22" y="17"/>
                  </a:moveTo>
                  <a:cubicBezTo>
                    <a:pt x="22" y="17"/>
                    <a:pt x="22" y="17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lose/>
                  <a:moveTo>
                    <a:pt x="32" y="21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2"/>
                    <a:pt x="31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1"/>
                    <a:pt x="32" y="22"/>
                    <a:pt x="32" y="21"/>
                  </a:cubicBezTo>
                  <a:close/>
                  <a:moveTo>
                    <a:pt x="31" y="21"/>
                  </a:move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0" y="21"/>
                  </a:cubicBezTo>
                  <a:cubicBezTo>
                    <a:pt x="31" y="21"/>
                    <a:pt x="31" y="21"/>
                    <a:pt x="31" y="21"/>
                  </a:cubicBezTo>
                  <a:close/>
                  <a:moveTo>
                    <a:pt x="31" y="22"/>
                  </a:moveTo>
                  <a:cubicBezTo>
                    <a:pt x="31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31" y="21"/>
                    <a:pt x="31" y="21"/>
                  </a:cubicBezTo>
                  <a:cubicBezTo>
                    <a:pt x="31" y="22"/>
                    <a:pt x="31" y="22"/>
                    <a:pt x="31" y="22"/>
                  </a:cubicBezTo>
                  <a:close/>
                  <a:moveTo>
                    <a:pt x="32" y="22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29" y="21"/>
                  </a:moveTo>
                  <a:cubicBezTo>
                    <a:pt x="29" y="21"/>
                    <a:pt x="30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lose/>
                  <a:moveTo>
                    <a:pt x="33" y="22"/>
                  </a:moveTo>
                  <a:cubicBezTo>
                    <a:pt x="33" y="23"/>
                    <a:pt x="33" y="22"/>
                    <a:pt x="33" y="22"/>
                  </a:cubicBezTo>
                  <a:cubicBezTo>
                    <a:pt x="33" y="22"/>
                    <a:pt x="33" y="23"/>
                    <a:pt x="33" y="23"/>
                  </a:cubicBezTo>
                  <a:cubicBezTo>
                    <a:pt x="33" y="23"/>
                    <a:pt x="32" y="23"/>
                    <a:pt x="32" y="23"/>
                  </a:cubicBezTo>
                  <a:cubicBezTo>
                    <a:pt x="32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2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2"/>
                    <a:pt x="33" y="22"/>
                  </a:cubicBezTo>
                  <a:close/>
                  <a:moveTo>
                    <a:pt x="32" y="22"/>
                  </a:moveTo>
                  <a:cubicBezTo>
                    <a:pt x="32" y="22"/>
                    <a:pt x="33" y="22"/>
                    <a:pt x="33" y="22"/>
                  </a:cubicBezTo>
                  <a:cubicBezTo>
                    <a:pt x="33" y="22"/>
                    <a:pt x="33" y="22"/>
                    <a:pt x="32" y="22"/>
                  </a:cubicBezTo>
                  <a:close/>
                  <a:moveTo>
                    <a:pt x="32" y="22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2" y="21"/>
                  </a:moveTo>
                  <a:cubicBezTo>
                    <a:pt x="32" y="22"/>
                    <a:pt x="32" y="21"/>
                    <a:pt x="32" y="21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2" y="22"/>
                    <a:pt x="33" y="22"/>
                    <a:pt x="32" y="21"/>
                  </a:cubicBezTo>
                  <a:close/>
                  <a:moveTo>
                    <a:pt x="32" y="21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2" y="21"/>
                    <a:pt x="33" y="21"/>
                  </a:cubicBezTo>
                  <a:cubicBezTo>
                    <a:pt x="32" y="21"/>
                    <a:pt x="32" y="21"/>
                    <a:pt x="32" y="21"/>
                  </a:cubicBezTo>
                  <a:close/>
                  <a:moveTo>
                    <a:pt x="30" y="20"/>
                  </a:move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0" y="20"/>
                    <a:pt x="30" y="20"/>
                  </a:cubicBezTo>
                  <a:close/>
                  <a:moveTo>
                    <a:pt x="34" y="22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3" y="22"/>
                  </a:cubicBezTo>
                  <a:cubicBezTo>
                    <a:pt x="34" y="22"/>
                    <a:pt x="33" y="22"/>
                    <a:pt x="33" y="22"/>
                  </a:cubicBezTo>
                  <a:cubicBezTo>
                    <a:pt x="34" y="22"/>
                    <a:pt x="34" y="22"/>
                    <a:pt x="34" y="22"/>
                  </a:cubicBezTo>
                  <a:close/>
                  <a:moveTo>
                    <a:pt x="36" y="23"/>
                  </a:moveTo>
                  <a:cubicBezTo>
                    <a:pt x="36" y="23"/>
                    <a:pt x="35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lose/>
                  <a:moveTo>
                    <a:pt x="37" y="23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3"/>
                    <a:pt x="37" y="23"/>
                  </a:cubicBezTo>
                  <a:close/>
                  <a:moveTo>
                    <a:pt x="35" y="22"/>
                  </a:moveTo>
                  <a:cubicBezTo>
                    <a:pt x="35" y="22"/>
                    <a:pt x="35" y="22"/>
                    <a:pt x="35" y="22"/>
                  </a:cubicBezTo>
                  <a:cubicBezTo>
                    <a:pt x="35" y="22"/>
                    <a:pt x="35" y="22"/>
                    <a:pt x="35" y="22"/>
                  </a:cubicBezTo>
                  <a:close/>
                  <a:moveTo>
                    <a:pt x="50" y="30"/>
                  </a:moveTo>
                  <a:cubicBezTo>
                    <a:pt x="50" y="30"/>
                    <a:pt x="50" y="29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5" y="28"/>
                  </a:moveTo>
                  <a:cubicBezTo>
                    <a:pt x="45" y="28"/>
                    <a:pt x="44" y="27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lose/>
                  <a:moveTo>
                    <a:pt x="36" y="22"/>
                  </a:move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6" y="23"/>
                    <a:pt x="36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2"/>
                  </a:cubicBezTo>
                  <a:close/>
                  <a:moveTo>
                    <a:pt x="39" y="25"/>
                  </a:moveTo>
                  <a:cubicBezTo>
                    <a:pt x="39" y="24"/>
                    <a:pt x="40" y="25"/>
                    <a:pt x="40" y="25"/>
                  </a:cubicBezTo>
                  <a:cubicBezTo>
                    <a:pt x="40" y="25"/>
                    <a:pt x="39" y="24"/>
                    <a:pt x="39" y="25"/>
                  </a:cubicBezTo>
                  <a:close/>
                  <a:moveTo>
                    <a:pt x="41" y="25"/>
                  </a:moveTo>
                  <a:cubicBezTo>
                    <a:pt x="41" y="25"/>
                    <a:pt x="41" y="26"/>
                    <a:pt x="42" y="26"/>
                  </a:cubicBezTo>
                  <a:cubicBezTo>
                    <a:pt x="42" y="26"/>
                    <a:pt x="41" y="25"/>
                    <a:pt x="41" y="25"/>
                  </a:cubicBezTo>
                  <a:close/>
                  <a:moveTo>
                    <a:pt x="42" y="25"/>
                  </a:moveTo>
                  <a:cubicBezTo>
                    <a:pt x="42" y="25"/>
                    <a:pt x="42" y="25"/>
                    <a:pt x="42" y="25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5"/>
                    <a:pt x="42" y="25"/>
                    <a:pt x="42" y="25"/>
                  </a:cubicBezTo>
                  <a:close/>
                  <a:moveTo>
                    <a:pt x="41" y="25"/>
                  </a:move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0" y="25"/>
                    <a:pt x="40" y="25"/>
                  </a:cubicBezTo>
                  <a:cubicBezTo>
                    <a:pt x="40" y="25"/>
                    <a:pt x="40" y="25"/>
                    <a:pt x="41" y="25"/>
                  </a:cubicBezTo>
                  <a:cubicBezTo>
                    <a:pt x="40" y="25"/>
                    <a:pt x="41" y="25"/>
                    <a:pt x="41" y="25"/>
                  </a:cubicBezTo>
                  <a:cubicBezTo>
                    <a:pt x="40" y="25"/>
                    <a:pt x="40" y="24"/>
                    <a:pt x="40" y="25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lose/>
                  <a:moveTo>
                    <a:pt x="38" y="23"/>
                  </a:moveTo>
                  <a:cubicBezTo>
                    <a:pt x="39" y="23"/>
                    <a:pt x="39" y="23"/>
                    <a:pt x="39" y="23"/>
                  </a:cubicBezTo>
                  <a:cubicBezTo>
                    <a:pt x="39" y="23"/>
                    <a:pt x="39" y="23"/>
                    <a:pt x="38" y="23"/>
                  </a:cubicBezTo>
                  <a:close/>
                  <a:moveTo>
                    <a:pt x="38" y="22"/>
                  </a:moveTo>
                  <a:cubicBezTo>
                    <a:pt x="38" y="22"/>
                    <a:pt x="38" y="22"/>
                    <a:pt x="38" y="22"/>
                  </a:cubicBezTo>
                  <a:cubicBezTo>
                    <a:pt x="38" y="22"/>
                    <a:pt x="38" y="22"/>
                    <a:pt x="38" y="22"/>
                  </a:cubicBezTo>
                  <a:close/>
                  <a:moveTo>
                    <a:pt x="39" y="23"/>
                  </a:moveTo>
                  <a:cubicBezTo>
                    <a:pt x="39" y="23"/>
                    <a:pt x="39" y="22"/>
                    <a:pt x="39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23"/>
                    <a:pt x="39" y="23"/>
                    <a:pt x="40" y="23"/>
                  </a:cubicBezTo>
                  <a:cubicBezTo>
                    <a:pt x="40" y="23"/>
                    <a:pt x="39" y="23"/>
                    <a:pt x="39" y="23"/>
                  </a:cubicBezTo>
                  <a:close/>
                  <a:moveTo>
                    <a:pt x="32" y="17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lose/>
                  <a:moveTo>
                    <a:pt x="34" y="18"/>
                  </a:moveTo>
                  <a:cubicBezTo>
                    <a:pt x="34" y="18"/>
                    <a:pt x="35" y="18"/>
                    <a:pt x="34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4" y="19"/>
                    <a:pt x="34" y="18"/>
                    <a:pt x="34" y="18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3" y="18"/>
                  </a:moveTo>
                  <a:cubicBezTo>
                    <a:pt x="33" y="18"/>
                    <a:pt x="33" y="18"/>
                    <a:pt x="33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3" y="18"/>
                    <a:pt x="33" y="17"/>
                    <a:pt x="33" y="17"/>
                  </a:cubicBezTo>
                  <a:cubicBezTo>
                    <a:pt x="33" y="18"/>
                    <a:pt x="33" y="18"/>
                    <a:pt x="33" y="18"/>
                  </a:cubicBezTo>
                  <a:close/>
                  <a:moveTo>
                    <a:pt x="34" y="18"/>
                  </a:moveTo>
                  <a:cubicBezTo>
                    <a:pt x="34" y="18"/>
                    <a:pt x="34" y="18"/>
                    <a:pt x="34" y="18"/>
                  </a:cubicBezTo>
                  <a:cubicBezTo>
                    <a:pt x="33" y="18"/>
                    <a:pt x="34" y="18"/>
                    <a:pt x="34" y="18"/>
                  </a:cubicBezTo>
                  <a:close/>
                  <a:moveTo>
                    <a:pt x="34" y="19"/>
                  </a:moveTo>
                  <a:cubicBezTo>
                    <a:pt x="34" y="18"/>
                    <a:pt x="34" y="19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9"/>
                  </a:cubicBezTo>
                  <a:close/>
                  <a:moveTo>
                    <a:pt x="34" y="19"/>
                  </a:moveTo>
                  <a:cubicBezTo>
                    <a:pt x="34" y="19"/>
                    <a:pt x="34" y="19"/>
                    <a:pt x="35" y="19"/>
                  </a:cubicBezTo>
                  <a:cubicBezTo>
                    <a:pt x="35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lose/>
                  <a:moveTo>
                    <a:pt x="38" y="21"/>
                  </a:moveTo>
                  <a:cubicBezTo>
                    <a:pt x="38" y="21"/>
                    <a:pt x="37" y="20"/>
                    <a:pt x="37" y="20"/>
                  </a:cubicBezTo>
                  <a:cubicBezTo>
                    <a:pt x="37" y="21"/>
                    <a:pt x="38" y="21"/>
                    <a:pt x="38" y="21"/>
                  </a:cubicBezTo>
                  <a:close/>
                  <a:moveTo>
                    <a:pt x="40" y="22"/>
                  </a:moveTo>
                  <a:cubicBezTo>
                    <a:pt x="40" y="22"/>
                    <a:pt x="39" y="21"/>
                    <a:pt x="39" y="21"/>
                  </a:cubicBezTo>
                  <a:cubicBezTo>
                    <a:pt x="39" y="22"/>
                    <a:pt x="39" y="22"/>
                    <a:pt x="40" y="22"/>
                  </a:cubicBezTo>
                  <a:close/>
                  <a:moveTo>
                    <a:pt x="39" y="22"/>
                  </a:moveTo>
                  <a:cubicBezTo>
                    <a:pt x="39" y="22"/>
                    <a:pt x="39" y="22"/>
                    <a:pt x="39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9" y="22"/>
                    <a:pt x="39" y="22"/>
                    <a:pt x="40" y="22"/>
                  </a:cubicBezTo>
                  <a:cubicBezTo>
                    <a:pt x="39" y="22"/>
                    <a:pt x="39" y="22"/>
                    <a:pt x="39" y="22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6" y="19"/>
                  </a:moveTo>
                  <a:cubicBezTo>
                    <a:pt x="36" y="19"/>
                    <a:pt x="35" y="19"/>
                    <a:pt x="35" y="19"/>
                  </a:cubicBezTo>
                  <a:cubicBezTo>
                    <a:pt x="36" y="19"/>
                    <a:pt x="36" y="19"/>
                    <a:pt x="36" y="19"/>
                  </a:cubicBezTo>
                  <a:close/>
                  <a:moveTo>
                    <a:pt x="38" y="20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0"/>
                    <a:pt x="38" y="20"/>
                  </a:cubicBezTo>
                  <a:close/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lose/>
                  <a:moveTo>
                    <a:pt x="31" y="16"/>
                  </a:moveTo>
                  <a:cubicBezTo>
                    <a:pt x="31" y="16"/>
                    <a:pt x="31" y="16"/>
                    <a:pt x="31" y="16"/>
                  </a:cubicBezTo>
                  <a:cubicBezTo>
                    <a:pt x="31" y="16"/>
                    <a:pt x="32" y="17"/>
                    <a:pt x="32" y="17"/>
                  </a:cubicBezTo>
                  <a:lnTo>
                    <a:pt x="31" y="16"/>
                  </a:lnTo>
                  <a:close/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2" y="17"/>
                    <a:pt x="32" y="17"/>
                  </a:cubicBezTo>
                  <a:lnTo>
                    <a:pt x="33" y="17"/>
                  </a:lnTo>
                  <a:close/>
                  <a:moveTo>
                    <a:pt x="34" y="17"/>
                  </a:moveTo>
                  <a:cubicBezTo>
                    <a:pt x="34" y="17"/>
                    <a:pt x="34" y="17"/>
                    <a:pt x="34" y="18"/>
                  </a:cubicBezTo>
                  <a:cubicBezTo>
                    <a:pt x="34" y="17"/>
                    <a:pt x="34" y="17"/>
                    <a:pt x="33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7"/>
                    <a:pt x="34" y="17"/>
                  </a:cubicBezTo>
                  <a:close/>
                  <a:moveTo>
                    <a:pt x="49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  <a:moveTo>
                    <a:pt x="45" y="24"/>
                  </a:move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46" y="24"/>
                  </a:moveTo>
                  <a:cubicBezTo>
                    <a:pt x="46" y="24"/>
                    <a:pt x="45" y="24"/>
                    <a:pt x="45" y="24"/>
                  </a:cubicBezTo>
                  <a:cubicBezTo>
                    <a:pt x="45" y="24"/>
                    <a:pt x="46" y="24"/>
                    <a:pt x="46" y="24"/>
                  </a:cubicBezTo>
                  <a:close/>
                  <a:moveTo>
                    <a:pt x="45" y="24"/>
                  </a:moveTo>
                  <a:cubicBezTo>
                    <a:pt x="45" y="24"/>
                    <a:pt x="45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3"/>
                    <a:pt x="45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44" y="23"/>
                  </a:move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lose/>
                  <a:moveTo>
                    <a:pt x="37" y="19"/>
                  </a:moveTo>
                  <a:cubicBezTo>
                    <a:pt x="37" y="19"/>
                    <a:pt x="36" y="19"/>
                    <a:pt x="37" y="19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9"/>
                    <a:pt x="37" y="19"/>
                  </a:cubicBezTo>
                  <a:cubicBezTo>
                    <a:pt x="37" y="19"/>
                    <a:pt x="37" y="18"/>
                    <a:pt x="37" y="18"/>
                  </a:cubicBezTo>
                  <a:cubicBezTo>
                    <a:pt x="37" y="19"/>
                    <a:pt x="36" y="18"/>
                    <a:pt x="36" y="18"/>
                  </a:cubicBezTo>
                  <a:cubicBezTo>
                    <a:pt x="36" y="19"/>
                    <a:pt x="36" y="19"/>
                    <a:pt x="37" y="19"/>
                  </a:cubicBezTo>
                  <a:close/>
                  <a:moveTo>
                    <a:pt x="37" y="19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lose/>
                  <a:moveTo>
                    <a:pt x="38" y="19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lose/>
                  <a:moveTo>
                    <a:pt x="39" y="20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lose/>
                  <a:moveTo>
                    <a:pt x="37" y="19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7" y="19"/>
                    <a:pt x="38" y="19"/>
                    <a:pt x="38" y="20"/>
                  </a:cubicBezTo>
                  <a:cubicBezTo>
                    <a:pt x="38" y="19"/>
                    <a:pt x="37" y="18"/>
                    <a:pt x="37" y="19"/>
                  </a:cubicBezTo>
                  <a:close/>
                  <a:moveTo>
                    <a:pt x="38" y="19"/>
                  </a:moveTo>
                  <a:cubicBezTo>
                    <a:pt x="39" y="19"/>
                    <a:pt x="38" y="19"/>
                    <a:pt x="38" y="19"/>
                  </a:cubicBezTo>
                  <a:cubicBezTo>
                    <a:pt x="38" y="19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8" y="19"/>
                    <a:pt x="38" y="19"/>
                  </a:cubicBezTo>
                  <a:close/>
                  <a:moveTo>
                    <a:pt x="36" y="18"/>
                  </a:move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7"/>
                    <a:pt x="35" y="17"/>
                  </a:cubicBezTo>
                  <a:cubicBezTo>
                    <a:pt x="36" y="18"/>
                    <a:pt x="35" y="18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8"/>
                    <a:pt x="35" y="18"/>
                  </a:cubicBezTo>
                  <a:cubicBezTo>
                    <a:pt x="35" y="18"/>
                    <a:pt x="35" y="17"/>
                    <a:pt x="35" y="18"/>
                  </a:cubicBezTo>
                  <a:cubicBezTo>
                    <a:pt x="35" y="18"/>
                    <a:pt x="35" y="18"/>
                    <a:pt x="36" y="18"/>
                  </a:cubicBezTo>
                  <a:cubicBezTo>
                    <a:pt x="36" y="18"/>
                    <a:pt x="35" y="18"/>
                    <a:pt x="35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lose/>
                  <a:moveTo>
                    <a:pt x="38" y="19"/>
                  </a:moveTo>
                  <a:cubicBezTo>
                    <a:pt x="38" y="19"/>
                    <a:pt x="38" y="19"/>
                    <a:pt x="39" y="19"/>
                  </a:cubicBezTo>
                  <a:cubicBezTo>
                    <a:pt x="39" y="19"/>
                    <a:pt x="38" y="19"/>
                    <a:pt x="38" y="19"/>
                  </a:cubicBezTo>
                  <a:close/>
                  <a:moveTo>
                    <a:pt x="37" y="18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8"/>
                    <a:pt x="37" y="18"/>
                  </a:cubicBezTo>
                  <a:close/>
                  <a:moveTo>
                    <a:pt x="34" y="15"/>
                  </a:moveTo>
                  <a:cubicBezTo>
                    <a:pt x="34" y="15"/>
                    <a:pt x="34" y="16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lose/>
                  <a:moveTo>
                    <a:pt x="30" y="12"/>
                  </a:moveTo>
                  <a:cubicBezTo>
                    <a:pt x="29" y="12"/>
                    <a:pt x="29" y="11"/>
                    <a:pt x="29" y="11"/>
                  </a:cubicBezTo>
                  <a:cubicBezTo>
                    <a:pt x="29" y="11"/>
                    <a:pt x="29" y="12"/>
                    <a:pt x="29" y="11"/>
                  </a:cubicBezTo>
                  <a:cubicBezTo>
                    <a:pt x="29" y="12"/>
                    <a:pt x="30" y="12"/>
                    <a:pt x="30" y="12"/>
                  </a:cubicBezTo>
                  <a:close/>
                  <a:moveTo>
                    <a:pt x="27" y="10"/>
                  </a:moveTo>
                  <a:cubicBezTo>
                    <a:pt x="27" y="10"/>
                    <a:pt x="27" y="10"/>
                    <a:pt x="27" y="10"/>
                  </a:cubicBezTo>
                  <a:cubicBezTo>
                    <a:pt x="27" y="10"/>
                    <a:pt x="27" y="10"/>
                    <a:pt x="28" y="10"/>
                  </a:cubicBezTo>
                  <a:cubicBezTo>
                    <a:pt x="27" y="11"/>
                    <a:pt x="27" y="10"/>
                    <a:pt x="27" y="10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0"/>
                    <a:pt x="28" y="11"/>
                    <a:pt x="28" y="11"/>
                  </a:cubicBezTo>
                  <a:cubicBezTo>
                    <a:pt x="28" y="10"/>
                    <a:pt x="27" y="10"/>
                    <a:pt x="28" y="10"/>
                  </a:cubicBezTo>
                  <a:cubicBezTo>
                    <a:pt x="27" y="10"/>
                    <a:pt x="28" y="10"/>
                    <a:pt x="27" y="10"/>
                  </a:cubicBezTo>
                  <a:close/>
                  <a:moveTo>
                    <a:pt x="34" y="27"/>
                  </a:moveTo>
                  <a:cubicBezTo>
                    <a:pt x="34" y="27"/>
                    <a:pt x="34" y="26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39" y="22"/>
                  </a:cubicBezTo>
                  <a:cubicBezTo>
                    <a:pt x="40" y="22"/>
                    <a:pt x="39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lose/>
                  <a:moveTo>
                    <a:pt x="4" y="0"/>
                  </a:move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  <a:moveTo>
                    <a:pt x="30" y="28"/>
                  </a:moveTo>
                  <a:cubicBezTo>
                    <a:pt x="30" y="28"/>
                    <a:pt x="30" y="28"/>
                    <a:pt x="31" y="28"/>
                  </a:cubicBezTo>
                  <a:cubicBezTo>
                    <a:pt x="31" y="29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lose/>
                  <a:moveTo>
                    <a:pt x="35" y="27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8"/>
                  </a:cubicBezTo>
                  <a:cubicBezTo>
                    <a:pt x="35" y="28"/>
                    <a:pt x="34" y="27"/>
                    <a:pt x="34" y="27"/>
                  </a:cubicBezTo>
                  <a:cubicBezTo>
                    <a:pt x="34" y="27"/>
                    <a:pt x="35" y="27"/>
                    <a:pt x="35" y="27"/>
                  </a:cubicBezTo>
                  <a:close/>
                  <a:moveTo>
                    <a:pt x="36" y="26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7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lose/>
                  <a:moveTo>
                    <a:pt x="36" y="27"/>
                  </a:moveTo>
                  <a:cubicBezTo>
                    <a:pt x="37" y="27"/>
                    <a:pt x="37" y="27"/>
                    <a:pt x="37" y="28"/>
                  </a:cubicBezTo>
                  <a:cubicBezTo>
                    <a:pt x="37" y="28"/>
                    <a:pt x="38" y="28"/>
                    <a:pt x="38" y="29"/>
                  </a:cubicBezTo>
                  <a:cubicBezTo>
                    <a:pt x="38" y="29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6" y="28"/>
                    <a:pt x="36" y="28"/>
                  </a:cubicBezTo>
                  <a:cubicBezTo>
                    <a:pt x="36" y="28"/>
                    <a:pt x="37" y="28"/>
                    <a:pt x="37" y="28"/>
                  </a:cubicBezTo>
                  <a:cubicBezTo>
                    <a:pt x="37" y="28"/>
                    <a:pt x="36" y="28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lose/>
                  <a:moveTo>
                    <a:pt x="37" y="27"/>
                  </a:move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lose/>
                  <a:moveTo>
                    <a:pt x="37" y="27"/>
                  </a:move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8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8"/>
                    <a:pt x="38" y="27"/>
                    <a:pt x="38" y="28"/>
                  </a:cubicBezTo>
                  <a:cubicBezTo>
                    <a:pt x="37" y="28"/>
                    <a:pt x="37" y="27"/>
                    <a:pt x="37" y="27"/>
                  </a:cubicBezTo>
                  <a:close/>
                  <a:moveTo>
                    <a:pt x="37" y="29"/>
                  </a:move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6" y="29"/>
                  </a:cubicBezTo>
                  <a:cubicBezTo>
                    <a:pt x="36" y="29"/>
                    <a:pt x="37" y="29"/>
                    <a:pt x="37" y="29"/>
                  </a:cubicBezTo>
                  <a:close/>
                  <a:moveTo>
                    <a:pt x="38" y="29"/>
                  </a:moveTo>
                  <a:cubicBezTo>
                    <a:pt x="38" y="29"/>
                    <a:pt x="38" y="29"/>
                    <a:pt x="38" y="29"/>
                  </a:cubicBezTo>
                  <a:cubicBezTo>
                    <a:pt x="38" y="29"/>
                    <a:pt x="39" y="29"/>
                    <a:pt x="39" y="29"/>
                  </a:cubicBezTo>
                  <a:cubicBezTo>
                    <a:pt x="39" y="30"/>
                    <a:pt x="38" y="29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9" y="28"/>
                    <a:pt x="38" y="28"/>
                    <a:pt x="38" y="28"/>
                  </a:cubicBezTo>
                  <a:cubicBezTo>
                    <a:pt x="38" y="28"/>
                    <a:pt x="38" y="29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lose/>
                  <a:moveTo>
                    <a:pt x="41" y="27"/>
                  </a:moveTo>
                  <a:cubicBezTo>
                    <a:pt x="41" y="27"/>
                    <a:pt x="40" y="27"/>
                    <a:pt x="40" y="27"/>
                  </a:cubicBezTo>
                  <a:cubicBezTo>
                    <a:pt x="40" y="26"/>
                    <a:pt x="40" y="26"/>
                    <a:pt x="39" y="26"/>
                  </a:cubicBezTo>
                  <a:cubicBezTo>
                    <a:pt x="39" y="26"/>
                    <a:pt x="40" y="26"/>
                    <a:pt x="40" y="26"/>
                  </a:cubicBezTo>
                  <a:cubicBezTo>
                    <a:pt x="40" y="26"/>
                    <a:pt x="40" y="27"/>
                    <a:pt x="40" y="27"/>
                  </a:cubicBezTo>
                  <a:cubicBezTo>
                    <a:pt x="41" y="27"/>
                    <a:pt x="41" y="27"/>
                    <a:pt x="42" y="27"/>
                  </a:cubicBezTo>
                  <a:cubicBezTo>
                    <a:pt x="41" y="27"/>
                    <a:pt x="41" y="27"/>
                    <a:pt x="41" y="27"/>
                  </a:cubicBezTo>
                  <a:close/>
                  <a:moveTo>
                    <a:pt x="40" y="26"/>
                  </a:move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40" y="26"/>
                    <a:pt x="40" y="26"/>
                  </a:cubicBezTo>
                  <a:close/>
                  <a:moveTo>
                    <a:pt x="39" y="28"/>
                  </a:moveTo>
                  <a:cubicBezTo>
                    <a:pt x="39" y="28"/>
                    <a:pt x="40" y="28"/>
                    <a:pt x="40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0" y="28"/>
                    <a:pt x="39" y="28"/>
                    <a:pt x="39" y="28"/>
                  </a:cubicBezTo>
                  <a:close/>
                  <a:moveTo>
                    <a:pt x="40" y="26"/>
                  </a:move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1" y="26"/>
                    <a:pt x="40" y="26"/>
                  </a:cubicBezTo>
                  <a:close/>
                  <a:moveTo>
                    <a:pt x="42" y="23"/>
                  </a:moveTo>
                  <a:cubicBezTo>
                    <a:pt x="42" y="23"/>
                    <a:pt x="43" y="23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4" y="24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5"/>
                    <a:pt x="43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lose/>
                  <a:moveTo>
                    <a:pt x="41" y="27"/>
                  </a:moveTo>
                  <a:cubicBezTo>
                    <a:pt x="41" y="27"/>
                    <a:pt x="41" y="26"/>
                    <a:pt x="41" y="26"/>
                  </a:cubicBezTo>
                  <a:cubicBezTo>
                    <a:pt x="41" y="26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lose/>
                  <a:moveTo>
                    <a:pt x="40" y="29"/>
                  </a:moveTo>
                  <a:cubicBezTo>
                    <a:pt x="41" y="30"/>
                    <a:pt x="42" y="30"/>
                    <a:pt x="43" y="31"/>
                  </a:cubicBezTo>
                  <a:cubicBezTo>
                    <a:pt x="43" y="31"/>
                    <a:pt x="42" y="31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1" y="30"/>
                    <a:pt x="40" y="29"/>
                    <a:pt x="39" y="29"/>
                  </a:cubicBezTo>
                  <a:cubicBezTo>
                    <a:pt x="39" y="29"/>
                    <a:pt x="40" y="29"/>
                    <a:pt x="39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1" y="29"/>
                  </a:cubicBezTo>
                  <a:cubicBezTo>
                    <a:pt x="41" y="29"/>
                    <a:pt x="41" y="29"/>
                    <a:pt x="40" y="29"/>
                  </a:cubicBezTo>
                  <a:close/>
                  <a:moveTo>
                    <a:pt x="40" y="29"/>
                  </a:move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30"/>
                    <a:pt x="39" y="29"/>
                  </a:cubicBezTo>
                  <a:cubicBezTo>
                    <a:pt x="39" y="29"/>
                    <a:pt x="40" y="29"/>
                    <a:pt x="40" y="29"/>
                  </a:cubicBezTo>
                  <a:close/>
                  <a:moveTo>
                    <a:pt x="44" y="26"/>
                  </a:move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5"/>
                  </a:cubicBezTo>
                  <a:cubicBezTo>
                    <a:pt x="44" y="25"/>
                    <a:pt x="43" y="25"/>
                    <a:pt x="42" y="24"/>
                  </a:cubicBezTo>
                  <a:cubicBezTo>
                    <a:pt x="43" y="24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6"/>
                    <a:pt x="45" y="26"/>
                  </a:cubicBezTo>
                  <a:cubicBezTo>
                    <a:pt x="45" y="26"/>
                    <a:pt x="44" y="26"/>
                    <a:pt x="45" y="26"/>
                  </a:cubicBezTo>
                  <a:cubicBezTo>
                    <a:pt x="44" y="26"/>
                    <a:pt x="44" y="26"/>
                    <a:pt x="44" y="26"/>
                  </a:cubicBezTo>
                  <a:close/>
                  <a:moveTo>
                    <a:pt x="40" y="32"/>
                  </a:moveTo>
                  <a:cubicBezTo>
                    <a:pt x="39" y="32"/>
                    <a:pt x="39" y="32"/>
                    <a:pt x="39" y="32"/>
                  </a:cubicBezTo>
                  <a:cubicBezTo>
                    <a:pt x="39" y="32"/>
                    <a:pt x="39" y="32"/>
                    <a:pt x="40" y="32"/>
                  </a:cubicBezTo>
                  <a:close/>
                  <a:moveTo>
                    <a:pt x="40" y="31"/>
                  </a:moveTo>
                  <a:cubicBezTo>
                    <a:pt x="40" y="31"/>
                    <a:pt x="40" y="31"/>
                    <a:pt x="40" y="31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40" y="31"/>
                    <a:pt x="40" y="31"/>
                    <a:pt x="40" y="31"/>
                  </a:cubicBezTo>
                  <a:close/>
                  <a:moveTo>
                    <a:pt x="43" y="30"/>
                  </a:move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5" y="30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4" y="30"/>
                    <a:pt x="44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lose/>
                  <a:moveTo>
                    <a:pt x="47" y="31"/>
                  </a:moveTo>
                  <a:cubicBezTo>
                    <a:pt x="47" y="31"/>
                    <a:pt x="47" y="31"/>
                    <a:pt x="48" y="31"/>
                  </a:cubicBezTo>
                  <a:cubicBezTo>
                    <a:pt x="48" y="31"/>
                    <a:pt x="47" y="31"/>
                    <a:pt x="47" y="31"/>
                  </a:cubicBezTo>
                  <a:cubicBezTo>
                    <a:pt x="47" y="31"/>
                    <a:pt x="48" y="31"/>
                    <a:pt x="48" y="31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7" y="31"/>
                    <a:pt x="47" y="31"/>
                  </a:cubicBezTo>
                  <a:close/>
                  <a:moveTo>
                    <a:pt x="47" y="33"/>
                  </a:move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6" y="32"/>
                    <a:pt x="47" y="33"/>
                    <a:pt x="47" y="32"/>
                  </a:cubicBezTo>
                  <a:cubicBezTo>
                    <a:pt x="47" y="33"/>
                    <a:pt x="47" y="33"/>
                    <a:pt x="47" y="33"/>
                  </a:cubicBezTo>
                  <a:close/>
                  <a:moveTo>
                    <a:pt x="48" y="34"/>
                  </a:moveTo>
                  <a:cubicBezTo>
                    <a:pt x="48" y="35"/>
                    <a:pt x="49" y="35"/>
                    <a:pt x="50" y="35"/>
                  </a:cubicBezTo>
                  <a:cubicBezTo>
                    <a:pt x="49" y="35"/>
                    <a:pt x="49" y="36"/>
                    <a:pt x="50" y="36"/>
                  </a:cubicBezTo>
                  <a:cubicBezTo>
                    <a:pt x="49" y="36"/>
                    <a:pt x="49" y="35"/>
                    <a:pt x="49" y="35"/>
                  </a:cubicBezTo>
                  <a:cubicBezTo>
                    <a:pt x="48" y="35"/>
                    <a:pt x="47" y="34"/>
                    <a:pt x="46" y="34"/>
                  </a:cubicBezTo>
                  <a:cubicBezTo>
                    <a:pt x="47" y="34"/>
                    <a:pt x="47" y="34"/>
                    <a:pt x="48" y="34"/>
                  </a:cubicBezTo>
                  <a:close/>
                  <a:moveTo>
                    <a:pt x="48" y="34"/>
                  </a:moveTo>
                  <a:cubicBezTo>
                    <a:pt x="48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8" y="34"/>
                    <a:pt x="48" y="34"/>
                  </a:cubicBezTo>
                  <a:close/>
                  <a:moveTo>
                    <a:pt x="48" y="34"/>
                  </a:move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8" y="34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49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49" y="33"/>
                  </a:cubicBezTo>
                  <a:cubicBezTo>
                    <a:pt x="50" y="33"/>
                    <a:pt x="50" y="33"/>
                    <a:pt x="50" y="33"/>
                  </a:cubicBezTo>
                  <a:close/>
                  <a:moveTo>
                    <a:pt x="55" y="28"/>
                  </a:moveTo>
                  <a:cubicBezTo>
                    <a:pt x="55" y="28"/>
                    <a:pt x="54" y="28"/>
                    <a:pt x="54" y="28"/>
                  </a:cubicBezTo>
                  <a:cubicBezTo>
                    <a:pt x="54" y="28"/>
                    <a:pt x="55" y="28"/>
                    <a:pt x="55" y="29"/>
                  </a:cubicBezTo>
                  <a:cubicBezTo>
                    <a:pt x="55" y="29"/>
                    <a:pt x="55" y="28"/>
                    <a:pt x="55" y="28"/>
                  </a:cubicBezTo>
                  <a:cubicBezTo>
                    <a:pt x="55" y="29"/>
                    <a:pt x="55" y="28"/>
                    <a:pt x="55" y="29"/>
                  </a:cubicBezTo>
                  <a:cubicBezTo>
                    <a:pt x="55" y="29"/>
                    <a:pt x="55" y="29"/>
                    <a:pt x="55" y="28"/>
                  </a:cubicBezTo>
                  <a:close/>
                  <a:moveTo>
                    <a:pt x="54" y="30"/>
                  </a:moveTo>
                  <a:cubicBezTo>
                    <a:pt x="54" y="31"/>
                    <a:pt x="54" y="30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6" y="31"/>
                  </a:cubicBezTo>
                  <a:cubicBezTo>
                    <a:pt x="55" y="32"/>
                    <a:pt x="55" y="31"/>
                    <a:pt x="54" y="30"/>
                  </a:cubicBezTo>
                  <a:close/>
                  <a:moveTo>
                    <a:pt x="52" y="35"/>
                  </a:move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5"/>
                    <a:pt x="52" y="35"/>
                  </a:cubicBezTo>
                  <a:cubicBezTo>
                    <a:pt x="52" y="35"/>
                    <a:pt x="52" y="35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5"/>
                  </a:cubicBezTo>
                  <a:close/>
                  <a:moveTo>
                    <a:pt x="59" y="33"/>
                  </a:moveTo>
                  <a:cubicBezTo>
                    <a:pt x="59" y="33"/>
                    <a:pt x="59" y="33"/>
                    <a:pt x="59" y="33"/>
                  </a:cubicBezTo>
                  <a:cubicBezTo>
                    <a:pt x="60" y="33"/>
                    <a:pt x="60" y="33"/>
                    <a:pt x="61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4"/>
                    <a:pt x="60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59" y="34"/>
                    <a:pt x="58" y="33"/>
                    <a:pt x="57" y="32"/>
                  </a:cubicBezTo>
                  <a:cubicBezTo>
                    <a:pt x="57" y="32"/>
                    <a:pt x="56" y="32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6" y="32"/>
                  </a:cubicBezTo>
                  <a:cubicBezTo>
                    <a:pt x="57" y="32"/>
                    <a:pt x="58" y="32"/>
                    <a:pt x="59" y="33"/>
                  </a:cubicBezTo>
                  <a:cubicBezTo>
                    <a:pt x="59" y="33"/>
                    <a:pt x="59" y="33"/>
                    <a:pt x="59" y="33"/>
                  </a:cubicBezTo>
                  <a:close/>
                  <a:moveTo>
                    <a:pt x="59" y="33"/>
                  </a:moveTo>
                  <a:cubicBezTo>
                    <a:pt x="59" y="34"/>
                    <a:pt x="59" y="33"/>
                    <a:pt x="60" y="33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3"/>
                    <a:pt x="59" y="33"/>
                    <a:pt x="59" y="33"/>
                  </a:cubicBezTo>
                  <a:close/>
                  <a:moveTo>
                    <a:pt x="57" y="32"/>
                  </a:move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lose/>
                  <a:moveTo>
                    <a:pt x="58" y="31"/>
                  </a:move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0"/>
                    <a:pt x="58" y="31"/>
                    <a:pt x="58" y="31"/>
                  </a:cubicBezTo>
                  <a:close/>
                  <a:moveTo>
                    <a:pt x="58" y="30"/>
                  </a:moveTo>
                  <a:cubicBezTo>
                    <a:pt x="58" y="30"/>
                    <a:pt x="59" y="30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2"/>
                    <a:pt x="59" y="31"/>
                    <a:pt x="58" y="31"/>
                  </a:cubicBezTo>
                  <a:cubicBezTo>
                    <a:pt x="58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8" y="31"/>
                    <a:pt x="58" y="31"/>
                  </a:cubicBezTo>
                  <a:cubicBezTo>
                    <a:pt x="58" y="31"/>
                    <a:pt x="58" y="30"/>
                    <a:pt x="58" y="30"/>
                  </a:cubicBezTo>
                  <a:cubicBezTo>
                    <a:pt x="58" y="30"/>
                    <a:pt x="58" y="31"/>
                    <a:pt x="58" y="31"/>
                  </a:cubicBezTo>
                  <a:cubicBezTo>
                    <a:pt x="59" y="31"/>
                    <a:pt x="58" y="30"/>
                    <a:pt x="58" y="30"/>
                  </a:cubicBezTo>
                  <a:cubicBezTo>
                    <a:pt x="58" y="30"/>
                    <a:pt x="58" y="30"/>
                    <a:pt x="58" y="30"/>
                  </a:cubicBezTo>
                  <a:close/>
                  <a:moveTo>
                    <a:pt x="60" y="32"/>
                  </a:moveTo>
                  <a:cubicBezTo>
                    <a:pt x="60" y="31"/>
                    <a:pt x="60" y="32"/>
                    <a:pt x="60" y="32"/>
                  </a:cubicBezTo>
                  <a:cubicBezTo>
                    <a:pt x="60" y="32"/>
                    <a:pt x="60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60" y="32"/>
                    <a:pt x="60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60" y="32"/>
                  </a:cubicBezTo>
                  <a:close/>
                  <a:moveTo>
                    <a:pt x="58" y="35"/>
                  </a:moveTo>
                  <a:cubicBezTo>
                    <a:pt x="59" y="35"/>
                    <a:pt x="58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35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5"/>
                  </a:cubicBezTo>
                  <a:cubicBezTo>
                    <a:pt x="58" y="35"/>
                    <a:pt x="58" y="35"/>
                    <a:pt x="59" y="35"/>
                  </a:cubicBezTo>
                  <a:cubicBezTo>
                    <a:pt x="59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9" y="34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6"/>
                  </a:cubicBezTo>
                  <a:cubicBezTo>
                    <a:pt x="59" y="36"/>
                    <a:pt x="59" y="36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6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59" y="36"/>
                    <a:pt x="58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5"/>
                    <a:pt x="58" y="35"/>
                    <a:pt x="58" y="35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9" y="35"/>
                  </a:move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8" y="34"/>
                  </a:move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lose/>
                  <a:moveTo>
                    <a:pt x="60" y="35"/>
                  </a:move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6"/>
                    <a:pt x="60" y="35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5"/>
                    <a:pt x="61" y="35"/>
                  </a:cubicBezTo>
                  <a:cubicBezTo>
                    <a:pt x="61" y="35"/>
                    <a:pt x="61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4"/>
                    <a:pt x="60" y="35"/>
                    <a:pt x="60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0" y="36"/>
                    <a:pt x="60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3" y="36"/>
                    <a:pt x="63" y="36"/>
                  </a:cubicBezTo>
                  <a:cubicBezTo>
                    <a:pt x="62" y="36"/>
                    <a:pt x="62" y="35"/>
                    <a:pt x="62" y="36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4"/>
                    <a:pt x="61" y="34"/>
                    <a:pt x="61" y="33"/>
                  </a:cubicBezTo>
                  <a:cubicBezTo>
                    <a:pt x="61" y="34"/>
                    <a:pt x="61" y="34"/>
                    <a:pt x="62" y="34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3" y="34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4" y="35"/>
                    <a:pt x="64" y="35"/>
                  </a:cubicBezTo>
                  <a:cubicBezTo>
                    <a:pt x="64" y="35"/>
                    <a:pt x="65" y="35"/>
                    <a:pt x="65" y="36"/>
                  </a:cubicBezTo>
                  <a:cubicBezTo>
                    <a:pt x="65" y="35"/>
                    <a:pt x="64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4" y="35"/>
                    <a:pt x="64" y="35"/>
                    <a:pt x="64" y="34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4"/>
                    <a:pt x="64" y="35"/>
                    <a:pt x="65" y="34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6" y="35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5"/>
                    <a:pt x="65" y="35"/>
                  </a:cubicBezTo>
                  <a:cubicBezTo>
                    <a:pt x="65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7" y="36"/>
                    <a:pt x="67" y="35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5"/>
                    <a:pt x="67" y="35"/>
                  </a:cubicBezTo>
                  <a:cubicBezTo>
                    <a:pt x="67" y="35"/>
                    <a:pt x="67" y="35"/>
                    <a:pt x="67" y="36"/>
                  </a:cubicBezTo>
                  <a:cubicBezTo>
                    <a:pt x="67" y="36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7" y="36"/>
                    <a:pt x="67" y="35"/>
                  </a:cubicBezTo>
                  <a:cubicBezTo>
                    <a:pt x="67" y="36"/>
                    <a:pt x="68" y="36"/>
                    <a:pt x="67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7"/>
                    <a:pt x="68" y="36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70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8"/>
                    <a:pt x="69" y="37"/>
                    <a:pt x="69" y="37"/>
                  </a:cubicBezTo>
                  <a:cubicBezTo>
                    <a:pt x="69" y="37"/>
                    <a:pt x="69" y="37"/>
                    <a:pt x="68" y="37"/>
                  </a:cubicBezTo>
                  <a:cubicBezTo>
                    <a:pt x="68" y="37"/>
                    <a:pt x="69" y="37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9" y="38"/>
                  </a:cubicBezTo>
                  <a:cubicBezTo>
                    <a:pt x="69" y="38"/>
                    <a:pt x="68" y="38"/>
                    <a:pt x="68" y="38"/>
                  </a:cubicBezTo>
                  <a:cubicBezTo>
                    <a:pt x="68" y="38"/>
                    <a:pt x="68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9"/>
                  </a:cubicBezTo>
                  <a:cubicBezTo>
                    <a:pt x="69" y="39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70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70" y="38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1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1" y="39"/>
                  </a:cubicBezTo>
                  <a:cubicBezTo>
                    <a:pt x="70" y="39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39"/>
                  </a:cubicBezTo>
                  <a:cubicBezTo>
                    <a:pt x="70" y="40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69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9" y="39"/>
                    <a:pt x="70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7"/>
                  </a:cubicBezTo>
                  <a:cubicBezTo>
                    <a:pt x="67" y="37"/>
                    <a:pt x="66" y="37"/>
                    <a:pt x="66" y="36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7" y="38"/>
                  </a:cubicBezTo>
                  <a:cubicBezTo>
                    <a:pt x="67" y="38"/>
                    <a:pt x="66" y="38"/>
                    <a:pt x="66" y="37"/>
                  </a:cubicBezTo>
                  <a:cubicBezTo>
                    <a:pt x="66" y="37"/>
                    <a:pt x="66" y="37"/>
                    <a:pt x="66" y="38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5" y="37"/>
                    <a:pt x="65" y="37"/>
                    <a:pt x="65" y="36"/>
                  </a:cubicBezTo>
                  <a:cubicBezTo>
                    <a:pt x="65" y="37"/>
                    <a:pt x="65" y="37"/>
                    <a:pt x="65" y="36"/>
                  </a:cubicBezTo>
                  <a:cubicBezTo>
                    <a:pt x="65" y="37"/>
                    <a:pt x="66" y="37"/>
                    <a:pt x="66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6" y="37"/>
                    <a:pt x="65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7" y="39"/>
                    <a:pt x="67" y="38"/>
                    <a:pt x="68" y="39"/>
                  </a:cubicBezTo>
                  <a:cubicBezTo>
                    <a:pt x="68" y="39"/>
                    <a:pt x="68" y="39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70" y="40"/>
                  </a:cubicBezTo>
                  <a:cubicBezTo>
                    <a:pt x="69" y="40"/>
                    <a:pt x="69" y="40"/>
                    <a:pt x="70" y="40"/>
                  </a:cubicBezTo>
                  <a:cubicBezTo>
                    <a:pt x="69" y="41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8" y="40"/>
                    <a:pt x="68" y="39"/>
                  </a:cubicBezTo>
                  <a:cubicBezTo>
                    <a:pt x="68" y="39"/>
                    <a:pt x="68" y="39"/>
                    <a:pt x="68" y="40"/>
                  </a:cubicBezTo>
                  <a:cubicBezTo>
                    <a:pt x="67" y="39"/>
                    <a:pt x="65" y="38"/>
                    <a:pt x="64" y="37"/>
                  </a:cubicBezTo>
                  <a:cubicBezTo>
                    <a:pt x="64" y="37"/>
                    <a:pt x="64" y="38"/>
                    <a:pt x="64" y="38"/>
                  </a:cubicBezTo>
                  <a:cubicBezTo>
                    <a:pt x="64" y="37"/>
                    <a:pt x="63" y="37"/>
                    <a:pt x="64" y="37"/>
                  </a:cubicBezTo>
                  <a:cubicBezTo>
                    <a:pt x="64" y="37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5" y="38"/>
                    <a:pt x="65" y="38"/>
                    <a:pt x="65" y="39"/>
                  </a:cubicBezTo>
                  <a:cubicBezTo>
                    <a:pt x="65" y="39"/>
                    <a:pt x="66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6" y="40"/>
                    <a:pt x="65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8"/>
                    <a:pt x="64" y="39"/>
                    <a:pt x="63" y="38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9"/>
                    <a:pt x="64" y="38"/>
                    <a:pt x="64" y="39"/>
                  </a:cubicBezTo>
                  <a:cubicBezTo>
                    <a:pt x="64" y="39"/>
                    <a:pt x="63" y="39"/>
                    <a:pt x="63" y="38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9"/>
                    <a:pt x="63" y="38"/>
                    <a:pt x="63" y="38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3" y="39"/>
                    <a:pt x="64" y="39"/>
                    <a:pt x="63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40"/>
                    <a:pt x="64" y="40"/>
                  </a:cubicBezTo>
                  <a:cubicBezTo>
                    <a:pt x="64" y="40"/>
                    <a:pt x="63" y="40"/>
                    <a:pt x="63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40"/>
                    <a:pt x="63" y="40"/>
                    <a:pt x="62" y="39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0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8"/>
                    <a:pt x="62" y="39"/>
                    <a:pt x="61" y="39"/>
                  </a:cubicBezTo>
                  <a:cubicBezTo>
                    <a:pt x="61" y="38"/>
                    <a:pt x="61" y="39"/>
                    <a:pt x="62" y="39"/>
                  </a:cubicBezTo>
                  <a:cubicBezTo>
                    <a:pt x="62" y="38"/>
                    <a:pt x="61" y="38"/>
                    <a:pt x="61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0" y="37"/>
                    <a:pt x="60" y="36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3" y="37"/>
                  </a:cubicBezTo>
                  <a:cubicBezTo>
                    <a:pt x="63" y="37"/>
                    <a:pt x="62" y="37"/>
                    <a:pt x="63" y="37"/>
                  </a:cubicBezTo>
                  <a:cubicBezTo>
                    <a:pt x="63" y="37"/>
                    <a:pt x="62" y="37"/>
                    <a:pt x="62" y="37"/>
                  </a:cubicBezTo>
                  <a:cubicBezTo>
                    <a:pt x="62" y="37"/>
                    <a:pt x="63" y="37"/>
                    <a:pt x="63" y="37"/>
                  </a:cubicBezTo>
                  <a:cubicBezTo>
                    <a:pt x="62" y="37"/>
                    <a:pt x="62" y="36"/>
                    <a:pt x="62" y="36"/>
                  </a:cubicBezTo>
                  <a:cubicBezTo>
                    <a:pt x="62" y="36"/>
                    <a:pt x="61" y="36"/>
                    <a:pt x="61" y="36"/>
                  </a:cubicBezTo>
                  <a:cubicBezTo>
                    <a:pt x="61" y="36"/>
                    <a:pt x="61" y="36"/>
                    <a:pt x="62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5"/>
                    <a:pt x="61" y="36"/>
                    <a:pt x="62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2" y="36"/>
                    <a:pt x="62" y="36"/>
                    <a:pt x="63" y="37"/>
                  </a:cubicBezTo>
                  <a:cubicBezTo>
                    <a:pt x="63" y="37"/>
                    <a:pt x="62" y="36"/>
                    <a:pt x="63" y="37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7"/>
                    <a:pt x="63" y="37"/>
                  </a:cubicBezTo>
                  <a:cubicBezTo>
                    <a:pt x="63" y="36"/>
                    <a:pt x="63" y="36"/>
                    <a:pt x="64" y="36"/>
                  </a:cubicBezTo>
                  <a:close/>
                  <a:moveTo>
                    <a:pt x="61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lose/>
                  <a:moveTo>
                    <a:pt x="62" y="39"/>
                  </a:move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3" y="40"/>
                    <a:pt x="63" y="40"/>
                  </a:cubicBezTo>
                  <a:cubicBezTo>
                    <a:pt x="63" y="40"/>
                    <a:pt x="63" y="40"/>
                    <a:pt x="63" y="39"/>
                  </a:cubicBezTo>
                  <a:cubicBezTo>
                    <a:pt x="63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lose/>
                  <a:moveTo>
                    <a:pt x="63" y="39"/>
                  </a:moveTo>
                  <a:cubicBezTo>
                    <a:pt x="62" y="39"/>
                    <a:pt x="63" y="39"/>
                    <a:pt x="63" y="39"/>
                  </a:cubicBezTo>
                  <a:cubicBezTo>
                    <a:pt x="63" y="39"/>
                    <a:pt x="63" y="38"/>
                    <a:pt x="63" y="39"/>
                  </a:cubicBezTo>
                  <a:close/>
                  <a:moveTo>
                    <a:pt x="63" y="37"/>
                  </a:moveTo>
                  <a:cubicBezTo>
                    <a:pt x="63" y="37"/>
                    <a:pt x="63" y="37"/>
                    <a:pt x="63" y="37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7"/>
                    <a:pt x="63" y="37"/>
                    <a:pt x="63" y="37"/>
                  </a:cubicBezTo>
                  <a:close/>
                  <a:moveTo>
                    <a:pt x="69" y="39"/>
                  </a:moveTo>
                  <a:cubicBezTo>
                    <a:pt x="69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69" y="39"/>
                  </a:cubicBezTo>
                  <a:cubicBezTo>
                    <a:pt x="69" y="39"/>
                    <a:pt x="70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lose/>
                  <a:moveTo>
                    <a:pt x="67" y="37"/>
                  </a:move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lose/>
                  <a:moveTo>
                    <a:pt x="68" y="38"/>
                  </a:moveTo>
                  <a:cubicBezTo>
                    <a:pt x="68" y="38"/>
                    <a:pt x="68" y="38"/>
                    <a:pt x="67" y="38"/>
                  </a:cubicBezTo>
                  <a:cubicBezTo>
                    <a:pt x="68" y="38"/>
                    <a:pt x="67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8" y="38"/>
                  </a:moveTo>
                  <a:cubicBezTo>
                    <a:pt x="68" y="37"/>
                    <a:pt x="67" y="38"/>
                    <a:pt x="67" y="37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5" y="35"/>
                  </a:moveTo>
                  <a:cubicBezTo>
                    <a:pt x="65" y="35"/>
                    <a:pt x="64" y="34"/>
                    <a:pt x="64" y="34"/>
                  </a:cubicBezTo>
                  <a:cubicBezTo>
                    <a:pt x="65" y="35"/>
                    <a:pt x="64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lose/>
                  <a:moveTo>
                    <a:pt x="68" y="37"/>
                  </a:move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6"/>
                    <a:pt x="67" y="37"/>
                  </a:cubicBezTo>
                  <a:cubicBezTo>
                    <a:pt x="67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lose/>
                  <a:moveTo>
                    <a:pt x="67" y="37"/>
                  </a:moveTo>
                  <a:cubicBezTo>
                    <a:pt x="67" y="37"/>
                    <a:pt x="67" y="37"/>
                    <a:pt x="67" y="36"/>
                  </a:cubicBezTo>
                  <a:cubicBezTo>
                    <a:pt x="67" y="37"/>
                    <a:pt x="67" y="36"/>
                    <a:pt x="68" y="37"/>
                  </a:cubicBezTo>
                  <a:cubicBezTo>
                    <a:pt x="68" y="37"/>
                    <a:pt x="67" y="36"/>
                    <a:pt x="68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6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6" y="37"/>
                    <a:pt x="67" y="37"/>
                  </a:cubicBezTo>
                  <a:close/>
                  <a:moveTo>
                    <a:pt x="65" y="35"/>
                  </a:moveTo>
                  <a:cubicBezTo>
                    <a:pt x="64" y="35"/>
                    <a:pt x="64" y="35"/>
                    <a:pt x="64" y="35"/>
                  </a:cubicBezTo>
                  <a:cubicBezTo>
                    <a:pt x="64" y="36"/>
                    <a:pt x="64" y="35"/>
                    <a:pt x="65" y="35"/>
                  </a:cubicBezTo>
                  <a:close/>
                  <a:moveTo>
                    <a:pt x="65" y="37"/>
                  </a:moveTo>
                  <a:cubicBezTo>
                    <a:pt x="65" y="37"/>
                    <a:pt x="65" y="38"/>
                    <a:pt x="65" y="38"/>
                  </a:cubicBezTo>
                  <a:cubicBezTo>
                    <a:pt x="65" y="38"/>
                    <a:pt x="65" y="38"/>
                    <a:pt x="66" y="38"/>
                  </a:cubicBezTo>
                  <a:cubicBezTo>
                    <a:pt x="65" y="38"/>
                    <a:pt x="66" y="37"/>
                    <a:pt x="65" y="37"/>
                  </a:cubicBezTo>
                  <a:close/>
                  <a:moveTo>
                    <a:pt x="65" y="37"/>
                  </a:moveTo>
                  <a:cubicBezTo>
                    <a:pt x="65" y="37"/>
                    <a:pt x="65" y="37"/>
                    <a:pt x="64" y="37"/>
                  </a:cubicBezTo>
                  <a:cubicBezTo>
                    <a:pt x="64" y="37"/>
                    <a:pt x="65" y="37"/>
                    <a:pt x="65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5" y="37"/>
                  </a:cubicBezTo>
                  <a:cubicBezTo>
                    <a:pt x="65" y="37"/>
                    <a:pt x="65" y="38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lose/>
                  <a:moveTo>
                    <a:pt x="63" y="36"/>
                  </a:move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3" y="36"/>
                    <a:pt x="63" y="35"/>
                  </a:cubicBezTo>
                  <a:cubicBezTo>
                    <a:pt x="63" y="36"/>
                    <a:pt x="63" y="36"/>
                    <a:pt x="63" y="35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5"/>
                    <a:pt x="64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2" y="35"/>
                  </a:cubicBezTo>
                  <a:cubicBezTo>
                    <a:pt x="63" y="36"/>
                    <a:pt x="63" y="35"/>
                    <a:pt x="64" y="36"/>
                  </a:cubicBezTo>
                  <a:close/>
                  <a:moveTo>
                    <a:pt x="63" y="36"/>
                  </a:moveTo>
                  <a:cubicBezTo>
                    <a:pt x="63" y="36"/>
                    <a:pt x="63" y="35"/>
                    <a:pt x="62" y="35"/>
                  </a:cubicBezTo>
                  <a:cubicBezTo>
                    <a:pt x="63" y="36"/>
                    <a:pt x="63" y="36"/>
                    <a:pt x="63" y="36"/>
                  </a:cubicBezTo>
                  <a:close/>
                  <a:moveTo>
                    <a:pt x="64" y="37"/>
                  </a:move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lose/>
                  <a:moveTo>
                    <a:pt x="68" y="39"/>
                  </a:moveTo>
                  <a:cubicBezTo>
                    <a:pt x="68" y="39"/>
                    <a:pt x="69" y="39"/>
                    <a:pt x="69" y="39"/>
                  </a:cubicBezTo>
                  <a:cubicBezTo>
                    <a:pt x="69" y="39"/>
                    <a:pt x="69" y="40"/>
                    <a:pt x="7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39"/>
                    <a:pt x="69" y="39"/>
                    <a:pt x="68" y="39"/>
                  </a:cubicBezTo>
                  <a:cubicBezTo>
                    <a:pt x="68" y="39"/>
                    <a:pt x="68" y="39"/>
                    <a:pt x="69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39"/>
                    <a:pt x="68" y="39"/>
                    <a:pt x="68" y="39"/>
                  </a:cubicBezTo>
                  <a:close/>
                  <a:moveTo>
                    <a:pt x="66" y="36"/>
                  </a:moveTo>
                  <a:cubicBezTo>
                    <a:pt x="66" y="36"/>
                    <a:pt x="66" y="36"/>
                    <a:pt x="66" y="35"/>
                  </a:cubicBezTo>
                  <a:cubicBezTo>
                    <a:pt x="66" y="35"/>
                    <a:pt x="66" y="36"/>
                    <a:pt x="66" y="36"/>
                  </a:cubicBezTo>
                  <a:close/>
                  <a:moveTo>
                    <a:pt x="60" y="36"/>
                  </a:moveTo>
                  <a:cubicBezTo>
                    <a:pt x="59" y="36"/>
                    <a:pt x="60" y="36"/>
                    <a:pt x="59" y="36"/>
                  </a:cubicBezTo>
                  <a:cubicBezTo>
                    <a:pt x="60" y="36"/>
                    <a:pt x="60" y="37"/>
                    <a:pt x="60" y="36"/>
                  </a:cubicBezTo>
                  <a:close/>
                  <a:moveTo>
                    <a:pt x="59" y="37"/>
                  </a:moveTo>
                  <a:cubicBezTo>
                    <a:pt x="59" y="37"/>
                    <a:pt x="59" y="37"/>
                    <a:pt x="59" y="38"/>
                  </a:cubicBezTo>
                  <a:cubicBezTo>
                    <a:pt x="59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59" y="38"/>
                  </a:cubicBezTo>
                  <a:cubicBezTo>
                    <a:pt x="59" y="38"/>
                    <a:pt x="59" y="38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lose/>
                  <a:moveTo>
                    <a:pt x="60" y="37"/>
                  </a:move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lose/>
                  <a:moveTo>
                    <a:pt x="58" y="42"/>
                  </a:moveTo>
                  <a:cubicBezTo>
                    <a:pt x="58" y="42"/>
                    <a:pt x="58" y="42"/>
                    <a:pt x="57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42"/>
                    <a:pt x="58" y="42"/>
                    <a:pt x="59" y="42"/>
                  </a:cubicBezTo>
                  <a:cubicBezTo>
                    <a:pt x="59" y="42"/>
                    <a:pt x="58" y="42"/>
                    <a:pt x="58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42"/>
                    <a:pt x="58" y="42"/>
                    <a:pt x="58" y="42"/>
                  </a:cubicBezTo>
                  <a:close/>
                  <a:moveTo>
                    <a:pt x="59" y="40"/>
                  </a:moveTo>
                  <a:cubicBezTo>
                    <a:pt x="59" y="40"/>
                    <a:pt x="60" y="40"/>
                    <a:pt x="60" y="40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0" y="39"/>
                    <a:pt x="60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2" y="40"/>
                    <a:pt x="61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1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3" y="41"/>
                    <a:pt x="62" y="41"/>
                    <a:pt x="62" y="41"/>
                  </a:cubicBezTo>
                  <a:cubicBezTo>
                    <a:pt x="62" y="42"/>
                    <a:pt x="62" y="41"/>
                    <a:pt x="61" y="41"/>
                  </a:cubicBezTo>
                  <a:cubicBezTo>
                    <a:pt x="62" y="41"/>
                    <a:pt x="62" y="42"/>
                    <a:pt x="62" y="42"/>
                  </a:cubicBezTo>
                  <a:cubicBezTo>
                    <a:pt x="62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4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2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42"/>
                    <a:pt x="62" y="42"/>
                    <a:pt x="63" y="43"/>
                  </a:cubicBezTo>
                  <a:cubicBezTo>
                    <a:pt x="62" y="42"/>
                    <a:pt x="63" y="43"/>
                    <a:pt x="63" y="43"/>
                  </a:cubicBezTo>
                  <a:cubicBezTo>
                    <a:pt x="63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3" y="43"/>
                    <a:pt x="63" y="44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4"/>
                    <a:pt x="62" y="43"/>
                    <a:pt x="62" y="44"/>
                  </a:cubicBezTo>
                  <a:cubicBezTo>
                    <a:pt x="62" y="44"/>
                    <a:pt x="63" y="44"/>
                    <a:pt x="62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5"/>
                    <a:pt x="63" y="44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4" y="45"/>
                    <a:pt x="64" y="46"/>
                  </a:cubicBezTo>
                  <a:cubicBezTo>
                    <a:pt x="64" y="46"/>
                    <a:pt x="64" y="46"/>
                    <a:pt x="64" y="45"/>
                  </a:cubicBezTo>
                  <a:cubicBezTo>
                    <a:pt x="63" y="45"/>
                    <a:pt x="62" y="45"/>
                    <a:pt x="63" y="44"/>
                  </a:cubicBezTo>
                  <a:cubicBezTo>
                    <a:pt x="62" y="44"/>
                    <a:pt x="62" y="44"/>
                    <a:pt x="61" y="44"/>
                  </a:cubicBezTo>
                  <a:cubicBezTo>
                    <a:pt x="62" y="44"/>
                    <a:pt x="62" y="44"/>
                    <a:pt x="62" y="43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4"/>
                    <a:pt x="62" y="43"/>
                    <a:pt x="62" y="43"/>
                  </a:cubicBezTo>
                  <a:cubicBezTo>
                    <a:pt x="62" y="43"/>
                    <a:pt x="62" y="44"/>
                    <a:pt x="62" y="44"/>
                  </a:cubicBezTo>
                  <a:cubicBezTo>
                    <a:pt x="62" y="44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1" y="43"/>
                    <a:pt x="62" y="43"/>
                    <a:pt x="62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2" y="43"/>
                  </a:cubicBezTo>
                  <a:cubicBezTo>
                    <a:pt x="62" y="43"/>
                    <a:pt x="61" y="43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0" y="42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0" y="41"/>
                    <a:pt x="61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1" y="41"/>
                  </a:cubicBezTo>
                  <a:cubicBezTo>
                    <a:pt x="61" y="41"/>
                    <a:pt x="60" y="40"/>
                    <a:pt x="60" y="40"/>
                  </a:cubicBezTo>
                  <a:cubicBezTo>
                    <a:pt x="60" y="40"/>
                    <a:pt x="59" y="40"/>
                    <a:pt x="59" y="40"/>
                  </a:cubicBezTo>
                  <a:close/>
                  <a:moveTo>
                    <a:pt x="62" y="43"/>
                  </a:move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lose/>
                  <a:moveTo>
                    <a:pt x="62" y="42"/>
                  </a:moveTo>
                  <a:cubicBezTo>
                    <a:pt x="62" y="42"/>
                    <a:pt x="62" y="42"/>
                    <a:pt x="62" y="4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2"/>
                  </a:cubicBezTo>
                  <a:close/>
                  <a:moveTo>
                    <a:pt x="61" y="41"/>
                  </a:move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lose/>
                  <a:moveTo>
                    <a:pt x="61" y="41"/>
                  </a:moveTo>
                  <a:cubicBezTo>
                    <a:pt x="61" y="41"/>
                    <a:pt x="61" y="40"/>
                    <a:pt x="61" y="40"/>
                  </a:cubicBezTo>
                  <a:cubicBezTo>
                    <a:pt x="61" y="40"/>
                    <a:pt x="61" y="41"/>
                    <a:pt x="61" y="41"/>
                  </a:cubicBezTo>
                  <a:close/>
                  <a:moveTo>
                    <a:pt x="61" y="36"/>
                  </a:moveTo>
                  <a:cubicBezTo>
                    <a:pt x="62" y="36"/>
                    <a:pt x="61" y="37"/>
                    <a:pt x="62" y="37"/>
                  </a:cubicBezTo>
                  <a:cubicBezTo>
                    <a:pt x="62" y="37"/>
                    <a:pt x="62" y="37"/>
                    <a:pt x="61" y="36"/>
                  </a:cubicBezTo>
                  <a:close/>
                  <a:moveTo>
                    <a:pt x="58" y="44"/>
                  </a:move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lose/>
                  <a:moveTo>
                    <a:pt x="65" y="40"/>
                  </a:moveTo>
                  <a:cubicBezTo>
                    <a:pt x="65" y="40"/>
                    <a:pt x="64" y="40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5" y="39"/>
                  </a:cubicBezTo>
                  <a:cubicBezTo>
                    <a:pt x="64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6" y="40"/>
                    <a:pt x="65" y="41"/>
                  </a:cubicBezTo>
                  <a:cubicBezTo>
                    <a:pt x="66" y="40"/>
                    <a:pt x="65" y="40"/>
                    <a:pt x="65" y="40"/>
                  </a:cubicBezTo>
                  <a:close/>
                  <a:moveTo>
                    <a:pt x="66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5" y="38"/>
                    <a:pt x="65" y="39"/>
                  </a:cubicBezTo>
                  <a:cubicBezTo>
                    <a:pt x="65" y="38"/>
                    <a:pt x="66" y="39"/>
                    <a:pt x="66" y="39"/>
                  </a:cubicBezTo>
                  <a:close/>
                  <a:moveTo>
                    <a:pt x="96" y="57"/>
                  </a:moveTo>
                  <a:cubicBezTo>
                    <a:pt x="96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9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59"/>
                    <a:pt x="100" y="60"/>
                    <a:pt x="100" y="60"/>
                  </a:cubicBezTo>
                  <a:cubicBezTo>
                    <a:pt x="100" y="61"/>
                    <a:pt x="99" y="59"/>
                    <a:pt x="98" y="60"/>
                  </a:cubicBezTo>
                  <a:cubicBezTo>
                    <a:pt x="98" y="60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60"/>
                    <a:pt x="99" y="61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100" y="60"/>
                    <a:pt x="100" y="60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0"/>
                    <a:pt x="100" y="60"/>
                  </a:cubicBezTo>
                  <a:cubicBezTo>
                    <a:pt x="99" y="60"/>
                    <a:pt x="100" y="61"/>
                    <a:pt x="100" y="61"/>
                  </a:cubicBezTo>
                  <a:cubicBezTo>
                    <a:pt x="99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2"/>
                    <a:pt x="99" y="61"/>
                    <a:pt x="100" y="61"/>
                  </a:cubicBezTo>
                  <a:cubicBezTo>
                    <a:pt x="99" y="60"/>
                    <a:pt x="98" y="60"/>
                    <a:pt x="97" y="60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97" y="60"/>
                    <a:pt x="96" y="59"/>
                  </a:cubicBezTo>
                  <a:cubicBezTo>
                    <a:pt x="97" y="59"/>
                    <a:pt x="97" y="60"/>
                    <a:pt x="98" y="60"/>
                  </a:cubicBezTo>
                  <a:cubicBezTo>
                    <a:pt x="98" y="60"/>
                    <a:pt x="98" y="60"/>
                    <a:pt x="97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8" y="60"/>
                  </a:cubicBezTo>
                  <a:cubicBezTo>
                    <a:pt x="97" y="60"/>
                    <a:pt x="97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7" y="59"/>
                    <a:pt x="97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7" y="60"/>
                    <a:pt x="97" y="60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8" y="60"/>
                    <a:pt x="98" y="60"/>
                    <a:pt x="98" y="61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7" y="61"/>
                    <a:pt x="97" y="60"/>
                    <a:pt x="96" y="59"/>
                  </a:cubicBezTo>
                  <a:cubicBezTo>
                    <a:pt x="96" y="59"/>
                    <a:pt x="95" y="59"/>
                    <a:pt x="95" y="59"/>
                  </a:cubicBezTo>
                  <a:cubicBezTo>
                    <a:pt x="95" y="59"/>
                    <a:pt x="95" y="59"/>
                    <a:pt x="96" y="59"/>
                  </a:cubicBezTo>
                  <a:cubicBezTo>
                    <a:pt x="96" y="59"/>
                    <a:pt x="95" y="59"/>
                    <a:pt x="95" y="59"/>
                  </a:cubicBezTo>
                  <a:cubicBezTo>
                    <a:pt x="95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5" y="59"/>
                  </a:cubicBezTo>
                  <a:cubicBezTo>
                    <a:pt x="95" y="59"/>
                    <a:pt x="96" y="59"/>
                    <a:pt x="96" y="59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4" y="58"/>
                  </a:cubicBezTo>
                  <a:cubicBezTo>
                    <a:pt x="95" y="58"/>
                    <a:pt x="94" y="58"/>
                    <a:pt x="94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6" y="58"/>
                    <a:pt x="96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6" y="59"/>
                    <a:pt x="97" y="59"/>
                    <a:pt x="97" y="59"/>
                  </a:cubicBezTo>
                  <a:cubicBezTo>
                    <a:pt x="97" y="59"/>
                    <a:pt x="96" y="59"/>
                    <a:pt x="97" y="58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8"/>
                    <a:pt x="97" y="59"/>
                    <a:pt x="97" y="58"/>
                  </a:cubicBezTo>
                  <a:cubicBezTo>
                    <a:pt x="97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5" y="58"/>
                    <a:pt x="95" y="58"/>
                    <a:pt x="94" y="57"/>
                  </a:cubicBezTo>
                  <a:cubicBezTo>
                    <a:pt x="95" y="57"/>
                    <a:pt x="94" y="57"/>
                    <a:pt x="94" y="56"/>
                  </a:cubicBezTo>
                  <a:cubicBezTo>
                    <a:pt x="93" y="56"/>
                    <a:pt x="94" y="57"/>
                    <a:pt x="93" y="57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4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2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5"/>
                    <a:pt x="92" y="55"/>
                    <a:pt x="92" y="55"/>
                  </a:cubicBezTo>
                  <a:cubicBezTo>
                    <a:pt x="92" y="55"/>
                    <a:pt x="93" y="56"/>
                    <a:pt x="93" y="56"/>
                  </a:cubicBezTo>
                  <a:cubicBezTo>
                    <a:pt x="92" y="56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2" y="55"/>
                  </a:cubicBezTo>
                  <a:cubicBezTo>
                    <a:pt x="92" y="55"/>
                    <a:pt x="92" y="55"/>
                    <a:pt x="91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1" y="55"/>
                    <a:pt x="90" y="54"/>
                  </a:cubicBezTo>
                  <a:cubicBezTo>
                    <a:pt x="90" y="54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5"/>
                    <a:pt x="90" y="54"/>
                    <a:pt x="89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3"/>
                    <a:pt x="88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8" y="53"/>
                    <a:pt x="88" y="53"/>
                    <a:pt x="89" y="53"/>
                  </a:cubicBezTo>
                  <a:cubicBezTo>
                    <a:pt x="89" y="53"/>
                    <a:pt x="88" y="53"/>
                    <a:pt x="88" y="53"/>
                  </a:cubicBezTo>
                  <a:cubicBezTo>
                    <a:pt x="87" y="52"/>
                    <a:pt x="86" y="52"/>
                    <a:pt x="86" y="51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7" y="51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6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3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3"/>
                    <a:pt x="89" y="52"/>
                  </a:cubicBezTo>
                  <a:cubicBezTo>
                    <a:pt x="88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1"/>
                    <a:pt x="87" y="52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87" y="51"/>
                    <a:pt x="87" y="51"/>
                    <a:pt x="87" y="52"/>
                  </a:cubicBezTo>
                  <a:cubicBezTo>
                    <a:pt x="87" y="51"/>
                    <a:pt x="86" y="51"/>
                    <a:pt x="85" y="50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6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2"/>
                    <a:pt x="86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3"/>
                    <a:pt x="86" y="52"/>
                    <a:pt x="86" y="52"/>
                  </a:cubicBezTo>
                  <a:cubicBezTo>
                    <a:pt x="86" y="52"/>
                    <a:pt x="86" y="53"/>
                    <a:pt x="86" y="53"/>
                  </a:cubicBezTo>
                  <a:cubicBezTo>
                    <a:pt x="86" y="52"/>
                    <a:pt x="86" y="53"/>
                    <a:pt x="87" y="53"/>
                  </a:cubicBezTo>
                  <a:cubicBezTo>
                    <a:pt x="87" y="53"/>
                    <a:pt x="86" y="53"/>
                    <a:pt x="86" y="53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8" y="53"/>
                  </a:cubicBezTo>
                  <a:cubicBezTo>
                    <a:pt x="88" y="53"/>
                    <a:pt x="88" y="53"/>
                    <a:pt x="88" y="54"/>
                  </a:cubicBezTo>
                  <a:cubicBezTo>
                    <a:pt x="88" y="54"/>
                    <a:pt x="88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5"/>
                    <a:pt x="88" y="54"/>
                    <a:pt x="87" y="54"/>
                  </a:cubicBezTo>
                  <a:cubicBezTo>
                    <a:pt x="87" y="54"/>
                    <a:pt x="88" y="54"/>
                    <a:pt x="88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8" y="54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9" y="55"/>
                  </a:cubicBezTo>
                  <a:cubicBezTo>
                    <a:pt x="89" y="55"/>
                    <a:pt x="88" y="55"/>
                    <a:pt x="88" y="55"/>
                  </a:cubicBezTo>
                  <a:cubicBezTo>
                    <a:pt x="88" y="55"/>
                    <a:pt x="89" y="55"/>
                    <a:pt x="88" y="54"/>
                  </a:cubicBezTo>
                  <a:cubicBezTo>
                    <a:pt x="89" y="54"/>
                    <a:pt x="89" y="55"/>
                    <a:pt x="89" y="54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8" y="55"/>
                    <a:pt x="89" y="55"/>
                    <a:pt x="90" y="55"/>
                  </a:cubicBezTo>
                  <a:cubicBezTo>
                    <a:pt x="90" y="56"/>
                    <a:pt x="90" y="56"/>
                    <a:pt x="91" y="56"/>
                  </a:cubicBezTo>
                  <a:cubicBezTo>
                    <a:pt x="91" y="56"/>
                    <a:pt x="91" y="56"/>
                    <a:pt x="92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6"/>
                  </a:cubicBezTo>
                  <a:cubicBezTo>
                    <a:pt x="91" y="56"/>
                    <a:pt x="91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89" y="56"/>
                  </a:cubicBezTo>
                  <a:cubicBezTo>
                    <a:pt x="89" y="56"/>
                    <a:pt x="90" y="56"/>
                    <a:pt x="90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5"/>
                    <a:pt x="90" y="56"/>
                    <a:pt x="90" y="56"/>
                  </a:cubicBezTo>
                  <a:cubicBezTo>
                    <a:pt x="90" y="56"/>
                    <a:pt x="89" y="55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6"/>
                    <a:pt x="89" y="56"/>
                    <a:pt x="89" y="55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8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90" y="56"/>
                    <a:pt x="89" y="56"/>
                    <a:pt x="90" y="56"/>
                  </a:cubicBezTo>
                  <a:cubicBezTo>
                    <a:pt x="90" y="56"/>
                    <a:pt x="89" y="56"/>
                    <a:pt x="90" y="57"/>
                  </a:cubicBezTo>
                  <a:cubicBezTo>
                    <a:pt x="90" y="57"/>
                    <a:pt x="90" y="56"/>
                    <a:pt x="90" y="56"/>
                  </a:cubicBezTo>
                  <a:cubicBezTo>
                    <a:pt x="90" y="56"/>
                    <a:pt x="90" y="56"/>
                    <a:pt x="90" y="57"/>
                  </a:cubicBezTo>
                  <a:cubicBezTo>
                    <a:pt x="90" y="57"/>
                    <a:pt x="90" y="56"/>
                    <a:pt x="90" y="56"/>
                  </a:cubicBezTo>
                  <a:cubicBezTo>
                    <a:pt x="90" y="56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89" y="57"/>
                    <a:pt x="89" y="56"/>
                  </a:cubicBezTo>
                  <a:cubicBezTo>
                    <a:pt x="88" y="56"/>
                    <a:pt x="88" y="56"/>
                    <a:pt x="89" y="57"/>
                  </a:cubicBezTo>
                  <a:cubicBezTo>
                    <a:pt x="88" y="56"/>
                    <a:pt x="88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8" y="56"/>
                    <a:pt x="88" y="56"/>
                  </a:cubicBezTo>
                  <a:cubicBezTo>
                    <a:pt x="88" y="56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6" y="55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7" y="54"/>
                    <a:pt x="86" y="54"/>
                  </a:cubicBezTo>
                  <a:cubicBezTo>
                    <a:pt x="86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6" y="54"/>
                    <a:pt x="87" y="54"/>
                    <a:pt x="86" y="54"/>
                  </a:cubicBezTo>
                  <a:cubicBezTo>
                    <a:pt x="86" y="54"/>
                    <a:pt x="87" y="54"/>
                    <a:pt x="87" y="54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4" y="53"/>
                    <a:pt x="84" y="53"/>
                  </a:cubicBezTo>
                  <a:cubicBezTo>
                    <a:pt x="83" y="53"/>
                    <a:pt x="83" y="52"/>
                    <a:pt x="83" y="52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83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3" y="52"/>
                    <a:pt x="83" y="52"/>
                  </a:cubicBezTo>
                  <a:cubicBezTo>
                    <a:pt x="84" y="53"/>
                    <a:pt x="84" y="52"/>
                    <a:pt x="84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4" y="53"/>
                  </a:cubicBezTo>
                  <a:cubicBezTo>
                    <a:pt x="84" y="53"/>
                    <a:pt x="85" y="53"/>
                    <a:pt x="85" y="53"/>
                  </a:cubicBezTo>
                  <a:cubicBezTo>
                    <a:pt x="85" y="53"/>
                    <a:pt x="84" y="52"/>
                    <a:pt x="85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3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3" y="51"/>
                    <a:pt x="83" y="51"/>
                  </a:cubicBezTo>
                  <a:cubicBezTo>
                    <a:pt x="83" y="51"/>
                    <a:pt x="83" y="52"/>
                    <a:pt x="83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1"/>
                    <a:pt x="84" y="52"/>
                    <a:pt x="84" y="52"/>
                  </a:cubicBezTo>
                  <a:cubicBezTo>
                    <a:pt x="85" y="52"/>
                    <a:pt x="85" y="52"/>
                    <a:pt x="84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4" y="51"/>
                    <a:pt x="84" y="51"/>
                  </a:cubicBezTo>
                  <a:cubicBezTo>
                    <a:pt x="83" y="51"/>
                    <a:pt x="84" y="51"/>
                    <a:pt x="83" y="51"/>
                  </a:cubicBezTo>
                  <a:cubicBezTo>
                    <a:pt x="83" y="51"/>
                    <a:pt x="83" y="51"/>
                    <a:pt x="84" y="51"/>
                  </a:cubicBezTo>
                  <a:cubicBezTo>
                    <a:pt x="83" y="51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49"/>
                    <a:pt x="82" y="49"/>
                  </a:cubicBezTo>
                  <a:cubicBezTo>
                    <a:pt x="82" y="49"/>
                    <a:pt x="82" y="49"/>
                    <a:pt x="81" y="49"/>
                  </a:cubicBezTo>
                  <a:cubicBezTo>
                    <a:pt x="81" y="49"/>
                    <a:pt x="82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2" y="49"/>
                    <a:pt x="83" y="49"/>
                  </a:cubicBezTo>
                  <a:cubicBezTo>
                    <a:pt x="83" y="49"/>
                    <a:pt x="82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50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2" y="49"/>
                    <a:pt x="82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7"/>
                  </a:cubicBezTo>
                  <a:cubicBezTo>
                    <a:pt x="82" y="48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7"/>
                    <a:pt x="82" y="48"/>
                  </a:cubicBezTo>
                  <a:cubicBezTo>
                    <a:pt x="82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0" y="47"/>
                  </a:cubicBezTo>
                  <a:cubicBezTo>
                    <a:pt x="80" y="47"/>
                    <a:pt x="81" y="47"/>
                    <a:pt x="81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6"/>
                  </a:cubicBezTo>
                  <a:cubicBezTo>
                    <a:pt x="80" y="46"/>
                    <a:pt x="80" y="47"/>
                    <a:pt x="80" y="46"/>
                  </a:cubicBezTo>
                  <a:cubicBezTo>
                    <a:pt x="80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80" y="46"/>
                    <a:pt x="80" y="47"/>
                  </a:cubicBezTo>
                  <a:cubicBezTo>
                    <a:pt x="79" y="46"/>
                    <a:pt x="79" y="47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7"/>
                  </a:cubicBezTo>
                  <a:cubicBezTo>
                    <a:pt x="79" y="46"/>
                    <a:pt x="79" y="46"/>
                    <a:pt x="78" y="46"/>
                  </a:cubicBezTo>
                  <a:cubicBezTo>
                    <a:pt x="78" y="46"/>
                    <a:pt x="79" y="46"/>
                    <a:pt x="79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7" y="46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8" y="45"/>
                    <a:pt x="78" y="45"/>
                  </a:cubicBezTo>
                  <a:cubicBezTo>
                    <a:pt x="78" y="46"/>
                    <a:pt x="79" y="46"/>
                    <a:pt x="78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8" y="46"/>
                    <a:pt x="78" y="45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7" y="44"/>
                    <a:pt x="77" y="45"/>
                    <a:pt x="77" y="45"/>
                  </a:cubicBezTo>
                  <a:cubicBezTo>
                    <a:pt x="77" y="45"/>
                    <a:pt x="77" y="45"/>
                    <a:pt x="77" y="44"/>
                  </a:cubicBezTo>
                  <a:cubicBezTo>
                    <a:pt x="77" y="44"/>
                    <a:pt x="77" y="44"/>
                    <a:pt x="77" y="45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6" y="44"/>
                    <a:pt x="76" y="44"/>
                  </a:cubicBezTo>
                  <a:cubicBezTo>
                    <a:pt x="76" y="44"/>
                    <a:pt x="76" y="44"/>
                    <a:pt x="75" y="44"/>
                  </a:cubicBezTo>
                  <a:cubicBezTo>
                    <a:pt x="76" y="44"/>
                    <a:pt x="76" y="44"/>
                    <a:pt x="75" y="43"/>
                  </a:cubicBezTo>
                  <a:cubicBezTo>
                    <a:pt x="76" y="43"/>
                    <a:pt x="76" y="44"/>
                    <a:pt x="76" y="43"/>
                  </a:cubicBezTo>
                  <a:cubicBezTo>
                    <a:pt x="76" y="44"/>
                    <a:pt x="75" y="43"/>
                    <a:pt x="75" y="43"/>
                  </a:cubicBezTo>
                  <a:cubicBezTo>
                    <a:pt x="75" y="43"/>
                    <a:pt x="75" y="44"/>
                    <a:pt x="76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4" y="44"/>
                    <a:pt x="74" y="44"/>
                  </a:cubicBezTo>
                  <a:cubicBezTo>
                    <a:pt x="74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4" y="44"/>
                  </a:cubicBezTo>
                  <a:cubicBezTo>
                    <a:pt x="75" y="44"/>
                    <a:pt x="75" y="44"/>
                    <a:pt x="74" y="44"/>
                  </a:cubicBezTo>
                  <a:cubicBezTo>
                    <a:pt x="74" y="43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2"/>
                    <a:pt x="74" y="42"/>
                    <a:pt x="73" y="42"/>
                  </a:cubicBezTo>
                  <a:cubicBezTo>
                    <a:pt x="74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5" y="42"/>
                  </a:cubicBezTo>
                  <a:cubicBezTo>
                    <a:pt x="75" y="42"/>
                    <a:pt x="75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7" y="44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7" y="44"/>
                    <a:pt x="78" y="44"/>
                  </a:cubicBezTo>
                  <a:cubicBezTo>
                    <a:pt x="78" y="44"/>
                    <a:pt x="77" y="44"/>
                    <a:pt x="77" y="44"/>
                  </a:cubicBezTo>
                  <a:cubicBezTo>
                    <a:pt x="77" y="44"/>
                    <a:pt x="77" y="44"/>
                    <a:pt x="78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4"/>
                  </a:cubicBezTo>
                  <a:cubicBezTo>
                    <a:pt x="77" y="43"/>
                    <a:pt x="77" y="43"/>
                    <a:pt x="76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6" y="43"/>
                    <a:pt x="76" y="43"/>
                  </a:cubicBezTo>
                  <a:cubicBezTo>
                    <a:pt x="76" y="43"/>
                    <a:pt x="76" y="42"/>
                    <a:pt x="76" y="43"/>
                  </a:cubicBezTo>
                  <a:cubicBezTo>
                    <a:pt x="76" y="43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5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2"/>
                    <a:pt x="74" y="41"/>
                    <a:pt x="74" y="41"/>
                  </a:cubicBezTo>
                  <a:cubicBezTo>
                    <a:pt x="74" y="41"/>
                    <a:pt x="74" y="41"/>
                    <a:pt x="74" y="42"/>
                  </a:cubicBezTo>
                  <a:cubicBezTo>
                    <a:pt x="74" y="42"/>
                    <a:pt x="74" y="42"/>
                    <a:pt x="74" y="41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3" y="41"/>
                  </a:cubicBezTo>
                  <a:cubicBezTo>
                    <a:pt x="73" y="41"/>
                    <a:pt x="74" y="41"/>
                    <a:pt x="73" y="41"/>
                  </a:cubicBezTo>
                  <a:cubicBezTo>
                    <a:pt x="73" y="41"/>
                    <a:pt x="73" y="41"/>
                    <a:pt x="72" y="40"/>
                  </a:cubicBezTo>
                  <a:cubicBezTo>
                    <a:pt x="72" y="40"/>
                    <a:pt x="72" y="40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39"/>
                  </a:cubicBezTo>
                  <a:cubicBezTo>
                    <a:pt x="72" y="40"/>
                    <a:pt x="72" y="39"/>
                    <a:pt x="72" y="39"/>
                  </a:cubicBezTo>
                  <a:cubicBezTo>
                    <a:pt x="72" y="39"/>
                    <a:pt x="71" y="39"/>
                    <a:pt x="71" y="39"/>
                  </a:cubicBezTo>
                  <a:cubicBezTo>
                    <a:pt x="71" y="39"/>
                    <a:pt x="72" y="39"/>
                    <a:pt x="71" y="39"/>
                  </a:cubicBezTo>
                  <a:cubicBezTo>
                    <a:pt x="71" y="39"/>
                    <a:pt x="72" y="39"/>
                    <a:pt x="72" y="39"/>
                  </a:cubicBezTo>
                  <a:cubicBezTo>
                    <a:pt x="72" y="40"/>
                    <a:pt x="71" y="40"/>
                    <a:pt x="71" y="39"/>
                  </a:cubicBezTo>
                  <a:cubicBezTo>
                    <a:pt x="71" y="39"/>
                    <a:pt x="71" y="39"/>
                    <a:pt x="71" y="40"/>
                  </a:cubicBezTo>
                  <a:cubicBezTo>
                    <a:pt x="71" y="40"/>
                    <a:pt x="71" y="39"/>
                    <a:pt x="71" y="40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2" y="39"/>
                  </a:cubicBezTo>
                  <a:cubicBezTo>
                    <a:pt x="71" y="39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0" y="38"/>
                    <a:pt x="71" y="38"/>
                    <a:pt x="70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69" y="37"/>
                    <a:pt x="70" y="37"/>
                    <a:pt x="70" y="37"/>
                  </a:cubicBezTo>
                  <a:cubicBezTo>
                    <a:pt x="70" y="37"/>
                    <a:pt x="69" y="37"/>
                    <a:pt x="69" y="37"/>
                  </a:cubicBezTo>
                  <a:cubicBezTo>
                    <a:pt x="69" y="37"/>
                    <a:pt x="69" y="36"/>
                    <a:pt x="68" y="36"/>
                  </a:cubicBezTo>
                  <a:cubicBezTo>
                    <a:pt x="68" y="36"/>
                    <a:pt x="69" y="36"/>
                    <a:pt x="69" y="36"/>
                  </a:cubicBezTo>
                  <a:cubicBezTo>
                    <a:pt x="69" y="36"/>
                    <a:pt x="70" y="36"/>
                    <a:pt x="70" y="37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0" y="36"/>
                    <a:pt x="70" y="36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1" y="37"/>
                  </a:cubicBezTo>
                  <a:cubicBezTo>
                    <a:pt x="71" y="37"/>
                    <a:pt x="70" y="37"/>
                    <a:pt x="70" y="37"/>
                  </a:cubicBezTo>
                  <a:cubicBezTo>
                    <a:pt x="71" y="37"/>
                    <a:pt x="72" y="37"/>
                    <a:pt x="72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38"/>
                    <a:pt x="74" y="38"/>
                    <a:pt x="74" y="39"/>
                  </a:cubicBezTo>
                  <a:cubicBezTo>
                    <a:pt x="74" y="39"/>
                    <a:pt x="75" y="39"/>
                    <a:pt x="75" y="39"/>
                  </a:cubicBezTo>
                  <a:cubicBezTo>
                    <a:pt x="75" y="39"/>
                    <a:pt x="76" y="40"/>
                    <a:pt x="76" y="40"/>
                  </a:cubicBezTo>
                  <a:cubicBezTo>
                    <a:pt x="76" y="40"/>
                    <a:pt x="76" y="40"/>
                    <a:pt x="75" y="40"/>
                  </a:cubicBezTo>
                  <a:cubicBezTo>
                    <a:pt x="75" y="40"/>
                    <a:pt x="75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5" y="40"/>
                    <a:pt x="77" y="41"/>
                    <a:pt x="77" y="41"/>
                  </a:cubicBezTo>
                  <a:cubicBezTo>
                    <a:pt x="77" y="41"/>
                    <a:pt x="77" y="41"/>
                    <a:pt x="77" y="41"/>
                  </a:cubicBezTo>
                  <a:cubicBezTo>
                    <a:pt x="78" y="41"/>
                    <a:pt x="78" y="41"/>
                    <a:pt x="78" y="42"/>
                  </a:cubicBezTo>
                  <a:cubicBezTo>
                    <a:pt x="78" y="42"/>
                    <a:pt x="78" y="41"/>
                    <a:pt x="78" y="41"/>
                  </a:cubicBezTo>
                  <a:cubicBezTo>
                    <a:pt x="79" y="42"/>
                    <a:pt x="81" y="43"/>
                    <a:pt x="82" y="44"/>
                  </a:cubicBezTo>
                  <a:cubicBezTo>
                    <a:pt x="82" y="44"/>
                    <a:pt x="82" y="43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3" y="44"/>
                    <a:pt x="82" y="44"/>
                    <a:pt x="82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5" y="45"/>
                    <a:pt x="84" y="45"/>
                    <a:pt x="84" y="45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5" y="46"/>
                    <a:pt x="86" y="46"/>
                    <a:pt x="86" y="46"/>
                  </a:cubicBezTo>
                  <a:cubicBezTo>
                    <a:pt x="86" y="46"/>
                    <a:pt x="86" y="46"/>
                    <a:pt x="87" y="47"/>
                  </a:cubicBezTo>
                  <a:cubicBezTo>
                    <a:pt x="87" y="47"/>
                    <a:pt x="87" y="46"/>
                    <a:pt x="87" y="47"/>
                  </a:cubicBezTo>
                  <a:cubicBezTo>
                    <a:pt x="87" y="47"/>
                    <a:pt x="87" y="47"/>
                    <a:pt x="88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8" y="48"/>
                    <a:pt x="88" y="48"/>
                  </a:cubicBezTo>
                  <a:cubicBezTo>
                    <a:pt x="88" y="48"/>
                    <a:pt x="87" y="47"/>
                    <a:pt x="87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6" y="47"/>
                    <a:pt x="86" y="46"/>
                    <a:pt x="85" y="46"/>
                  </a:cubicBezTo>
                  <a:cubicBezTo>
                    <a:pt x="84" y="46"/>
                    <a:pt x="85" y="46"/>
                    <a:pt x="85" y="46"/>
                  </a:cubicBezTo>
                  <a:cubicBezTo>
                    <a:pt x="84" y="45"/>
                    <a:pt x="82" y="44"/>
                    <a:pt x="81" y="44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3"/>
                    <a:pt x="81" y="44"/>
                    <a:pt x="81" y="44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79" y="42"/>
                    <a:pt x="79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9" y="42"/>
                    <a:pt x="79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4"/>
                    <a:pt x="81" y="44"/>
                  </a:cubicBezTo>
                  <a:cubicBezTo>
                    <a:pt x="80" y="44"/>
                    <a:pt x="81" y="44"/>
                    <a:pt x="81" y="44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4"/>
                    <a:pt x="81" y="45"/>
                    <a:pt x="81" y="45"/>
                  </a:cubicBezTo>
                  <a:cubicBezTo>
                    <a:pt x="81" y="45"/>
                    <a:pt x="81" y="45"/>
                    <a:pt x="80" y="44"/>
                  </a:cubicBezTo>
                  <a:cubicBezTo>
                    <a:pt x="81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5"/>
                  </a:cubicBezTo>
                  <a:cubicBezTo>
                    <a:pt x="80" y="45"/>
                    <a:pt x="80" y="45"/>
                    <a:pt x="81" y="45"/>
                  </a:cubicBezTo>
                  <a:cubicBezTo>
                    <a:pt x="80" y="45"/>
                    <a:pt x="81" y="45"/>
                    <a:pt x="81" y="45"/>
                  </a:cubicBezTo>
                  <a:cubicBezTo>
                    <a:pt x="81" y="45"/>
                    <a:pt x="80" y="45"/>
                    <a:pt x="80" y="45"/>
                  </a:cubicBezTo>
                  <a:cubicBezTo>
                    <a:pt x="80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6"/>
                  </a:cubicBezTo>
                  <a:cubicBezTo>
                    <a:pt x="81" y="45"/>
                    <a:pt x="81" y="46"/>
                    <a:pt x="82" y="46"/>
                  </a:cubicBezTo>
                  <a:cubicBezTo>
                    <a:pt x="81" y="46"/>
                    <a:pt x="81" y="46"/>
                    <a:pt x="81" y="45"/>
                  </a:cubicBezTo>
                  <a:cubicBezTo>
                    <a:pt x="81" y="45"/>
                    <a:pt x="82" y="46"/>
                    <a:pt x="82" y="46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2" y="46"/>
                    <a:pt x="83" y="47"/>
                    <a:pt x="83" y="47"/>
                  </a:cubicBezTo>
                  <a:cubicBezTo>
                    <a:pt x="83" y="47"/>
                    <a:pt x="84" y="47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4" y="47"/>
                    <a:pt x="84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6"/>
                    <a:pt x="83" y="47"/>
                    <a:pt x="83" y="47"/>
                  </a:cubicBezTo>
                  <a:cubicBezTo>
                    <a:pt x="83" y="46"/>
                    <a:pt x="83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4" y="47"/>
                    <a:pt x="85" y="47"/>
                  </a:cubicBezTo>
                  <a:cubicBezTo>
                    <a:pt x="85" y="47"/>
                    <a:pt x="85" y="47"/>
                    <a:pt x="85" y="48"/>
                  </a:cubicBezTo>
                  <a:cubicBezTo>
                    <a:pt x="85" y="48"/>
                    <a:pt x="85" y="47"/>
                    <a:pt x="85" y="47"/>
                  </a:cubicBezTo>
                  <a:cubicBezTo>
                    <a:pt x="85" y="47"/>
                    <a:pt x="85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7" y="48"/>
                    <a:pt x="86" y="48"/>
                    <a:pt x="86" y="48"/>
                  </a:cubicBezTo>
                  <a:cubicBezTo>
                    <a:pt x="87" y="48"/>
                    <a:pt x="86" y="48"/>
                    <a:pt x="87" y="48"/>
                  </a:cubicBezTo>
                  <a:cubicBezTo>
                    <a:pt x="87" y="48"/>
                    <a:pt x="86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9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8" y="48"/>
                  </a:cubicBezTo>
                  <a:cubicBezTo>
                    <a:pt x="88" y="48"/>
                    <a:pt x="87" y="48"/>
                    <a:pt x="87" y="48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8"/>
                    <a:pt x="88" y="48"/>
                  </a:cubicBezTo>
                  <a:cubicBezTo>
                    <a:pt x="88" y="48"/>
                    <a:pt x="88" y="49"/>
                    <a:pt x="88" y="49"/>
                  </a:cubicBezTo>
                  <a:cubicBezTo>
                    <a:pt x="88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90" y="49"/>
                  </a:cubicBezTo>
                  <a:cubicBezTo>
                    <a:pt x="90" y="50"/>
                    <a:pt x="91" y="50"/>
                    <a:pt x="92" y="51"/>
                  </a:cubicBezTo>
                  <a:cubicBezTo>
                    <a:pt x="91" y="51"/>
                    <a:pt x="92" y="51"/>
                    <a:pt x="92" y="51"/>
                  </a:cubicBezTo>
                  <a:cubicBezTo>
                    <a:pt x="92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1" y="51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2"/>
                    <a:pt x="92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3" y="52"/>
                    <a:pt x="93" y="52"/>
                  </a:cubicBezTo>
                  <a:cubicBezTo>
                    <a:pt x="93" y="52"/>
                    <a:pt x="93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3"/>
                    <a:pt x="94" y="52"/>
                  </a:cubicBezTo>
                  <a:cubicBezTo>
                    <a:pt x="94" y="52"/>
                    <a:pt x="94" y="52"/>
                    <a:pt x="94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2"/>
                    <a:pt x="95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7" y="53"/>
                    <a:pt x="97" y="54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7" y="54"/>
                    <a:pt x="98" y="54"/>
                    <a:pt x="97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9" y="54"/>
                  </a:cubicBezTo>
                  <a:cubicBezTo>
                    <a:pt x="99" y="54"/>
                    <a:pt x="98" y="54"/>
                    <a:pt x="98" y="54"/>
                  </a:cubicBezTo>
                  <a:cubicBezTo>
                    <a:pt x="98" y="54"/>
                    <a:pt x="97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5" y="52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3" y="51"/>
                    <a:pt x="91" y="50"/>
                    <a:pt x="88" y="48"/>
                  </a:cubicBezTo>
                  <a:cubicBezTo>
                    <a:pt x="88" y="48"/>
                    <a:pt x="89" y="48"/>
                    <a:pt x="89" y="48"/>
                  </a:cubicBezTo>
                  <a:cubicBezTo>
                    <a:pt x="89" y="48"/>
                    <a:pt x="88" y="48"/>
                    <a:pt x="88" y="48"/>
                  </a:cubicBezTo>
                  <a:cubicBezTo>
                    <a:pt x="88" y="48"/>
                    <a:pt x="88" y="47"/>
                    <a:pt x="88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90" y="48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50"/>
                    <a:pt x="91" y="49"/>
                    <a:pt x="91" y="49"/>
                  </a:cubicBezTo>
                  <a:cubicBezTo>
                    <a:pt x="91" y="50"/>
                    <a:pt x="92" y="50"/>
                    <a:pt x="92" y="50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1"/>
                    <a:pt x="94" y="51"/>
                    <a:pt x="93" y="51"/>
                  </a:cubicBezTo>
                  <a:cubicBezTo>
                    <a:pt x="95" y="52"/>
                    <a:pt x="97" y="53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9" y="54"/>
                    <a:pt x="99" y="54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99" y="55"/>
                    <a:pt x="99" y="54"/>
                  </a:cubicBezTo>
                  <a:cubicBezTo>
                    <a:pt x="99" y="54"/>
                    <a:pt x="99" y="55"/>
                    <a:pt x="98" y="54"/>
                  </a:cubicBezTo>
                  <a:cubicBezTo>
                    <a:pt x="98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100" y="55"/>
                  </a:cubicBezTo>
                  <a:cubicBezTo>
                    <a:pt x="100" y="55"/>
                    <a:pt x="100" y="55"/>
                    <a:pt x="100" y="56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6"/>
                    <a:pt x="100" y="56"/>
                  </a:cubicBezTo>
                  <a:cubicBezTo>
                    <a:pt x="100" y="56"/>
                    <a:pt x="100" y="56"/>
                    <a:pt x="101" y="56"/>
                  </a:cubicBezTo>
                  <a:cubicBezTo>
                    <a:pt x="101" y="56"/>
                    <a:pt x="101" y="56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6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2" y="57"/>
                    <a:pt x="101" y="57"/>
                    <a:pt x="101" y="57"/>
                  </a:cubicBezTo>
                  <a:cubicBezTo>
                    <a:pt x="102" y="57"/>
                    <a:pt x="101" y="57"/>
                    <a:pt x="102" y="57"/>
                  </a:cubicBezTo>
                  <a:cubicBezTo>
                    <a:pt x="101" y="57"/>
                    <a:pt x="101" y="57"/>
                    <a:pt x="100" y="57"/>
                  </a:cubicBezTo>
                  <a:cubicBezTo>
                    <a:pt x="101" y="57"/>
                    <a:pt x="101" y="57"/>
                    <a:pt x="101" y="56"/>
                  </a:cubicBezTo>
                  <a:cubicBezTo>
                    <a:pt x="100" y="57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1" y="56"/>
                  </a:cubicBezTo>
                  <a:cubicBezTo>
                    <a:pt x="100" y="56"/>
                    <a:pt x="99" y="56"/>
                    <a:pt x="99" y="55"/>
                  </a:cubicBezTo>
                  <a:cubicBezTo>
                    <a:pt x="99" y="55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5"/>
                    <a:pt x="99" y="55"/>
                  </a:cubicBezTo>
                  <a:cubicBezTo>
                    <a:pt x="99" y="55"/>
                    <a:pt x="99" y="55"/>
                    <a:pt x="98" y="55"/>
                  </a:cubicBezTo>
                  <a:cubicBezTo>
                    <a:pt x="98" y="55"/>
                    <a:pt x="98" y="55"/>
                    <a:pt x="99" y="55"/>
                  </a:cubicBezTo>
                  <a:cubicBezTo>
                    <a:pt x="98" y="55"/>
                    <a:pt x="98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4"/>
                    <a:pt x="96" y="54"/>
                  </a:cubicBezTo>
                  <a:cubicBezTo>
                    <a:pt x="96" y="54"/>
                    <a:pt x="96" y="54"/>
                    <a:pt x="96" y="55"/>
                  </a:cubicBezTo>
                  <a:cubicBezTo>
                    <a:pt x="97" y="55"/>
                    <a:pt x="96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8" y="55"/>
                    <a:pt x="97" y="55"/>
                    <a:pt x="97" y="55"/>
                  </a:cubicBezTo>
                  <a:cubicBezTo>
                    <a:pt x="97" y="55"/>
                    <a:pt x="97" y="56"/>
                    <a:pt x="98" y="56"/>
                  </a:cubicBezTo>
                  <a:cubicBezTo>
                    <a:pt x="98" y="56"/>
                    <a:pt x="98" y="56"/>
                    <a:pt x="97" y="55"/>
                  </a:cubicBezTo>
                  <a:cubicBezTo>
                    <a:pt x="98" y="55"/>
                    <a:pt x="98" y="56"/>
                    <a:pt x="98" y="56"/>
                  </a:cubicBezTo>
                  <a:cubicBezTo>
                    <a:pt x="98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8" y="56"/>
                    <a:pt x="98" y="56"/>
                  </a:cubicBezTo>
                  <a:cubicBezTo>
                    <a:pt x="98" y="57"/>
                    <a:pt x="98" y="56"/>
                    <a:pt x="98" y="56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8"/>
                    <a:pt x="99" y="58"/>
                  </a:cubicBezTo>
                  <a:cubicBezTo>
                    <a:pt x="98" y="58"/>
                    <a:pt x="98" y="57"/>
                    <a:pt x="98" y="57"/>
                  </a:cubicBezTo>
                  <a:cubicBezTo>
                    <a:pt x="97" y="57"/>
                    <a:pt x="98" y="57"/>
                    <a:pt x="98" y="57"/>
                  </a:cubicBezTo>
                  <a:cubicBezTo>
                    <a:pt x="98" y="57"/>
                    <a:pt x="97" y="57"/>
                    <a:pt x="97" y="57"/>
                  </a:cubicBezTo>
                  <a:cubicBezTo>
                    <a:pt x="97" y="57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6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2" y="53"/>
                  </a:cubicBezTo>
                  <a:cubicBezTo>
                    <a:pt x="93" y="54"/>
                    <a:pt x="92" y="54"/>
                    <a:pt x="92" y="53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3" y="54"/>
                  </a:cubicBezTo>
                  <a:cubicBezTo>
                    <a:pt x="92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5"/>
                  </a:cubicBezTo>
                  <a:cubicBezTo>
                    <a:pt x="93" y="55"/>
                    <a:pt x="93" y="54"/>
                    <a:pt x="93" y="54"/>
                  </a:cubicBezTo>
                  <a:cubicBezTo>
                    <a:pt x="94" y="55"/>
                    <a:pt x="94" y="55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6" y="56"/>
                    <a:pt x="96" y="56"/>
                  </a:cubicBezTo>
                  <a:cubicBezTo>
                    <a:pt x="96" y="56"/>
                    <a:pt x="95" y="56"/>
                    <a:pt x="95" y="56"/>
                  </a:cubicBezTo>
                  <a:cubicBezTo>
                    <a:pt x="96" y="56"/>
                    <a:pt x="96" y="56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6" y="57"/>
                    <a:pt x="95" y="56"/>
                    <a:pt x="94" y="56"/>
                  </a:cubicBezTo>
                  <a:cubicBezTo>
                    <a:pt x="94" y="56"/>
                    <a:pt x="94" y="56"/>
                    <a:pt x="95" y="56"/>
                  </a:cubicBezTo>
                  <a:cubicBezTo>
                    <a:pt x="94" y="57"/>
                    <a:pt x="94" y="56"/>
                    <a:pt x="94" y="57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7"/>
                    <a:pt x="94" y="57"/>
                  </a:cubicBezTo>
                  <a:cubicBezTo>
                    <a:pt x="94" y="57"/>
                    <a:pt x="95" y="57"/>
                    <a:pt x="95" y="57"/>
                  </a:cubicBezTo>
                  <a:cubicBezTo>
                    <a:pt x="95" y="58"/>
                    <a:pt x="96" y="58"/>
                    <a:pt x="97" y="58"/>
                  </a:cubicBezTo>
                  <a:cubicBezTo>
                    <a:pt x="96" y="58"/>
                    <a:pt x="95" y="57"/>
                    <a:pt x="94" y="57"/>
                  </a:cubicBezTo>
                  <a:cubicBezTo>
                    <a:pt x="95" y="56"/>
                    <a:pt x="96" y="58"/>
                    <a:pt x="97" y="58"/>
                  </a:cubicBezTo>
                  <a:cubicBezTo>
                    <a:pt x="97" y="57"/>
                    <a:pt x="97" y="57"/>
                    <a:pt x="96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6" y="58"/>
                    <a:pt x="96" y="57"/>
                  </a:cubicBezTo>
                  <a:close/>
                  <a:moveTo>
                    <a:pt x="75" y="40"/>
                  </a:moveTo>
                  <a:cubicBezTo>
                    <a:pt x="75" y="39"/>
                    <a:pt x="75" y="39"/>
                    <a:pt x="75" y="39"/>
                  </a:cubicBezTo>
                  <a:cubicBezTo>
                    <a:pt x="75" y="39"/>
                    <a:pt x="75" y="39"/>
                    <a:pt x="75" y="39"/>
                  </a:cubicBezTo>
                  <a:cubicBezTo>
                    <a:pt x="75" y="40"/>
                    <a:pt x="75" y="39"/>
                    <a:pt x="75" y="40"/>
                  </a:cubicBezTo>
                  <a:close/>
                  <a:moveTo>
                    <a:pt x="84" y="45"/>
                  </a:moveTo>
                  <a:cubicBezTo>
                    <a:pt x="83" y="45"/>
                    <a:pt x="83" y="45"/>
                    <a:pt x="83" y="44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83" y="45"/>
                    <a:pt x="83" y="45"/>
                    <a:pt x="84" y="45"/>
                  </a:cubicBezTo>
                  <a:close/>
                  <a:moveTo>
                    <a:pt x="80" y="44"/>
                  </a:moveTo>
                  <a:cubicBezTo>
                    <a:pt x="80" y="44"/>
                    <a:pt x="80" y="44"/>
                    <a:pt x="80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45"/>
                    <a:pt x="80" y="44"/>
                    <a:pt x="80" y="44"/>
                  </a:cubicBezTo>
                  <a:close/>
                  <a:moveTo>
                    <a:pt x="78" y="43"/>
                  </a:move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9" y="43"/>
                    <a:pt x="79" y="43"/>
                  </a:cubicBezTo>
                  <a:cubicBezTo>
                    <a:pt x="79" y="43"/>
                    <a:pt x="78" y="43"/>
                    <a:pt x="78" y="43"/>
                  </a:cubicBezTo>
                  <a:close/>
                  <a:moveTo>
                    <a:pt x="79" y="43"/>
                  </a:move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lose/>
                  <a:moveTo>
                    <a:pt x="78" y="42"/>
                  </a:move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lose/>
                  <a:moveTo>
                    <a:pt x="78" y="42"/>
                  </a:move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lose/>
                  <a:moveTo>
                    <a:pt x="73" y="39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lose/>
                  <a:moveTo>
                    <a:pt x="74" y="40"/>
                  </a:moveTo>
                  <a:cubicBezTo>
                    <a:pt x="74" y="40"/>
                    <a:pt x="74" y="39"/>
                    <a:pt x="74" y="39"/>
                  </a:cubicBezTo>
                  <a:cubicBezTo>
                    <a:pt x="74" y="40"/>
                    <a:pt x="74" y="40"/>
                    <a:pt x="74" y="40"/>
                  </a:cubicBezTo>
                  <a:close/>
                  <a:moveTo>
                    <a:pt x="77" y="41"/>
                  </a:moveTo>
                  <a:cubicBezTo>
                    <a:pt x="77" y="42"/>
                    <a:pt x="77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1"/>
                    <a:pt x="77" y="42"/>
                    <a:pt x="77" y="41"/>
                  </a:cubicBezTo>
                  <a:cubicBezTo>
                    <a:pt x="77" y="41"/>
                    <a:pt x="77" y="42"/>
                    <a:pt x="77" y="41"/>
                  </a:cubicBezTo>
                  <a:cubicBezTo>
                    <a:pt x="77" y="41"/>
                    <a:pt x="75" y="40"/>
                    <a:pt x="75" y="40"/>
                  </a:cubicBezTo>
                  <a:cubicBezTo>
                    <a:pt x="75" y="41"/>
                    <a:pt x="76" y="41"/>
                    <a:pt x="77" y="41"/>
                  </a:cubicBezTo>
                  <a:cubicBezTo>
                    <a:pt x="77" y="41"/>
                    <a:pt x="77" y="41"/>
                    <a:pt x="77" y="41"/>
                  </a:cubicBezTo>
                  <a:close/>
                  <a:moveTo>
                    <a:pt x="72" y="39"/>
                  </a:move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lose/>
                  <a:moveTo>
                    <a:pt x="72" y="39"/>
                  </a:moveTo>
                  <a:cubicBezTo>
                    <a:pt x="72" y="39"/>
                    <a:pt x="72" y="39"/>
                    <a:pt x="73" y="39"/>
                  </a:cubicBezTo>
                  <a:cubicBezTo>
                    <a:pt x="72" y="39"/>
                    <a:pt x="73" y="39"/>
                    <a:pt x="73" y="39"/>
                  </a:cubicBezTo>
                  <a:cubicBezTo>
                    <a:pt x="72" y="39"/>
                    <a:pt x="72" y="39"/>
                    <a:pt x="72" y="39"/>
                  </a:cubicBezTo>
                  <a:close/>
                  <a:moveTo>
                    <a:pt x="72" y="39"/>
                  </a:moveTo>
                  <a:cubicBezTo>
                    <a:pt x="72" y="39"/>
                    <a:pt x="73" y="40"/>
                    <a:pt x="73" y="40"/>
                  </a:cubicBezTo>
                  <a:cubicBezTo>
                    <a:pt x="73" y="39"/>
                    <a:pt x="72" y="39"/>
                    <a:pt x="72" y="39"/>
                  </a:cubicBezTo>
                  <a:close/>
                  <a:moveTo>
                    <a:pt x="75" y="41"/>
                  </a:move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lose/>
                  <a:moveTo>
                    <a:pt x="72" y="40"/>
                  </a:moveTo>
                  <a:cubicBezTo>
                    <a:pt x="73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lose/>
                  <a:moveTo>
                    <a:pt x="72" y="40"/>
                  </a:moveTo>
                  <a:cubicBezTo>
                    <a:pt x="73" y="40"/>
                    <a:pt x="73" y="41"/>
                    <a:pt x="73" y="41"/>
                  </a:cubicBezTo>
                  <a:cubicBezTo>
                    <a:pt x="73" y="41"/>
                    <a:pt x="73" y="40"/>
                    <a:pt x="73" y="40"/>
                  </a:cubicBezTo>
                  <a:cubicBezTo>
                    <a:pt x="73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4" y="41"/>
                    <a:pt x="74" y="41"/>
                  </a:cubicBezTo>
                  <a:cubicBezTo>
                    <a:pt x="73" y="41"/>
                    <a:pt x="73" y="41"/>
                    <a:pt x="74" y="41"/>
                  </a:cubicBezTo>
                  <a:cubicBezTo>
                    <a:pt x="74" y="41"/>
                    <a:pt x="73" y="41"/>
                    <a:pt x="73" y="41"/>
                  </a:cubicBezTo>
                  <a:close/>
                  <a:moveTo>
                    <a:pt x="73" y="40"/>
                  </a:moveTo>
                  <a:cubicBezTo>
                    <a:pt x="73" y="40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4" y="41"/>
                  </a:cubicBezTo>
                  <a:cubicBezTo>
                    <a:pt x="74" y="41"/>
                    <a:pt x="73" y="40"/>
                    <a:pt x="73" y="40"/>
                  </a:cubicBezTo>
                  <a:close/>
                  <a:moveTo>
                    <a:pt x="78" y="44"/>
                  </a:moveTo>
                  <a:cubicBezTo>
                    <a:pt x="78" y="44"/>
                    <a:pt x="79" y="44"/>
                    <a:pt x="80" y="45"/>
                  </a:cubicBezTo>
                  <a:cubicBezTo>
                    <a:pt x="80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3"/>
                  </a:cubicBezTo>
                  <a:cubicBezTo>
                    <a:pt x="79" y="43"/>
                    <a:pt x="79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9" y="44"/>
                    <a:pt x="79" y="44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7" y="43"/>
                    <a:pt x="78" y="43"/>
                    <a:pt x="77" y="43"/>
                  </a:cubicBezTo>
                  <a:cubicBezTo>
                    <a:pt x="77" y="43"/>
                    <a:pt x="77" y="43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8" y="43"/>
                    <a:pt x="77" y="43"/>
                  </a:cubicBezTo>
                  <a:cubicBezTo>
                    <a:pt x="77" y="43"/>
                    <a:pt x="78" y="43"/>
                    <a:pt x="78" y="43"/>
                  </a:cubicBezTo>
                  <a:cubicBezTo>
                    <a:pt x="78" y="42"/>
                    <a:pt x="78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6" y="42"/>
                  </a:cubicBezTo>
                  <a:cubicBezTo>
                    <a:pt x="76" y="42"/>
                    <a:pt x="77" y="42"/>
                    <a:pt x="76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7" y="42"/>
                    <a:pt x="77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7" y="42"/>
                    <a:pt x="77" y="43"/>
                  </a:cubicBezTo>
                  <a:cubicBezTo>
                    <a:pt x="77" y="43"/>
                    <a:pt x="77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7" y="43"/>
                    <a:pt x="77" y="43"/>
                  </a:cubicBezTo>
                  <a:cubicBezTo>
                    <a:pt x="78" y="43"/>
                    <a:pt x="78" y="44"/>
                    <a:pt x="78" y="44"/>
                  </a:cubicBezTo>
                  <a:close/>
                  <a:moveTo>
                    <a:pt x="78" y="44"/>
                  </a:move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lose/>
                  <a:moveTo>
                    <a:pt x="88" y="55"/>
                  </a:move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6"/>
                    <a:pt x="88" y="56"/>
                  </a:cubicBezTo>
                  <a:cubicBezTo>
                    <a:pt x="88" y="56"/>
                    <a:pt x="88" y="55"/>
                    <a:pt x="88" y="55"/>
                  </a:cubicBezTo>
                  <a:close/>
                  <a:moveTo>
                    <a:pt x="89" y="56"/>
                  </a:move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lose/>
                  <a:moveTo>
                    <a:pt x="87" y="55"/>
                  </a:move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4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8" y="55"/>
                    <a:pt x="88" y="55"/>
                  </a:cubicBezTo>
                  <a:cubicBezTo>
                    <a:pt x="87" y="55"/>
                    <a:pt x="87" y="54"/>
                    <a:pt x="87" y="55"/>
                  </a:cubicBezTo>
                  <a:close/>
                  <a:moveTo>
                    <a:pt x="87" y="55"/>
                  </a:move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7" y="55"/>
                  </a:cubicBezTo>
                  <a:close/>
                  <a:moveTo>
                    <a:pt x="87" y="53"/>
                  </a:move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5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7" y="53"/>
                    <a:pt x="87" y="53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3"/>
                    <a:pt x="87" y="54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6" y="53"/>
                    <a:pt x="87" y="53"/>
                    <a:pt x="87" y="53"/>
                  </a:cubicBezTo>
                  <a:close/>
                  <a:moveTo>
                    <a:pt x="83" y="50"/>
                  </a:move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49"/>
                  </a:cubicBezTo>
                  <a:cubicBezTo>
                    <a:pt x="83" y="49"/>
                    <a:pt x="83" y="50"/>
                    <a:pt x="83" y="50"/>
                  </a:cubicBezTo>
                  <a:close/>
                  <a:moveTo>
                    <a:pt x="84" y="51"/>
                  </a:moveTo>
                  <a:cubicBezTo>
                    <a:pt x="84" y="51"/>
                    <a:pt x="84" y="50"/>
                    <a:pt x="84" y="50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lose/>
                  <a:moveTo>
                    <a:pt x="84" y="50"/>
                  </a:move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3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lose/>
                  <a:moveTo>
                    <a:pt x="85" y="50"/>
                  </a:move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5" y="51"/>
                    <a:pt x="85" y="51"/>
                  </a:cubicBezTo>
                  <a:cubicBezTo>
                    <a:pt x="85" y="51"/>
                    <a:pt x="85" y="51"/>
                    <a:pt x="84" y="50"/>
                  </a:cubicBezTo>
                  <a:cubicBezTo>
                    <a:pt x="84" y="50"/>
                    <a:pt x="85" y="51"/>
                    <a:pt x="85" y="50"/>
                  </a:cubicBezTo>
                  <a:close/>
                  <a:moveTo>
                    <a:pt x="84" y="50"/>
                  </a:moveTo>
                  <a:cubicBezTo>
                    <a:pt x="84" y="50"/>
                    <a:pt x="84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lose/>
                  <a:moveTo>
                    <a:pt x="95" y="56"/>
                  </a:move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7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lose/>
                  <a:moveTo>
                    <a:pt x="93" y="55"/>
                  </a:moveTo>
                  <a:cubicBezTo>
                    <a:pt x="93" y="55"/>
                    <a:pt x="92" y="55"/>
                    <a:pt x="92" y="55"/>
                  </a:cubicBezTo>
                  <a:cubicBezTo>
                    <a:pt x="92" y="55"/>
                    <a:pt x="93" y="55"/>
                    <a:pt x="93" y="55"/>
                  </a:cubicBezTo>
                  <a:close/>
                  <a:moveTo>
                    <a:pt x="91" y="54"/>
                  </a:move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5"/>
                  </a:cubicBezTo>
                  <a:cubicBezTo>
                    <a:pt x="92" y="54"/>
                    <a:pt x="92" y="54"/>
                    <a:pt x="91" y="54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5"/>
                    <a:pt x="92" y="54"/>
                  </a:cubicBezTo>
                  <a:cubicBezTo>
                    <a:pt x="92" y="54"/>
                    <a:pt x="92" y="54"/>
                    <a:pt x="92" y="55"/>
                  </a:cubicBezTo>
                  <a:cubicBezTo>
                    <a:pt x="93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1" y="54"/>
                  </a:cubicBezTo>
                  <a:close/>
                  <a:moveTo>
                    <a:pt x="90" y="53"/>
                  </a:moveTo>
                  <a:cubicBezTo>
                    <a:pt x="90" y="53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0" y="53"/>
                    <a:pt x="90" y="53"/>
                    <a:pt x="90" y="53"/>
                  </a:cubicBezTo>
                  <a:close/>
                  <a:moveTo>
                    <a:pt x="88" y="51"/>
                  </a:moveTo>
                  <a:cubicBezTo>
                    <a:pt x="88" y="51"/>
                    <a:pt x="87" y="51"/>
                    <a:pt x="87" y="51"/>
                  </a:cubicBezTo>
                  <a:cubicBezTo>
                    <a:pt x="88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8" y="51"/>
                  </a:cubicBezTo>
                  <a:cubicBezTo>
                    <a:pt x="87" y="51"/>
                    <a:pt x="88" y="51"/>
                    <a:pt x="88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8" y="52"/>
                    <a:pt x="88" y="51"/>
                  </a:cubicBezTo>
                  <a:close/>
                  <a:moveTo>
                    <a:pt x="89" y="52"/>
                  </a:moveTo>
                  <a:cubicBezTo>
                    <a:pt x="89" y="52"/>
                    <a:pt x="88" y="51"/>
                    <a:pt x="88" y="52"/>
                  </a:cubicBezTo>
                  <a:cubicBezTo>
                    <a:pt x="88" y="52"/>
                    <a:pt x="88" y="52"/>
                    <a:pt x="89" y="52"/>
                  </a:cubicBezTo>
                  <a:close/>
                  <a:moveTo>
                    <a:pt x="89" y="52"/>
                  </a:move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lose/>
                  <a:moveTo>
                    <a:pt x="92" y="53"/>
                  </a:moveTo>
                  <a:cubicBezTo>
                    <a:pt x="92" y="53"/>
                    <a:pt x="92" y="53"/>
                    <a:pt x="92" y="53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1" y="54"/>
                    <a:pt x="92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2" y="54"/>
                    <a:pt x="92" y="54"/>
                  </a:cubicBezTo>
                  <a:cubicBezTo>
                    <a:pt x="92" y="54"/>
                    <a:pt x="92" y="53"/>
                    <a:pt x="92" y="53"/>
                  </a:cubicBezTo>
                  <a:close/>
                  <a:moveTo>
                    <a:pt x="90" y="53"/>
                  </a:move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lose/>
                  <a:moveTo>
                    <a:pt x="91" y="53"/>
                  </a:move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lose/>
                  <a:moveTo>
                    <a:pt x="90" y="52"/>
                  </a:moveTo>
                  <a:cubicBezTo>
                    <a:pt x="89" y="52"/>
                    <a:pt x="89" y="52"/>
                    <a:pt x="90" y="52"/>
                  </a:cubicBezTo>
                  <a:cubicBezTo>
                    <a:pt x="89" y="51"/>
                    <a:pt x="89" y="52"/>
                    <a:pt x="89" y="51"/>
                  </a:cubicBezTo>
                  <a:cubicBezTo>
                    <a:pt x="89" y="51"/>
                    <a:pt x="89" y="52"/>
                    <a:pt x="89" y="52"/>
                  </a:cubicBezTo>
                  <a:cubicBezTo>
                    <a:pt x="89" y="52"/>
                    <a:pt x="89" y="51"/>
                    <a:pt x="88" y="51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3"/>
                  </a:cubicBezTo>
                  <a:cubicBezTo>
                    <a:pt x="90" y="52"/>
                    <a:pt x="90" y="52"/>
                    <a:pt x="89" y="52"/>
                  </a:cubicBezTo>
                  <a:cubicBezTo>
                    <a:pt x="89" y="52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2"/>
                    <a:pt x="90" y="52"/>
                  </a:cubicBezTo>
                  <a:cubicBezTo>
                    <a:pt x="90" y="52"/>
                    <a:pt x="90" y="53"/>
                    <a:pt x="90" y="52"/>
                  </a:cubicBezTo>
                  <a:cubicBezTo>
                    <a:pt x="90" y="52"/>
                    <a:pt x="89" y="52"/>
                    <a:pt x="89" y="52"/>
                  </a:cubicBezTo>
                  <a:cubicBezTo>
                    <a:pt x="90" y="52"/>
                    <a:pt x="90" y="52"/>
                    <a:pt x="90" y="52"/>
                  </a:cubicBezTo>
                  <a:close/>
                  <a:moveTo>
                    <a:pt x="88" y="51"/>
                  </a:move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7" y="50"/>
                    <a:pt x="87" y="50"/>
                  </a:cubicBezTo>
                  <a:cubicBezTo>
                    <a:pt x="87" y="51"/>
                    <a:pt x="87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lose/>
                  <a:moveTo>
                    <a:pt x="86" y="50"/>
                  </a:moveTo>
                  <a:cubicBezTo>
                    <a:pt x="86" y="50"/>
                    <a:pt x="86" y="50"/>
                    <a:pt x="87" y="50"/>
                  </a:cubicBezTo>
                  <a:cubicBezTo>
                    <a:pt x="86" y="50"/>
                    <a:pt x="86" y="50"/>
                    <a:pt x="86" y="50"/>
                  </a:cubicBezTo>
                  <a:close/>
                  <a:moveTo>
                    <a:pt x="85" y="49"/>
                  </a:move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9"/>
                    <a:pt x="84" y="48"/>
                  </a:cubicBezTo>
                  <a:close/>
                  <a:moveTo>
                    <a:pt x="91" y="52"/>
                  </a:moveTo>
                  <a:cubicBezTo>
                    <a:pt x="91" y="52"/>
                    <a:pt x="90" y="52"/>
                    <a:pt x="90" y="52"/>
                  </a:cubicBezTo>
                  <a:cubicBezTo>
                    <a:pt x="90" y="52"/>
                    <a:pt x="91" y="52"/>
                    <a:pt x="90" y="52"/>
                  </a:cubicBezTo>
                  <a:cubicBezTo>
                    <a:pt x="91" y="52"/>
                    <a:pt x="91" y="53"/>
                    <a:pt x="91" y="53"/>
                  </a:cubicBezTo>
                  <a:cubicBezTo>
                    <a:pt x="91" y="53"/>
                    <a:pt x="90" y="52"/>
                    <a:pt x="91" y="52"/>
                  </a:cubicBezTo>
                  <a:close/>
                  <a:moveTo>
                    <a:pt x="89" y="51"/>
                  </a:move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0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0"/>
                    <a:pt x="88" y="50"/>
                  </a:cubicBezTo>
                  <a:cubicBezTo>
                    <a:pt x="88" y="51"/>
                    <a:pt x="89" y="50"/>
                    <a:pt x="89" y="51"/>
                  </a:cubicBezTo>
                  <a:cubicBezTo>
                    <a:pt x="89" y="51"/>
                    <a:pt x="88" y="51"/>
                    <a:pt x="88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lose/>
                  <a:moveTo>
                    <a:pt x="94" y="53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lose/>
                  <a:moveTo>
                    <a:pt x="94" y="53"/>
                  </a:moveTo>
                  <a:cubicBezTo>
                    <a:pt x="93" y="53"/>
                    <a:pt x="94" y="53"/>
                    <a:pt x="93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lose/>
                  <a:moveTo>
                    <a:pt x="92" y="53"/>
                  </a:move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lose/>
                  <a:moveTo>
                    <a:pt x="92" y="53"/>
                  </a:moveTo>
                  <a:cubicBezTo>
                    <a:pt x="92" y="53"/>
                    <a:pt x="93" y="53"/>
                    <a:pt x="93" y="53"/>
                  </a:cubicBezTo>
                  <a:cubicBezTo>
                    <a:pt x="93" y="53"/>
                    <a:pt x="92" y="53"/>
                    <a:pt x="92" y="53"/>
                  </a:cubicBezTo>
                  <a:close/>
                  <a:moveTo>
                    <a:pt x="95" y="55"/>
                  </a:move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lose/>
                  <a:moveTo>
                    <a:pt x="94" y="54"/>
                  </a:moveTo>
                  <a:cubicBezTo>
                    <a:pt x="94" y="54"/>
                    <a:pt x="93" y="54"/>
                    <a:pt x="93" y="54"/>
                  </a:cubicBezTo>
                  <a:cubicBezTo>
                    <a:pt x="93" y="54"/>
                    <a:pt x="93" y="54"/>
                    <a:pt x="94" y="54"/>
                  </a:cubicBezTo>
                  <a:close/>
                  <a:moveTo>
                    <a:pt x="95" y="54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5" y="55"/>
                    <a:pt x="95" y="54"/>
                  </a:cubicBezTo>
                  <a:close/>
                  <a:moveTo>
                    <a:pt x="92" y="53"/>
                  </a:moveTo>
                  <a:cubicBezTo>
                    <a:pt x="93" y="53"/>
                    <a:pt x="93" y="53"/>
                    <a:pt x="93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lose/>
                  <a:moveTo>
                    <a:pt x="95" y="55"/>
                  </a:move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6" y="55"/>
                  </a:cubicBezTo>
                  <a:cubicBezTo>
                    <a:pt x="96" y="55"/>
                    <a:pt x="96" y="55"/>
                    <a:pt x="95" y="55"/>
                  </a:cubicBezTo>
                  <a:close/>
                  <a:moveTo>
                    <a:pt x="97" y="56"/>
                  </a:moveTo>
                  <a:cubicBezTo>
                    <a:pt x="97" y="56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6"/>
                    <a:pt x="96" y="55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lose/>
                  <a:moveTo>
                    <a:pt x="98" y="56"/>
                  </a:move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lose/>
                  <a:moveTo>
                    <a:pt x="94" y="54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5" y="54"/>
                    <a:pt x="94" y="54"/>
                  </a:cubicBezTo>
                  <a:cubicBezTo>
                    <a:pt x="95" y="54"/>
                    <a:pt x="95" y="54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4"/>
                    <a:pt x="95" y="54"/>
                    <a:pt x="94" y="54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7" y="54"/>
                  </a:cubicBezTo>
                  <a:cubicBezTo>
                    <a:pt x="96" y="54"/>
                    <a:pt x="96" y="54"/>
                    <a:pt x="96" y="54"/>
                  </a:cubicBezTo>
                  <a:close/>
                  <a:moveTo>
                    <a:pt x="97" y="54"/>
                  </a:moveTo>
                  <a:cubicBezTo>
                    <a:pt x="97" y="54"/>
                    <a:pt x="97" y="54"/>
                    <a:pt x="97" y="54"/>
                  </a:cubicBezTo>
                  <a:cubicBezTo>
                    <a:pt x="97" y="54"/>
                    <a:pt x="97" y="54"/>
                    <a:pt x="97" y="54"/>
                  </a:cubicBezTo>
                  <a:close/>
                  <a:moveTo>
                    <a:pt x="99" y="55"/>
                  </a:move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6"/>
                    <a:pt x="99" y="56"/>
                  </a:cubicBezTo>
                  <a:cubicBezTo>
                    <a:pt x="99" y="55"/>
                    <a:pt x="99" y="55"/>
                    <a:pt x="99" y="55"/>
                  </a:cubicBezTo>
                  <a:close/>
                  <a:moveTo>
                    <a:pt x="99" y="55"/>
                  </a:moveTo>
                  <a:cubicBezTo>
                    <a:pt x="99" y="55"/>
                    <a:pt x="98" y="55"/>
                    <a:pt x="98" y="55"/>
                  </a:cubicBezTo>
                  <a:cubicBezTo>
                    <a:pt x="98" y="55"/>
                    <a:pt x="99" y="55"/>
                    <a:pt x="99" y="55"/>
                  </a:cubicBezTo>
                  <a:close/>
                  <a:moveTo>
                    <a:pt x="97" y="54"/>
                  </a:moveTo>
                  <a:cubicBezTo>
                    <a:pt x="97" y="55"/>
                    <a:pt x="98" y="55"/>
                    <a:pt x="98" y="55"/>
                  </a:cubicBezTo>
                  <a:cubicBezTo>
                    <a:pt x="98" y="55"/>
                    <a:pt x="98" y="55"/>
                    <a:pt x="98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8" y="55"/>
                    <a:pt x="98" y="54"/>
                  </a:cubicBezTo>
                  <a:cubicBezTo>
                    <a:pt x="98" y="54"/>
                    <a:pt x="98" y="55"/>
                    <a:pt x="98" y="55"/>
                  </a:cubicBezTo>
                  <a:cubicBezTo>
                    <a:pt x="98" y="54"/>
                    <a:pt x="98" y="55"/>
                    <a:pt x="97" y="54"/>
                  </a:cubicBezTo>
                  <a:close/>
                  <a:moveTo>
                    <a:pt x="95" y="53"/>
                  </a:moveTo>
                  <a:cubicBezTo>
                    <a:pt x="95" y="53"/>
                    <a:pt x="96" y="53"/>
                    <a:pt x="96" y="54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5" y="53"/>
                    <a:pt x="96" y="53"/>
                    <a:pt x="95" y="53"/>
                  </a:cubicBezTo>
                  <a:close/>
                  <a:moveTo>
                    <a:pt x="94" y="53"/>
                  </a:move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4"/>
                    <a:pt x="94" y="54"/>
                  </a:cubicBezTo>
                  <a:cubicBezTo>
                    <a:pt x="94" y="53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5" y="54"/>
                    <a:pt x="95" y="54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4" y="53"/>
                    <a:pt x="94" y="53"/>
                    <a:pt x="94" y="52"/>
                  </a:cubicBezTo>
                  <a:cubicBezTo>
                    <a:pt x="94" y="52"/>
                    <a:pt x="93" y="52"/>
                    <a:pt x="93" y="52"/>
                  </a:cubicBezTo>
                  <a:cubicBezTo>
                    <a:pt x="94" y="53"/>
                    <a:pt x="94" y="53"/>
                    <a:pt x="93" y="53"/>
                  </a:cubicBezTo>
                  <a:cubicBezTo>
                    <a:pt x="94" y="53"/>
                    <a:pt x="94" y="53"/>
                    <a:pt x="94" y="53"/>
                  </a:cubicBezTo>
                  <a:close/>
                  <a:moveTo>
                    <a:pt x="93" y="52"/>
                  </a:move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2"/>
                    <a:pt x="93" y="52"/>
                  </a:cubicBezTo>
                  <a:close/>
                  <a:moveTo>
                    <a:pt x="92" y="52"/>
                  </a:moveTo>
                  <a:cubicBezTo>
                    <a:pt x="92" y="52"/>
                    <a:pt x="92" y="52"/>
                    <a:pt x="92" y="52"/>
                  </a:cubicBezTo>
                  <a:cubicBezTo>
                    <a:pt x="92" y="52"/>
                    <a:pt x="92" y="52"/>
                    <a:pt x="92" y="52"/>
                  </a:cubicBezTo>
                  <a:close/>
                  <a:moveTo>
                    <a:pt x="92" y="52"/>
                  </a:moveTo>
                  <a:cubicBezTo>
                    <a:pt x="92" y="52"/>
                    <a:pt x="92" y="52"/>
                    <a:pt x="92" y="52"/>
                  </a:cubicBezTo>
                  <a:cubicBezTo>
                    <a:pt x="92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2" y="52"/>
                    <a:pt x="92" y="52"/>
                    <a:pt x="92" y="52"/>
                  </a:cubicBezTo>
                  <a:close/>
                  <a:moveTo>
                    <a:pt x="89" y="50"/>
                  </a:move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50"/>
                    <a:pt x="89" y="50"/>
                  </a:cubicBezTo>
                  <a:close/>
                  <a:moveTo>
                    <a:pt x="89" y="50"/>
                  </a:move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49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lose/>
                  <a:moveTo>
                    <a:pt x="88" y="49"/>
                  </a:moveTo>
                  <a:cubicBezTo>
                    <a:pt x="88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49"/>
                    <a:pt x="90" y="50"/>
                  </a:cubicBezTo>
                  <a:cubicBezTo>
                    <a:pt x="90" y="49"/>
                    <a:pt x="90" y="49"/>
                    <a:pt x="89" y="49"/>
                  </a:cubicBezTo>
                  <a:cubicBezTo>
                    <a:pt x="89" y="49"/>
                    <a:pt x="90" y="49"/>
                    <a:pt x="90" y="50"/>
                  </a:cubicBezTo>
                  <a:cubicBezTo>
                    <a:pt x="90" y="50"/>
                    <a:pt x="90" y="50"/>
                    <a:pt x="89" y="50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8" y="49"/>
                    <a:pt x="88" y="49"/>
                  </a:cubicBezTo>
                  <a:close/>
                  <a:moveTo>
                    <a:pt x="88" y="49"/>
                  </a:moveTo>
                  <a:cubicBezTo>
                    <a:pt x="88" y="49"/>
                    <a:pt x="89" y="50"/>
                    <a:pt x="89" y="49"/>
                  </a:cubicBezTo>
                  <a:cubicBezTo>
                    <a:pt x="89" y="49"/>
                    <a:pt x="88" y="49"/>
                    <a:pt x="88" y="49"/>
                  </a:cubicBezTo>
                  <a:close/>
                  <a:moveTo>
                    <a:pt x="88" y="50"/>
                  </a:move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50"/>
                    <a:pt x="88" y="50"/>
                  </a:cubicBezTo>
                  <a:close/>
                  <a:moveTo>
                    <a:pt x="88" y="50"/>
                  </a:move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7" y="50"/>
                  </a:cubicBezTo>
                  <a:cubicBezTo>
                    <a:pt x="87" y="50"/>
                    <a:pt x="86" y="49"/>
                    <a:pt x="86" y="49"/>
                  </a:cubicBezTo>
                  <a:cubicBezTo>
                    <a:pt x="86" y="49"/>
                    <a:pt x="87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7" y="50"/>
                    <a:pt x="87" y="49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8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9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1"/>
                    <a:pt x="89" y="50"/>
                    <a:pt x="90" y="51"/>
                  </a:cubicBezTo>
                  <a:cubicBezTo>
                    <a:pt x="90" y="51"/>
                    <a:pt x="89" y="51"/>
                    <a:pt x="89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89" y="50"/>
                    <a:pt x="89" y="50"/>
                  </a:cubicBezTo>
                  <a:cubicBezTo>
                    <a:pt x="89" y="50"/>
                    <a:pt x="88" y="50"/>
                    <a:pt x="88" y="49"/>
                  </a:cubicBezTo>
                  <a:cubicBezTo>
                    <a:pt x="88" y="49"/>
                    <a:pt x="88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6" y="48"/>
                    <a:pt x="86" y="48"/>
                  </a:cubicBezTo>
                  <a:cubicBezTo>
                    <a:pt x="87" y="49"/>
                    <a:pt x="87" y="49"/>
                    <a:pt x="88" y="50"/>
                  </a:cubicBezTo>
                  <a:close/>
                  <a:moveTo>
                    <a:pt x="83" y="47"/>
                  </a:moveTo>
                  <a:cubicBezTo>
                    <a:pt x="83" y="48"/>
                    <a:pt x="83" y="47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7"/>
                  </a:cubicBezTo>
                  <a:close/>
                  <a:moveTo>
                    <a:pt x="85" y="49"/>
                  </a:moveTo>
                  <a:cubicBezTo>
                    <a:pt x="85" y="49"/>
                    <a:pt x="85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8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8"/>
                    <a:pt x="85" y="49"/>
                  </a:cubicBezTo>
                  <a:close/>
                  <a:moveTo>
                    <a:pt x="86" y="49"/>
                  </a:moveTo>
                  <a:cubicBezTo>
                    <a:pt x="86" y="49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6" y="49"/>
                    <a:pt x="86" y="49"/>
                  </a:cubicBezTo>
                  <a:close/>
                  <a:moveTo>
                    <a:pt x="84" y="48"/>
                  </a:moveTo>
                  <a:cubicBezTo>
                    <a:pt x="84" y="48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3" y="48"/>
                    <a:pt x="83" y="48"/>
                  </a:cubicBezTo>
                  <a:cubicBezTo>
                    <a:pt x="83" y="47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83" y="47"/>
                  </a:moveTo>
                  <a:cubicBezTo>
                    <a:pt x="82" y="47"/>
                    <a:pt x="82" y="46"/>
                    <a:pt x="82" y="46"/>
                  </a:cubicBezTo>
                  <a:cubicBezTo>
                    <a:pt x="82" y="47"/>
                    <a:pt x="82" y="47"/>
                    <a:pt x="83" y="47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9" y="44"/>
                    <a:pt x="78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lose/>
                  <a:moveTo>
                    <a:pt x="78" y="44"/>
                  </a:move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lose/>
                  <a:moveTo>
                    <a:pt x="76" y="43"/>
                  </a:moveTo>
                  <a:cubicBezTo>
                    <a:pt x="76" y="43"/>
                    <a:pt x="76" y="43"/>
                    <a:pt x="75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lose/>
                  <a:moveTo>
                    <a:pt x="78" y="44"/>
                  </a:move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4"/>
                    <a:pt x="78" y="44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2"/>
                  </a:cubicBezTo>
                  <a:cubicBezTo>
                    <a:pt x="75" y="43"/>
                    <a:pt x="75" y="43"/>
                    <a:pt x="75" y="43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5" y="43"/>
                    <a:pt x="75" y="43"/>
                  </a:cubicBezTo>
                  <a:close/>
                  <a:moveTo>
                    <a:pt x="76" y="43"/>
                  </a:moveTo>
                  <a:cubicBezTo>
                    <a:pt x="76" y="44"/>
                    <a:pt x="76" y="43"/>
                    <a:pt x="76" y="44"/>
                  </a:cubicBezTo>
                  <a:cubicBezTo>
                    <a:pt x="76" y="44"/>
                    <a:pt x="76" y="43"/>
                    <a:pt x="76" y="43"/>
                  </a:cubicBezTo>
                  <a:close/>
                  <a:moveTo>
                    <a:pt x="79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lose/>
                  <a:moveTo>
                    <a:pt x="82" y="47"/>
                  </a:moveTo>
                  <a:cubicBezTo>
                    <a:pt x="82" y="47"/>
                    <a:pt x="82" y="47"/>
                    <a:pt x="82" y="47"/>
                  </a:cubicBezTo>
                  <a:cubicBezTo>
                    <a:pt x="83" y="48"/>
                    <a:pt x="82" y="47"/>
                    <a:pt x="82" y="47"/>
                  </a:cubicBezTo>
                  <a:cubicBezTo>
                    <a:pt x="82" y="47"/>
                    <a:pt x="83" y="48"/>
                    <a:pt x="82" y="47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2" y="46"/>
                    <a:pt x="81" y="46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5"/>
                    <a:pt x="80" y="45"/>
                  </a:cubicBezTo>
                  <a:cubicBezTo>
                    <a:pt x="80" y="46"/>
                    <a:pt x="81" y="46"/>
                    <a:pt x="81" y="46"/>
                  </a:cubicBezTo>
                  <a:cubicBezTo>
                    <a:pt x="80" y="46"/>
                    <a:pt x="80" y="45"/>
                    <a:pt x="80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45"/>
                    <a:pt x="80" y="46"/>
                    <a:pt x="80" y="46"/>
                  </a:cubicBezTo>
                  <a:cubicBezTo>
                    <a:pt x="81" y="46"/>
                    <a:pt x="80" y="46"/>
                    <a:pt x="81" y="46"/>
                  </a:cubicBezTo>
                  <a:cubicBezTo>
                    <a:pt x="81" y="46"/>
                    <a:pt x="81" y="46"/>
                    <a:pt x="80" y="46"/>
                  </a:cubicBezTo>
                  <a:cubicBezTo>
                    <a:pt x="80" y="46"/>
                    <a:pt x="80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80" y="46"/>
                    <a:pt x="80" y="46"/>
                    <a:pt x="80" y="47"/>
                  </a:cubicBezTo>
                  <a:cubicBezTo>
                    <a:pt x="81" y="46"/>
                    <a:pt x="81" y="47"/>
                    <a:pt x="82" y="47"/>
                  </a:cubicBezTo>
                  <a:close/>
                  <a:moveTo>
                    <a:pt x="83" y="48"/>
                  </a:move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lose/>
                  <a:moveTo>
                    <a:pt x="84" y="49"/>
                  </a:moveTo>
                  <a:cubicBezTo>
                    <a:pt x="84" y="49"/>
                    <a:pt x="84" y="49"/>
                    <a:pt x="84" y="49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84" y="49"/>
                    <a:pt x="84" y="49"/>
                    <a:pt x="84" y="49"/>
                  </a:cubicBezTo>
                  <a:close/>
                  <a:moveTo>
                    <a:pt x="86" y="50"/>
                  </a:moveTo>
                  <a:cubicBezTo>
                    <a:pt x="86" y="50"/>
                    <a:pt x="87" y="51"/>
                    <a:pt x="87" y="50"/>
                  </a:cubicBezTo>
                  <a:cubicBezTo>
                    <a:pt x="87" y="50"/>
                    <a:pt x="86" y="50"/>
                    <a:pt x="86" y="50"/>
                  </a:cubicBezTo>
                  <a:close/>
                  <a:moveTo>
                    <a:pt x="86" y="50"/>
                  </a:move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5" y="50"/>
                    <a:pt x="85" y="50"/>
                  </a:cubicBezTo>
                  <a:cubicBezTo>
                    <a:pt x="86" y="50"/>
                    <a:pt x="86" y="51"/>
                    <a:pt x="86" y="51"/>
                  </a:cubicBezTo>
                  <a:cubicBezTo>
                    <a:pt x="86" y="51"/>
                    <a:pt x="87" y="51"/>
                    <a:pt x="87" y="51"/>
                  </a:cubicBezTo>
                  <a:cubicBezTo>
                    <a:pt x="87" y="51"/>
                    <a:pt x="86" y="51"/>
                    <a:pt x="86" y="51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6" y="50"/>
                    <a:pt x="86" y="50"/>
                  </a:cubicBezTo>
                  <a:close/>
                  <a:moveTo>
                    <a:pt x="82" y="48"/>
                  </a:moveTo>
                  <a:cubicBezTo>
                    <a:pt x="82" y="48"/>
                    <a:pt x="83" y="49"/>
                    <a:pt x="83" y="48"/>
                  </a:cubicBezTo>
                  <a:cubicBezTo>
                    <a:pt x="83" y="48"/>
                    <a:pt x="83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lose/>
                  <a:moveTo>
                    <a:pt x="85" y="50"/>
                  </a:move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lose/>
                  <a:moveTo>
                    <a:pt x="84" y="50"/>
                  </a:moveTo>
                  <a:cubicBezTo>
                    <a:pt x="84" y="50"/>
                    <a:pt x="84" y="49"/>
                    <a:pt x="84" y="49"/>
                  </a:cubicBezTo>
                  <a:cubicBezTo>
                    <a:pt x="84" y="50"/>
                    <a:pt x="84" y="50"/>
                    <a:pt x="84" y="50"/>
                  </a:cubicBezTo>
                  <a:close/>
                  <a:moveTo>
                    <a:pt x="85" y="50"/>
                  </a:move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lose/>
                  <a:moveTo>
                    <a:pt x="88" y="52"/>
                  </a:moveTo>
                  <a:cubicBezTo>
                    <a:pt x="88" y="52"/>
                    <a:pt x="89" y="52"/>
                    <a:pt x="89" y="52"/>
                  </a:cubicBezTo>
                  <a:cubicBezTo>
                    <a:pt x="89" y="52"/>
                    <a:pt x="88" y="52"/>
                    <a:pt x="88" y="52"/>
                  </a:cubicBezTo>
                  <a:close/>
                  <a:moveTo>
                    <a:pt x="90" y="53"/>
                  </a:moveTo>
                  <a:cubicBezTo>
                    <a:pt x="90" y="53"/>
                    <a:pt x="90" y="54"/>
                    <a:pt x="90" y="54"/>
                  </a:cubicBezTo>
                  <a:cubicBezTo>
                    <a:pt x="90" y="54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4"/>
                    <a:pt x="90" y="53"/>
                    <a:pt x="90" y="53"/>
                  </a:cubicBezTo>
                  <a:close/>
                  <a:moveTo>
                    <a:pt x="90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0" y="53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lose/>
                  <a:moveTo>
                    <a:pt x="91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lose/>
                  <a:moveTo>
                    <a:pt x="90" y="54"/>
                  </a:moveTo>
                  <a:cubicBezTo>
                    <a:pt x="90" y="54"/>
                    <a:pt x="89" y="53"/>
                    <a:pt x="89" y="53"/>
                  </a:cubicBezTo>
                  <a:cubicBezTo>
                    <a:pt x="89" y="53"/>
                    <a:pt x="90" y="54"/>
                    <a:pt x="90" y="54"/>
                  </a:cubicBezTo>
                  <a:close/>
                  <a:moveTo>
                    <a:pt x="94" y="56"/>
                  </a:move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5" y="56"/>
                  </a:cubicBezTo>
                  <a:cubicBezTo>
                    <a:pt x="95" y="56"/>
                    <a:pt x="94" y="56"/>
                    <a:pt x="95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lose/>
                  <a:moveTo>
                    <a:pt x="97" y="59"/>
                  </a:move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lose/>
                  <a:moveTo>
                    <a:pt x="82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49"/>
                    <a:pt x="82" y="50"/>
                    <a:pt x="82" y="50"/>
                  </a:cubicBezTo>
                  <a:close/>
                  <a:moveTo>
                    <a:pt x="66" y="42"/>
                  </a:moveTo>
                  <a:cubicBezTo>
                    <a:pt x="66" y="42"/>
                    <a:pt x="67" y="42"/>
                    <a:pt x="66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6" y="42"/>
                    <a:pt x="66" y="42"/>
                    <a:pt x="65" y="42"/>
                  </a:cubicBezTo>
                  <a:cubicBezTo>
                    <a:pt x="65" y="42"/>
                    <a:pt x="66" y="42"/>
                    <a:pt x="66" y="42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67" y="41"/>
                  </a:move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lose/>
                  <a:moveTo>
                    <a:pt x="67" y="42"/>
                  </a:moveTo>
                  <a:cubicBezTo>
                    <a:pt x="67" y="42"/>
                    <a:pt x="67" y="42"/>
                    <a:pt x="66" y="42"/>
                  </a:cubicBezTo>
                  <a:cubicBezTo>
                    <a:pt x="66" y="42"/>
                    <a:pt x="66" y="42"/>
                    <a:pt x="66" y="41"/>
                  </a:cubicBezTo>
                  <a:cubicBezTo>
                    <a:pt x="66" y="41"/>
                    <a:pt x="66" y="41"/>
                    <a:pt x="67" y="41"/>
                  </a:cubicBezTo>
                  <a:cubicBezTo>
                    <a:pt x="67" y="41"/>
                    <a:pt x="67" y="41"/>
                    <a:pt x="67" y="42"/>
                  </a:cubicBezTo>
                  <a:cubicBezTo>
                    <a:pt x="67" y="42"/>
                    <a:pt x="67" y="41"/>
                    <a:pt x="67" y="41"/>
                  </a:cubicBezTo>
                  <a:cubicBezTo>
                    <a:pt x="67" y="41"/>
                    <a:pt x="67" y="41"/>
                    <a:pt x="66" y="41"/>
                  </a:cubicBezTo>
                  <a:cubicBezTo>
                    <a:pt x="66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8" y="42"/>
                    <a:pt x="68" y="42"/>
                    <a:pt x="68" y="43"/>
                  </a:cubicBezTo>
                  <a:cubicBezTo>
                    <a:pt x="68" y="43"/>
                    <a:pt x="68" y="43"/>
                    <a:pt x="68" y="43"/>
                  </a:cubicBezTo>
                  <a:cubicBezTo>
                    <a:pt x="68" y="43"/>
                    <a:pt x="67" y="43"/>
                    <a:pt x="67" y="42"/>
                  </a:cubicBezTo>
                  <a:close/>
                  <a:moveTo>
                    <a:pt x="68" y="40"/>
                  </a:moveTo>
                  <a:cubicBezTo>
                    <a:pt x="68" y="40"/>
                    <a:pt x="68" y="40"/>
                    <a:pt x="68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8" y="40"/>
                    <a:pt x="68" y="40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4" y="47"/>
                    <a:pt x="64" y="47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72" y="42"/>
                  </a:move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1" y="42"/>
                    <a:pt x="71" y="43"/>
                  </a:cubicBezTo>
                  <a:cubicBezTo>
                    <a:pt x="71" y="43"/>
                    <a:pt x="72" y="43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2" y="43"/>
                    <a:pt x="72" y="43"/>
                  </a:cubicBezTo>
                  <a:cubicBezTo>
                    <a:pt x="72" y="43"/>
                    <a:pt x="72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2"/>
                    <a:pt x="71" y="42"/>
                  </a:cubicBezTo>
                  <a:cubicBezTo>
                    <a:pt x="71" y="42"/>
                    <a:pt x="71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2"/>
                    <a:pt x="71" y="42"/>
                    <a:pt x="70" y="42"/>
                  </a:cubicBezTo>
                  <a:cubicBezTo>
                    <a:pt x="71" y="42"/>
                    <a:pt x="71" y="43"/>
                    <a:pt x="71" y="42"/>
                  </a:cubicBezTo>
                  <a:cubicBezTo>
                    <a:pt x="71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1"/>
                    <a:pt x="69" y="40"/>
                    <a:pt x="69" y="41"/>
                  </a:cubicBezTo>
                  <a:cubicBezTo>
                    <a:pt x="69" y="41"/>
                    <a:pt x="68" y="40"/>
                    <a:pt x="68" y="40"/>
                  </a:cubicBezTo>
                  <a:cubicBezTo>
                    <a:pt x="68" y="40"/>
                    <a:pt x="69" y="41"/>
                    <a:pt x="69" y="41"/>
                  </a:cubicBezTo>
                  <a:cubicBezTo>
                    <a:pt x="69" y="41"/>
                    <a:pt x="69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1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2" y="42"/>
                    <a:pt x="71" y="42"/>
                    <a:pt x="71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3" y="43"/>
                  </a:cubicBezTo>
                  <a:cubicBezTo>
                    <a:pt x="72" y="43"/>
                    <a:pt x="72" y="42"/>
                    <a:pt x="72" y="43"/>
                  </a:cubicBezTo>
                  <a:cubicBezTo>
                    <a:pt x="72" y="43"/>
                    <a:pt x="72" y="42"/>
                    <a:pt x="72" y="42"/>
                  </a:cubicBezTo>
                  <a:close/>
                  <a:moveTo>
                    <a:pt x="70" y="41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1" y="42"/>
                    <a:pt x="70" y="42"/>
                  </a:cubicBezTo>
                  <a:cubicBezTo>
                    <a:pt x="71" y="42"/>
                    <a:pt x="70" y="41"/>
                    <a:pt x="70" y="41"/>
                  </a:cubicBezTo>
                  <a:close/>
                  <a:moveTo>
                    <a:pt x="66" y="44"/>
                  </a:moveTo>
                  <a:cubicBezTo>
                    <a:pt x="66" y="44"/>
                    <a:pt x="67" y="44"/>
                    <a:pt x="66" y="44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4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4"/>
                    <a:pt x="67" y="44"/>
                    <a:pt x="66" y="44"/>
                  </a:cubicBezTo>
                  <a:close/>
                  <a:moveTo>
                    <a:pt x="65" y="46"/>
                  </a:moveTo>
                  <a:cubicBezTo>
                    <a:pt x="66" y="46"/>
                    <a:pt x="66" y="46"/>
                    <a:pt x="65" y="46"/>
                  </a:cubicBezTo>
                  <a:cubicBezTo>
                    <a:pt x="65" y="46"/>
                    <a:pt x="66" y="46"/>
                    <a:pt x="65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7"/>
                    <a:pt x="66" y="46"/>
                    <a:pt x="66" y="46"/>
                  </a:cubicBezTo>
                  <a:cubicBezTo>
                    <a:pt x="66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6" y="47"/>
                    <a:pt x="66" y="47"/>
                    <a:pt x="65" y="46"/>
                  </a:cubicBezTo>
                  <a:close/>
                  <a:moveTo>
                    <a:pt x="66" y="46"/>
                  </a:move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6" y="46"/>
                    <a:pt x="66" y="45"/>
                  </a:cubicBezTo>
                  <a:cubicBezTo>
                    <a:pt x="66" y="45"/>
                    <a:pt x="67" y="45"/>
                    <a:pt x="67" y="46"/>
                  </a:cubicBezTo>
                  <a:cubicBezTo>
                    <a:pt x="67" y="46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8" y="46"/>
                  </a:cubicBezTo>
                  <a:cubicBezTo>
                    <a:pt x="68" y="46"/>
                    <a:pt x="67" y="46"/>
                    <a:pt x="67" y="45"/>
                  </a:cubicBezTo>
                  <a:cubicBezTo>
                    <a:pt x="67" y="46"/>
                    <a:pt x="68" y="46"/>
                    <a:pt x="68" y="47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8" y="46"/>
                    <a:pt x="67" y="46"/>
                  </a:cubicBezTo>
                  <a:cubicBezTo>
                    <a:pt x="68" y="47"/>
                    <a:pt x="68" y="47"/>
                    <a:pt x="69" y="47"/>
                  </a:cubicBezTo>
                  <a:cubicBezTo>
                    <a:pt x="69" y="47"/>
                    <a:pt x="69" y="48"/>
                    <a:pt x="69" y="48"/>
                  </a:cubicBezTo>
                  <a:cubicBezTo>
                    <a:pt x="69" y="47"/>
                    <a:pt x="68" y="47"/>
                    <a:pt x="67" y="46"/>
                  </a:cubicBezTo>
                  <a:cubicBezTo>
                    <a:pt x="67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lose/>
                  <a:moveTo>
                    <a:pt x="68" y="45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8" y="45"/>
                    <a:pt x="68" y="45"/>
                  </a:cubicBezTo>
                  <a:close/>
                  <a:moveTo>
                    <a:pt x="68" y="45"/>
                  </a:moveTo>
                  <a:cubicBezTo>
                    <a:pt x="69" y="44"/>
                    <a:pt x="69" y="45"/>
                    <a:pt x="69" y="45"/>
                  </a:cubicBezTo>
                  <a:cubicBezTo>
                    <a:pt x="69" y="45"/>
                    <a:pt x="69" y="45"/>
                    <a:pt x="69" y="44"/>
                  </a:cubicBezTo>
                  <a:cubicBezTo>
                    <a:pt x="69" y="44"/>
                    <a:pt x="69" y="45"/>
                    <a:pt x="68" y="44"/>
                  </a:cubicBezTo>
                  <a:cubicBezTo>
                    <a:pt x="69" y="44"/>
                    <a:pt x="68" y="44"/>
                    <a:pt x="69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8" y="45"/>
                  </a:cubicBezTo>
                  <a:close/>
                  <a:moveTo>
                    <a:pt x="69" y="46"/>
                  </a:moveTo>
                  <a:cubicBezTo>
                    <a:pt x="69" y="46"/>
                    <a:pt x="69" y="46"/>
                    <a:pt x="69" y="46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6"/>
                    <a:pt x="69" y="46"/>
                  </a:cubicBezTo>
                  <a:cubicBezTo>
                    <a:pt x="69" y="46"/>
                    <a:pt x="69" y="46"/>
                    <a:pt x="69" y="46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3" y="41"/>
                    <a:pt x="73" y="41"/>
                    <a:pt x="73" y="41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6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1" y="46"/>
                    <a:pt x="71" y="46"/>
                  </a:cubicBezTo>
                  <a:cubicBezTo>
                    <a:pt x="71" y="46"/>
                    <a:pt x="71" y="45"/>
                    <a:pt x="70" y="45"/>
                  </a:cubicBezTo>
                  <a:cubicBezTo>
                    <a:pt x="70" y="46"/>
                    <a:pt x="71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69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1" y="45"/>
                  </a:cubicBezTo>
                  <a:close/>
                  <a:moveTo>
                    <a:pt x="70" y="46"/>
                  </a:move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9" y="46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2" y="50"/>
                  </a:moveTo>
                  <a:cubicBezTo>
                    <a:pt x="72" y="50"/>
                    <a:pt x="71" y="50"/>
                    <a:pt x="71" y="50"/>
                  </a:cubicBezTo>
                  <a:cubicBezTo>
                    <a:pt x="71" y="49"/>
                    <a:pt x="71" y="49"/>
                    <a:pt x="71" y="50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69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1" y="49"/>
                    <a:pt x="71" y="50"/>
                    <a:pt x="72" y="50"/>
                  </a:cubicBezTo>
                  <a:cubicBezTo>
                    <a:pt x="71" y="50"/>
                    <a:pt x="72" y="50"/>
                    <a:pt x="72" y="50"/>
                  </a:cubicBezTo>
                  <a:close/>
                  <a:moveTo>
                    <a:pt x="71" y="49"/>
                  </a:moveTo>
                  <a:cubicBezTo>
                    <a:pt x="71" y="49"/>
                    <a:pt x="70" y="49"/>
                    <a:pt x="70" y="49"/>
                  </a:cubicBezTo>
                  <a:cubicBezTo>
                    <a:pt x="71" y="49"/>
                    <a:pt x="71" y="50"/>
                    <a:pt x="71" y="49"/>
                  </a:cubicBezTo>
                  <a:close/>
                  <a:moveTo>
                    <a:pt x="71" y="46"/>
                  </a:moveTo>
                  <a:cubicBezTo>
                    <a:pt x="71" y="46"/>
                    <a:pt x="72" y="46"/>
                    <a:pt x="71" y="46"/>
                  </a:cubicBezTo>
                  <a:cubicBezTo>
                    <a:pt x="71" y="46"/>
                    <a:pt x="72" y="46"/>
                    <a:pt x="72" y="46"/>
                  </a:cubicBezTo>
                  <a:cubicBezTo>
                    <a:pt x="72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lose/>
                  <a:moveTo>
                    <a:pt x="72" y="48"/>
                  </a:moveTo>
                  <a:cubicBezTo>
                    <a:pt x="72" y="48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3" y="47"/>
                  </a:cubicBezTo>
                  <a:cubicBezTo>
                    <a:pt x="73" y="47"/>
                    <a:pt x="72" y="47"/>
                    <a:pt x="72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5" y="48"/>
                    <a:pt x="74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9"/>
                  </a:cubicBezTo>
                  <a:cubicBezTo>
                    <a:pt x="75" y="49"/>
                    <a:pt x="75" y="48"/>
                    <a:pt x="74" y="48"/>
                  </a:cubicBezTo>
                  <a:cubicBezTo>
                    <a:pt x="74" y="48"/>
                    <a:pt x="74" y="48"/>
                    <a:pt x="75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3" y="48"/>
                    <a:pt x="73" y="47"/>
                    <a:pt x="72" y="47"/>
                  </a:cubicBezTo>
                  <a:cubicBezTo>
                    <a:pt x="72" y="47"/>
                    <a:pt x="72" y="47"/>
                    <a:pt x="72" y="48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1" y="49"/>
                    <a:pt x="71" y="49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69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lose/>
                  <a:moveTo>
                    <a:pt x="72" y="49"/>
                  </a:move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lose/>
                  <a:moveTo>
                    <a:pt x="75" y="45"/>
                  </a:moveTo>
                  <a:cubicBezTo>
                    <a:pt x="74" y="45"/>
                    <a:pt x="74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44"/>
                    <a:pt x="74" y="44"/>
                    <a:pt x="75" y="45"/>
                  </a:cubicBezTo>
                  <a:close/>
                  <a:moveTo>
                    <a:pt x="74" y="47"/>
                  </a:moveTo>
                  <a:cubicBezTo>
                    <a:pt x="74" y="47"/>
                    <a:pt x="74" y="47"/>
                    <a:pt x="74" y="47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2" y="46"/>
                  </a:cubicBezTo>
                  <a:cubicBezTo>
                    <a:pt x="72" y="46"/>
                    <a:pt x="72" y="46"/>
                    <a:pt x="72" y="45"/>
                  </a:cubicBezTo>
                  <a:cubicBezTo>
                    <a:pt x="73" y="46"/>
                    <a:pt x="73" y="46"/>
                    <a:pt x="74" y="46"/>
                  </a:cubicBezTo>
                  <a:cubicBezTo>
                    <a:pt x="73" y="46"/>
                    <a:pt x="74" y="47"/>
                    <a:pt x="75" y="47"/>
                  </a:cubicBezTo>
                  <a:cubicBezTo>
                    <a:pt x="74" y="47"/>
                    <a:pt x="74" y="47"/>
                    <a:pt x="74" y="47"/>
                  </a:cubicBezTo>
                  <a:close/>
                  <a:moveTo>
                    <a:pt x="74" y="45"/>
                  </a:move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3" y="44"/>
                    <a:pt x="73" y="44"/>
                  </a:cubicBezTo>
                  <a:cubicBezTo>
                    <a:pt x="74" y="44"/>
                    <a:pt x="74" y="45"/>
                    <a:pt x="74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4" y="45"/>
                    <a:pt x="74" y="45"/>
                  </a:cubicBezTo>
                  <a:close/>
                  <a:moveTo>
                    <a:pt x="74" y="43"/>
                  </a:moveTo>
                  <a:cubicBezTo>
                    <a:pt x="75" y="43"/>
                    <a:pt x="75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5" y="43"/>
                    <a:pt x="74" y="43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8"/>
                    <a:pt x="72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8"/>
                    <a:pt x="72" y="49"/>
                  </a:cubicBezTo>
                  <a:close/>
                  <a:moveTo>
                    <a:pt x="77" y="46"/>
                  </a:moveTo>
                  <a:cubicBezTo>
                    <a:pt x="76" y="46"/>
                    <a:pt x="77" y="46"/>
                    <a:pt x="77" y="47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6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4" y="45"/>
                  </a:cubicBezTo>
                  <a:cubicBezTo>
                    <a:pt x="75" y="45"/>
                    <a:pt x="76" y="46"/>
                    <a:pt x="76" y="46"/>
                  </a:cubicBezTo>
                  <a:cubicBezTo>
                    <a:pt x="77" y="46"/>
                    <a:pt x="77" y="46"/>
                    <a:pt x="77" y="47"/>
                  </a:cubicBezTo>
                  <a:cubicBezTo>
                    <a:pt x="77" y="47"/>
                    <a:pt x="77" y="46"/>
                    <a:pt x="77" y="46"/>
                  </a:cubicBezTo>
                  <a:close/>
                  <a:moveTo>
                    <a:pt x="73" y="49"/>
                  </a:moveTo>
                  <a:cubicBezTo>
                    <a:pt x="73" y="49"/>
                    <a:pt x="72" y="49"/>
                    <a:pt x="72" y="49"/>
                  </a:cubicBezTo>
                  <a:cubicBezTo>
                    <a:pt x="72" y="49"/>
                    <a:pt x="73" y="49"/>
                    <a:pt x="73" y="50"/>
                  </a:cubicBezTo>
                  <a:cubicBezTo>
                    <a:pt x="73" y="49"/>
                    <a:pt x="73" y="49"/>
                    <a:pt x="73" y="49"/>
                  </a:cubicBezTo>
                  <a:cubicBezTo>
                    <a:pt x="73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5" y="50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6" y="51"/>
                  </a:cubicBezTo>
                  <a:cubicBezTo>
                    <a:pt x="76" y="51"/>
                    <a:pt x="75" y="51"/>
                    <a:pt x="75" y="51"/>
                  </a:cubicBezTo>
                  <a:cubicBezTo>
                    <a:pt x="74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2" y="50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6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5" y="46"/>
                    <a:pt x="74" y="46"/>
                  </a:cubicBezTo>
                  <a:cubicBezTo>
                    <a:pt x="75" y="46"/>
                    <a:pt x="76" y="46"/>
                    <a:pt x="76" y="47"/>
                  </a:cubicBezTo>
                  <a:close/>
                  <a:moveTo>
                    <a:pt x="73" y="50"/>
                  </a:move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lose/>
                  <a:moveTo>
                    <a:pt x="77" y="45"/>
                  </a:moveTo>
                  <a:cubicBezTo>
                    <a:pt x="77" y="45"/>
                    <a:pt x="78" y="45"/>
                    <a:pt x="78" y="45"/>
                  </a:cubicBezTo>
                  <a:cubicBezTo>
                    <a:pt x="78" y="45"/>
                    <a:pt x="77" y="45"/>
                    <a:pt x="77" y="45"/>
                  </a:cubicBezTo>
                  <a:close/>
                  <a:moveTo>
                    <a:pt x="76" y="49"/>
                  </a:move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7" y="50"/>
                    <a:pt x="77" y="50"/>
                  </a:cubicBezTo>
                  <a:cubicBezTo>
                    <a:pt x="77" y="50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5" y="49"/>
                    <a:pt x="75" y="49"/>
                  </a:cubicBezTo>
                  <a:cubicBezTo>
                    <a:pt x="75" y="49"/>
                    <a:pt x="76" y="49"/>
                    <a:pt x="76" y="49"/>
                  </a:cubicBezTo>
                  <a:cubicBezTo>
                    <a:pt x="76" y="49"/>
                    <a:pt x="76" y="49"/>
                    <a:pt x="75" y="49"/>
                  </a:cubicBezTo>
                  <a:cubicBezTo>
                    <a:pt x="75" y="49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80" y="44"/>
                    <a:pt x="79" y="44"/>
                  </a:cubicBezTo>
                  <a:close/>
                  <a:moveTo>
                    <a:pt x="75" y="53"/>
                  </a:moveTo>
                  <a:cubicBezTo>
                    <a:pt x="75" y="52"/>
                    <a:pt x="75" y="52"/>
                    <a:pt x="75" y="52"/>
                  </a:cubicBezTo>
                  <a:cubicBezTo>
                    <a:pt x="75" y="52"/>
                    <a:pt x="75" y="52"/>
                    <a:pt x="75" y="53"/>
                  </a:cubicBezTo>
                  <a:cubicBezTo>
                    <a:pt x="76" y="53"/>
                    <a:pt x="75" y="52"/>
                    <a:pt x="75" y="53"/>
                  </a:cubicBezTo>
                  <a:close/>
                  <a:moveTo>
                    <a:pt x="76" y="50"/>
                  </a:move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6" y="50"/>
                    <a:pt x="76" y="50"/>
                  </a:cubicBezTo>
                  <a:close/>
                  <a:moveTo>
                    <a:pt x="82" y="44"/>
                  </a:moveTo>
                  <a:cubicBezTo>
                    <a:pt x="81" y="44"/>
                    <a:pt x="82" y="45"/>
                    <a:pt x="82" y="45"/>
                  </a:cubicBezTo>
                  <a:cubicBezTo>
                    <a:pt x="82" y="45"/>
                    <a:pt x="82" y="45"/>
                    <a:pt x="81" y="45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2" y="44"/>
                    <a:pt x="81" y="44"/>
                    <a:pt x="82" y="44"/>
                  </a:cubicBezTo>
                  <a:close/>
                  <a:moveTo>
                    <a:pt x="81" y="45"/>
                  </a:move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3" y="46"/>
                    <a:pt x="83" y="46"/>
                  </a:cubicBezTo>
                  <a:cubicBezTo>
                    <a:pt x="83" y="46"/>
                    <a:pt x="82" y="46"/>
                    <a:pt x="82" y="45"/>
                  </a:cubicBezTo>
                  <a:cubicBezTo>
                    <a:pt x="82" y="46"/>
                    <a:pt x="82" y="45"/>
                    <a:pt x="82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2" y="45"/>
                    <a:pt x="81" y="45"/>
                  </a:cubicBezTo>
                  <a:close/>
                  <a:moveTo>
                    <a:pt x="79" y="53"/>
                  </a:moveTo>
                  <a:cubicBezTo>
                    <a:pt x="79" y="53"/>
                    <a:pt x="79" y="53"/>
                    <a:pt x="79" y="53"/>
                  </a:cubicBezTo>
                  <a:cubicBezTo>
                    <a:pt x="78" y="53"/>
                    <a:pt x="78" y="53"/>
                    <a:pt x="78" y="52"/>
                  </a:cubicBezTo>
                  <a:cubicBezTo>
                    <a:pt x="78" y="52"/>
                    <a:pt x="78" y="52"/>
                    <a:pt x="78" y="53"/>
                  </a:cubicBezTo>
                  <a:cubicBezTo>
                    <a:pt x="78" y="53"/>
                    <a:pt x="78" y="53"/>
                    <a:pt x="78" y="52"/>
                  </a:cubicBezTo>
                  <a:cubicBezTo>
                    <a:pt x="78" y="52"/>
                    <a:pt x="79" y="53"/>
                    <a:pt x="79" y="53"/>
                  </a:cubicBezTo>
                  <a:close/>
                  <a:moveTo>
                    <a:pt x="78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7" y="54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8" y="54"/>
                    <a:pt x="78" y="54"/>
                    <a:pt x="78" y="54"/>
                  </a:cubicBezTo>
                  <a:close/>
                  <a:moveTo>
                    <a:pt x="80" y="55"/>
                  </a:move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5"/>
                    <a:pt x="81" y="56"/>
                  </a:cubicBezTo>
                  <a:cubicBezTo>
                    <a:pt x="80" y="55"/>
                    <a:pt x="79" y="55"/>
                    <a:pt x="78" y="54"/>
                  </a:cubicBezTo>
                  <a:cubicBezTo>
                    <a:pt x="78" y="54"/>
                    <a:pt x="78" y="54"/>
                    <a:pt x="79" y="54"/>
                  </a:cubicBezTo>
                  <a:cubicBezTo>
                    <a:pt x="79" y="54"/>
                    <a:pt x="79" y="54"/>
                    <a:pt x="78" y="54"/>
                  </a:cubicBezTo>
                  <a:cubicBezTo>
                    <a:pt x="79" y="54"/>
                    <a:pt x="79" y="54"/>
                    <a:pt x="79" y="54"/>
                  </a:cubicBezTo>
                  <a:cubicBezTo>
                    <a:pt x="79" y="54"/>
                    <a:pt x="79" y="54"/>
                    <a:pt x="79" y="54"/>
                  </a:cubicBezTo>
                  <a:cubicBezTo>
                    <a:pt x="79" y="55"/>
                    <a:pt x="80" y="55"/>
                    <a:pt x="80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5"/>
                    <a:pt x="80" y="55"/>
                  </a:cubicBezTo>
                  <a:close/>
                  <a:moveTo>
                    <a:pt x="79" y="53"/>
                  </a:moveTo>
                  <a:cubicBezTo>
                    <a:pt x="79" y="53"/>
                    <a:pt x="80" y="53"/>
                    <a:pt x="80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79" y="53"/>
                  </a:cubicBezTo>
                  <a:close/>
                  <a:moveTo>
                    <a:pt x="83" y="55"/>
                  </a:moveTo>
                  <a:cubicBezTo>
                    <a:pt x="82" y="54"/>
                    <a:pt x="81" y="53"/>
                    <a:pt x="80" y="53"/>
                  </a:cubicBezTo>
                  <a:cubicBezTo>
                    <a:pt x="80" y="53"/>
                    <a:pt x="80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0" y="53"/>
                    <a:pt x="80" y="53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3"/>
                    <a:pt x="80" y="53"/>
                    <a:pt x="81" y="53"/>
                  </a:cubicBezTo>
                  <a:cubicBezTo>
                    <a:pt x="81" y="53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2"/>
                    <a:pt x="80" y="52"/>
                    <a:pt x="81" y="52"/>
                  </a:cubicBezTo>
                  <a:cubicBezTo>
                    <a:pt x="81" y="52"/>
                    <a:pt x="80" y="52"/>
                    <a:pt x="80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2" y="52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1" y="53"/>
                  </a:cubicBezTo>
                  <a:cubicBezTo>
                    <a:pt x="82" y="53"/>
                    <a:pt x="82" y="53"/>
                    <a:pt x="83" y="53"/>
                  </a:cubicBezTo>
                  <a:cubicBezTo>
                    <a:pt x="83" y="53"/>
                    <a:pt x="82" y="53"/>
                    <a:pt x="82" y="53"/>
                  </a:cubicBezTo>
                  <a:cubicBezTo>
                    <a:pt x="83" y="53"/>
                    <a:pt x="83" y="53"/>
                    <a:pt x="83" y="54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3" y="54"/>
                    <a:pt x="84" y="54"/>
                    <a:pt x="85" y="55"/>
                  </a:cubicBezTo>
                  <a:cubicBezTo>
                    <a:pt x="85" y="55"/>
                    <a:pt x="84" y="54"/>
                    <a:pt x="84" y="54"/>
                  </a:cubicBezTo>
                  <a:cubicBezTo>
                    <a:pt x="84" y="55"/>
                    <a:pt x="83" y="54"/>
                    <a:pt x="84" y="54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3" y="54"/>
                    <a:pt x="82" y="54"/>
                    <a:pt x="82" y="53"/>
                  </a:cubicBezTo>
                  <a:cubicBezTo>
                    <a:pt x="82" y="53"/>
                    <a:pt x="82" y="53"/>
                    <a:pt x="81" y="53"/>
                  </a:cubicBezTo>
                  <a:cubicBezTo>
                    <a:pt x="81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3" y="54"/>
                    <a:pt x="83" y="54"/>
                  </a:cubicBezTo>
                  <a:cubicBezTo>
                    <a:pt x="83" y="54"/>
                    <a:pt x="83" y="54"/>
                    <a:pt x="83" y="55"/>
                  </a:cubicBezTo>
                  <a:close/>
                  <a:moveTo>
                    <a:pt x="80" y="53"/>
                  </a:move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79" y="54"/>
                    <a:pt x="79" y="54"/>
                  </a:cubicBezTo>
                  <a:cubicBezTo>
                    <a:pt x="79" y="54"/>
                    <a:pt x="79" y="53"/>
                    <a:pt x="80" y="54"/>
                  </a:cubicBezTo>
                  <a:cubicBezTo>
                    <a:pt x="80" y="54"/>
                    <a:pt x="80" y="53"/>
                    <a:pt x="80" y="53"/>
                  </a:cubicBezTo>
                  <a:cubicBezTo>
                    <a:pt x="80" y="53"/>
                    <a:pt x="80" y="54"/>
                    <a:pt x="80" y="53"/>
                  </a:cubicBezTo>
                  <a:close/>
                  <a:moveTo>
                    <a:pt x="82" y="53"/>
                  </a:move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3" y="53"/>
                    <a:pt x="82" y="53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lose/>
                  <a:moveTo>
                    <a:pt x="87" y="58"/>
                  </a:moveTo>
                  <a:cubicBezTo>
                    <a:pt x="87" y="58"/>
                    <a:pt x="86" y="58"/>
                    <a:pt x="86" y="57"/>
                  </a:cubicBezTo>
                  <a:cubicBezTo>
                    <a:pt x="86" y="58"/>
                    <a:pt x="87" y="58"/>
                    <a:pt x="87" y="58"/>
                  </a:cubicBezTo>
                  <a:cubicBezTo>
                    <a:pt x="86" y="58"/>
                    <a:pt x="87" y="58"/>
                    <a:pt x="88" y="59"/>
                  </a:cubicBezTo>
                  <a:cubicBezTo>
                    <a:pt x="88" y="59"/>
                    <a:pt x="87" y="59"/>
                    <a:pt x="87" y="59"/>
                  </a:cubicBezTo>
                  <a:cubicBezTo>
                    <a:pt x="87" y="59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7"/>
                    <a:pt x="85" y="57"/>
                  </a:cubicBezTo>
                  <a:cubicBezTo>
                    <a:pt x="85" y="57"/>
                    <a:pt x="86" y="57"/>
                    <a:pt x="86" y="57"/>
                  </a:cubicBezTo>
                  <a:cubicBezTo>
                    <a:pt x="86" y="57"/>
                    <a:pt x="86" y="57"/>
                    <a:pt x="87" y="58"/>
                  </a:cubicBezTo>
                  <a:close/>
                  <a:moveTo>
                    <a:pt x="86" y="58"/>
                  </a:moveTo>
                  <a:cubicBezTo>
                    <a:pt x="87" y="58"/>
                    <a:pt x="86" y="58"/>
                    <a:pt x="86" y="58"/>
                  </a:cubicBezTo>
                  <a:cubicBezTo>
                    <a:pt x="86" y="58"/>
                    <a:pt x="87" y="58"/>
                    <a:pt x="87" y="58"/>
                  </a:cubicBezTo>
                  <a:cubicBezTo>
                    <a:pt x="87" y="58"/>
                    <a:pt x="87" y="58"/>
                    <a:pt x="86" y="58"/>
                  </a:cubicBezTo>
                  <a:close/>
                  <a:moveTo>
                    <a:pt x="92" y="50"/>
                  </a:moveTo>
                  <a:cubicBezTo>
                    <a:pt x="92" y="51"/>
                    <a:pt x="91" y="50"/>
                    <a:pt x="91" y="50"/>
                  </a:cubicBezTo>
                  <a:cubicBezTo>
                    <a:pt x="92" y="50"/>
                    <a:pt x="92" y="50"/>
                    <a:pt x="92" y="50"/>
                  </a:cubicBezTo>
                  <a:close/>
                  <a:moveTo>
                    <a:pt x="91" y="56"/>
                  </a:move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1" y="55"/>
                    <a:pt x="91" y="55"/>
                  </a:cubicBezTo>
                  <a:cubicBezTo>
                    <a:pt x="91" y="56"/>
                    <a:pt x="91" y="56"/>
                    <a:pt x="92" y="56"/>
                  </a:cubicBezTo>
                  <a:cubicBezTo>
                    <a:pt x="92" y="56"/>
                    <a:pt x="91" y="56"/>
                    <a:pt x="91" y="56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2" y="56"/>
                    <a:pt x="92" y="57"/>
                    <a:pt x="93" y="57"/>
                  </a:cubicBezTo>
                  <a:cubicBezTo>
                    <a:pt x="92" y="57"/>
                    <a:pt x="92" y="57"/>
                    <a:pt x="92" y="56"/>
                  </a:cubicBezTo>
                  <a:cubicBezTo>
                    <a:pt x="92" y="57"/>
                    <a:pt x="91" y="56"/>
                    <a:pt x="91" y="56"/>
                  </a:cubicBezTo>
                  <a:close/>
                  <a:moveTo>
                    <a:pt x="89" y="55"/>
                  </a:moveTo>
                  <a:cubicBezTo>
                    <a:pt x="89" y="54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89" y="54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89" y="55"/>
                    <a:pt x="89" y="55"/>
                  </a:cubicBezTo>
                  <a:close/>
                  <a:moveTo>
                    <a:pt x="93" y="51"/>
                  </a:move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2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4" y="52"/>
                    <a:pt x="94" y="52"/>
                  </a:cubicBezTo>
                  <a:cubicBezTo>
                    <a:pt x="93" y="52"/>
                    <a:pt x="93" y="51"/>
                    <a:pt x="93" y="51"/>
                  </a:cubicBezTo>
                  <a:close/>
                  <a:moveTo>
                    <a:pt x="89" y="59"/>
                  </a:moveTo>
                  <a:cubicBezTo>
                    <a:pt x="89" y="59"/>
                    <a:pt x="89" y="60"/>
                    <a:pt x="90" y="60"/>
                  </a:cubicBezTo>
                  <a:cubicBezTo>
                    <a:pt x="90" y="60"/>
                    <a:pt x="89" y="60"/>
                    <a:pt x="90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90" y="60"/>
                    <a:pt x="90" y="60"/>
                  </a:cubicBezTo>
                  <a:cubicBezTo>
                    <a:pt x="90" y="60"/>
                    <a:pt x="89" y="60"/>
                    <a:pt x="90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89" y="60"/>
                    <a:pt x="88" y="59"/>
                  </a:cubicBezTo>
                  <a:cubicBezTo>
                    <a:pt x="88" y="59"/>
                    <a:pt x="89" y="60"/>
                    <a:pt x="89" y="60"/>
                  </a:cubicBezTo>
                  <a:cubicBezTo>
                    <a:pt x="88" y="60"/>
                    <a:pt x="88" y="59"/>
                    <a:pt x="88" y="59"/>
                  </a:cubicBezTo>
                  <a:cubicBezTo>
                    <a:pt x="88" y="59"/>
                    <a:pt x="89" y="59"/>
                    <a:pt x="89" y="60"/>
                  </a:cubicBezTo>
                  <a:cubicBezTo>
                    <a:pt x="89" y="59"/>
                    <a:pt x="89" y="59"/>
                    <a:pt x="89" y="59"/>
                  </a:cubicBezTo>
                  <a:close/>
                  <a:moveTo>
                    <a:pt x="94" y="51"/>
                  </a:moveTo>
                  <a:cubicBezTo>
                    <a:pt x="94" y="51"/>
                    <a:pt x="94" y="51"/>
                    <a:pt x="94" y="51"/>
                  </a:cubicBezTo>
                  <a:cubicBezTo>
                    <a:pt x="94" y="51"/>
                    <a:pt x="94" y="51"/>
                    <a:pt x="94" y="50"/>
                  </a:cubicBezTo>
                  <a:cubicBezTo>
                    <a:pt x="94" y="50"/>
                    <a:pt x="94" y="51"/>
                    <a:pt x="94" y="51"/>
                  </a:cubicBezTo>
                  <a:close/>
                  <a:moveTo>
                    <a:pt x="99" y="56"/>
                  </a:move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5"/>
                    <a:pt x="98" y="55"/>
                  </a:cubicBezTo>
                  <a:cubicBezTo>
                    <a:pt x="98" y="55"/>
                    <a:pt x="98" y="56"/>
                    <a:pt x="99" y="56"/>
                  </a:cubicBezTo>
                  <a:close/>
                  <a:moveTo>
                    <a:pt x="102" y="59"/>
                  </a:moveTo>
                  <a:cubicBezTo>
                    <a:pt x="102" y="59"/>
                    <a:pt x="102" y="59"/>
                    <a:pt x="102" y="58"/>
                  </a:cubicBezTo>
                  <a:cubicBezTo>
                    <a:pt x="102" y="59"/>
                    <a:pt x="101" y="58"/>
                    <a:pt x="101" y="58"/>
                  </a:cubicBezTo>
                  <a:cubicBezTo>
                    <a:pt x="101" y="58"/>
                    <a:pt x="102" y="58"/>
                    <a:pt x="101" y="58"/>
                  </a:cubicBezTo>
                  <a:cubicBezTo>
                    <a:pt x="101" y="58"/>
                    <a:pt x="102" y="58"/>
                    <a:pt x="101" y="58"/>
                  </a:cubicBezTo>
                  <a:cubicBezTo>
                    <a:pt x="102" y="58"/>
                    <a:pt x="103" y="59"/>
                    <a:pt x="103" y="59"/>
                  </a:cubicBezTo>
                  <a:cubicBezTo>
                    <a:pt x="102" y="59"/>
                    <a:pt x="102" y="59"/>
                    <a:pt x="102" y="59"/>
                  </a:cubicBezTo>
                  <a:close/>
                  <a:moveTo>
                    <a:pt x="100" y="56"/>
                  </a:move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100" y="56"/>
                    <a:pt x="100" y="56"/>
                  </a:cubicBezTo>
                  <a:close/>
                  <a:moveTo>
                    <a:pt x="101" y="59"/>
                  </a:moveTo>
                  <a:cubicBezTo>
                    <a:pt x="101" y="59"/>
                    <a:pt x="101" y="59"/>
                    <a:pt x="100" y="59"/>
                  </a:cubicBezTo>
                  <a:cubicBezTo>
                    <a:pt x="100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lose/>
                  <a:moveTo>
                    <a:pt x="103" y="60"/>
                  </a:move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4" y="60"/>
                    <a:pt x="104" y="61"/>
                  </a:cubicBezTo>
                  <a:cubicBezTo>
                    <a:pt x="104" y="61"/>
                    <a:pt x="103" y="61"/>
                    <a:pt x="103" y="60"/>
                  </a:cubicBezTo>
                  <a:cubicBezTo>
                    <a:pt x="103" y="60"/>
                    <a:pt x="103" y="61"/>
                    <a:pt x="103" y="61"/>
                  </a:cubicBezTo>
                  <a:cubicBezTo>
                    <a:pt x="103" y="61"/>
                    <a:pt x="103" y="60"/>
                    <a:pt x="102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3" y="60"/>
                    <a:pt x="102" y="59"/>
                    <a:pt x="102" y="60"/>
                  </a:cubicBezTo>
                  <a:cubicBezTo>
                    <a:pt x="102" y="60"/>
                    <a:pt x="102" y="59"/>
                    <a:pt x="102" y="59"/>
                  </a:cubicBezTo>
                  <a:cubicBezTo>
                    <a:pt x="102" y="59"/>
                    <a:pt x="102" y="59"/>
                    <a:pt x="101" y="59"/>
                  </a:cubicBezTo>
                  <a:cubicBezTo>
                    <a:pt x="101" y="59"/>
                    <a:pt x="102" y="59"/>
                    <a:pt x="102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2" y="60"/>
                    <a:pt x="102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1" y="60"/>
                    <a:pt x="101" y="60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0" y="59"/>
                    <a:pt x="100" y="58"/>
                  </a:cubicBezTo>
                  <a:cubicBezTo>
                    <a:pt x="100" y="58"/>
                    <a:pt x="100" y="59"/>
                    <a:pt x="100" y="59"/>
                  </a:cubicBezTo>
                  <a:cubicBezTo>
                    <a:pt x="100" y="59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8" y="58"/>
                    <a:pt x="99" y="57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7"/>
                  </a:cubicBezTo>
                  <a:cubicBezTo>
                    <a:pt x="99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9"/>
                    <a:pt x="101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1" y="59"/>
                    <a:pt x="101" y="59"/>
                  </a:cubicBezTo>
                  <a:cubicBezTo>
                    <a:pt x="101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3" y="59"/>
                    <a:pt x="103" y="60"/>
                    <a:pt x="103" y="60"/>
                  </a:cubicBezTo>
                  <a:close/>
                  <a:moveTo>
                    <a:pt x="101" y="59"/>
                  </a:moveTo>
                  <a:cubicBezTo>
                    <a:pt x="101" y="58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8"/>
                    <a:pt x="101" y="59"/>
                    <a:pt x="101" y="59"/>
                  </a:cubicBezTo>
                  <a:close/>
                  <a:moveTo>
                    <a:pt x="99" y="56"/>
                  </a:moveTo>
                  <a:cubicBezTo>
                    <a:pt x="100" y="56"/>
                    <a:pt x="100" y="56"/>
                    <a:pt x="100" y="56"/>
                  </a:cubicBezTo>
                  <a:cubicBezTo>
                    <a:pt x="100" y="57"/>
                    <a:pt x="99" y="56"/>
                    <a:pt x="99" y="56"/>
                  </a:cubicBezTo>
                  <a:close/>
                  <a:moveTo>
                    <a:pt x="99" y="59"/>
                  </a:moveTo>
                  <a:cubicBezTo>
                    <a:pt x="100" y="59"/>
                    <a:pt x="100" y="59"/>
                    <a:pt x="100" y="59"/>
                  </a:cubicBezTo>
                  <a:cubicBezTo>
                    <a:pt x="100" y="59"/>
                    <a:pt x="100" y="59"/>
                    <a:pt x="100" y="59"/>
                  </a:cubicBezTo>
                  <a:cubicBezTo>
                    <a:pt x="100" y="60"/>
                    <a:pt x="100" y="59"/>
                    <a:pt x="100" y="59"/>
                  </a:cubicBezTo>
                  <a:cubicBezTo>
                    <a:pt x="100" y="59"/>
                    <a:pt x="99" y="59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9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2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99" y="62"/>
                  </a:moveTo>
                  <a:cubicBezTo>
                    <a:pt x="99" y="62"/>
                    <a:pt x="99" y="62"/>
                    <a:pt x="99" y="62"/>
                  </a:cubicBezTo>
                  <a:cubicBezTo>
                    <a:pt x="99" y="61"/>
                    <a:pt x="99" y="61"/>
                    <a:pt x="98" y="61"/>
                  </a:cubicBezTo>
                  <a:cubicBezTo>
                    <a:pt x="98" y="61"/>
                    <a:pt x="99" y="62"/>
                    <a:pt x="99" y="62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102" y="57"/>
                  </a:move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8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lose/>
                  <a:moveTo>
                    <a:pt x="104" y="59"/>
                  </a:moveTo>
                  <a:cubicBezTo>
                    <a:pt x="105" y="59"/>
                    <a:pt x="105" y="59"/>
                    <a:pt x="105" y="59"/>
                  </a:cubicBezTo>
                  <a:cubicBezTo>
                    <a:pt x="104" y="59"/>
                    <a:pt x="104" y="58"/>
                    <a:pt x="104" y="58"/>
                  </a:cubicBezTo>
                  <a:cubicBezTo>
                    <a:pt x="104" y="58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8"/>
                  </a:cubicBez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5" y="58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8"/>
                    <a:pt x="105" y="58"/>
                  </a:cubicBezTo>
                  <a:cubicBezTo>
                    <a:pt x="105" y="58"/>
                    <a:pt x="105" y="59"/>
                    <a:pt x="105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7" y="59"/>
                    <a:pt x="107" y="60"/>
                    <a:pt x="106" y="60"/>
                  </a:cubicBezTo>
                  <a:cubicBezTo>
                    <a:pt x="106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6" y="59"/>
                    <a:pt x="106" y="59"/>
                    <a:pt x="106" y="60"/>
                  </a:cubicBezTo>
                  <a:cubicBezTo>
                    <a:pt x="105" y="60"/>
                    <a:pt x="105" y="59"/>
                    <a:pt x="104" y="59"/>
                  </a:cubicBezTo>
                  <a:close/>
                  <a:moveTo>
                    <a:pt x="105" y="60"/>
                  </a:move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lose/>
                  <a:moveTo>
                    <a:pt x="103" y="59"/>
                  </a:moveTo>
                  <a:cubicBezTo>
                    <a:pt x="103" y="59"/>
                    <a:pt x="103" y="59"/>
                    <a:pt x="104" y="59"/>
                  </a:cubicBezTo>
                  <a:cubicBezTo>
                    <a:pt x="104" y="59"/>
                    <a:pt x="103" y="59"/>
                    <a:pt x="104" y="59"/>
                  </a:cubicBezTo>
                  <a:cubicBezTo>
                    <a:pt x="103" y="59"/>
                    <a:pt x="103" y="59"/>
                    <a:pt x="103" y="59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59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3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lose/>
                  <a:moveTo>
                    <a:pt x="104" y="59"/>
                  </a:moveTo>
                  <a:cubicBezTo>
                    <a:pt x="104" y="59"/>
                    <a:pt x="104" y="59"/>
                    <a:pt x="104" y="59"/>
                  </a:cubicBezTo>
                  <a:cubicBezTo>
                    <a:pt x="104" y="59"/>
                    <a:pt x="104" y="59"/>
                    <a:pt x="104" y="59"/>
                  </a:cubicBezTo>
                  <a:close/>
                  <a:moveTo>
                    <a:pt x="105" y="61"/>
                  </a:moveTo>
                  <a:cubicBezTo>
                    <a:pt x="105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5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4" y="61"/>
                    <a:pt x="105" y="61"/>
                    <a:pt x="105" y="61"/>
                  </a:cubicBezTo>
                  <a:close/>
                  <a:moveTo>
                    <a:pt x="108" y="60"/>
                  </a:move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lose/>
                  <a:moveTo>
                    <a:pt x="108" y="60"/>
                  </a:moveTo>
                  <a:cubicBezTo>
                    <a:pt x="108" y="60"/>
                    <a:pt x="108" y="60"/>
                    <a:pt x="108" y="59"/>
                  </a:cubicBezTo>
                  <a:cubicBezTo>
                    <a:pt x="108" y="60"/>
                    <a:pt x="108" y="60"/>
                    <a:pt x="108" y="60"/>
                  </a:cubicBezTo>
                  <a:close/>
                  <a:moveTo>
                    <a:pt x="109" y="64"/>
                  </a:moveTo>
                  <a:cubicBezTo>
                    <a:pt x="110" y="64"/>
                    <a:pt x="110" y="64"/>
                    <a:pt x="110" y="64"/>
                  </a:cubicBezTo>
                  <a:cubicBezTo>
                    <a:pt x="110" y="64"/>
                    <a:pt x="110" y="64"/>
                    <a:pt x="110" y="64"/>
                  </a:cubicBezTo>
                  <a:cubicBezTo>
                    <a:pt x="109" y="64"/>
                    <a:pt x="110" y="64"/>
                    <a:pt x="109" y="64"/>
                  </a:cubicBezTo>
                  <a:cubicBezTo>
                    <a:pt x="109" y="64"/>
                    <a:pt x="110" y="64"/>
                    <a:pt x="109" y="64"/>
                  </a:cubicBezTo>
                  <a:close/>
                  <a:moveTo>
                    <a:pt x="110" y="64"/>
                  </a:moveTo>
                  <a:cubicBezTo>
                    <a:pt x="110" y="64"/>
                    <a:pt x="110" y="65"/>
                    <a:pt x="110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4"/>
                    <a:pt x="110" y="64"/>
                  </a:cubicBezTo>
                  <a:cubicBezTo>
                    <a:pt x="110" y="64"/>
                    <a:pt x="110" y="64"/>
                    <a:pt x="110" y="64"/>
                  </a:cubicBezTo>
                  <a:cubicBezTo>
                    <a:pt x="110" y="64"/>
                    <a:pt x="110" y="64"/>
                    <a:pt x="110" y="64"/>
                  </a:cubicBezTo>
                  <a:close/>
                  <a:moveTo>
                    <a:pt x="115" y="65"/>
                  </a:moveTo>
                  <a:cubicBezTo>
                    <a:pt x="115" y="65"/>
                    <a:pt x="115" y="65"/>
                    <a:pt x="115" y="66"/>
                  </a:cubicBezTo>
                  <a:cubicBezTo>
                    <a:pt x="116" y="66"/>
                    <a:pt x="117" y="66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ubicBezTo>
                    <a:pt x="116" y="66"/>
                    <a:pt x="115" y="66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lose/>
                  <a:moveTo>
                    <a:pt x="115" y="66"/>
                  </a:moveTo>
                  <a:cubicBezTo>
                    <a:pt x="115" y="66"/>
                    <a:pt x="116" y="66"/>
                    <a:pt x="116" y="66"/>
                  </a:cubicBezTo>
                  <a:cubicBezTo>
                    <a:pt x="116" y="66"/>
                    <a:pt x="115" y="65"/>
                    <a:pt x="115" y="66"/>
                  </a:cubicBezTo>
                  <a:close/>
                  <a:moveTo>
                    <a:pt x="116" y="65"/>
                  </a:moveTo>
                  <a:cubicBezTo>
                    <a:pt x="116" y="65"/>
                    <a:pt x="116" y="65"/>
                    <a:pt x="115" y="64"/>
                  </a:cubicBezTo>
                  <a:cubicBezTo>
                    <a:pt x="115" y="64"/>
                    <a:pt x="115" y="65"/>
                    <a:pt x="116" y="65"/>
                  </a:cubicBezTo>
                  <a:cubicBezTo>
                    <a:pt x="116" y="65"/>
                    <a:pt x="116" y="64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lose/>
                  <a:moveTo>
                    <a:pt x="117" y="66"/>
                  </a:moveTo>
                  <a:cubicBezTo>
                    <a:pt x="117" y="66"/>
                    <a:pt x="117" y="65"/>
                    <a:pt x="116" y="65"/>
                  </a:cubicBezTo>
                  <a:cubicBezTo>
                    <a:pt x="117" y="65"/>
                    <a:pt x="117" y="66"/>
                    <a:pt x="117" y="66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7" y="66"/>
                    <a:pt x="117" y="66"/>
                    <a:pt x="117" y="66"/>
                  </a:cubicBezTo>
                  <a:close/>
                  <a:moveTo>
                    <a:pt x="121" y="68"/>
                  </a:moveTo>
                  <a:cubicBezTo>
                    <a:pt x="121" y="68"/>
                    <a:pt x="121" y="69"/>
                    <a:pt x="121" y="69"/>
                  </a:cubicBezTo>
                  <a:cubicBezTo>
                    <a:pt x="121" y="69"/>
                    <a:pt x="121" y="69"/>
                    <a:pt x="121" y="68"/>
                  </a:cubicBezTo>
                  <a:cubicBezTo>
                    <a:pt x="122" y="69"/>
                    <a:pt x="123" y="70"/>
                    <a:pt x="124" y="70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4" y="70"/>
                    <a:pt x="124" y="70"/>
                    <a:pt x="124" y="71"/>
                  </a:cubicBezTo>
                  <a:cubicBezTo>
                    <a:pt x="124" y="71"/>
                    <a:pt x="124" y="70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4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2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2" y="70"/>
                    <a:pt x="122" y="69"/>
                    <a:pt x="122" y="69"/>
                  </a:cubicBezTo>
                  <a:cubicBezTo>
                    <a:pt x="121" y="69"/>
                    <a:pt x="120" y="69"/>
                    <a:pt x="120" y="68"/>
                  </a:cubicBezTo>
                  <a:cubicBezTo>
                    <a:pt x="120" y="68"/>
                    <a:pt x="119" y="68"/>
                    <a:pt x="119" y="67"/>
                  </a:cubicBezTo>
                  <a:cubicBezTo>
                    <a:pt x="119" y="67"/>
                    <a:pt x="119" y="67"/>
                    <a:pt x="119" y="67"/>
                  </a:cubicBezTo>
                  <a:cubicBezTo>
                    <a:pt x="118" y="67"/>
                    <a:pt x="117" y="66"/>
                    <a:pt x="116" y="66"/>
                  </a:cubicBezTo>
                  <a:cubicBezTo>
                    <a:pt x="117" y="66"/>
                    <a:pt x="119" y="67"/>
                    <a:pt x="121" y="68"/>
                  </a:cubicBezTo>
                  <a:cubicBezTo>
                    <a:pt x="120" y="68"/>
                    <a:pt x="121" y="68"/>
                    <a:pt x="121" y="68"/>
                  </a:cubicBezTo>
                  <a:close/>
                  <a:moveTo>
                    <a:pt x="116" y="66"/>
                  </a:moveTo>
                  <a:cubicBezTo>
                    <a:pt x="116" y="66"/>
                    <a:pt x="117" y="66"/>
                    <a:pt x="117" y="66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6" y="66"/>
                    <a:pt x="116" y="66"/>
                    <a:pt x="116" y="67"/>
                  </a:cubicBezTo>
                  <a:cubicBezTo>
                    <a:pt x="116" y="66"/>
                    <a:pt x="117" y="66"/>
                    <a:pt x="116" y="66"/>
                  </a:cubicBezTo>
                  <a:close/>
                  <a:moveTo>
                    <a:pt x="127" y="71"/>
                  </a:moveTo>
                  <a:cubicBezTo>
                    <a:pt x="126" y="71"/>
                    <a:pt x="124" y="70"/>
                    <a:pt x="123" y="69"/>
                  </a:cubicBezTo>
                  <a:cubicBezTo>
                    <a:pt x="125" y="70"/>
                    <a:pt x="126" y="71"/>
                    <a:pt x="127" y="71"/>
                  </a:cubicBezTo>
                  <a:close/>
                  <a:moveTo>
                    <a:pt x="130" y="74"/>
                  </a:moveTo>
                  <a:cubicBezTo>
                    <a:pt x="130" y="75"/>
                    <a:pt x="130" y="74"/>
                    <a:pt x="130" y="75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lose/>
                  <a:moveTo>
                    <a:pt x="136" y="76"/>
                  </a:moveTo>
                  <a:cubicBezTo>
                    <a:pt x="136" y="76"/>
                    <a:pt x="136" y="77"/>
                    <a:pt x="137" y="77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7" y="77"/>
                    <a:pt x="136" y="77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5" y="76"/>
                    <a:pt x="135" y="76"/>
                    <a:pt x="135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lose/>
                  <a:moveTo>
                    <a:pt x="145" y="82"/>
                  </a:moveTo>
                  <a:cubicBezTo>
                    <a:pt x="145" y="81"/>
                    <a:pt x="144" y="81"/>
                    <a:pt x="144" y="80"/>
                  </a:cubicBezTo>
                  <a:cubicBezTo>
                    <a:pt x="144" y="80"/>
                    <a:pt x="144" y="81"/>
                    <a:pt x="144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3" y="80"/>
                    <a:pt x="143" y="81"/>
                    <a:pt x="144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0"/>
                    <a:pt x="142" y="80"/>
                    <a:pt x="141" y="79"/>
                  </a:cubicBezTo>
                  <a:cubicBezTo>
                    <a:pt x="141" y="79"/>
                    <a:pt x="141" y="79"/>
                    <a:pt x="141" y="80"/>
                  </a:cubicBezTo>
                  <a:cubicBezTo>
                    <a:pt x="141" y="80"/>
                    <a:pt x="141" y="80"/>
                    <a:pt x="141" y="80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0" y="79"/>
                    <a:pt x="140" y="79"/>
                    <a:pt x="140" y="79"/>
                  </a:cubicBezTo>
                  <a:cubicBezTo>
                    <a:pt x="140" y="79"/>
                    <a:pt x="140" y="78"/>
                    <a:pt x="140" y="78"/>
                  </a:cubicBezTo>
                  <a:cubicBezTo>
                    <a:pt x="140" y="78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2" y="79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80"/>
                    <a:pt x="142" y="79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2" y="80"/>
                    <a:pt x="143" y="80"/>
                  </a:cubicBezTo>
                  <a:cubicBezTo>
                    <a:pt x="143" y="80"/>
                    <a:pt x="142" y="80"/>
                    <a:pt x="142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4" y="80"/>
                    <a:pt x="144" y="80"/>
                    <a:pt x="144" y="80"/>
                  </a:cubicBezTo>
                  <a:cubicBezTo>
                    <a:pt x="144" y="80"/>
                    <a:pt x="144" y="80"/>
                    <a:pt x="144" y="80"/>
                  </a:cubicBezTo>
                  <a:cubicBezTo>
                    <a:pt x="144" y="81"/>
                    <a:pt x="144" y="81"/>
                    <a:pt x="145" y="81"/>
                  </a:cubicBezTo>
                  <a:cubicBezTo>
                    <a:pt x="145" y="81"/>
                    <a:pt x="144" y="81"/>
                    <a:pt x="144" y="81"/>
                  </a:cubicBezTo>
                  <a:cubicBezTo>
                    <a:pt x="144" y="80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0"/>
                  </a:cubicBezTo>
                  <a:cubicBezTo>
                    <a:pt x="145" y="81"/>
                    <a:pt x="146" y="81"/>
                    <a:pt x="146" y="82"/>
                  </a:cubicBezTo>
                  <a:cubicBezTo>
                    <a:pt x="146" y="82"/>
                    <a:pt x="146" y="81"/>
                    <a:pt x="146" y="82"/>
                  </a:cubicBezTo>
                  <a:cubicBezTo>
                    <a:pt x="146" y="81"/>
                    <a:pt x="146" y="81"/>
                    <a:pt x="145" y="81"/>
                  </a:cubicBezTo>
                  <a:cubicBezTo>
                    <a:pt x="145" y="81"/>
                    <a:pt x="146" y="81"/>
                    <a:pt x="146" y="82"/>
                  </a:cubicBezTo>
                  <a:cubicBezTo>
                    <a:pt x="146" y="82"/>
                    <a:pt x="146" y="81"/>
                    <a:pt x="146" y="82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2"/>
                  </a:cubicBezTo>
                  <a:close/>
                  <a:moveTo>
                    <a:pt x="140" y="79"/>
                  </a:moveTo>
                  <a:cubicBezTo>
                    <a:pt x="140" y="79"/>
                    <a:pt x="140" y="80"/>
                    <a:pt x="141" y="80"/>
                  </a:cubicBezTo>
                  <a:cubicBezTo>
                    <a:pt x="140" y="80"/>
                    <a:pt x="140" y="80"/>
                    <a:pt x="140" y="79"/>
                  </a:cubicBezTo>
                  <a:close/>
                  <a:moveTo>
                    <a:pt x="141" y="80"/>
                  </a:moveTo>
                  <a:cubicBezTo>
                    <a:pt x="141" y="80"/>
                    <a:pt x="141" y="80"/>
                    <a:pt x="141" y="80"/>
                  </a:cubicBezTo>
                  <a:cubicBezTo>
                    <a:pt x="141" y="80"/>
                    <a:pt x="141" y="80"/>
                    <a:pt x="141" y="80"/>
                  </a:cubicBezTo>
                  <a:close/>
                  <a:moveTo>
                    <a:pt x="141" y="81"/>
                  </a:moveTo>
                  <a:cubicBezTo>
                    <a:pt x="141" y="81"/>
                    <a:pt x="142" y="81"/>
                    <a:pt x="142" y="81"/>
                  </a:cubicBezTo>
                  <a:cubicBezTo>
                    <a:pt x="142" y="81"/>
                    <a:pt x="141" y="81"/>
                    <a:pt x="141" y="81"/>
                  </a:cubicBezTo>
                  <a:close/>
                  <a:moveTo>
                    <a:pt x="149" y="83"/>
                  </a:moveTo>
                  <a:cubicBezTo>
                    <a:pt x="149" y="83"/>
                    <a:pt x="148" y="83"/>
                    <a:pt x="148" y="83"/>
                  </a:cubicBezTo>
                  <a:cubicBezTo>
                    <a:pt x="148" y="83"/>
                    <a:pt x="149" y="83"/>
                    <a:pt x="149" y="83"/>
                  </a:cubicBezTo>
                  <a:close/>
                  <a:moveTo>
                    <a:pt x="149" y="85"/>
                  </a:moveTo>
                  <a:cubicBezTo>
                    <a:pt x="149" y="85"/>
                    <a:pt x="149" y="86"/>
                    <a:pt x="149" y="86"/>
                  </a:cubicBezTo>
                  <a:cubicBezTo>
                    <a:pt x="149" y="86"/>
                    <a:pt x="149" y="85"/>
                    <a:pt x="149" y="85"/>
                  </a:cubicBezTo>
                  <a:cubicBezTo>
                    <a:pt x="149" y="85"/>
                    <a:pt x="148" y="85"/>
                    <a:pt x="149" y="85"/>
                  </a:cubicBezTo>
                  <a:cubicBezTo>
                    <a:pt x="149" y="85"/>
                    <a:pt x="149" y="85"/>
                    <a:pt x="149" y="85"/>
                  </a:cubicBezTo>
                  <a:close/>
                  <a:moveTo>
                    <a:pt x="150" y="86"/>
                  </a:move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49" y="86"/>
                  </a:cubicBezTo>
                  <a:cubicBezTo>
                    <a:pt x="149" y="86"/>
                    <a:pt x="150" y="86"/>
                    <a:pt x="150" y="86"/>
                  </a:cubicBezTo>
                  <a:close/>
                  <a:moveTo>
                    <a:pt x="155" y="92"/>
                  </a:moveTo>
                  <a:cubicBezTo>
                    <a:pt x="155" y="92"/>
                    <a:pt x="155" y="92"/>
                    <a:pt x="155" y="92"/>
                  </a:cubicBezTo>
                  <a:cubicBezTo>
                    <a:pt x="155" y="92"/>
                    <a:pt x="155" y="92"/>
                    <a:pt x="156" y="92"/>
                  </a:cubicBezTo>
                  <a:cubicBezTo>
                    <a:pt x="155" y="92"/>
                    <a:pt x="155" y="92"/>
                    <a:pt x="155" y="92"/>
                  </a:cubicBezTo>
                  <a:close/>
                  <a:moveTo>
                    <a:pt x="158" y="90"/>
                  </a:moveTo>
                  <a:cubicBezTo>
                    <a:pt x="159" y="90"/>
                    <a:pt x="159" y="90"/>
                    <a:pt x="159" y="91"/>
                  </a:cubicBezTo>
                  <a:cubicBezTo>
                    <a:pt x="159" y="91"/>
                    <a:pt x="159" y="90"/>
                    <a:pt x="158" y="90"/>
                  </a:cubicBezTo>
                  <a:close/>
                  <a:moveTo>
                    <a:pt x="12" y="18"/>
                  </a:moveTo>
                  <a:cubicBezTo>
                    <a:pt x="11" y="18"/>
                    <a:pt x="11" y="18"/>
                    <a:pt x="11" y="17"/>
                  </a:cubicBezTo>
                  <a:cubicBezTo>
                    <a:pt x="12" y="18"/>
                    <a:pt x="11" y="18"/>
                    <a:pt x="12" y="18"/>
                  </a:cubicBezTo>
                  <a:cubicBezTo>
                    <a:pt x="11" y="18"/>
                    <a:pt x="12" y="18"/>
                    <a:pt x="12" y="18"/>
                  </a:cubicBezTo>
                  <a:close/>
                  <a:moveTo>
                    <a:pt x="33" y="27"/>
                  </a:moveTo>
                  <a:cubicBezTo>
                    <a:pt x="33" y="27"/>
                    <a:pt x="33" y="27"/>
                    <a:pt x="33" y="27"/>
                  </a:cubicBezTo>
                  <a:cubicBezTo>
                    <a:pt x="34" y="27"/>
                    <a:pt x="34" y="28"/>
                    <a:pt x="34" y="28"/>
                  </a:cubicBezTo>
                  <a:cubicBezTo>
                    <a:pt x="34" y="28"/>
                    <a:pt x="34" y="27"/>
                    <a:pt x="33" y="27"/>
                  </a:cubicBezTo>
                  <a:close/>
                  <a:moveTo>
                    <a:pt x="34" y="26"/>
                  </a:move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5" y="26"/>
                  </a:cubicBezTo>
                  <a:cubicBezTo>
                    <a:pt x="34" y="26"/>
                    <a:pt x="34" y="26"/>
                    <a:pt x="34" y="26"/>
                  </a:cubicBezTo>
                  <a:close/>
                  <a:moveTo>
                    <a:pt x="36" y="27"/>
                  </a:move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8"/>
                  </a:cubicBezTo>
                  <a:cubicBezTo>
                    <a:pt x="36" y="28"/>
                    <a:pt x="36" y="27"/>
                    <a:pt x="36" y="28"/>
                  </a:cubicBezTo>
                  <a:cubicBezTo>
                    <a:pt x="36" y="27"/>
                    <a:pt x="35" y="27"/>
                    <a:pt x="35" y="27"/>
                  </a:cubicBezTo>
                  <a:cubicBezTo>
                    <a:pt x="35" y="27"/>
                    <a:pt x="36" y="27"/>
                    <a:pt x="36" y="27"/>
                  </a:cubicBezTo>
                  <a:close/>
                  <a:moveTo>
                    <a:pt x="38" y="24"/>
                  </a:move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8" y="25"/>
                    <a:pt x="39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4"/>
                    <a:pt x="38" y="24"/>
                    <a:pt x="38" y="24"/>
                  </a:cubicBezTo>
                  <a:close/>
                  <a:moveTo>
                    <a:pt x="46" y="25"/>
                  </a:moveTo>
                  <a:cubicBezTo>
                    <a:pt x="46" y="25"/>
                    <a:pt x="46" y="26"/>
                    <a:pt x="46" y="25"/>
                  </a:cubicBezTo>
                  <a:cubicBezTo>
                    <a:pt x="46" y="25"/>
                    <a:pt x="46" y="26"/>
                    <a:pt x="46" y="26"/>
                  </a:cubicBezTo>
                  <a:cubicBezTo>
                    <a:pt x="46" y="26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lose/>
                  <a:moveTo>
                    <a:pt x="45" y="32"/>
                  </a:moveTo>
                  <a:cubicBezTo>
                    <a:pt x="46" y="32"/>
                    <a:pt x="46" y="32"/>
                    <a:pt x="46" y="33"/>
                  </a:cubicBezTo>
                  <a:cubicBezTo>
                    <a:pt x="46" y="33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57" y="31"/>
                  </a:move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7" y="31"/>
                  </a:cubicBezTo>
                  <a:close/>
                  <a:moveTo>
                    <a:pt x="62" y="33"/>
                  </a:moveTo>
                  <a:cubicBezTo>
                    <a:pt x="62" y="33"/>
                    <a:pt x="62" y="33"/>
                    <a:pt x="62" y="33"/>
                  </a:cubicBezTo>
                  <a:cubicBezTo>
                    <a:pt x="62" y="33"/>
                    <a:pt x="63" y="34"/>
                    <a:pt x="63" y="34"/>
                  </a:cubicBezTo>
                  <a:cubicBezTo>
                    <a:pt x="63" y="34"/>
                    <a:pt x="63" y="34"/>
                    <a:pt x="64" y="34"/>
                  </a:cubicBezTo>
                  <a:cubicBezTo>
                    <a:pt x="63" y="34"/>
                    <a:pt x="63" y="34"/>
                    <a:pt x="62" y="33"/>
                  </a:cubicBezTo>
                  <a:close/>
                  <a:moveTo>
                    <a:pt x="60" y="39"/>
                  </a:moveTo>
                  <a:cubicBezTo>
                    <a:pt x="60" y="39"/>
                    <a:pt x="61" y="39"/>
                    <a:pt x="60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lnTo>
                    <a:pt x="60" y="39"/>
                  </a:lnTo>
                  <a:close/>
                  <a:moveTo>
                    <a:pt x="66" y="41"/>
                  </a:moveTo>
                  <a:cubicBezTo>
                    <a:pt x="66" y="41"/>
                    <a:pt x="66" y="40"/>
                    <a:pt x="66" y="40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40"/>
                    <a:pt x="66" y="40"/>
                    <a:pt x="66" y="41"/>
                  </a:cubicBezTo>
                  <a:close/>
                  <a:moveTo>
                    <a:pt x="67" y="47"/>
                  </a:moveTo>
                  <a:cubicBezTo>
                    <a:pt x="67" y="47"/>
                    <a:pt x="67" y="47"/>
                    <a:pt x="67" y="4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7" y="46"/>
                    <a:pt x="67" y="46"/>
                    <a:pt x="67" y="47"/>
                  </a:cubicBezTo>
                  <a:close/>
                  <a:moveTo>
                    <a:pt x="73" y="44"/>
                  </a:moveTo>
                  <a:cubicBezTo>
                    <a:pt x="72" y="44"/>
                    <a:pt x="72" y="44"/>
                    <a:pt x="71" y="44"/>
                  </a:cubicBezTo>
                  <a:cubicBezTo>
                    <a:pt x="71" y="43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3"/>
                  </a:cubicBezTo>
                  <a:cubicBezTo>
                    <a:pt x="70" y="43"/>
                    <a:pt x="70" y="44"/>
                    <a:pt x="70" y="43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69" y="43"/>
                    <a:pt x="69" y="43"/>
                  </a:cubicBezTo>
                  <a:cubicBezTo>
                    <a:pt x="69" y="43"/>
                    <a:pt x="69" y="43"/>
                    <a:pt x="70" y="43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1" y="44"/>
                    <a:pt x="70" y="43"/>
                    <a:pt x="71" y="43"/>
                  </a:cubicBezTo>
                  <a:cubicBezTo>
                    <a:pt x="71" y="43"/>
                    <a:pt x="70" y="43"/>
                    <a:pt x="70" y="43"/>
                  </a:cubicBezTo>
                  <a:cubicBezTo>
                    <a:pt x="71" y="43"/>
                    <a:pt x="70" y="43"/>
                    <a:pt x="71" y="43"/>
                  </a:cubicBezTo>
                  <a:cubicBezTo>
                    <a:pt x="71" y="43"/>
                    <a:pt x="71" y="43"/>
                    <a:pt x="72" y="43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3" y="44"/>
                  </a:cubicBezTo>
                  <a:close/>
                  <a:moveTo>
                    <a:pt x="73" y="45"/>
                  </a:move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2" y="45"/>
                  </a:cubicBezTo>
                  <a:cubicBezTo>
                    <a:pt x="72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lose/>
                  <a:moveTo>
                    <a:pt x="75" y="48"/>
                  </a:move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5" y="47"/>
                  </a:cubicBezTo>
                  <a:cubicBezTo>
                    <a:pt x="74" y="47"/>
                    <a:pt x="75" y="47"/>
                    <a:pt x="76" y="48"/>
                  </a:cubicBezTo>
                  <a:cubicBezTo>
                    <a:pt x="75" y="48"/>
                    <a:pt x="75" y="48"/>
                    <a:pt x="75" y="48"/>
                  </a:cubicBezTo>
                  <a:close/>
                  <a:moveTo>
                    <a:pt x="75" y="52"/>
                  </a:moveTo>
                  <a:cubicBezTo>
                    <a:pt x="75" y="52"/>
                    <a:pt x="74" y="51"/>
                    <a:pt x="73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5" y="51"/>
                    <a:pt x="75" y="52"/>
                  </a:cubicBezTo>
                  <a:cubicBezTo>
                    <a:pt x="75" y="52"/>
                    <a:pt x="75" y="52"/>
                    <a:pt x="75" y="52"/>
                  </a:cubicBezTo>
                  <a:close/>
                  <a:moveTo>
                    <a:pt x="78" y="47"/>
                  </a:moveTo>
                  <a:cubicBezTo>
                    <a:pt x="78" y="47"/>
                    <a:pt x="78" y="47"/>
                    <a:pt x="79" y="48"/>
                  </a:cubicBezTo>
                  <a:cubicBezTo>
                    <a:pt x="79" y="48"/>
                    <a:pt x="78" y="48"/>
                    <a:pt x="79" y="48"/>
                  </a:cubicBezTo>
                  <a:cubicBezTo>
                    <a:pt x="78" y="48"/>
                    <a:pt x="78" y="48"/>
                    <a:pt x="78" y="47"/>
                  </a:cubicBezTo>
                  <a:cubicBezTo>
                    <a:pt x="78" y="47"/>
                    <a:pt x="78" y="47"/>
                    <a:pt x="78" y="47"/>
                  </a:cubicBezTo>
                  <a:close/>
                  <a:moveTo>
                    <a:pt x="98" y="58"/>
                  </a:moveTo>
                  <a:cubicBezTo>
                    <a:pt x="98" y="58"/>
                    <a:pt x="98" y="58"/>
                    <a:pt x="97" y="58"/>
                  </a:cubicBezTo>
                  <a:cubicBezTo>
                    <a:pt x="98" y="58"/>
                    <a:pt x="97" y="58"/>
                    <a:pt x="97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7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8" y="58"/>
                    <a:pt x="98" y="58"/>
                  </a:cubicBezTo>
                  <a:close/>
                  <a:moveTo>
                    <a:pt x="106" y="61"/>
                  </a:moveTo>
                  <a:cubicBezTo>
                    <a:pt x="106" y="61"/>
                    <a:pt x="106" y="61"/>
                    <a:pt x="106" y="61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5" y="60"/>
                  </a:cubicBezTo>
                  <a:cubicBezTo>
                    <a:pt x="105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0"/>
                  </a:cubicBezTo>
                  <a:cubicBezTo>
                    <a:pt x="106" y="60"/>
                    <a:pt x="106" y="61"/>
                    <a:pt x="106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1" name="任意多边形: 形状 310">
              <a:extLst>
                <a:ext uri="{FF2B5EF4-FFF2-40B4-BE49-F238E27FC236}">
                  <a16:creationId xmlns:a16="http://schemas.microsoft.com/office/drawing/2014/main" id="{9E3FC9B9-9018-4186-8F0B-2507CFFB42F8}"/>
                </a:ext>
              </a:extLst>
            </p:cNvPr>
            <p:cNvSpPr/>
            <p:nvPr/>
          </p:nvSpPr>
          <p:spPr bwMode="auto">
            <a:xfrm>
              <a:off x="3395663" y="2001838"/>
              <a:ext cx="398463" cy="236538"/>
            </a:xfrm>
            <a:custGeom>
              <a:avLst/>
              <a:gdLst>
                <a:gd name="T0" fmla="*/ 36 w 161"/>
                <a:gd name="T1" fmla="*/ 28 h 96"/>
                <a:gd name="T2" fmla="*/ 42 w 161"/>
                <a:gd name="T3" fmla="*/ 28 h 96"/>
                <a:gd name="T4" fmla="*/ 46 w 161"/>
                <a:gd name="T5" fmla="*/ 32 h 96"/>
                <a:gd name="T6" fmla="*/ 49 w 161"/>
                <a:gd name="T7" fmla="*/ 35 h 96"/>
                <a:gd name="T8" fmla="*/ 55 w 161"/>
                <a:gd name="T9" fmla="*/ 39 h 96"/>
                <a:gd name="T10" fmla="*/ 64 w 161"/>
                <a:gd name="T11" fmla="*/ 34 h 96"/>
                <a:gd name="T12" fmla="*/ 70 w 161"/>
                <a:gd name="T13" fmla="*/ 39 h 96"/>
                <a:gd name="T14" fmla="*/ 70 w 161"/>
                <a:gd name="T15" fmla="*/ 47 h 96"/>
                <a:gd name="T16" fmla="*/ 75 w 161"/>
                <a:gd name="T17" fmla="*/ 45 h 96"/>
                <a:gd name="T18" fmla="*/ 79 w 161"/>
                <a:gd name="T19" fmla="*/ 52 h 96"/>
                <a:gd name="T20" fmla="*/ 87 w 161"/>
                <a:gd name="T21" fmla="*/ 57 h 96"/>
                <a:gd name="T22" fmla="*/ 93 w 161"/>
                <a:gd name="T23" fmla="*/ 59 h 96"/>
                <a:gd name="T24" fmla="*/ 103 w 161"/>
                <a:gd name="T25" fmla="*/ 58 h 96"/>
                <a:gd name="T26" fmla="*/ 104 w 161"/>
                <a:gd name="T27" fmla="*/ 64 h 96"/>
                <a:gd name="T28" fmla="*/ 116 w 161"/>
                <a:gd name="T29" fmla="*/ 65 h 96"/>
                <a:gd name="T30" fmla="*/ 145 w 161"/>
                <a:gd name="T31" fmla="*/ 82 h 96"/>
                <a:gd name="T32" fmla="*/ 154 w 161"/>
                <a:gd name="T33" fmla="*/ 95 h 96"/>
                <a:gd name="T34" fmla="*/ 43 w 161"/>
                <a:gd name="T35" fmla="*/ 22 h 96"/>
                <a:gd name="T36" fmla="*/ 49 w 161"/>
                <a:gd name="T37" fmla="*/ 27 h 96"/>
                <a:gd name="T38" fmla="*/ 42 w 161"/>
                <a:gd name="T39" fmla="*/ 24 h 96"/>
                <a:gd name="T40" fmla="*/ 47 w 161"/>
                <a:gd name="T41" fmla="*/ 29 h 96"/>
                <a:gd name="T42" fmla="*/ 35 w 161"/>
                <a:gd name="T43" fmla="*/ 23 h 96"/>
                <a:gd name="T44" fmla="*/ 33 w 161"/>
                <a:gd name="T45" fmla="*/ 27 h 96"/>
                <a:gd name="T46" fmla="*/ 18 w 161"/>
                <a:gd name="T47" fmla="*/ 22 h 96"/>
                <a:gd name="T48" fmla="*/ 24 w 161"/>
                <a:gd name="T49" fmla="*/ 24 h 96"/>
                <a:gd name="T50" fmla="*/ 33 w 161"/>
                <a:gd name="T51" fmla="*/ 24 h 96"/>
                <a:gd name="T52" fmla="*/ 46 w 161"/>
                <a:gd name="T53" fmla="*/ 28 h 96"/>
                <a:gd name="T54" fmla="*/ 35 w 161"/>
                <a:gd name="T55" fmla="*/ 20 h 96"/>
                <a:gd name="T56" fmla="*/ 36 w 161"/>
                <a:gd name="T57" fmla="*/ 18 h 96"/>
                <a:gd name="T58" fmla="*/ 39 w 161"/>
                <a:gd name="T59" fmla="*/ 29 h 96"/>
                <a:gd name="T60" fmla="*/ 45 w 161"/>
                <a:gd name="T61" fmla="*/ 31 h 96"/>
                <a:gd name="T62" fmla="*/ 59 w 161"/>
                <a:gd name="T63" fmla="*/ 31 h 96"/>
                <a:gd name="T64" fmla="*/ 64 w 161"/>
                <a:gd name="T65" fmla="*/ 35 h 96"/>
                <a:gd name="T66" fmla="*/ 67 w 161"/>
                <a:gd name="T67" fmla="*/ 37 h 96"/>
                <a:gd name="T68" fmla="*/ 63 w 161"/>
                <a:gd name="T69" fmla="*/ 37 h 96"/>
                <a:gd name="T70" fmla="*/ 65 w 161"/>
                <a:gd name="T71" fmla="*/ 36 h 96"/>
                <a:gd name="T72" fmla="*/ 64 w 161"/>
                <a:gd name="T73" fmla="*/ 44 h 96"/>
                <a:gd name="T74" fmla="*/ 99 w 161"/>
                <a:gd name="T75" fmla="*/ 60 h 96"/>
                <a:gd name="T76" fmla="*/ 92 w 161"/>
                <a:gd name="T77" fmla="*/ 55 h 96"/>
                <a:gd name="T78" fmla="*/ 89 w 161"/>
                <a:gd name="T79" fmla="*/ 56 h 96"/>
                <a:gd name="T80" fmla="*/ 83 w 161"/>
                <a:gd name="T81" fmla="*/ 50 h 96"/>
                <a:gd name="T82" fmla="*/ 74 w 161"/>
                <a:gd name="T83" fmla="*/ 42 h 96"/>
                <a:gd name="T84" fmla="*/ 74 w 161"/>
                <a:gd name="T85" fmla="*/ 39 h 96"/>
                <a:gd name="T86" fmla="*/ 87 w 161"/>
                <a:gd name="T87" fmla="*/ 48 h 96"/>
                <a:gd name="T88" fmla="*/ 99 w 161"/>
                <a:gd name="T89" fmla="*/ 55 h 96"/>
                <a:gd name="T90" fmla="*/ 94 w 161"/>
                <a:gd name="T91" fmla="*/ 57 h 96"/>
                <a:gd name="T92" fmla="*/ 74 w 161"/>
                <a:gd name="T93" fmla="*/ 41 h 96"/>
                <a:gd name="T94" fmla="*/ 85 w 161"/>
                <a:gd name="T95" fmla="*/ 51 h 96"/>
                <a:gd name="T96" fmla="*/ 87 w 161"/>
                <a:gd name="T97" fmla="*/ 50 h 96"/>
                <a:gd name="T98" fmla="*/ 99 w 161"/>
                <a:gd name="T99" fmla="*/ 55 h 96"/>
                <a:gd name="T100" fmla="*/ 88 w 161"/>
                <a:gd name="T101" fmla="*/ 51 h 96"/>
                <a:gd name="T102" fmla="*/ 80 w 161"/>
                <a:gd name="T103" fmla="*/ 46 h 96"/>
                <a:gd name="T104" fmla="*/ 95 w 161"/>
                <a:gd name="T105" fmla="*/ 56 h 96"/>
                <a:gd name="T106" fmla="*/ 72 w 161"/>
                <a:gd name="T107" fmla="*/ 42 h 96"/>
                <a:gd name="T108" fmla="*/ 72 w 161"/>
                <a:gd name="T109" fmla="*/ 45 h 96"/>
                <a:gd name="T110" fmla="*/ 72 w 161"/>
                <a:gd name="T111" fmla="*/ 49 h 96"/>
                <a:gd name="T112" fmla="*/ 76 w 161"/>
                <a:gd name="T113" fmla="*/ 53 h 96"/>
                <a:gd name="T114" fmla="*/ 83 w 161"/>
                <a:gd name="T115" fmla="*/ 53 h 96"/>
                <a:gd name="T116" fmla="*/ 100 w 161"/>
                <a:gd name="T117" fmla="*/ 56 h 96"/>
                <a:gd name="T118" fmla="*/ 103 w 161"/>
                <a:gd name="T119" fmla="*/ 57 h 96"/>
                <a:gd name="T120" fmla="*/ 117 w 161"/>
                <a:gd name="T121" fmla="*/ 66 h 96"/>
                <a:gd name="T122" fmla="*/ 146 w 161"/>
                <a:gd name="T123" fmla="*/ 82 h 96"/>
                <a:gd name="T124" fmla="*/ 68 w 161"/>
                <a:gd name="T125" fmla="*/ 4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96">
                  <a:moveTo>
                    <a:pt x="5" y="1"/>
                  </a:moveTo>
                  <a:cubicBezTo>
                    <a:pt x="5" y="0"/>
                    <a:pt x="5" y="1"/>
                    <a:pt x="5" y="0"/>
                  </a:cubicBezTo>
                  <a:cubicBezTo>
                    <a:pt x="5" y="1"/>
                    <a:pt x="5" y="0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lose/>
                  <a:moveTo>
                    <a:pt x="11" y="18"/>
                  </a:moveTo>
                  <a:cubicBezTo>
                    <a:pt x="11" y="18"/>
                    <a:pt x="11" y="18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8"/>
                  </a:cubicBezTo>
                  <a:close/>
                  <a:moveTo>
                    <a:pt x="13" y="19"/>
                  </a:move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5" y="20"/>
                  </a:moveTo>
                  <a:cubicBezTo>
                    <a:pt x="14" y="20"/>
                    <a:pt x="15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7" y="22"/>
                  </a:move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8" y="22"/>
                    <a:pt x="18" y="22"/>
                  </a:cubicBezTo>
                  <a:cubicBezTo>
                    <a:pt x="17" y="22"/>
                    <a:pt x="17" y="22"/>
                    <a:pt x="17" y="22"/>
                  </a:cubicBezTo>
                  <a:close/>
                  <a:moveTo>
                    <a:pt x="21" y="24"/>
                  </a:moveTo>
                  <a:cubicBezTo>
                    <a:pt x="21" y="24"/>
                    <a:pt x="22" y="24"/>
                    <a:pt x="22" y="25"/>
                  </a:cubicBezTo>
                  <a:cubicBezTo>
                    <a:pt x="22" y="25"/>
                    <a:pt x="21" y="25"/>
                    <a:pt x="21" y="25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22" y="25"/>
                  </a:moveTo>
                  <a:cubicBezTo>
                    <a:pt x="21" y="25"/>
                    <a:pt x="21" y="25"/>
                    <a:pt x="21" y="25"/>
                  </a:cubicBezTo>
                  <a:cubicBezTo>
                    <a:pt x="21" y="25"/>
                    <a:pt x="22" y="25"/>
                    <a:pt x="22" y="25"/>
                  </a:cubicBezTo>
                  <a:close/>
                  <a:moveTo>
                    <a:pt x="24" y="25"/>
                  </a:moveTo>
                  <a:cubicBezTo>
                    <a:pt x="23" y="25"/>
                    <a:pt x="23" y="24"/>
                    <a:pt x="23" y="24"/>
                  </a:cubicBezTo>
                  <a:cubicBezTo>
                    <a:pt x="23" y="24"/>
                    <a:pt x="23" y="24"/>
                    <a:pt x="24" y="25"/>
                  </a:cubicBezTo>
                  <a:close/>
                  <a:moveTo>
                    <a:pt x="28" y="25"/>
                  </a:moveTo>
                  <a:cubicBezTo>
                    <a:pt x="27" y="25"/>
                    <a:pt x="27" y="25"/>
                    <a:pt x="27" y="25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5"/>
                    <a:pt x="26" y="25"/>
                    <a:pt x="26" y="24"/>
                  </a:cubicBezTo>
                  <a:cubicBezTo>
                    <a:pt x="26" y="24"/>
                    <a:pt x="27" y="24"/>
                    <a:pt x="27" y="24"/>
                  </a:cubicBezTo>
                  <a:cubicBezTo>
                    <a:pt x="27" y="25"/>
                    <a:pt x="27" y="25"/>
                    <a:pt x="28" y="25"/>
                  </a:cubicBezTo>
                  <a:close/>
                  <a:moveTo>
                    <a:pt x="27" y="26"/>
                  </a:move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lose/>
                  <a:moveTo>
                    <a:pt x="29" y="26"/>
                  </a:move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29" y="26"/>
                    <a:pt x="29" y="27"/>
                  </a:cubicBezTo>
                  <a:cubicBezTo>
                    <a:pt x="29" y="27"/>
                    <a:pt x="28" y="26"/>
                    <a:pt x="29" y="26"/>
                  </a:cubicBezTo>
                  <a:close/>
                  <a:moveTo>
                    <a:pt x="30" y="27"/>
                  </a:moveTo>
                  <a:cubicBezTo>
                    <a:pt x="31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31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1" y="28"/>
                  </a:cubicBezTo>
                  <a:close/>
                  <a:moveTo>
                    <a:pt x="31" y="29"/>
                  </a:move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lose/>
                  <a:moveTo>
                    <a:pt x="35" y="24"/>
                  </a:move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lose/>
                  <a:moveTo>
                    <a:pt x="33" y="27"/>
                  </a:move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4" y="27"/>
                  </a:cubicBezTo>
                  <a:cubicBezTo>
                    <a:pt x="34" y="27"/>
                    <a:pt x="33" y="27"/>
                    <a:pt x="33" y="27"/>
                  </a:cubicBezTo>
                  <a:close/>
                  <a:moveTo>
                    <a:pt x="34" y="25"/>
                  </a:moveTo>
                  <a:cubicBezTo>
                    <a:pt x="34" y="25"/>
                    <a:pt x="35" y="25"/>
                    <a:pt x="34" y="25"/>
                  </a:cubicBezTo>
                  <a:cubicBezTo>
                    <a:pt x="35" y="24"/>
                    <a:pt x="35" y="25"/>
                    <a:pt x="35" y="25"/>
                  </a:cubicBezTo>
                  <a:cubicBezTo>
                    <a:pt x="35" y="25"/>
                    <a:pt x="35" y="25"/>
                    <a:pt x="34" y="25"/>
                  </a:cubicBezTo>
                  <a:close/>
                  <a:moveTo>
                    <a:pt x="38" y="20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lose/>
                  <a:moveTo>
                    <a:pt x="37" y="24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6" y="24"/>
                  </a:cubicBezTo>
                  <a:cubicBezTo>
                    <a:pt x="37" y="25"/>
                    <a:pt x="37" y="24"/>
                    <a:pt x="37" y="24"/>
                  </a:cubicBezTo>
                  <a:close/>
                  <a:moveTo>
                    <a:pt x="36" y="28"/>
                  </a:moveTo>
                  <a:cubicBezTo>
                    <a:pt x="35" y="28"/>
                    <a:pt x="35" y="28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lose/>
                  <a:moveTo>
                    <a:pt x="37" y="24"/>
                  </a:moveTo>
                  <a:cubicBezTo>
                    <a:pt x="37" y="24"/>
                    <a:pt x="37" y="24"/>
                    <a:pt x="38" y="24"/>
                  </a:cubicBezTo>
                  <a:cubicBezTo>
                    <a:pt x="38" y="25"/>
                    <a:pt x="37" y="25"/>
                    <a:pt x="37" y="25"/>
                  </a:cubicBezTo>
                  <a:cubicBezTo>
                    <a:pt x="37" y="24"/>
                    <a:pt x="37" y="24"/>
                    <a:pt x="37" y="24"/>
                  </a:cubicBezTo>
                  <a:close/>
                  <a:moveTo>
                    <a:pt x="35" y="28"/>
                  </a:move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9"/>
                    <a:pt x="35" y="29"/>
                  </a:cubicBezTo>
                  <a:cubicBezTo>
                    <a:pt x="35" y="29"/>
                    <a:pt x="35" y="29"/>
                    <a:pt x="35" y="28"/>
                  </a:cubicBezTo>
                  <a:close/>
                  <a:moveTo>
                    <a:pt x="37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lose/>
                  <a:moveTo>
                    <a:pt x="36" y="28"/>
                  </a:moveTo>
                  <a:cubicBezTo>
                    <a:pt x="36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lose/>
                  <a:moveTo>
                    <a:pt x="41" y="20"/>
                  </a:move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1"/>
                  </a:cubicBezTo>
                  <a:cubicBezTo>
                    <a:pt x="41" y="21"/>
                    <a:pt x="41" y="20"/>
                    <a:pt x="41" y="20"/>
                  </a:cubicBezTo>
                  <a:close/>
                  <a:moveTo>
                    <a:pt x="38" y="26"/>
                  </a:moveTo>
                  <a:cubicBezTo>
                    <a:pt x="38" y="26"/>
                    <a:pt x="39" y="26"/>
                    <a:pt x="39" y="26"/>
                  </a:cubicBezTo>
                  <a:cubicBezTo>
                    <a:pt x="39" y="26"/>
                    <a:pt x="38" y="26"/>
                    <a:pt x="38" y="26"/>
                  </a:cubicBezTo>
                  <a:close/>
                  <a:moveTo>
                    <a:pt x="37" y="29"/>
                  </a:moveTo>
                  <a:cubicBezTo>
                    <a:pt x="37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lnTo>
                    <a:pt x="37" y="29"/>
                  </a:lnTo>
                  <a:close/>
                  <a:moveTo>
                    <a:pt x="35" y="31"/>
                  </a:move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lose/>
                  <a:moveTo>
                    <a:pt x="42" y="21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1" y="21"/>
                    <a:pt x="41" y="21"/>
                  </a:cubicBezTo>
                  <a:cubicBezTo>
                    <a:pt x="42" y="21"/>
                    <a:pt x="42" y="21"/>
                    <a:pt x="42" y="21"/>
                  </a:cubicBezTo>
                  <a:close/>
                  <a:moveTo>
                    <a:pt x="39" y="25"/>
                  </a:move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lose/>
                  <a:moveTo>
                    <a:pt x="39" y="26"/>
                  </a:moveTo>
                  <a:cubicBezTo>
                    <a:pt x="40" y="26"/>
                    <a:pt x="40" y="26"/>
                    <a:pt x="39" y="26"/>
                  </a:cubicBezTo>
                  <a:cubicBezTo>
                    <a:pt x="39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7"/>
                  </a:cubicBezTo>
                  <a:cubicBezTo>
                    <a:pt x="40" y="26"/>
                    <a:pt x="40" y="26"/>
                    <a:pt x="39" y="26"/>
                  </a:cubicBezTo>
                  <a:close/>
                  <a:moveTo>
                    <a:pt x="37" y="30"/>
                  </a:moveTo>
                  <a:cubicBezTo>
                    <a:pt x="38" y="30"/>
                    <a:pt x="38" y="30"/>
                    <a:pt x="38" y="30"/>
                  </a:cubicBezTo>
                  <a:cubicBezTo>
                    <a:pt x="38" y="30"/>
                    <a:pt x="37" y="30"/>
                    <a:pt x="37" y="30"/>
                  </a:cubicBezTo>
                  <a:close/>
                  <a:moveTo>
                    <a:pt x="39" y="28"/>
                  </a:move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lose/>
                  <a:moveTo>
                    <a:pt x="39" y="28"/>
                  </a:moveTo>
                  <a:cubicBezTo>
                    <a:pt x="39" y="28"/>
                    <a:pt x="39" y="28"/>
                    <a:pt x="39" y="28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8"/>
                    <a:pt x="39" y="28"/>
                  </a:cubicBezTo>
                  <a:close/>
                  <a:moveTo>
                    <a:pt x="41" y="26"/>
                  </a:moveTo>
                  <a:cubicBezTo>
                    <a:pt x="41" y="26"/>
                    <a:pt x="41" y="27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lose/>
                  <a:moveTo>
                    <a:pt x="38" y="33"/>
                  </a:move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lose/>
                  <a:moveTo>
                    <a:pt x="42" y="27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lose/>
                  <a:moveTo>
                    <a:pt x="44" y="24"/>
                  </a:move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lose/>
                  <a:moveTo>
                    <a:pt x="43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2" y="27"/>
                    <a:pt x="42" y="27"/>
                  </a:cubicBezTo>
                  <a:cubicBezTo>
                    <a:pt x="42" y="27"/>
                    <a:pt x="43" y="27"/>
                    <a:pt x="43" y="27"/>
                  </a:cubicBezTo>
                  <a:close/>
                  <a:moveTo>
                    <a:pt x="42" y="3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41" y="29"/>
                    <a:pt x="41" y="30"/>
                    <a:pt x="41" y="30"/>
                  </a:cubicBezTo>
                  <a:cubicBezTo>
                    <a:pt x="42" y="30"/>
                    <a:pt x="41" y="30"/>
                    <a:pt x="42" y="30"/>
                  </a:cubicBezTo>
                  <a:close/>
                  <a:moveTo>
                    <a:pt x="40" y="31"/>
                  </a:moveTo>
                  <a:cubicBezTo>
                    <a:pt x="40" y="31"/>
                    <a:pt x="40" y="32"/>
                    <a:pt x="40" y="32"/>
                  </a:cubicBezTo>
                  <a:cubicBezTo>
                    <a:pt x="40" y="32"/>
                    <a:pt x="40" y="32"/>
                    <a:pt x="40" y="31"/>
                  </a:cubicBezTo>
                  <a:close/>
                  <a:moveTo>
                    <a:pt x="43" y="28"/>
                  </a:moveTo>
                  <a:cubicBezTo>
                    <a:pt x="43" y="28"/>
                    <a:pt x="42" y="28"/>
                    <a:pt x="42" y="28"/>
                  </a:cubicBezTo>
                  <a:cubicBezTo>
                    <a:pt x="42" y="28"/>
                    <a:pt x="43" y="28"/>
                    <a:pt x="43" y="28"/>
                  </a:cubicBezTo>
                  <a:close/>
                  <a:moveTo>
                    <a:pt x="43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lose/>
                  <a:moveTo>
                    <a:pt x="42" y="28"/>
                  </a:move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2" y="28"/>
                    <a:pt x="42" y="28"/>
                  </a:cubicBezTo>
                  <a:close/>
                  <a:moveTo>
                    <a:pt x="44" y="26"/>
                  </a:move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lose/>
                  <a:moveTo>
                    <a:pt x="42" y="30"/>
                  </a:move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lose/>
                  <a:moveTo>
                    <a:pt x="45" y="28"/>
                  </a:moveTo>
                  <a:cubicBezTo>
                    <a:pt x="44" y="28"/>
                    <a:pt x="44" y="28"/>
                    <a:pt x="43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5" y="28"/>
                  </a:cubicBezTo>
                  <a:close/>
                  <a:moveTo>
                    <a:pt x="41" y="32"/>
                  </a:move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2" y="32"/>
                    <a:pt x="41" y="32"/>
                    <a:pt x="42" y="32"/>
                  </a:cubicBezTo>
                  <a:cubicBezTo>
                    <a:pt x="41" y="33"/>
                    <a:pt x="41" y="32"/>
                    <a:pt x="41" y="32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3" y="29"/>
                    <a:pt x="44" y="29"/>
                    <a:pt x="44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5" y="29"/>
                  </a:cubicBezTo>
                  <a:cubicBezTo>
                    <a:pt x="45" y="30"/>
                    <a:pt x="44" y="29"/>
                    <a:pt x="44" y="29"/>
                  </a:cubicBezTo>
                  <a:close/>
                  <a:moveTo>
                    <a:pt x="41" y="34"/>
                  </a:move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2" y="34"/>
                    <a:pt x="42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3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8"/>
                    <a:pt x="45" y="29"/>
                    <a:pt x="45" y="29"/>
                  </a:cubicBezTo>
                  <a:close/>
                  <a:moveTo>
                    <a:pt x="42" y="33"/>
                  </a:moveTo>
                  <a:cubicBezTo>
                    <a:pt x="42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2" y="33"/>
                    <a:pt x="42" y="33"/>
                  </a:cubicBezTo>
                  <a:close/>
                  <a:moveTo>
                    <a:pt x="44" y="32"/>
                  </a:moveTo>
                  <a:cubicBezTo>
                    <a:pt x="43" y="32"/>
                    <a:pt x="43" y="32"/>
                    <a:pt x="43" y="32"/>
                  </a:cubicBezTo>
                  <a:cubicBezTo>
                    <a:pt x="44" y="32"/>
                    <a:pt x="44" y="32"/>
                    <a:pt x="44" y="32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0"/>
                    <a:pt x="46" y="30"/>
                  </a:cubicBezTo>
                  <a:cubicBezTo>
                    <a:pt x="45" y="30"/>
                    <a:pt x="45" y="30"/>
                    <a:pt x="46" y="30"/>
                  </a:cubicBezTo>
                  <a:cubicBezTo>
                    <a:pt x="46" y="31"/>
                    <a:pt x="45" y="30"/>
                    <a:pt x="45" y="30"/>
                  </a:cubicBezTo>
                  <a:cubicBezTo>
                    <a:pt x="45" y="30"/>
                    <a:pt x="45" y="30"/>
                    <a:pt x="45" y="31"/>
                  </a:cubicBezTo>
                  <a:cubicBezTo>
                    <a:pt x="45" y="30"/>
                    <a:pt x="45" y="30"/>
                    <a:pt x="45" y="30"/>
                  </a:cubicBezTo>
                  <a:close/>
                  <a:moveTo>
                    <a:pt x="47" y="27"/>
                  </a:move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lose/>
                  <a:moveTo>
                    <a:pt x="48" y="25"/>
                  </a:moveTo>
                  <a:cubicBezTo>
                    <a:pt x="48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8" y="26"/>
                    <a:pt x="48" y="25"/>
                    <a:pt x="48" y="25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1"/>
                    <a:pt x="45" y="32"/>
                    <a:pt x="45" y="32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3"/>
                    <a:pt x="45" y="32"/>
                    <a:pt x="45" y="32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46" y="30"/>
                  </a:moveTo>
                  <a:cubicBezTo>
                    <a:pt x="46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6" y="31"/>
                  </a:cubicBezTo>
                  <a:cubicBezTo>
                    <a:pt x="46" y="31"/>
                    <a:pt x="46" y="31"/>
                    <a:pt x="46" y="30"/>
                  </a:cubicBezTo>
                  <a:cubicBezTo>
                    <a:pt x="46" y="30"/>
                    <a:pt x="46" y="31"/>
                    <a:pt x="46" y="30"/>
                  </a:cubicBezTo>
                  <a:close/>
                  <a:moveTo>
                    <a:pt x="50" y="26"/>
                  </a:moveTo>
                  <a:cubicBezTo>
                    <a:pt x="50" y="26"/>
                    <a:pt x="49" y="25"/>
                    <a:pt x="49" y="25"/>
                  </a:cubicBezTo>
                  <a:cubicBezTo>
                    <a:pt x="50" y="25"/>
                    <a:pt x="50" y="26"/>
                    <a:pt x="50" y="26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7" y="33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6" y="32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8" y="30"/>
                    <a:pt x="48" y="30"/>
                  </a:cubicBezTo>
                  <a:close/>
                  <a:moveTo>
                    <a:pt x="50" y="27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50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0" y="27"/>
                    <a:pt x="50" y="27"/>
                  </a:cubicBezTo>
                  <a:close/>
                  <a:moveTo>
                    <a:pt x="46" y="33"/>
                  </a:move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6" y="33"/>
                  </a:cubicBezTo>
                  <a:close/>
                  <a:moveTo>
                    <a:pt x="45" y="37"/>
                  </a:moveTo>
                  <a:cubicBezTo>
                    <a:pt x="45" y="37"/>
                    <a:pt x="45" y="37"/>
                    <a:pt x="44" y="37"/>
                  </a:cubicBezTo>
                  <a:cubicBezTo>
                    <a:pt x="44" y="37"/>
                    <a:pt x="45" y="37"/>
                    <a:pt x="45" y="37"/>
                  </a:cubicBezTo>
                  <a:close/>
                  <a:moveTo>
                    <a:pt x="49" y="31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9" y="31"/>
                    <a:pt x="49" y="31"/>
                  </a:cubicBezTo>
                  <a:close/>
                  <a:moveTo>
                    <a:pt x="51" y="26"/>
                  </a:move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6"/>
                    <a:pt x="51" y="26"/>
                  </a:cubicBezTo>
                  <a:close/>
                  <a:moveTo>
                    <a:pt x="51" y="27"/>
                  </a:move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2" y="27"/>
                    <a:pt x="52" y="28"/>
                    <a:pt x="52" y="28"/>
                  </a:cubicBezTo>
                  <a:cubicBezTo>
                    <a:pt x="52" y="28"/>
                    <a:pt x="51" y="27"/>
                    <a:pt x="51" y="27"/>
                  </a:cubicBezTo>
                  <a:close/>
                  <a:moveTo>
                    <a:pt x="48" y="34"/>
                  </a:moveTo>
                  <a:cubicBezTo>
                    <a:pt x="48" y="34"/>
                    <a:pt x="48" y="34"/>
                    <a:pt x="47" y="34"/>
                  </a:cubicBezTo>
                  <a:cubicBezTo>
                    <a:pt x="48" y="33"/>
                    <a:pt x="48" y="34"/>
                    <a:pt x="48" y="34"/>
                  </a:cubicBezTo>
                  <a:close/>
                  <a:moveTo>
                    <a:pt x="51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1" y="27"/>
                  </a:cubicBezTo>
                  <a:close/>
                  <a:moveTo>
                    <a:pt x="49" y="34"/>
                  </a:moveTo>
                  <a:cubicBezTo>
                    <a:pt x="48" y="34"/>
                    <a:pt x="48" y="34"/>
                    <a:pt x="48" y="34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9" y="34"/>
                    <a:pt x="49" y="34"/>
                    <a:pt x="49" y="34"/>
                  </a:cubicBezTo>
                  <a:close/>
                  <a:moveTo>
                    <a:pt x="49" y="33"/>
                  </a:moveTo>
                  <a:cubicBezTo>
                    <a:pt x="49" y="33"/>
                    <a:pt x="50" y="33"/>
                    <a:pt x="50" y="33"/>
                  </a:cubicBezTo>
                  <a:cubicBezTo>
                    <a:pt x="50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2"/>
                  </a:cubicBezTo>
                  <a:cubicBezTo>
                    <a:pt x="49" y="33"/>
                    <a:pt x="50" y="33"/>
                    <a:pt x="51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49" y="33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3" y="27"/>
                    <a:pt x="52" y="28"/>
                    <a:pt x="52" y="27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3" y="29"/>
                    <a:pt x="52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2" y="29"/>
                  </a:cubicBezTo>
                  <a:cubicBezTo>
                    <a:pt x="53" y="29"/>
                    <a:pt x="53" y="29"/>
                    <a:pt x="52" y="30"/>
                  </a:cubicBezTo>
                  <a:cubicBezTo>
                    <a:pt x="52" y="29"/>
                    <a:pt x="52" y="29"/>
                    <a:pt x="51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3" y="28"/>
                  </a:moveTo>
                  <a:cubicBezTo>
                    <a:pt x="53" y="28"/>
                    <a:pt x="53" y="28"/>
                    <a:pt x="53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3" y="28"/>
                    <a:pt x="53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7"/>
                  </a:cubicBezTo>
                  <a:cubicBezTo>
                    <a:pt x="52" y="28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lose/>
                  <a:moveTo>
                    <a:pt x="53" y="27"/>
                  </a:moveTo>
                  <a:cubicBezTo>
                    <a:pt x="53" y="27"/>
                    <a:pt x="53" y="28"/>
                    <a:pt x="54" y="28"/>
                  </a:cubicBezTo>
                  <a:cubicBezTo>
                    <a:pt x="53" y="28"/>
                    <a:pt x="53" y="27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lose/>
                  <a:moveTo>
                    <a:pt x="49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lose/>
                  <a:moveTo>
                    <a:pt x="47" y="39"/>
                  </a:moveTo>
                  <a:cubicBezTo>
                    <a:pt x="47" y="39"/>
                    <a:pt x="47" y="38"/>
                    <a:pt x="47" y="3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9"/>
                  </a:cubicBezTo>
                  <a:close/>
                  <a:moveTo>
                    <a:pt x="50" y="35"/>
                  </a:move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49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lose/>
                  <a:moveTo>
                    <a:pt x="52" y="30"/>
                  </a:moveTo>
                  <a:cubicBezTo>
                    <a:pt x="53" y="30"/>
                    <a:pt x="53" y="30"/>
                    <a:pt x="53" y="29"/>
                  </a:cubicBezTo>
                  <a:cubicBezTo>
                    <a:pt x="53" y="30"/>
                    <a:pt x="54" y="30"/>
                    <a:pt x="55" y="31"/>
                  </a:cubicBezTo>
                  <a:cubicBezTo>
                    <a:pt x="54" y="30"/>
                    <a:pt x="54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2" y="30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30"/>
                    <a:pt x="53" y="30"/>
                  </a:cubicBezTo>
                  <a:close/>
                  <a:moveTo>
                    <a:pt x="50" y="34"/>
                  </a:moveTo>
                  <a:cubicBezTo>
                    <a:pt x="50" y="34"/>
                    <a:pt x="51" y="34"/>
                    <a:pt x="51" y="34"/>
                  </a:cubicBezTo>
                  <a:cubicBezTo>
                    <a:pt x="51" y="34"/>
                    <a:pt x="51" y="34"/>
                    <a:pt x="50" y="34"/>
                  </a:cubicBezTo>
                  <a:close/>
                  <a:moveTo>
                    <a:pt x="50" y="35"/>
                  </a:move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6"/>
                    <a:pt x="50" y="36"/>
                  </a:cubicBezTo>
                  <a:cubicBezTo>
                    <a:pt x="50" y="36"/>
                    <a:pt x="50" y="35"/>
                    <a:pt x="50" y="35"/>
                  </a:cubicBezTo>
                  <a:close/>
                  <a:moveTo>
                    <a:pt x="53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3" y="30"/>
                  </a:cubicBezTo>
                  <a:close/>
                  <a:moveTo>
                    <a:pt x="51" y="36"/>
                  </a:moveTo>
                  <a:cubicBezTo>
                    <a:pt x="51" y="36"/>
                    <a:pt x="50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lose/>
                  <a:moveTo>
                    <a:pt x="51" y="36"/>
                  </a:moveTo>
                  <a:cubicBezTo>
                    <a:pt x="51" y="37"/>
                    <a:pt x="51" y="36"/>
                    <a:pt x="51" y="36"/>
                  </a:cubicBezTo>
                  <a:cubicBezTo>
                    <a:pt x="51" y="36"/>
                    <a:pt x="50" y="36"/>
                    <a:pt x="50" y="36"/>
                  </a:cubicBezTo>
                  <a:cubicBezTo>
                    <a:pt x="51" y="36"/>
                    <a:pt x="51" y="36"/>
                    <a:pt x="51" y="36"/>
                  </a:cubicBezTo>
                  <a:close/>
                  <a:moveTo>
                    <a:pt x="53" y="31"/>
                  </a:moveTo>
                  <a:cubicBezTo>
                    <a:pt x="53" y="31"/>
                    <a:pt x="53" y="32"/>
                    <a:pt x="54" y="32"/>
                  </a:cubicBezTo>
                  <a:cubicBezTo>
                    <a:pt x="54" y="32"/>
                    <a:pt x="53" y="32"/>
                    <a:pt x="53" y="31"/>
                  </a:cubicBezTo>
                  <a:close/>
                  <a:moveTo>
                    <a:pt x="51" y="35"/>
                  </a:moveTo>
                  <a:cubicBezTo>
                    <a:pt x="51" y="35"/>
                    <a:pt x="51" y="35"/>
                    <a:pt x="51" y="35"/>
                  </a:cubicBezTo>
                  <a:cubicBezTo>
                    <a:pt x="52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lose/>
                  <a:moveTo>
                    <a:pt x="52" y="37"/>
                  </a:move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2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4" y="38"/>
                    <a:pt x="54" y="38"/>
                  </a:cubicBezTo>
                  <a:cubicBezTo>
                    <a:pt x="54" y="38"/>
                    <a:pt x="53" y="38"/>
                    <a:pt x="54" y="38"/>
                  </a:cubicBezTo>
                  <a:cubicBezTo>
                    <a:pt x="53" y="38"/>
                    <a:pt x="53" y="38"/>
                    <a:pt x="53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1" y="37"/>
                    <a:pt x="52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6"/>
                    <a:pt x="52" y="37"/>
                    <a:pt x="52" y="37"/>
                  </a:cubicBezTo>
                  <a:close/>
                  <a:moveTo>
                    <a:pt x="56" y="30"/>
                  </a:move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lose/>
                  <a:moveTo>
                    <a:pt x="53" y="34"/>
                  </a:moveTo>
                  <a:cubicBezTo>
                    <a:pt x="53" y="34"/>
                    <a:pt x="54" y="35"/>
                    <a:pt x="54" y="35"/>
                  </a:cubicBezTo>
                  <a:cubicBezTo>
                    <a:pt x="53" y="35"/>
                    <a:pt x="53" y="35"/>
                    <a:pt x="53" y="34"/>
                  </a:cubicBezTo>
                  <a:close/>
                  <a:moveTo>
                    <a:pt x="57" y="29"/>
                  </a:moveTo>
                  <a:cubicBezTo>
                    <a:pt x="57" y="29"/>
                    <a:pt x="56" y="29"/>
                    <a:pt x="57" y="29"/>
                  </a:cubicBezTo>
                  <a:cubicBezTo>
                    <a:pt x="56" y="30"/>
                    <a:pt x="56" y="29"/>
                    <a:pt x="56" y="29"/>
                  </a:cubicBezTo>
                  <a:cubicBezTo>
                    <a:pt x="56" y="29"/>
                    <a:pt x="56" y="29"/>
                    <a:pt x="57" y="29"/>
                  </a:cubicBezTo>
                  <a:close/>
                  <a:moveTo>
                    <a:pt x="55" y="33"/>
                  </a:moveTo>
                  <a:cubicBezTo>
                    <a:pt x="55" y="33"/>
                    <a:pt x="55" y="33"/>
                    <a:pt x="55" y="33"/>
                  </a:cubicBezTo>
                  <a:cubicBezTo>
                    <a:pt x="55" y="32"/>
                    <a:pt x="55" y="33"/>
                    <a:pt x="55" y="33"/>
                  </a:cubicBezTo>
                  <a:cubicBezTo>
                    <a:pt x="55" y="33"/>
                    <a:pt x="55" y="32"/>
                    <a:pt x="55" y="33"/>
                  </a:cubicBezTo>
                  <a:close/>
                  <a:moveTo>
                    <a:pt x="57" y="30"/>
                  </a:moveTo>
                  <a:cubicBezTo>
                    <a:pt x="57" y="29"/>
                    <a:pt x="57" y="29"/>
                    <a:pt x="57" y="29"/>
                  </a:cubicBezTo>
                  <a:cubicBezTo>
                    <a:pt x="57" y="30"/>
                    <a:pt x="57" y="30"/>
                    <a:pt x="57" y="30"/>
                  </a:cubicBezTo>
                  <a:close/>
                  <a:moveTo>
                    <a:pt x="55" y="34"/>
                  </a:move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lose/>
                  <a:moveTo>
                    <a:pt x="58" y="30"/>
                  </a:moveTo>
                  <a:cubicBezTo>
                    <a:pt x="58" y="30"/>
                    <a:pt x="58" y="30"/>
                    <a:pt x="58" y="30"/>
                  </a:cubicBezTo>
                  <a:cubicBezTo>
                    <a:pt x="58" y="30"/>
                    <a:pt x="58" y="30"/>
                    <a:pt x="57" y="30"/>
                  </a:cubicBezTo>
                  <a:cubicBezTo>
                    <a:pt x="58" y="30"/>
                    <a:pt x="58" y="30"/>
                    <a:pt x="58" y="30"/>
                  </a:cubicBezTo>
                  <a:close/>
                  <a:moveTo>
                    <a:pt x="52" y="40"/>
                  </a:moveTo>
                  <a:cubicBezTo>
                    <a:pt x="52" y="40"/>
                    <a:pt x="52" y="40"/>
                    <a:pt x="52" y="41"/>
                  </a:cubicBezTo>
                  <a:cubicBezTo>
                    <a:pt x="52" y="41"/>
                    <a:pt x="52" y="40"/>
                    <a:pt x="52" y="40"/>
                  </a:cubicBezTo>
                  <a:close/>
                  <a:moveTo>
                    <a:pt x="54" y="38"/>
                  </a:move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5" y="38"/>
                    <a:pt x="54" y="38"/>
                  </a:cubicBezTo>
                  <a:close/>
                  <a:moveTo>
                    <a:pt x="54" y="39"/>
                  </a:move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39"/>
                    <a:pt x="56" y="40"/>
                  </a:cubicBezTo>
                  <a:cubicBezTo>
                    <a:pt x="55" y="39"/>
                    <a:pt x="55" y="39"/>
                    <a:pt x="54" y="39"/>
                  </a:cubicBezTo>
                  <a:close/>
                  <a:moveTo>
                    <a:pt x="57" y="34"/>
                  </a:moveTo>
                  <a:cubicBezTo>
                    <a:pt x="57" y="34"/>
                    <a:pt x="57" y="34"/>
                    <a:pt x="57" y="34"/>
                  </a:cubicBezTo>
                  <a:cubicBezTo>
                    <a:pt x="57" y="34"/>
                    <a:pt x="58" y="34"/>
                    <a:pt x="58" y="34"/>
                  </a:cubicBezTo>
                  <a:cubicBezTo>
                    <a:pt x="57" y="34"/>
                    <a:pt x="57" y="34"/>
                    <a:pt x="57" y="34"/>
                  </a:cubicBezTo>
                  <a:close/>
                  <a:moveTo>
                    <a:pt x="57" y="36"/>
                  </a:moveTo>
                  <a:cubicBezTo>
                    <a:pt x="57" y="36"/>
                    <a:pt x="57" y="36"/>
                    <a:pt x="57" y="36"/>
                  </a:cubicBezTo>
                  <a:cubicBezTo>
                    <a:pt x="57" y="36"/>
                    <a:pt x="57" y="36"/>
                    <a:pt x="56" y="36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57" y="36"/>
                    <a:pt x="57" y="36"/>
                    <a:pt x="57" y="36"/>
                  </a:cubicBezTo>
                  <a:close/>
                  <a:moveTo>
                    <a:pt x="56" y="39"/>
                  </a:moveTo>
                  <a:cubicBezTo>
                    <a:pt x="56" y="39"/>
                    <a:pt x="55" y="39"/>
                    <a:pt x="55" y="39"/>
                  </a:cubicBezTo>
                  <a:cubicBezTo>
                    <a:pt x="55" y="38"/>
                    <a:pt x="56" y="39"/>
                    <a:pt x="56" y="39"/>
                  </a:cubicBezTo>
                  <a:close/>
                  <a:moveTo>
                    <a:pt x="58" y="35"/>
                  </a:move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5"/>
                  </a:cubicBezTo>
                  <a:close/>
                  <a:moveTo>
                    <a:pt x="55" y="40"/>
                  </a:moveTo>
                  <a:cubicBezTo>
                    <a:pt x="55" y="40"/>
                    <a:pt x="56" y="40"/>
                    <a:pt x="56" y="40"/>
                  </a:cubicBezTo>
                  <a:cubicBezTo>
                    <a:pt x="56" y="40"/>
                    <a:pt x="56" y="40"/>
                    <a:pt x="55" y="40"/>
                  </a:cubicBezTo>
                  <a:close/>
                  <a:moveTo>
                    <a:pt x="58" y="36"/>
                  </a:moveTo>
                  <a:cubicBezTo>
                    <a:pt x="58" y="35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lose/>
                  <a:moveTo>
                    <a:pt x="57" y="38"/>
                  </a:moveTo>
                  <a:cubicBezTo>
                    <a:pt x="57" y="38"/>
                    <a:pt x="57" y="38"/>
                    <a:pt x="57" y="38"/>
                  </a:cubicBezTo>
                  <a:cubicBezTo>
                    <a:pt x="57" y="38"/>
                    <a:pt x="57" y="38"/>
                    <a:pt x="57" y="38"/>
                  </a:cubicBezTo>
                  <a:close/>
                  <a:moveTo>
                    <a:pt x="57" y="39"/>
                  </a:moveTo>
                  <a:cubicBezTo>
                    <a:pt x="57" y="39"/>
                    <a:pt x="57" y="39"/>
                    <a:pt x="56" y="39"/>
                  </a:cubicBezTo>
                  <a:cubicBezTo>
                    <a:pt x="57" y="39"/>
                    <a:pt x="57" y="39"/>
                    <a:pt x="57" y="39"/>
                  </a:cubicBezTo>
                  <a:close/>
                  <a:moveTo>
                    <a:pt x="56" y="42"/>
                  </a:moveTo>
                  <a:cubicBezTo>
                    <a:pt x="56" y="42"/>
                    <a:pt x="55" y="41"/>
                    <a:pt x="55" y="41"/>
                  </a:cubicBezTo>
                  <a:cubicBezTo>
                    <a:pt x="55" y="41"/>
                    <a:pt x="56" y="41"/>
                    <a:pt x="56" y="42"/>
                  </a:cubicBezTo>
                  <a:close/>
                  <a:moveTo>
                    <a:pt x="60" y="35"/>
                  </a:moveTo>
                  <a:cubicBezTo>
                    <a:pt x="60" y="35"/>
                    <a:pt x="60" y="35"/>
                    <a:pt x="59" y="34"/>
                  </a:cubicBezTo>
                  <a:cubicBezTo>
                    <a:pt x="60" y="34"/>
                    <a:pt x="60" y="35"/>
                    <a:pt x="60" y="35"/>
                  </a:cubicBezTo>
                  <a:close/>
                  <a:moveTo>
                    <a:pt x="61" y="33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32"/>
                    <a:pt x="61" y="32"/>
                    <a:pt x="61" y="33"/>
                  </a:cubicBezTo>
                  <a:close/>
                  <a:moveTo>
                    <a:pt x="59" y="37"/>
                  </a:moveTo>
                  <a:cubicBezTo>
                    <a:pt x="59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8"/>
                    <a:pt x="60" y="37"/>
                    <a:pt x="60" y="37"/>
                  </a:cubicBezTo>
                  <a:cubicBezTo>
                    <a:pt x="60" y="37"/>
                    <a:pt x="59" y="37"/>
                    <a:pt x="60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lose/>
                  <a:moveTo>
                    <a:pt x="60" y="35"/>
                  </a:move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6"/>
                    <a:pt x="60" y="35"/>
                    <a:pt x="60" y="36"/>
                  </a:cubicBezTo>
                  <a:cubicBezTo>
                    <a:pt x="60" y="36"/>
                    <a:pt x="60" y="36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lose/>
                  <a:moveTo>
                    <a:pt x="60" y="37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7"/>
                    <a:pt x="60" y="36"/>
                  </a:cubicBezTo>
                  <a:cubicBezTo>
                    <a:pt x="60" y="37"/>
                    <a:pt x="60" y="36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lose/>
                  <a:moveTo>
                    <a:pt x="61" y="35"/>
                  </a:moveTo>
                  <a:cubicBezTo>
                    <a:pt x="61" y="35"/>
                    <a:pt x="61" y="35"/>
                    <a:pt x="61" y="34"/>
                  </a:cubicBezTo>
                  <a:cubicBezTo>
                    <a:pt x="62" y="34"/>
                    <a:pt x="62" y="35"/>
                    <a:pt x="62" y="34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1" y="35"/>
                  </a:cubicBezTo>
                  <a:cubicBezTo>
                    <a:pt x="61" y="35"/>
                    <a:pt x="62" y="35"/>
                    <a:pt x="62" y="35"/>
                  </a:cubicBezTo>
                  <a:cubicBezTo>
                    <a:pt x="62" y="35"/>
                    <a:pt x="62" y="35"/>
                    <a:pt x="61" y="35"/>
                  </a:cubicBezTo>
                  <a:close/>
                  <a:moveTo>
                    <a:pt x="58" y="40"/>
                  </a:moveTo>
                  <a:cubicBezTo>
                    <a:pt x="58" y="40"/>
                    <a:pt x="58" y="40"/>
                    <a:pt x="59" y="40"/>
                  </a:cubicBezTo>
                  <a:cubicBezTo>
                    <a:pt x="58" y="41"/>
                    <a:pt x="58" y="40"/>
                    <a:pt x="58" y="40"/>
                  </a:cubicBezTo>
                  <a:close/>
                  <a:moveTo>
                    <a:pt x="60" y="38"/>
                  </a:move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lose/>
                  <a:moveTo>
                    <a:pt x="61" y="37"/>
                  </a:move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lose/>
                  <a:moveTo>
                    <a:pt x="60" y="39"/>
                  </a:moveTo>
                  <a:cubicBezTo>
                    <a:pt x="60" y="39"/>
                    <a:pt x="60" y="38"/>
                    <a:pt x="60" y="38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2" y="39"/>
                  </a:cubicBezTo>
                  <a:cubicBezTo>
                    <a:pt x="61" y="39"/>
                    <a:pt x="62" y="39"/>
                    <a:pt x="61" y="39"/>
                  </a:cubicBezTo>
                  <a:cubicBezTo>
                    <a:pt x="61" y="39"/>
                    <a:pt x="61" y="39"/>
                    <a:pt x="60" y="39"/>
                  </a:cubicBezTo>
                  <a:close/>
                  <a:moveTo>
                    <a:pt x="63" y="33"/>
                  </a:moveTo>
                  <a:cubicBezTo>
                    <a:pt x="63" y="34"/>
                    <a:pt x="63" y="34"/>
                    <a:pt x="64" y="34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3" y="34"/>
                    <a:pt x="63" y="34"/>
                    <a:pt x="63" y="33"/>
                  </a:cubicBezTo>
                  <a:close/>
                  <a:moveTo>
                    <a:pt x="62" y="35"/>
                  </a:moveTo>
                  <a:cubicBezTo>
                    <a:pt x="62" y="35"/>
                    <a:pt x="62" y="35"/>
                    <a:pt x="62" y="35"/>
                  </a:cubicBezTo>
                  <a:cubicBezTo>
                    <a:pt x="63" y="35"/>
                    <a:pt x="63" y="35"/>
                    <a:pt x="62" y="35"/>
                  </a:cubicBezTo>
                  <a:close/>
                  <a:moveTo>
                    <a:pt x="65" y="34"/>
                  </a:moveTo>
                  <a:cubicBezTo>
                    <a:pt x="65" y="34"/>
                    <a:pt x="66" y="35"/>
                    <a:pt x="66" y="35"/>
                  </a:cubicBezTo>
                  <a:cubicBezTo>
                    <a:pt x="65" y="35"/>
                    <a:pt x="64" y="34"/>
                    <a:pt x="64" y="33"/>
                  </a:cubicBezTo>
                  <a:cubicBezTo>
                    <a:pt x="64" y="33"/>
                    <a:pt x="64" y="34"/>
                    <a:pt x="65" y="34"/>
                  </a:cubicBezTo>
                  <a:close/>
                  <a:moveTo>
                    <a:pt x="60" y="42"/>
                  </a:moveTo>
                  <a:cubicBezTo>
                    <a:pt x="60" y="41"/>
                    <a:pt x="60" y="42"/>
                    <a:pt x="60" y="41"/>
                  </a:cubicBezTo>
                  <a:cubicBezTo>
                    <a:pt x="60" y="41"/>
                    <a:pt x="60" y="41"/>
                    <a:pt x="60" y="42"/>
                  </a:cubicBezTo>
                  <a:close/>
                  <a:moveTo>
                    <a:pt x="63" y="36"/>
                  </a:moveTo>
                  <a:cubicBezTo>
                    <a:pt x="63" y="36"/>
                    <a:pt x="63" y="36"/>
                    <a:pt x="63" y="37"/>
                  </a:cubicBezTo>
                  <a:cubicBezTo>
                    <a:pt x="63" y="37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lose/>
                  <a:moveTo>
                    <a:pt x="62" y="40"/>
                  </a:moveTo>
                  <a:cubicBezTo>
                    <a:pt x="61" y="40"/>
                    <a:pt x="61" y="40"/>
                    <a:pt x="61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1"/>
                    <a:pt x="62" y="40"/>
                    <a:pt x="62" y="40"/>
                  </a:cubicBezTo>
                  <a:close/>
                  <a:moveTo>
                    <a:pt x="62" y="41"/>
                  </a:move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lose/>
                  <a:moveTo>
                    <a:pt x="68" y="36"/>
                  </a:moveTo>
                  <a:cubicBezTo>
                    <a:pt x="68" y="36"/>
                    <a:pt x="67" y="35"/>
                    <a:pt x="68" y="36"/>
                  </a:cubicBezTo>
                  <a:close/>
                  <a:moveTo>
                    <a:pt x="66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40"/>
                    <a:pt x="66" y="39"/>
                    <a:pt x="66" y="39"/>
                  </a:cubicBezTo>
                  <a:close/>
                  <a:moveTo>
                    <a:pt x="65" y="42"/>
                  </a:moveTo>
                  <a:cubicBezTo>
                    <a:pt x="65" y="42"/>
                    <a:pt x="65" y="41"/>
                    <a:pt x="65" y="41"/>
                  </a:cubicBezTo>
                  <a:cubicBezTo>
                    <a:pt x="65" y="41"/>
                    <a:pt x="65" y="41"/>
                    <a:pt x="65" y="42"/>
                  </a:cubicBezTo>
                  <a:close/>
                  <a:moveTo>
                    <a:pt x="67" y="38"/>
                  </a:move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lose/>
                  <a:moveTo>
                    <a:pt x="64" y="43"/>
                  </a:moveTo>
                  <a:cubicBezTo>
                    <a:pt x="64" y="43"/>
                    <a:pt x="64" y="43"/>
                    <a:pt x="64" y="43"/>
                  </a:cubicBezTo>
                  <a:cubicBezTo>
                    <a:pt x="64" y="43"/>
                    <a:pt x="64" y="43"/>
                    <a:pt x="64" y="43"/>
                  </a:cubicBezTo>
                  <a:close/>
                  <a:moveTo>
                    <a:pt x="67" y="42"/>
                  </a:moveTo>
                  <a:cubicBezTo>
                    <a:pt x="67" y="42"/>
                    <a:pt x="67" y="42"/>
                    <a:pt x="67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6" y="41"/>
                    <a:pt x="65" y="41"/>
                    <a:pt x="65" y="41"/>
                  </a:cubicBezTo>
                  <a:cubicBezTo>
                    <a:pt x="66" y="41"/>
                    <a:pt x="66" y="42"/>
                    <a:pt x="67" y="42"/>
                  </a:cubicBezTo>
                  <a:close/>
                  <a:moveTo>
                    <a:pt x="65" y="42"/>
                  </a:moveTo>
                  <a:cubicBezTo>
                    <a:pt x="66" y="42"/>
                    <a:pt x="65" y="42"/>
                    <a:pt x="65" y="43"/>
                  </a:cubicBezTo>
                  <a:cubicBezTo>
                    <a:pt x="65" y="42"/>
                    <a:pt x="65" y="42"/>
                    <a:pt x="65" y="42"/>
                  </a:cubicBezTo>
                  <a:close/>
                  <a:moveTo>
                    <a:pt x="67" y="40"/>
                  </a:move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lose/>
                  <a:moveTo>
                    <a:pt x="67" y="40"/>
                  </a:move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8" y="40"/>
                    <a:pt x="67" y="40"/>
                  </a:cubicBezTo>
                  <a:close/>
                  <a:moveTo>
                    <a:pt x="67" y="41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7" y="41"/>
                    <a:pt x="67" y="41"/>
                  </a:cubicBezTo>
                  <a:close/>
                  <a:moveTo>
                    <a:pt x="70" y="37"/>
                  </a:moveTo>
                  <a:cubicBezTo>
                    <a:pt x="70" y="37"/>
                    <a:pt x="70" y="37"/>
                    <a:pt x="70" y="36"/>
                  </a:cubicBezTo>
                  <a:cubicBezTo>
                    <a:pt x="70" y="36"/>
                    <a:pt x="70" y="37"/>
                    <a:pt x="70" y="37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5" y="46"/>
                  </a:cubicBezTo>
                  <a:cubicBezTo>
                    <a:pt x="65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67" y="41"/>
                  </a:move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lose/>
                  <a:moveTo>
                    <a:pt x="66" y="45"/>
                  </a:moveTo>
                  <a:cubicBezTo>
                    <a:pt x="65" y="45"/>
                    <a:pt x="66" y="45"/>
                    <a:pt x="66" y="45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5" y="45"/>
                    <a:pt x="65" y="44"/>
                    <a:pt x="66" y="45"/>
                  </a:cubicBezTo>
                  <a:close/>
                  <a:moveTo>
                    <a:pt x="66" y="43"/>
                  </a:moveTo>
                  <a:cubicBezTo>
                    <a:pt x="66" y="43"/>
                    <a:pt x="66" y="43"/>
                    <a:pt x="66" y="43"/>
                  </a:cubicBezTo>
                  <a:cubicBezTo>
                    <a:pt x="66" y="43"/>
                    <a:pt x="66" y="43"/>
                    <a:pt x="66" y="43"/>
                  </a:cubicBezTo>
                  <a:close/>
                  <a:moveTo>
                    <a:pt x="70" y="38"/>
                  </a:moveTo>
                  <a:cubicBezTo>
                    <a:pt x="70" y="38"/>
                    <a:pt x="70" y="38"/>
                    <a:pt x="70" y="38"/>
                  </a:cubicBezTo>
                  <a:cubicBezTo>
                    <a:pt x="70" y="39"/>
                    <a:pt x="70" y="38"/>
                    <a:pt x="70" y="38"/>
                  </a:cubicBezTo>
                  <a:close/>
                  <a:moveTo>
                    <a:pt x="68" y="42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68" y="42"/>
                    <a:pt x="68" y="42"/>
                    <a:pt x="68" y="42"/>
                  </a:cubicBezTo>
                  <a:close/>
                  <a:moveTo>
                    <a:pt x="68" y="42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68" y="42"/>
                    <a:pt x="68" y="42"/>
                    <a:pt x="68" y="42"/>
                  </a:cubicBezTo>
                  <a:close/>
                  <a:moveTo>
                    <a:pt x="66" y="46"/>
                  </a:move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lose/>
                  <a:moveTo>
                    <a:pt x="71" y="39"/>
                  </a:move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8"/>
                    <a:pt x="71" y="39"/>
                    <a:pt x="71" y="38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lose/>
                  <a:moveTo>
                    <a:pt x="67" y="45"/>
                  </a:move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65" y="48"/>
                  </a:moveTo>
                  <a:cubicBezTo>
                    <a:pt x="65" y="48"/>
                    <a:pt x="65" y="48"/>
                    <a:pt x="66" y="48"/>
                  </a:cubicBezTo>
                  <a:cubicBezTo>
                    <a:pt x="66" y="48"/>
                    <a:pt x="65" y="48"/>
                    <a:pt x="65" y="48"/>
                  </a:cubicBezTo>
                  <a:cubicBezTo>
                    <a:pt x="65" y="48"/>
                    <a:pt x="65" y="48"/>
                    <a:pt x="65" y="48"/>
                  </a:cubicBezTo>
                  <a:close/>
                  <a:moveTo>
                    <a:pt x="67" y="48"/>
                  </a:moveTo>
                  <a:cubicBezTo>
                    <a:pt x="67" y="49"/>
                    <a:pt x="68" y="49"/>
                    <a:pt x="69" y="49"/>
                  </a:cubicBezTo>
                  <a:cubicBezTo>
                    <a:pt x="68" y="49"/>
                    <a:pt x="67" y="48"/>
                    <a:pt x="66" y="48"/>
                  </a:cubicBezTo>
                  <a:cubicBezTo>
                    <a:pt x="66" y="48"/>
                    <a:pt x="66" y="48"/>
                    <a:pt x="66" y="47"/>
                  </a:cubicBezTo>
                  <a:cubicBezTo>
                    <a:pt x="66" y="47"/>
                    <a:pt x="66" y="48"/>
                    <a:pt x="67" y="48"/>
                  </a:cubicBezTo>
                  <a:close/>
                  <a:moveTo>
                    <a:pt x="68" y="44"/>
                  </a:moveTo>
                  <a:cubicBezTo>
                    <a:pt x="68" y="44"/>
                    <a:pt x="68" y="45"/>
                    <a:pt x="68" y="45"/>
                  </a:cubicBezTo>
                  <a:cubicBezTo>
                    <a:pt x="68" y="45"/>
                    <a:pt x="68" y="44"/>
                    <a:pt x="68" y="44"/>
                  </a:cubicBezTo>
                  <a:close/>
                  <a:moveTo>
                    <a:pt x="68" y="44"/>
                  </a:moveTo>
                  <a:cubicBezTo>
                    <a:pt x="68" y="44"/>
                    <a:pt x="68" y="44"/>
                    <a:pt x="69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4"/>
                    <a:pt x="68" y="44"/>
                    <a:pt x="68" y="44"/>
                  </a:cubicBezTo>
                  <a:close/>
                  <a:moveTo>
                    <a:pt x="66" y="48"/>
                  </a:moveTo>
                  <a:cubicBezTo>
                    <a:pt x="66" y="48"/>
                    <a:pt x="66" y="48"/>
                    <a:pt x="66" y="48"/>
                  </a:cubicBezTo>
                  <a:cubicBezTo>
                    <a:pt x="66" y="48"/>
                    <a:pt x="66" y="48"/>
                    <a:pt x="66" y="48"/>
                  </a:cubicBezTo>
                  <a:close/>
                  <a:moveTo>
                    <a:pt x="68" y="46"/>
                  </a:move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5"/>
                    <a:pt x="67" y="46"/>
                    <a:pt x="68" y="46"/>
                  </a:cubicBezTo>
                  <a:close/>
                  <a:moveTo>
                    <a:pt x="68" y="45"/>
                  </a:moveTo>
                  <a:cubicBezTo>
                    <a:pt x="68" y="45"/>
                    <a:pt x="67" y="45"/>
                    <a:pt x="67" y="45"/>
                  </a:cubicBezTo>
                  <a:cubicBezTo>
                    <a:pt x="67" y="46"/>
                    <a:pt x="68" y="45"/>
                    <a:pt x="68" y="46"/>
                  </a:cubicBezTo>
                  <a:cubicBezTo>
                    <a:pt x="67" y="45"/>
                    <a:pt x="67" y="46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lnTo>
                    <a:pt x="68" y="45"/>
                  </a:lnTo>
                  <a:close/>
                  <a:moveTo>
                    <a:pt x="67" y="48"/>
                  </a:moveTo>
                  <a:cubicBezTo>
                    <a:pt x="67" y="48"/>
                    <a:pt x="67" y="48"/>
                    <a:pt x="66" y="48"/>
                  </a:cubicBezTo>
                  <a:cubicBezTo>
                    <a:pt x="66" y="48"/>
                    <a:pt x="67" y="47"/>
                    <a:pt x="67" y="48"/>
                  </a:cubicBezTo>
                  <a:cubicBezTo>
                    <a:pt x="67" y="48"/>
                    <a:pt x="67" y="48"/>
                    <a:pt x="67" y="48"/>
                  </a:cubicBezTo>
                  <a:close/>
                  <a:moveTo>
                    <a:pt x="67" y="47"/>
                  </a:moveTo>
                  <a:cubicBezTo>
                    <a:pt x="67" y="47"/>
                    <a:pt x="67" y="47"/>
                    <a:pt x="67" y="48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lose/>
                  <a:moveTo>
                    <a:pt x="70" y="44"/>
                  </a:moveTo>
                  <a:cubicBezTo>
                    <a:pt x="69" y="44"/>
                    <a:pt x="69" y="43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9" y="43"/>
                    <a:pt x="69" y="44"/>
                    <a:pt x="70" y="44"/>
                  </a:cubicBezTo>
                  <a:close/>
                  <a:moveTo>
                    <a:pt x="70" y="42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lose/>
                  <a:moveTo>
                    <a:pt x="70" y="43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3"/>
                    <a:pt x="70" y="43"/>
                  </a:cubicBezTo>
                  <a:close/>
                  <a:moveTo>
                    <a:pt x="69" y="45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lose/>
                  <a:moveTo>
                    <a:pt x="70" y="44"/>
                  </a:moveTo>
                  <a:cubicBezTo>
                    <a:pt x="70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lose/>
                  <a:moveTo>
                    <a:pt x="70" y="43"/>
                  </a:moveTo>
                  <a:cubicBezTo>
                    <a:pt x="70" y="43"/>
                    <a:pt x="71" y="43"/>
                    <a:pt x="71" y="43"/>
                  </a:cubicBezTo>
                  <a:cubicBezTo>
                    <a:pt x="70" y="43"/>
                    <a:pt x="70" y="43"/>
                    <a:pt x="70" y="43"/>
                  </a:cubicBezTo>
                  <a:close/>
                  <a:moveTo>
                    <a:pt x="70" y="43"/>
                  </a:moveTo>
                  <a:cubicBezTo>
                    <a:pt x="70" y="42"/>
                    <a:pt x="71" y="42"/>
                    <a:pt x="71" y="42"/>
                  </a:cubicBezTo>
                  <a:cubicBezTo>
                    <a:pt x="71" y="43"/>
                    <a:pt x="70" y="43"/>
                    <a:pt x="70" y="43"/>
                  </a:cubicBezTo>
                  <a:close/>
                  <a:moveTo>
                    <a:pt x="68" y="48"/>
                  </a:moveTo>
                  <a:cubicBezTo>
                    <a:pt x="68" y="48"/>
                    <a:pt x="67" y="48"/>
                    <a:pt x="67" y="48"/>
                  </a:cubicBezTo>
                  <a:cubicBezTo>
                    <a:pt x="67" y="48"/>
                    <a:pt x="68" y="48"/>
                    <a:pt x="68" y="48"/>
                  </a:cubicBezTo>
                  <a:close/>
                  <a:moveTo>
                    <a:pt x="68" y="48"/>
                  </a:moveTo>
                  <a:cubicBezTo>
                    <a:pt x="68" y="48"/>
                    <a:pt x="68" y="48"/>
                    <a:pt x="69" y="48"/>
                  </a:cubicBezTo>
                  <a:cubicBezTo>
                    <a:pt x="68" y="48"/>
                    <a:pt x="68" y="48"/>
                    <a:pt x="68" y="48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1" y="45"/>
                  </a:cubicBezTo>
                  <a:close/>
                  <a:moveTo>
                    <a:pt x="70" y="47"/>
                  </a:moveTo>
                  <a:cubicBezTo>
                    <a:pt x="69" y="47"/>
                    <a:pt x="69" y="47"/>
                    <a:pt x="69" y="47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70" y="47"/>
                    <a:pt x="70" y="47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7"/>
                    <a:pt x="70" y="47"/>
                    <a:pt x="69" y="47"/>
                  </a:cubicBezTo>
                  <a:cubicBezTo>
                    <a:pt x="69" y="47"/>
                    <a:pt x="69" y="47"/>
                    <a:pt x="70" y="47"/>
                  </a:cubicBezTo>
                  <a:close/>
                  <a:moveTo>
                    <a:pt x="70" y="47"/>
                  </a:moveTo>
                  <a:cubicBezTo>
                    <a:pt x="70" y="47"/>
                    <a:pt x="70" y="48"/>
                    <a:pt x="70" y="48"/>
                  </a:cubicBezTo>
                  <a:cubicBezTo>
                    <a:pt x="70" y="47"/>
                    <a:pt x="70" y="47"/>
                    <a:pt x="70" y="47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2" y="45"/>
                  </a:cubicBezTo>
                  <a:cubicBezTo>
                    <a:pt x="72" y="45"/>
                    <a:pt x="71" y="45"/>
                    <a:pt x="72" y="45"/>
                  </a:cubicBezTo>
                  <a:cubicBezTo>
                    <a:pt x="72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9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lose/>
                  <a:moveTo>
                    <a:pt x="73" y="43"/>
                  </a:moveTo>
                  <a:cubicBezTo>
                    <a:pt x="73" y="43"/>
                    <a:pt x="73" y="43"/>
                    <a:pt x="72" y="43"/>
                  </a:cubicBezTo>
                  <a:cubicBezTo>
                    <a:pt x="72" y="43"/>
                    <a:pt x="73" y="43"/>
                    <a:pt x="73" y="43"/>
                  </a:cubicBezTo>
                  <a:close/>
                  <a:moveTo>
                    <a:pt x="74" y="42"/>
                  </a:moveTo>
                  <a:cubicBezTo>
                    <a:pt x="74" y="42"/>
                    <a:pt x="73" y="42"/>
                    <a:pt x="73" y="42"/>
                  </a:cubicBezTo>
                  <a:cubicBezTo>
                    <a:pt x="73" y="42"/>
                    <a:pt x="74" y="42"/>
                    <a:pt x="74" y="42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2" y="42"/>
                    <a:pt x="72" y="41"/>
                    <a:pt x="72" y="41"/>
                  </a:cubicBezTo>
                  <a:cubicBezTo>
                    <a:pt x="72" y="41"/>
                    <a:pt x="71" y="41"/>
                    <a:pt x="71" y="41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2" y="41"/>
                    <a:pt x="72" y="41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4" y="42"/>
                    <a:pt x="73" y="42"/>
                    <a:pt x="74" y="42"/>
                  </a:cubicBezTo>
                  <a:close/>
                  <a:moveTo>
                    <a:pt x="70" y="49"/>
                  </a:move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69" y="49"/>
                    <a:pt x="69" y="48"/>
                  </a:cubicBezTo>
                  <a:cubicBezTo>
                    <a:pt x="70" y="48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lose/>
                  <a:moveTo>
                    <a:pt x="72" y="4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70" y="50"/>
                    <a:pt x="69" y="50"/>
                  </a:cubicBezTo>
                  <a:close/>
                  <a:moveTo>
                    <a:pt x="70" y="49"/>
                  </a:moveTo>
                  <a:cubicBezTo>
                    <a:pt x="69" y="49"/>
                    <a:pt x="70" y="50"/>
                    <a:pt x="70" y="50"/>
                  </a:cubicBezTo>
                  <a:cubicBezTo>
                    <a:pt x="70" y="50"/>
                    <a:pt x="70" y="49"/>
                    <a:pt x="69" y="49"/>
                  </a:cubicBezTo>
                  <a:cubicBezTo>
                    <a:pt x="69" y="49"/>
                    <a:pt x="69" y="49"/>
                    <a:pt x="70" y="49"/>
                  </a:cubicBezTo>
                  <a:close/>
                  <a:moveTo>
                    <a:pt x="72" y="4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lose/>
                  <a:moveTo>
                    <a:pt x="72" y="47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1" y="47"/>
                  </a:cubicBezTo>
                  <a:cubicBezTo>
                    <a:pt x="71" y="46"/>
                    <a:pt x="72" y="46"/>
                    <a:pt x="72" y="46"/>
                  </a:cubicBezTo>
                  <a:cubicBezTo>
                    <a:pt x="72" y="46"/>
                    <a:pt x="72" y="47"/>
                    <a:pt x="72" y="47"/>
                  </a:cubicBezTo>
                  <a:close/>
                  <a:moveTo>
                    <a:pt x="74" y="43"/>
                  </a:moveTo>
                  <a:cubicBezTo>
                    <a:pt x="74" y="44"/>
                    <a:pt x="74" y="44"/>
                    <a:pt x="74" y="43"/>
                  </a:cubicBezTo>
                  <a:cubicBezTo>
                    <a:pt x="74" y="43"/>
                    <a:pt x="74" y="44"/>
                    <a:pt x="74" y="44"/>
                  </a:cubicBezTo>
                  <a:cubicBezTo>
                    <a:pt x="74" y="44"/>
                    <a:pt x="74" y="43"/>
                    <a:pt x="73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5" y="44"/>
                    <a:pt x="74" y="44"/>
                  </a:cubicBezTo>
                  <a:cubicBezTo>
                    <a:pt x="74" y="44"/>
                    <a:pt x="74" y="44"/>
                    <a:pt x="74" y="43"/>
                  </a:cubicBezTo>
                  <a:close/>
                  <a:moveTo>
                    <a:pt x="73" y="45"/>
                  </a:moveTo>
                  <a:cubicBezTo>
                    <a:pt x="73" y="45"/>
                    <a:pt x="73" y="45"/>
                    <a:pt x="72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lose/>
                  <a:moveTo>
                    <a:pt x="72" y="49"/>
                  </a:moveTo>
                  <a:cubicBezTo>
                    <a:pt x="71" y="48"/>
                    <a:pt x="72" y="48"/>
                    <a:pt x="71" y="48"/>
                  </a:cubicBezTo>
                  <a:cubicBezTo>
                    <a:pt x="71" y="48"/>
                    <a:pt x="71" y="48"/>
                    <a:pt x="72" y="48"/>
                  </a:cubicBezTo>
                  <a:cubicBezTo>
                    <a:pt x="72" y="48"/>
                    <a:pt x="72" y="48"/>
                    <a:pt x="72" y="49"/>
                  </a:cubicBezTo>
                  <a:close/>
                  <a:moveTo>
                    <a:pt x="71" y="50"/>
                  </a:moveTo>
                  <a:cubicBezTo>
                    <a:pt x="71" y="50"/>
                    <a:pt x="71" y="50"/>
                    <a:pt x="70" y="50"/>
                  </a:cubicBezTo>
                  <a:cubicBezTo>
                    <a:pt x="70" y="50"/>
                    <a:pt x="71" y="50"/>
                    <a:pt x="71" y="50"/>
                  </a:cubicBezTo>
                  <a:close/>
                  <a:moveTo>
                    <a:pt x="72" y="49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9"/>
                    <a:pt x="72" y="49"/>
                  </a:cubicBezTo>
                  <a:close/>
                  <a:moveTo>
                    <a:pt x="75" y="46"/>
                  </a:move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5" y="46"/>
                    <a:pt x="75" y="46"/>
                  </a:cubicBezTo>
                  <a:close/>
                  <a:moveTo>
                    <a:pt x="75" y="46"/>
                  </a:moveTo>
                  <a:cubicBezTo>
                    <a:pt x="75" y="46"/>
                    <a:pt x="74" y="45"/>
                    <a:pt x="74" y="45"/>
                  </a:cubicBezTo>
                  <a:cubicBezTo>
                    <a:pt x="74" y="45"/>
                    <a:pt x="75" y="46"/>
                    <a:pt x="75" y="46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5" y="45"/>
                  </a:moveTo>
                  <a:cubicBezTo>
                    <a:pt x="75" y="45"/>
                    <a:pt x="76" y="45"/>
                    <a:pt x="76" y="46"/>
                  </a:cubicBezTo>
                  <a:cubicBezTo>
                    <a:pt x="76" y="46"/>
                    <a:pt x="75" y="45"/>
                    <a:pt x="75" y="45"/>
                  </a:cubicBezTo>
                  <a:close/>
                  <a:moveTo>
                    <a:pt x="75" y="47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5" y="47"/>
                    <a:pt x="76" y="47"/>
                    <a:pt x="76" y="47"/>
                  </a:cubicBezTo>
                  <a:cubicBezTo>
                    <a:pt x="76" y="47"/>
                    <a:pt x="75" y="47"/>
                    <a:pt x="75" y="47"/>
                  </a:cubicBezTo>
                  <a:close/>
                  <a:moveTo>
                    <a:pt x="74" y="49"/>
                  </a:moveTo>
                  <a:cubicBezTo>
                    <a:pt x="74" y="49"/>
                    <a:pt x="74" y="49"/>
                    <a:pt x="73" y="49"/>
                  </a:cubicBezTo>
                  <a:cubicBezTo>
                    <a:pt x="74" y="49"/>
                    <a:pt x="74" y="49"/>
                    <a:pt x="74" y="49"/>
                  </a:cubicBezTo>
                  <a:close/>
                  <a:moveTo>
                    <a:pt x="77" y="45"/>
                  </a:moveTo>
                  <a:cubicBezTo>
                    <a:pt x="77" y="46"/>
                    <a:pt x="76" y="45"/>
                    <a:pt x="76" y="45"/>
                  </a:cubicBezTo>
                  <a:cubicBezTo>
                    <a:pt x="76" y="45"/>
                    <a:pt x="77" y="45"/>
                    <a:pt x="77" y="45"/>
                  </a:cubicBezTo>
                  <a:close/>
                  <a:moveTo>
                    <a:pt x="77" y="45"/>
                  </a:move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6" y="45"/>
                    <a:pt x="76" y="45"/>
                  </a:cubicBezTo>
                  <a:cubicBezTo>
                    <a:pt x="76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lose/>
                  <a:moveTo>
                    <a:pt x="73" y="51"/>
                  </a:move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1"/>
                    <a:pt x="73" y="51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7" y="47"/>
                  </a:cubicBezTo>
                  <a:cubicBezTo>
                    <a:pt x="76" y="48"/>
                    <a:pt x="76" y="47"/>
                    <a:pt x="76" y="47"/>
                  </a:cubicBezTo>
                  <a:close/>
                  <a:moveTo>
                    <a:pt x="74" y="52"/>
                  </a:moveTo>
                  <a:cubicBezTo>
                    <a:pt x="74" y="52"/>
                    <a:pt x="74" y="52"/>
                    <a:pt x="74" y="52"/>
                  </a:cubicBezTo>
                  <a:cubicBezTo>
                    <a:pt x="74" y="52"/>
                    <a:pt x="74" y="52"/>
                    <a:pt x="74" y="52"/>
                  </a:cubicBezTo>
                  <a:close/>
                  <a:moveTo>
                    <a:pt x="75" y="50"/>
                  </a:moveTo>
                  <a:cubicBezTo>
                    <a:pt x="75" y="51"/>
                    <a:pt x="75" y="51"/>
                    <a:pt x="75" y="51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7" y="48"/>
                  </a:moveTo>
                  <a:cubicBezTo>
                    <a:pt x="77" y="47"/>
                    <a:pt x="78" y="48"/>
                    <a:pt x="78" y="48"/>
                  </a:cubicBezTo>
                  <a:cubicBezTo>
                    <a:pt x="77" y="48"/>
                    <a:pt x="77" y="48"/>
                    <a:pt x="77" y="48"/>
                  </a:cubicBezTo>
                  <a:close/>
                  <a:moveTo>
                    <a:pt x="76" y="50"/>
                  </a:moveTo>
                  <a:cubicBezTo>
                    <a:pt x="76" y="50"/>
                    <a:pt x="76" y="50"/>
                    <a:pt x="76" y="50"/>
                  </a:cubicBezTo>
                  <a:cubicBezTo>
                    <a:pt x="76" y="51"/>
                    <a:pt x="76" y="50"/>
                    <a:pt x="76" y="50"/>
                  </a:cubicBezTo>
                  <a:close/>
                  <a:moveTo>
                    <a:pt x="77" y="49"/>
                  </a:moveTo>
                  <a:cubicBezTo>
                    <a:pt x="77" y="48"/>
                    <a:pt x="77" y="49"/>
                    <a:pt x="77" y="49"/>
                  </a:cubicBezTo>
                  <a:cubicBezTo>
                    <a:pt x="77" y="49"/>
                    <a:pt x="77" y="49"/>
                    <a:pt x="77" y="49"/>
                  </a:cubicBezTo>
                  <a:close/>
                  <a:moveTo>
                    <a:pt x="76" y="51"/>
                  </a:moveTo>
                  <a:cubicBezTo>
                    <a:pt x="76" y="51"/>
                    <a:pt x="76" y="51"/>
                    <a:pt x="76" y="51"/>
                  </a:cubicBezTo>
                  <a:cubicBezTo>
                    <a:pt x="76" y="51"/>
                    <a:pt x="76" y="51"/>
                    <a:pt x="76" y="51"/>
                  </a:cubicBezTo>
                  <a:close/>
                  <a:moveTo>
                    <a:pt x="77" y="53"/>
                  </a:moveTo>
                  <a:cubicBezTo>
                    <a:pt x="77" y="53"/>
                    <a:pt x="76" y="53"/>
                    <a:pt x="76" y="52"/>
                  </a:cubicBezTo>
                  <a:cubicBezTo>
                    <a:pt x="76" y="52"/>
                    <a:pt x="77" y="53"/>
                    <a:pt x="77" y="53"/>
                  </a:cubicBezTo>
                  <a:close/>
                  <a:moveTo>
                    <a:pt x="77" y="51"/>
                  </a:moveTo>
                  <a:cubicBezTo>
                    <a:pt x="78" y="51"/>
                    <a:pt x="78" y="51"/>
                    <a:pt x="78" y="52"/>
                  </a:cubicBezTo>
                  <a:cubicBezTo>
                    <a:pt x="78" y="52"/>
                    <a:pt x="78" y="52"/>
                    <a:pt x="77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2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8" y="52"/>
                  </a:cubicBezTo>
                  <a:cubicBezTo>
                    <a:pt x="78" y="51"/>
                    <a:pt x="77" y="51"/>
                    <a:pt x="77" y="51"/>
                  </a:cubicBezTo>
                  <a:close/>
                  <a:moveTo>
                    <a:pt x="81" y="48"/>
                  </a:moveTo>
                  <a:cubicBezTo>
                    <a:pt x="80" y="48"/>
                    <a:pt x="80" y="47"/>
                    <a:pt x="80" y="47"/>
                  </a:cubicBezTo>
                  <a:cubicBezTo>
                    <a:pt x="80" y="47"/>
                    <a:pt x="80" y="47"/>
                    <a:pt x="81" y="48"/>
                  </a:cubicBezTo>
                  <a:close/>
                  <a:moveTo>
                    <a:pt x="78" y="51"/>
                  </a:moveTo>
                  <a:cubicBezTo>
                    <a:pt x="78" y="51"/>
                    <a:pt x="78" y="51"/>
                    <a:pt x="78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8" y="51"/>
                    <a:pt x="78" y="51"/>
                    <a:pt x="79" y="51"/>
                  </a:cubicBezTo>
                  <a:cubicBezTo>
                    <a:pt x="78" y="51"/>
                    <a:pt x="79" y="51"/>
                    <a:pt x="78" y="51"/>
                  </a:cubicBezTo>
                  <a:close/>
                  <a:moveTo>
                    <a:pt x="77" y="53"/>
                  </a:moveTo>
                  <a:cubicBezTo>
                    <a:pt x="77" y="53"/>
                    <a:pt x="77" y="54"/>
                    <a:pt x="77" y="54"/>
                  </a:cubicBezTo>
                  <a:cubicBezTo>
                    <a:pt x="77" y="54"/>
                    <a:pt x="77" y="54"/>
                    <a:pt x="77" y="53"/>
                  </a:cubicBezTo>
                  <a:close/>
                  <a:moveTo>
                    <a:pt x="78" y="52"/>
                  </a:moveTo>
                  <a:cubicBezTo>
                    <a:pt x="78" y="52"/>
                    <a:pt x="78" y="53"/>
                    <a:pt x="77" y="52"/>
                  </a:cubicBezTo>
                  <a:cubicBezTo>
                    <a:pt x="78" y="52"/>
                    <a:pt x="78" y="52"/>
                    <a:pt x="78" y="53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53"/>
                    <a:pt x="78" y="53"/>
                    <a:pt x="78" y="52"/>
                  </a:cubicBezTo>
                  <a:close/>
                  <a:moveTo>
                    <a:pt x="80" y="49"/>
                  </a:moveTo>
                  <a:cubicBezTo>
                    <a:pt x="80" y="49"/>
                    <a:pt x="80" y="49"/>
                    <a:pt x="80" y="49"/>
                  </a:cubicBezTo>
                  <a:cubicBezTo>
                    <a:pt x="80" y="49"/>
                    <a:pt x="80" y="49"/>
                    <a:pt x="80" y="49"/>
                  </a:cubicBezTo>
                  <a:close/>
                  <a:moveTo>
                    <a:pt x="78" y="52"/>
                  </a:moveTo>
                  <a:cubicBezTo>
                    <a:pt x="79" y="52"/>
                    <a:pt x="79" y="52"/>
                    <a:pt x="79" y="52"/>
                  </a:cubicBezTo>
                  <a:cubicBezTo>
                    <a:pt x="79" y="53"/>
                    <a:pt x="78" y="52"/>
                    <a:pt x="78" y="52"/>
                  </a:cubicBezTo>
                  <a:cubicBezTo>
                    <a:pt x="78" y="52"/>
                    <a:pt x="78" y="52"/>
                    <a:pt x="78" y="52"/>
                  </a:cubicBezTo>
                  <a:close/>
                  <a:moveTo>
                    <a:pt x="81" y="52"/>
                  </a:moveTo>
                  <a:cubicBezTo>
                    <a:pt x="80" y="52"/>
                    <a:pt x="79" y="51"/>
                    <a:pt x="79" y="51"/>
                  </a:cubicBezTo>
                  <a:cubicBezTo>
                    <a:pt x="79" y="51"/>
                    <a:pt x="80" y="52"/>
                    <a:pt x="81" y="52"/>
                  </a:cubicBezTo>
                  <a:close/>
                  <a:moveTo>
                    <a:pt x="81" y="48"/>
                  </a:moveTo>
                  <a:cubicBezTo>
                    <a:pt x="81" y="48"/>
                    <a:pt x="81" y="48"/>
                    <a:pt x="81" y="49"/>
                  </a:cubicBezTo>
                  <a:cubicBezTo>
                    <a:pt x="81" y="49"/>
                    <a:pt x="81" y="48"/>
                    <a:pt x="81" y="48"/>
                  </a:cubicBezTo>
                  <a:close/>
                  <a:moveTo>
                    <a:pt x="78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lose/>
                  <a:moveTo>
                    <a:pt x="79" y="52"/>
                  </a:moveTo>
                  <a:cubicBezTo>
                    <a:pt x="79" y="52"/>
                    <a:pt x="79" y="52"/>
                    <a:pt x="79" y="52"/>
                  </a:cubicBezTo>
                  <a:cubicBezTo>
                    <a:pt x="79" y="52"/>
                    <a:pt x="79" y="52"/>
                    <a:pt x="79" y="52"/>
                  </a:cubicBezTo>
                  <a:cubicBezTo>
                    <a:pt x="79" y="52"/>
                    <a:pt x="79" y="52"/>
                    <a:pt x="79" y="52"/>
                  </a:cubicBezTo>
                  <a:cubicBezTo>
                    <a:pt x="79" y="52"/>
                    <a:pt x="79" y="52"/>
                    <a:pt x="79" y="52"/>
                  </a:cubicBezTo>
                  <a:close/>
                  <a:moveTo>
                    <a:pt x="81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1" y="50"/>
                    <a:pt x="81" y="50"/>
                    <a:pt x="81" y="50"/>
                  </a:cubicBezTo>
                  <a:close/>
                  <a:moveTo>
                    <a:pt x="80" y="54"/>
                  </a:moveTo>
                  <a:cubicBezTo>
                    <a:pt x="80" y="54"/>
                    <a:pt x="79" y="54"/>
                    <a:pt x="79" y="54"/>
                  </a:cubicBezTo>
                  <a:cubicBezTo>
                    <a:pt x="79" y="54"/>
                    <a:pt x="80" y="54"/>
                    <a:pt x="80" y="54"/>
                  </a:cubicBezTo>
                  <a:close/>
                  <a:moveTo>
                    <a:pt x="85" y="45"/>
                  </a:moveTo>
                  <a:cubicBezTo>
                    <a:pt x="85" y="45"/>
                    <a:pt x="85" y="45"/>
                    <a:pt x="85" y="45"/>
                  </a:cubicBezTo>
                  <a:cubicBezTo>
                    <a:pt x="85" y="45"/>
                    <a:pt x="84" y="45"/>
                    <a:pt x="84" y="45"/>
                  </a:cubicBezTo>
                  <a:cubicBezTo>
                    <a:pt x="84" y="45"/>
                    <a:pt x="85" y="45"/>
                    <a:pt x="85" y="45"/>
                  </a:cubicBezTo>
                  <a:close/>
                  <a:moveTo>
                    <a:pt x="82" y="49"/>
                  </a:moveTo>
                  <a:cubicBezTo>
                    <a:pt x="82" y="49"/>
                    <a:pt x="83" y="49"/>
                    <a:pt x="83" y="49"/>
                  </a:cubicBezTo>
                  <a:cubicBezTo>
                    <a:pt x="83" y="49"/>
                    <a:pt x="83" y="49"/>
                    <a:pt x="82" y="49"/>
                  </a:cubicBezTo>
                  <a:close/>
                  <a:moveTo>
                    <a:pt x="85" y="46"/>
                  </a:moveTo>
                  <a:cubicBezTo>
                    <a:pt x="85" y="47"/>
                    <a:pt x="84" y="46"/>
                    <a:pt x="84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84" y="46"/>
                    <a:pt x="84" y="46"/>
                    <a:pt x="85" y="46"/>
                  </a:cubicBezTo>
                  <a:close/>
                  <a:moveTo>
                    <a:pt x="83" y="50"/>
                  </a:moveTo>
                  <a:cubicBezTo>
                    <a:pt x="83" y="51"/>
                    <a:pt x="83" y="51"/>
                    <a:pt x="83" y="51"/>
                  </a:cubicBezTo>
                  <a:cubicBezTo>
                    <a:pt x="82" y="51"/>
                    <a:pt x="82" y="51"/>
                    <a:pt x="82" y="50"/>
                  </a:cubicBezTo>
                  <a:cubicBezTo>
                    <a:pt x="82" y="50"/>
                    <a:pt x="83" y="51"/>
                    <a:pt x="83" y="50"/>
                  </a:cubicBezTo>
                  <a:close/>
                  <a:moveTo>
                    <a:pt x="85" y="47"/>
                  </a:move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7"/>
                  </a:cubicBezTo>
                  <a:close/>
                  <a:moveTo>
                    <a:pt x="82" y="52"/>
                  </a:moveTo>
                  <a:cubicBezTo>
                    <a:pt x="82" y="52"/>
                    <a:pt x="82" y="52"/>
                    <a:pt x="82" y="52"/>
                  </a:cubicBezTo>
                  <a:cubicBezTo>
                    <a:pt x="82" y="52"/>
                    <a:pt x="82" y="53"/>
                    <a:pt x="82" y="52"/>
                  </a:cubicBezTo>
                  <a:close/>
                  <a:moveTo>
                    <a:pt x="81" y="54"/>
                  </a:moveTo>
                  <a:cubicBezTo>
                    <a:pt x="81" y="55"/>
                    <a:pt x="81" y="54"/>
                    <a:pt x="80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lose/>
                  <a:moveTo>
                    <a:pt x="86" y="47"/>
                  </a:move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lose/>
                  <a:moveTo>
                    <a:pt x="82" y="56"/>
                  </a:moveTo>
                  <a:cubicBezTo>
                    <a:pt x="82" y="56"/>
                    <a:pt x="82" y="55"/>
                    <a:pt x="81" y="55"/>
                  </a:cubicBezTo>
                  <a:cubicBezTo>
                    <a:pt x="81" y="55"/>
                    <a:pt x="82" y="55"/>
                    <a:pt x="82" y="56"/>
                  </a:cubicBezTo>
                  <a:close/>
                  <a:moveTo>
                    <a:pt x="83" y="55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2" y="56"/>
                  </a:cubicBezTo>
                  <a:cubicBezTo>
                    <a:pt x="82" y="55"/>
                    <a:pt x="83" y="55"/>
                    <a:pt x="82" y="55"/>
                  </a:cubicBezTo>
                  <a:cubicBezTo>
                    <a:pt x="82" y="55"/>
                    <a:pt x="83" y="55"/>
                    <a:pt x="83" y="55"/>
                  </a:cubicBezTo>
                  <a:close/>
                  <a:moveTo>
                    <a:pt x="83" y="55"/>
                  </a:move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lose/>
                  <a:moveTo>
                    <a:pt x="83" y="56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4" y="56"/>
                    <a:pt x="84" y="56"/>
                  </a:cubicBezTo>
                  <a:cubicBezTo>
                    <a:pt x="84" y="56"/>
                    <a:pt x="83" y="56"/>
                    <a:pt x="83" y="56"/>
                  </a:cubicBezTo>
                  <a:close/>
                  <a:moveTo>
                    <a:pt x="85" y="54"/>
                  </a:move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6" y="54"/>
                    <a:pt x="85" y="54"/>
                    <a:pt x="85" y="54"/>
                  </a:cubicBezTo>
                  <a:close/>
                  <a:moveTo>
                    <a:pt x="84" y="56"/>
                  </a:move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lose/>
                  <a:moveTo>
                    <a:pt x="86" y="53"/>
                  </a:moveTo>
                  <a:cubicBezTo>
                    <a:pt x="87" y="53"/>
                    <a:pt x="87" y="53"/>
                    <a:pt x="87" y="52"/>
                  </a:cubicBezTo>
                  <a:cubicBezTo>
                    <a:pt x="87" y="52"/>
                    <a:pt x="87" y="53"/>
                    <a:pt x="87" y="53"/>
                  </a:cubicBezTo>
                  <a:cubicBezTo>
                    <a:pt x="87" y="53"/>
                    <a:pt x="87" y="53"/>
                    <a:pt x="86" y="53"/>
                  </a:cubicBezTo>
                  <a:close/>
                  <a:moveTo>
                    <a:pt x="93" y="50"/>
                  </a:moveTo>
                  <a:cubicBezTo>
                    <a:pt x="93" y="50"/>
                    <a:pt x="93" y="50"/>
                    <a:pt x="93" y="50"/>
                  </a:cubicBezTo>
                  <a:cubicBezTo>
                    <a:pt x="92" y="50"/>
                    <a:pt x="91" y="49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91" y="49"/>
                    <a:pt x="92" y="49"/>
                    <a:pt x="92" y="50"/>
                  </a:cubicBezTo>
                  <a:cubicBezTo>
                    <a:pt x="93" y="50"/>
                    <a:pt x="92" y="50"/>
                    <a:pt x="93" y="50"/>
                  </a:cubicBezTo>
                  <a:close/>
                  <a:moveTo>
                    <a:pt x="87" y="56"/>
                  </a:moveTo>
                  <a:cubicBezTo>
                    <a:pt x="87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7" y="56"/>
                    <a:pt x="87" y="56"/>
                  </a:cubicBezTo>
                  <a:close/>
                  <a:moveTo>
                    <a:pt x="87" y="57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88" y="57"/>
                    <a:pt x="88" y="57"/>
                    <a:pt x="88" y="58"/>
                  </a:cubicBezTo>
                  <a:cubicBezTo>
                    <a:pt x="88" y="58"/>
                    <a:pt x="88" y="57"/>
                    <a:pt x="88" y="58"/>
                  </a:cubicBezTo>
                  <a:cubicBezTo>
                    <a:pt x="88" y="58"/>
                    <a:pt x="88" y="58"/>
                    <a:pt x="88" y="57"/>
                  </a:cubicBezTo>
                  <a:cubicBezTo>
                    <a:pt x="88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lose/>
                  <a:moveTo>
                    <a:pt x="89" y="54"/>
                  </a:move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5"/>
                  </a:cubicBezTo>
                  <a:cubicBezTo>
                    <a:pt x="89" y="55"/>
                    <a:pt x="89" y="54"/>
                    <a:pt x="89" y="54"/>
                  </a:cubicBezTo>
                  <a:close/>
                  <a:moveTo>
                    <a:pt x="87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7" y="57"/>
                  </a:cubicBezTo>
                  <a:cubicBezTo>
                    <a:pt x="88" y="57"/>
                    <a:pt x="87" y="57"/>
                    <a:pt x="87" y="57"/>
                  </a:cubicBezTo>
                  <a:close/>
                  <a:moveTo>
                    <a:pt x="88" y="58"/>
                  </a:moveTo>
                  <a:cubicBezTo>
                    <a:pt x="88" y="58"/>
                    <a:pt x="87" y="58"/>
                    <a:pt x="87" y="58"/>
                  </a:cubicBezTo>
                  <a:cubicBezTo>
                    <a:pt x="87" y="57"/>
                    <a:pt x="88" y="58"/>
                    <a:pt x="88" y="58"/>
                  </a:cubicBezTo>
                  <a:close/>
                  <a:moveTo>
                    <a:pt x="88" y="58"/>
                  </a:move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8" y="58"/>
                    <a:pt x="88" y="58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6"/>
                    <a:pt x="90" y="56"/>
                  </a:cubicBezTo>
                  <a:cubicBezTo>
                    <a:pt x="90" y="56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lose/>
                  <a:moveTo>
                    <a:pt x="89" y="59"/>
                  </a:moveTo>
                  <a:cubicBezTo>
                    <a:pt x="89" y="59"/>
                    <a:pt x="88" y="59"/>
                    <a:pt x="88" y="59"/>
                  </a:cubicBezTo>
                  <a:cubicBezTo>
                    <a:pt x="88" y="59"/>
                    <a:pt x="89" y="59"/>
                    <a:pt x="89" y="59"/>
                  </a:cubicBezTo>
                  <a:close/>
                  <a:moveTo>
                    <a:pt x="89" y="57"/>
                  </a:moveTo>
                  <a:cubicBezTo>
                    <a:pt x="89" y="58"/>
                    <a:pt x="89" y="58"/>
                    <a:pt x="89" y="58"/>
                  </a:cubicBezTo>
                  <a:cubicBezTo>
                    <a:pt x="89" y="58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lose/>
                  <a:moveTo>
                    <a:pt x="89" y="59"/>
                  </a:moveTo>
                  <a:cubicBezTo>
                    <a:pt x="89" y="59"/>
                    <a:pt x="90" y="60"/>
                    <a:pt x="90" y="60"/>
                  </a:cubicBezTo>
                  <a:cubicBezTo>
                    <a:pt x="90" y="60"/>
                    <a:pt x="89" y="59"/>
                    <a:pt x="89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89" y="59"/>
                    <a:pt x="89" y="59"/>
                    <a:pt x="89" y="59"/>
                  </a:cubicBezTo>
                  <a:close/>
                  <a:moveTo>
                    <a:pt x="89" y="59"/>
                  </a:moveTo>
                  <a:cubicBezTo>
                    <a:pt x="89" y="59"/>
                    <a:pt x="89" y="59"/>
                    <a:pt x="89" y="59"/>
                  </a:cubicBezTo>
                  <a:cubicBezTo>
                    <a:pt x="89" y="59"/>
                    <a:pt x="89" y="59"/>
                    <a:pt x="89" y="59"/>
                  </a:cubicBezTo>
                  <a:close/>
                  <a:moveTo>
                    <a:pt x="91" y="56"/>
                  </a:moveTo>
                  <a:cubicBezTo>
                    <a:pt x="92" y="56"/>
                    <a:pt x="93" y="56"/>
                    <a:pt x="93" y="56"/>
                  </a:cubicBezTo>
                  <a:cubicBezTo>
                    <a:pt x="92" y="56"/>
                    <a:pt x="92" y="56"/>
                    <a:pt x="91" y="56"/>
                  </a:cubicBezTo>
                  <a:cubicBezTo>
                    <a:pt x="91" y="56"/>
                    <a:pt x="91" y="55"/>
                    <a:pt x="91" y="56"/>
                  </a:cubicBezTo>
                  <a:close/>
                  <a:moveTo>
                    <a:pt x="91" y="57"/>
                  </a:move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lose/>
                  <a:moveTo>
                    <a:pt x="91" y="58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8"/>
                    <a:pt x="91" y="58"/>
                  </a:cubicBezTo>
                  <a:close/>
                  <a:moveTo>
                    <a:pt x="91" y="58"/>
                  </a:moveTo>
                  <a:cubicBezTo>
                    <a:pt x="91" y="58"/>
                    <a:pt x="91" y="58"/>
                    <a:pt x="92" y="58"/>
                  </a:cubicBezTo>
                  <a:cubicBezTo>
                    <a:pt x="91" y="58"/>
                    <a:pt x="91" y="58"/>
                    <a:pt x="91" y="58"/>
                  </a:cubicBezTo>
                  <a:close/>
                  <a:moveTo>
                    <a:pt x="92" y="58"/>
                  </a:moveTo>
                  <a:cubicBezTo>
                    <a:pt x="92" y="58"/>
                    <a:pt x="92" y="58"/>
                    <a:pt x="92" y="59"/>
                  </a:cubicBezTo>
                  <a:cubicBezTo>
                    <a:pt x="92" y="59"/>
                    <a:pt x="92" y="58"/>
                    <a:pt x="92" y="58"/>
                  </a:cubicBezTo>
                  <a:cubicBezTo>
                    <a:pt x="92" y="58"/>
                    <a:pt x="92" y="58"/>
                    <a:pt x="92" y="58"/>
                  </a:cubicBezTo>
                  <a:close/>
                  <a:moveTo>
                    <a:pt x="93" y="58"/>
                  </a:moveTo>
                  <a:cubicBezTo>
                    <a:pt x="93" y="58"/>
                    <a:pt x="93" y="57"/>
                    <a:pt x="93" y="57"/>
                  </a:cubicBezTo>
                  <a:cubicBezTo>
                    <a:pt x="93" y="57"/>
                    <a:pt x="93" y="58"/>
                    <a:pt x="93" y="57"/>
                  </a:cubicBezTo>
                  <a:cubicBezTo>
                    <a:pt x="93" y="58"/>
                    <a:pt x="93" y="57"/>
                    <a:pt x="93" y="58"/>
                  </a:cubicBezTo>
                  <a:cubicBezTo>
                    <a:pt x="93" y="58"/>
                    <a:pt x="94" y="59"/>
                    <a:pt x="95" y="58"/>
                  </a:cubicBezTo>
                  <a:cubicBezTo>
                    <a:pt x="95" y="59"/>
                    <a:pt x="95" y="59"/>
                    <a:pt x="96" y="59"/>
                  </a:cubicBezTo>
                  <a:cubicBezTo>
                    <a:pt x="94" y="59"/>
                    <a:pt x="93" y="58"/>
                    <a:pt x="92" y="57"/>
                  </a:cubicBezTo>
                  <a:cubicBezTo>
                    <a:pt x="92" y="57"/>
                    <a:pt x="92" y="57"/>
                    <a:pt x="93" y="58"/>
                  </a:cubicBezTo>
                  <a:close/>
                  <a:moveTo>
                    <a:pt x="91" y="60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1"/>
                    <a:pt x="90" y="61"/>
                  </a:cubicBezTo>
                  <a:cubicBezTo>
                    <a:pt x="91" y="60"/>
                    <a:pt x="91" y="61"/>
                    <a:pt x="91" y="60"/>
                  </a:cubicBezTo>
                  <a:close/>
                  <a:moveTo>
                    <a:pt x="93" y="58"/>
                  </a:moveTo>
                  <a:cubicBezTo>
                    <a:pt x="92" y="58"/>
                    <a:pt x="92" y="58"/>
                    <a:pt x="92" y="58"/>
                  </a:cubicBezTo>
                  <a:cubicBezTo>
                    <a:pt x="92" y="58"/>
                    <a:pt x="93" y="58"/>
                    <a:pt x="93" y="58"/>
                  </a:cubicBezTo>
                  <a:close/>
                  <a:moveTo>
                    <a:pt x="91" y="60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2" y="60"/>
                    <a:pt x="91" y="60"/>
                    <a:pt x="92" y="60"/>
                  </a:cubicBezTo>
                  <a:cubicBezTo>
                    <a:pt x="91" y="60"/>
                    <a:pt x="91" y="60"/>
                    <a:pt x="91" y="60"/>
                  </a:cubicBezTo>
                  <a:close/>
                  <a:moveTo>
                    <a:pt x="91" y="61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2" y="60"/>
                    <a:pt x="91" y="61"/>
                  </a:cubicBezTo>
                  <a:close/>
                  <a:moveTo>
                    <a:pt x="94" y="55"/>
                  </a:moveTo>
                  <a:cubicBezTo>
                    <a:pt x="94" y="55"/>
                    <a:pt x="95" y="55"/>
                    <a:pt x="95" y="56"/>
                  </a:cubicBezTo>
                  <a:cubicBezTo>
                    <a:pt x="95" y="56"/>
                    <a:pt x="95" y="55"/>
                    <a:pt x="94" y="56"/>
                  </a:cubicBezTo>
                  <a:cubicBezTo>
                    <a:pt x="94" y="55"/>
                    <a:pt x="94" y="55"/>
                    <a:pt x="94" y="55"/>
                  </a:cubicBezTo>
                  <a:close/>
                  <a:moveTo>
                    <a:pt x="93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3" y="57"/>
                    <a:pt x="93" y="57"/>
                  </a:cubicBezTo>
                  <a:cubicBezTo>
                    <a:pt x="93" y="57"/>
                    <a:pt x="93" y="57"/>
                    <a:pt x="93" y="57"/>
                  </a:cubicBezTo>
                  <a:close/>
                  <a:moveTo>
                    <a:pt x="92" y="61"/>
                  </a:move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2" y="61"/>
                    <a:pt x="92" y="61"/>
                  </a:cubicBezTo>
                  <a:close/>
                  <a:moveTo>
                    <a:pt x="93" y="59"/>
                  </a:move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lose/>
                  <a:moveTo>
                    <a:pt x="93" y="61"/>
                  </a:moveTo>
                  <a:cubicBezTo>
                    <a:pt x="93" y="61"/>
                    <a:pt x="93" y="60"/>
                    <a:pt x="93" y="60"/>
                  </a:cubicBezTo>
                  <a:cubicBezTo>
                    <a:pt x="93" y="60"/>
                    <a:pt x="93" y="60"/>
                    <a:pt x="93" y="61"/>
                  </a:cubicBezTo>
                  <a:close/>
                  <a:moveTo>
                    <a:pt x="94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5" y="57"/>
                    <a:pt x="95" y="57"/>
                    <a:pt x="95" y="58"/>
                  </a:cubicBezTo>
                  <a:cubicBezTo>
                    <a:pt x="95" y="58"/>
                    <a:pt x="94" y="57"/>
                    <a:pt x="94" y="57"/>
                  </a:cubicBezTo>
                  <a:close/>
                  <a:moveTo>
                    <a:pt x="95" y="56"/>
                  </a:moveTo>
                  <a:cubicBezTo>
                    <a:pt x="95" y="56"/>
                    <a:pt x="96" y="56"/>
                    <a:pt x="96" y="56"/>
                  </a:cubicBezTo>
                  <a:cubicBezTo>
                    <a:pt x="96" y="56"/>
                    <a:pt x="96" y="56"/>
                    <a:pt x="95" y="56"/>
                  </a:cubicBezTo>
                  <a:close/>
                  <a:moveTo>
                    <a:pt x="95" y="61"/>
                  </a:move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lose/>
                  <a:moveTo>
                    <a:pt x="98" y="57"/>
                  </a:moveTo>
                  <a:cubicBezTo>
                    <a:pt x="98" y="57"/>
                    <a:pt x="97" y="57"/>
                    <a:pt x="97" y="57"/>
                  </a:cubicBezTo>
                  <a:cubicBezTo>
                    <a:pt x="98" y="57"/>
                    <a:pt x="98" y="57"/>
                    <a:pt x="98" y="57"/>
                  </a:cubicBezTo>
                  <a:close/>
                  <a:moveTo>
                    <a:pt x="98" y="57"/>
                  </a:moveTo>
                  <a:cubicBezTo>
                    <a:pt x="98" y="57"/>
                    <a:pt x="98" y="57"/>
                    <a:pt x="98" y="57"/>
                  </a:cubicBezTo>
                  <a:cubicBezTo>
                    <a:pt x="98" y="58"/>
                    <a:pt x="98" y="58"/>
                    <a:pt x="98" y="57"/>
                  </a:cubicBezTo>
                  <a:close/>
                  <a:moveTo>
                    <a:pt x="99" y="59"/>
                  </a:moveTo>
                  <a:cubicBezTo>
                    <a:pt x="99" y="59"/>
                    <a:pt x="98" y="59"/>
                    <a:pt x="98" y="59"/>
                  </a:cubicBezTo>
                  <a:cubicBezTo>
                    <a:pt x="98" y="58"/>
                    <a:pt x="99" y="59"/>
                    <a:pt x="99" y="59"/>
                  </a:cubicBezTo>
                  <a:close/>
                  <a:moveTo>
                    <a:pt x="97" y="61"/>
                  </a:moveTo>
                  <a:cubicBezTo>
                    <a:pt x="97" y="61"/>
                    <a:pt x="97" y="61"/>
                    <a:pt x="97" y="62"/>
                  </a:cubicBezTo>
                  <a:cubicBezTo>
                    <a:pt x="97" y="62"/>
                    <a:pt x="97" y="61"/>
                    <a:pt x="97" y="61"/>
                  </a:cubicBezTo>
                  <a:close/>
                  <a:moveTo>
                    <a:pt x="101" y="58"/>
                  </a:moveTo>
                  <a:cubicBezTo>
                    <a:pt x="101" y="58"/>
                    <a:pt x="101" y="58"/>
                    <a:pt x="100" y="58"/>
                  </a:cubicBezTo>
                  <a:cubicBezTo>
                    <a:pt x="100" y="57"/>
                    <a:pt x="101" y="58"/>
                    <a:pt x="101" y="58"/>
                  </a:cubicBezTo>
                  <a:cubicBezTo>
                    <a:pt x="101" y="58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1" y="57"/>
                    <a:pt x="100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8"/>
                    <a:pt x="101" y="58"/>
                  </a:cubicBezTo>
                  <a:cubicBezTo>
                    <a:pt x="101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lose/>
                  <a:moveTo>
                    <a:pt x="99" y="59"/>
                  </a:moveTo>
                  <a:cubicBezTo>
                    <a:pt x="99" y="59"/>
                    <a:pt x="99" y="59"/>
                    <a:pt x="99" y="59"/>
                  </a:cubicBezTo>
                  <a:close/>
                  <a:moveTo>
                    <a:pt x="100" y="59"/>
                  </a:moveTo>
                  <a:cubicBezTo>
                    <a:pt x="100" y="59"/>
                    <a:pt x="100" y="59"/>
                    <a:pt x="100" y="59"/>
                  </a:cubicBezTo>
                  <a:cubicBezTo>
                    <a:pt x="100" y="59"/>
                    <a:pt x="99" y="58"/>
                    <a:pt x="99" y="58"/>
                  </a:cubicBezTo>
                  <a:cubicBezTo>
                    <a:pt x="99" y="58"/>
                    <a:pt x="100" y="58"/>
                    <a:pt x="100" y="58"/>
                  </a:cubicBezTo>
                  <a:cubicBezTo>
                    <a:pt x="100" y="58"/>
                    <a:pt x="100" y="59"/>
                    <a:pt x="100" y="59"/>
                  </a:cubicBezTo>
                  <a:close/>
                  <a:moveTo>
                    <a:pt x="100" y="58"/>
                  </a:moveTo>
                  <a:cubicBezTo>
                    <a:pt x="100" y="58"/>
                    <a:pt x="100" y="58"/>
                    <a:pt x="101" y="58"/>
                  </a:cubicBezTo>
                  <a:cubicBezTo>
                    <a:pt x="100" y="58"/>
                    <a:pt x="100" y="58"/>
                    <a:pt x="100" y="58"/>
                  </a:cubicBezTo>
                  <a:close/>
                  <a:moveTo>
                    <a:pt x="100" y="58"/>
                  </a:moveTo>
                  <a:cubicBezTo>
                    <a:pt x="100" y="57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2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99" y="62"/>
                  </a:moveTo>
                  <a:cubicBezTo>
                    <a:pt x="99" y="62"/>
                    <a:pt x="98" y="61"/>
                    <a:pt x="98" y="61"/>
                  </a:cubicBezTo>
                  <a:cubicBezTo>
                    <a:pt x="98" y="61"/>
                    <a:pt x="99" y="62"/>
                    <a:pt x="99" y="62"/>
                  </a:cubicBezTo>
                  <a:close/>
                  <a:moveTo>
                    <a:pt x="101" y="58"/>
                  </a:move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lose/>
                  <a:moveTo>
                    <a:pt x="100" y="59"/>
                  </a:moveTo>
                  <a:cubicBezTo>
                    <a:pt x="100" y="59"/>
                    <a:pt x="100" y="59"/>
                    <a:pt x="101" y="59"/>
                  </a:cubicBezTo>
                  <a:cubicBezTo>
                    <a:pt x="100" y="59"/>
                    <a:pt x="100" y="59"/>
                    <a:pt x="100" y="59"/>
                  </a:cubicBezTo>
                  <a:close/>
                  <a:moveTo>
                    <a:pt x="98" y="65"/>
                  </a:moveTo>
                  <a:cubicBezTo>
                    <a:pt x="98" y="65"/>
                    <a:pt x="98" y="65"/>
                    <a:pt x="97" y="65"/>
                  </a:cubicBezTo>
                  <a:cubicBezTo>
                    <a:pt x="97" y="65"/>
                    <a:pt x="98" y="65"/>
                    <a:pt x="98" y="65"/>
                  </a:cubicBezTo>
                  <a:close/>
                  <a:moveTo>
                    <a:pt x="100" y="62"/>
                  </a:moveTo>
                  <a:cubicBezTo>
                    <a:pt x="99" y="62"/>
                    <a:pt x="99" y="62"/>
                    <a:pt x="100" y="61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100" y="62"/>
                    <a:pt x="100" y="62"/>
                    <a:pt x="100" y="62"/>
                  </a:cubicBezTo>
                  <a:close/>
                  <a:moveTo>
                    <a:pt x="98" y="65"/>
                  </a:moveTo>
                  <a:cubicBezTo>
                    <a:pt x="98" y="65"/>
                    <a:pt x="98" y="65"/>
                    <a:pt x="98" y="65"/>
                  </a:cubicBezTo>
                  <a:cubicBezTo>
                    <a:pt x="98" y="65"/>
                    <a:pt x="98" y="65"/>
                    <a:pt x="98" y="65"/>
                  </a:cubicBezTo>
                  <a:close/>
                  <a:moveTo>
                    <a:pt x="102" y="61"/>
                  </a:moveTo>
                  <a:cubicBezTo>
                    <a:pt x="101" y="60"/>
                    <a:pt x="101" y="61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101" y="60"/>
                    <a:pt x="102" y="60"/>
                    <a:pt x="102" y="60"/>
                  </a:cubicBezTo>
                  <a:cubicBezTo>
                    <a:pt x="102" y="61"/>
                    <a:pt x="102" y="61"/>
                    <a:pt x="102" y="61"/>
                  </a:cubicBezTo>
                  <a:close/>
                  <a:moveTo>
                    <a:pt x="103" y="58"/>
                  </a:move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lose/>
                  <a:moveTo>
                    <a:pt x="102" y="61"/>
                  </a:moveTo>
                  <a:cubicBezTo>
                    <a:pt x="102" y="61"/>
                    <a:pt x="101" y="61"/>
                    <a:pt x="102" y="61"/>
                  </a:cubicBezTo>
                  <a:cubicBezTo>
                    <a:pt x="102" y="61"/>
                    <a:pt x="102" y="61"/>
                    <a:pt x="102" y="61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1" y="61"/>
                    <a:pt x="101" y="61"/>
                    <a:pt x="102" y="61"/>
                  </a:cubicBezTo>
                  <a:close/>
                  <a:moveTo>
                    <a:pt x="104" y="58"/>
                  </a:move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4" y="58"/>
                    <a:pt x="104" y="59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104" y="59"/>
                    <a:pt x="103" y="59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4" y="58"/>
                  </a:cubicBezTo>
                  <a:cubicBezTo>
                    <a:pt x="103" y="58"/>
                    <a:pt x="104" y="58"/>
                    <a:pt x="104" y="58"/>
                  </a:cubicBezTo>
                  <a:close/>
                  <a:moveTo>
                    <a:pt x="104" y="57"/>
                  </a:moveTo>
                  <a:cubicBezTo>
                    <a:pt x="104" y="58"/>
                    <a:pt x="104" y="57"/>
                    <a:pt x="104" y="57"/>
                  </a:cubicBezTo>
                  <a:cubicBezTo>
                    <a:pt x="104" y="57"/>
                    <a:pt x="104" y="57"/>
                    <a:pt x="103" y="57"/>
                  </a:cubicBezTo>
                  <a:cubicBezTo>
                    <a:pt x="104" y="57"/>
                    <a:pt x="104" y="57"/>
                    <a:pt x="104" y="57"/>
                  </a:cubicBezTo>
                  <a:close/>
                  <a:moveTo>
                    <a:pt x="103" y="59"/>
                  </a:move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lose/>
                  <a:moveTo>
                    <a:pt x="102" y="63"/>
                  </a:moveTo>
                  <a:cubicBezTo>
                    <a:pt x="102" y="63"/>
                    <a:pt x="102" y="63"/>
                    <a:pt x="102" y="63"/>
                  </a:cubicBezTo>
                  <a:cubicBezTo>
                    <a:pt x="101" y="63"/>
                    <a:pt x="101" y="62"/>
                    <a:pt x="101" y="63"/>
                  </a:cubicBezTo>
                  <a:cubicBezTo>
                    <a:pt x="101" y="63"/>
                    <a:pt x="101" y="62"/>
                    <a:pt x="101" y="62"/>
                  </a:cubicBezTo>
                  <a:cubicBezTo>
                    <a:pt x="101" y="62"/>
                    <a:pt x="101" y="63"/>
                    <a:pt x="102" y="63"/>
                  </a:cubicBezTo>
                  <a:close/>
                  <a:moveTo>
                    <a:pt x="103" y="59"/>
                  </a:moveTo>
                  <a:cubicBezTo>
                    <a:pt x="103" y="59"/>
                    <a:pt x="103" y="60"/>
                    <a:pt x="103" y="60"/>
                  </a:cubicBezTo>
                  <a:cubicBezTo>
                    <a:pt x="103" y="60"/>
                    <a:pt x="103" y="59"/>
                    <a:pt x="103" y="59"/>
                  </a:cubicBezTo>
                  <a:close/>
                  <a:moveTo>
                    <a:pt x="103" y="59"/>
                  </a:moveTo>
                  <a:cubicBezTo>
                    <a:pt x="104" y="59"/>
                    <a:pt x="104" y="59"/>
                    <a:pt x="104" y="60"/>
                  </a:cubicBezTo>
                  <a:cubicBezTo>
                    <a:pt x="104" y="60"/>
                    <a:pt x="104" y="59"/>
                    <a:pt x="103" y="59"/>
                  </a:cubicBezTo>
                  <a:close/>
                  <a:moveTo>
                    <a:pt x="103" y="62"/>
                  </a:move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4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4" y="63"/>
                  </a:cubicBezTo>
                  <a:cubicBezTo>
                    <a:pt x="104" y="63"/>
                    <a:pt x="103" y="63"/>
                    <a:pt x="103" y="63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2" y="62"/>
                    <a:pt x="102" y="62"/>
                  </a:cubicBezTo>
                  <a:cubicBezTo>
                    <a:pt x="102" y="62"/>
                    <a:pt x="103" y="62"/>
                    <a:pt x="103" y="62"/>
                  </a:cubicBezTo>
                  <a:close/>
                  <a:moveTo>
                    <a:pt x="105" y="60"/>
                  </a:moveTo>
                  <a:cubicBezTo>
                    <a:pt x="105" y="60"/>
                    <a:pt x="104" y="59"/>
                    <a:pt x="104" y="59"/>
                  </a:cubicBezTo>
                  <a:cubicBezTo>
                    <a:pt x="104" y="59"/>
                    <a:pt x="105" y="60"/>
                    <a:pt x="105" y="60"/>
                  </a:cubicBezTo>
                  <a:close/>
                  <a:moveTo>
                    <a:pt x="103" y="61"/>
                  </a:moveTo>
                  <a:cubicBezTo>
                    <a:pt x="103" y="61"/>
                    <a:pt x="103" y="61"/>
                    <a:pt x="103" y="61"/>
                  </a:cubicBezTo>
                  <a:cubicBezTo>
                    <a:pt x="103" y="61"/>
                    <a:pt x="103" y="61"/>
                    <a:pt x="103" y="61"/>
                  </a:cubicBezTo>
                  <a:close/>
                  <a:moveTo>
                    <a:pt x="106" y="58"/>
                  </a:moveTo>
                  <a:cubicBezTo>
                    <a:pt x="105" y="58"/>
                    <a:pt x="105" y="58"/>
                    <a:pt x="105" y="58"/>
                  </a:cubicBezTo>
                  <a:cubicBezTo>
                    <a:pt x="105" y="58"/>
                    <a:pt x="105" y="58"/>
                    <a:pt x="106" y="58"/>
                  </a:cubicBezTo>
                  <a:close/>
                  <a:moveTo>
                    <a:pt x="104" y="62"/>
                  </a:moveTo>
                  <a:cubicBezTo>
                    <a:pt x="104" y="63"/>
                    <a:pt x="104" y="62"/>
                    <a:pt x="103" y="62"/>
                  </a:cubicBezTo>
                  <a:cubicBezTo>
                    <a:pt x="103" y="62"/>
                    <a:pt x="104" y="62"/>
                    <a:pt x="104" y="62"/>
                  </a:cubicBezTo>
                  <a:close/>
                  <a:moveTo>
                    <a:pt x="104" y="61"/>
                  </a:moveTo>
                  <a:cubicBezTo>
                    <a:pt x="104" y="61"/>
                    <a:pt x="104" y="61"/>
                    <a:pt x="104" y="61"/>
                  </a:cubicBezTo>
                  <a:cubicBezTo>
                    <a:pt x="104" y="62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lose/>
                  <a:moveTo>
                    <a:pt x="105" y="60"/>
                  </a:moveTo>
                  <a:cubicBezTo>
                    <a:pt x="105" y="60"/>
                    <a:pt x="105" y="61"/>
                    <a:pt x="105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61"/>
                    <a:pt x="105" y="60"/>
                    <a:pt x="105" y="60"/>
                  </a:cubicBezTo>
                  <a:close/>
                  <a:moveTo>
                    <a:pt x="106" y="59"/>
                  </a:moveTo>
                  <a:cubicBezTo>
                    <a:pt x="106" y="59"/>
                    <a:pt x="106" y="59"/>
                    <a:pt x="106" y="59"/>
                  </a:cubicBezTo>
                  <a:cubicBezTo>
                    <a:pt x="106" y="58"/>
                    <a:pt x="106" y="59"/>
                    <a:pt x="106" y="58"/>
                  </a:cubicBezTo>
                  <a:cubicBezTo>
                    <a:pt x="106" y="59"/>
                    <a:pt x="106" y="59"/>
                    <a:pt x="106" y="59"/>
                  </a:cubicBezTo>
                  <a:close/>
                  <a:moveTo>
                    <a:pt x="106" y="59"/>
                  </a:moveTo>
                  <a:cubicBezTo>
                    <a:pt x="106" y="59"/>
                    <a:pt x="107" y="59"/>
                    <a:pt x="107" y="59"/>
                  </a:cubicBezTo>
                  <a:cubicBezTo>
                    <a:pt x="106" y="59"/>
                    <a:pt x="107" y="59"/>
                    <a:pt x="106" y="59"/>
                  </a:cubicBezTo>
                  <a:close/>
                  <a:moveTo>
                    <a:pt x="107" y="5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107" y="58"/>
                    <a:pt x="107" y="59"/>
                    <a:pt x="107" y="58"/>
                  </a:cubicBezTo>
                  <a:close/>
                  <a:moveTo>
                    <a:pt x="104" y="65"/>
                  </a:moveTo>
                  <a:cubicBezTo>
                    <a:pt x="104" y="65"/>
                    <a:pt x="104" y="64"/>
                    <a:pt x="103" y="64"/>
                  </a:cubicBezTo>
                  <a:cubicBezTo>
                    <a:pt x="104" y="64"/>
                    <a:pt x="104" y="65"/>
                    <a:pt x="104" y="65"/>
                  </a:cubicBezTo>
                  <a:close/>
                  <a:moveTo>
                    <a:pt x="104" y="64"/>
                  </a:move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lose/>
                  <a:moveTo>
                    <a:pt x="105" y="64"/>
                  </a:moveTo>
                  <a:cubicBezTo>
                    <a:pt x="105" y="65"/>
                    <a:pt x="104" y="64"/>
                    <a:pt x="104" y="64"/>
                  </a:cubicBezTo>
                  <a:cubicBezTo>
                    <a:pt x="104" y="64"/>
                    <a:pt x="105" y="64"/>
                    <a:pt x="104" y="64"/>
                  </a:cubicBezTo>
                  <a:cubicBezTo>
                    <a:pt x="105" y="64"/>
                    <a:pt x="104" y="64"/>
                    <a:pt x="105" y="64"/>
                  </a:cubicBezTo>
                  <a:close/>
                  <a:moveTo>
                    <a:pt x="105" y="64"/>
                  </a:moveTo>
                  <a:cubicBezTo>
                    <a:pt x="105" y="64"/>
                    <a:pt x="105" y="64"/>
                    <a:pt x="105" y="64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4" y="64"/>
                    <a:pt x="105" y="64"/>
                    <a:pt x="105" y="64"/>
                  </a:cubicBezTo>
                  <a:cubicBezTo>
                    <a:pt x="105" y="63"/>
                    <a:pt x="105" y="64"/>
                    <a:pt x="105" y="64"/>
                  </a:cubicBezTo>
                  <a:close/>
                  <a:moveTo>
                    <a:pt x="103" y="66"/>
                  </a:moveTo>
                  <a:cubicBezTo>
                    <a:pt x="103" y="66"/>
                    <a:pt x="103" y="66"/>
                    <a:pt x="103" y="66"/>
                  </a:cubicBezTo>
                  <a:cubicBezTo>
                    <a:pt x="103" y="66"/>
                    <a:pt x="103" y="66"/>
                    <a:pt x="103" y="66"/>
                  </a:cubicBezTo>
                  <a:close/>
                  <a:moveTo>
                    <a:pt x="106" y="61"/>
                  </a:moveTo>
                  <a:cubicBezTo>
                    <a:pt x="106" y="60"/>
                    <a:pt x="107" y="61"/>
                    <a:pt x="107" y="60"/>
                  </a:cubicBezTo>
                  <a:cubicBezTo>
                    <a:pt x="107" y="60"/>
                    <a:pt x="107" y="60"/>
                    <a:pt x="107" y="61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61"/>
                    <a:pt x="107" y="61"/>
                    <a:pt x="106" y="61"/>
                  </a:cubicBezTo>
                  <a:close/>
                  <a:moveTo>
                    <a:pt x="107" y="59"/>
                  </a:moveTo>
                  <a:cubicBezTo>
                    <a:pt x="108" y="59"/>
                    <a:pt x="108" y="59"/>
                    <a:pt x="108" y="60"/>
                  </a:cubicBezTo>
                  <a:cubicBezTo>
                    <a:pt x="108" y="60"/>
                    <a:pt x="108" y="59"/>
                    <a:pt x="107" y="59"/>
                  </a:cubicBezTo>
                  <a:close/>
                  <a:moveTo>
                    <a:pt x="107" y="59"/>
                  </a:moveTo>
                  <a:cubicBezTo>
                    <a:pt x="108" y="59"/>
                    <a:pt x="108" y="60"/>
                    <a:pt x="108" y="60"/>
                  </a:cubicBezTo>
                  <a:cubicBezTo>
                    <a:pt x="108" y="60"/>
                    <a:pt x="108" y="60"/>
                    <a:pt x="107" y="59"/>
                  </a:cubicBezTo>
                  <a:close/>
                  <a:moveTo>
                    <a:pt x="107" y="61"/>
                  </a:moveTo>
                  <a:cubicBezTo>
                    <a:pt x="107" y="61"/>
                    <a:pt x="107" y="61"/>
                    <a:pt x="108" y="61"/>
                  </a:cubicBezTo>
                  <a:cubicBezTo>
                    <a:pt x="107" y="61"/>
                    <a:pt x="107" y="61"/>
                    <a:pt x="107" y="61"/>
                  </a:cubicBezTo>
                  <a:close/>
                  <a:moveTo>
                    <a:pt x="108" y="60"/>
                  </a:move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7" y="60"/>
                  </a:cubicBezTo>
                  <a:cubicBezTo>
                    <a:pt x="107" y="60"/>
                    <a:pt x="107" y="60"/>
                    <a:pt x="108" y="60"/>
                  </a:cubicBezTo>
                  <a:close/>
                  <a:moveTo>
                    <a:pt x="107" y="65"/>
                  </a:moveTo>
                  <a:cubicBezTo>
                    <a:pt x="107" y="65"/>
                    <a:pt x="107" y="65"/>
                    <a:pt x="107" y="65"/>
                  </a:cubicBezTo>
                  <a:cubicBezTo>
                    <a:pt x="107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7" y="65"/>
                    <a:pt x="107" y="65"/>
                  </a:cubicBezTo>
                  <a:close/>
                  <a:moveTo>
                    <a:pt x="107" y="65"/>
                  </a:moveTo>
                  <a:cubicBezTo>
                    <a:pt x="107" y="65"/>
                    <a:pt x="107" y="65"/>
                    <a:pt x="107" y="65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65"/>
                    <a:pt x="107" y="65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  <a:moveTo>
                    <a:pt x="109" y="64"/>
                  </a:moveTo>
                  <a:cubicBezTo>
                    <a:pt x="109" y="64"/>
                    <a:pt x="109" y="64"/>
                    <a:pt x="108" y="63"/>
                  </a:cubicBezTo>
                  <a:cubicBezTo>
                    <a:pt x="109" y="63"/>
                    <a:pt x="109" y="64"/>
                    <a:pt x="109" y="64"/>
                  </a:cubicBezTo>
                  <a:close/>
                  <a:moveTo>
                    <a:pt x="106" y="69"/>
                  </a:moveTo>
                  <a:cubicBezTo>
                    <a:pt x="106" y="69"/>
                    <a:pt x="106" y="69"/>
                    <a:pt x="106" y="69"/>
                  </a:cubicBezTo>
                  <a:cubicBezTo>
                    <a:pt x="106" y="68"/>
                    <a:pt x="106" y="69"/>
                    <a:pt x="106" y="69"/>
                  </a:cubicBezTo>
                  <a:close/>
                  <a:moveTo>
                    <a:pt x="108" y="66"/>
                  </a:moveTo>
                  <a:cubicBezTo>
                    <a:pt x="108" y="66"/>
                    <a:pt x="108" y="66"/>
                    <a:pt x="108" y="66"/>
                  </a:cubicBezTo>
                  <a:cubicBezTo>
                    <a:pt x="108" y="66"/>
                    <a:pt x="108" y="66"/>
                    <a:pt x="108" y="66"/>
                  </a:cubicBezTo>
                  <a:close/>
                  <a:moveTo>
                    <a:pt x="109" y="67"/>
                  </a:moveTo>
                  <a:cubicBezTo>
                    <a:pt x="109" y="67"/>
                    <a:pt x="108" y="66"/>
                    <a:pt x="108" y="66"/>
                  </a:cubicBezTo>
                  <a:cubicBezTo>
                    <a:pt x="108" y="66"/>
                    <a:pt x="109" y="67"/>
                    <a:pt x="109" y="66"/>
                  </a:cubicBezTo>
                  <a:cubicBezTo>
                    <a:pt x="109" y="67"/>
                    <a:pt x="109" y="66"/>
                    <a:pt x="109" y="67"/>
                  </a:cubicBezTo>
                  <a:close/>
                  <a:moveTo>
                    <a:pt x="108" y="70"/>
                  </a:moveTo>
                  <a:cubicBezTo>
                    <a:pt x="108" y="70"/>
                    <a:pt x="108" y="70"/>
                    <a:pt x="108" y="70"/>
                  </a:cubicBezTo>
                  <a:cubicBezTo>
                    <a:pt x="108" y="70"/>
                    <a:pt x="108" y="70"/>
                    <a:pt x="107" y="70"/>
                  </a:cubicBezTo>
                  <a:cubicBezTo>
                    <a:pt x="107" y="69"/>
                    <a:pt x="108" y="70"/>
                    <a:pt x="108" y="70"/>
                  </a:cubicBezTo>
                  <a:close/>
                  <a:moveTo>
                    <a:pt x="109" y="66"/>
                  </a:moveTo>
                  <a:cubicBezTo>
                    <a:pt x="109" y="66"/>
                    <a:pt x="110" y="66"/>
                    <a:pt x="110" y="66"/>
                  </a:cubicBezTo>
                  <a:cubicBezTo>
                    <a:pt x="110" y="67"/>
                    <a:pt x="110" y="66"/>
                    <a:pt x="109" y="66"/>
                  </a:cubicBezTo>
                  <a:close/>
                  <a:moveTo>
                    <a:pt x="109" y="67"/>
                  </a:moveTo>
                  <a:cubicBezTo>
                    <a:pt x="109" y="67"/>
                    <a:pt x="109" y="67"/>
                    <a:pt x="109" y="67"/>
                  </a:cubicBezTo>
                  <a:cubicBezTo>
                    <a:pt x="109" y="67"/>
                    <a:pt x="109" y="67"/>
                    <a:pt x="109" y="67"/>
                  </a:cubicBezTo>
                  <a:close/>
                  <a:moveTo>
                    <a:pt x="109" y="67"/>
                  </a:moveTo>
                  <a:cubicBezTo>
                    <a:pt x="110" y="67"/>
                    <a:pt x="110" y="67"/>
                    <a:pt x="109" y="67"/>
                  </a:cubicBezTo>
                  <a:close/>
                  <a:moveTo>
                    <a:pt x="108" y="71"/>
                  </a:moveTo>
                  <a:cubicBezTo>
                    <a:pt x="108" y="71"/>
                    <a:pt x="108" y="71"/>
                    <a:pt x="108" y="71"/>
                  </a:cubicBezTo>
                  <a:cubicBezTo>
                    <a:pt x="108" y="71"/>
                    <a:pt x="109" y="71"/>
                    <a:pt x="108" y="71"/>
                  </a:cubicBezTo>
                  <a:close/>
                  <a:moveTo>
                    <a:pt x="112" y="66"/>
                  </a:moveTo>
                  <a:cubicBezTo>
                    <a:pt x="112" y="66"/>
                    <a:pt x="111" y="66"/>
                    <a:pt x="111" y="66"/>
                  </a:cubicBezTo>
                  <a:cubicBezTo>
                    <a:pt x="111" y="65"/>
                    <a:pt x="112" y="66"/>
                    <a:pt x="112" y="66"/>
                  </a:cubicBezTo>
                  <a:close/>
                  <a:moveTo>
                    <a:pt x="114" y="66"/>
                  </a:moveTo>
                  <a:cubicBezTo>
                    <a:pt x="114" y="66"/>
                    <a:pt x="113" y="66"/>
                    <a:pt x="113" y="66"/>
                  </a:cubicBezTo>
                  <a:cubicBezTo>
                    <a:pt x="113" y="65"/>
                    <a:pt x="114" y="66"/>
                    <a:pt x="114" y="66"/>
                  </a:cubicBezTo>
                  <a:close/>
                  <a:moveTo>
                    <a:pt x="112" y="70"/>
                  </a:moveTo>
                  <a:cubicBezTo>
                    <a:pt x="111" y="70"/>
                    <a:pt x="111" y="70"/>
                    <a:pt x="111" y="70"/>
                  </a:cubicBezTo>
                  <a:cubicBezTo>
                    <a:pt x="111" y="70"/>
                    <a:pt x="112" y="70"/>
                    <a:pt x="112" y="70"/>
                  </a:cubicBezTo>
                  <a:close/>
                  <a:moveTo>
                    <a:pt x="113" y="69"/>
                  </a:moveTo>
                  <a:cubicBezTo>
                    <a:pt x="113" y="69"/>
                    <a:pt x="112" y="69"/>
                    <a:pt x="112" y="69"/>
                  </a:cubicBezTo>
                  <a:cubicBezTo>
                    <a:pt x="113" y="69"/>
                    <a:pt x="113" y="69"/>
                    <a:pt x="113" y="69"/>
                  </a:cubicBezTo>
                  <a:close/>
                  <a:moveTo>
                    <a:pt x="115" y="65"/>
                  </a:move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lose/>
                  <a:moveTo>
                    <a:pt x="115" y="66"/>
                  </a:moveTo>
                  <a:cubicBezTo>
                    <a:pt x="115" y="66"/>
                    <a:pt x="115" y="66"/>
                    <a:pt x="115" y="67"/>
                  </a:cubicBezTo>
                  <a:cubicBezTo>
                    <a:pt x="115" y="67"/>
                    <a:pt x="115" y="66"/>
                    <a:pt x="115" y="66"/>
                  </a:cubicBezTo>
                  <a:close/>
                  <a:moveTo>
                    <a:pt x="116" y="65"/>
                  </a:move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lose/>
                  <a:moveTo>
                    <a:pt x="113" y="71"/>
                  </a:moveTo>
                  <a:cubicBezTo>
                    <a:pt x="113" y="71"/>
                    <a:pt x="113" y="71"/>
                    <a:pt x="113" y="71"/>
                  </a:cubicBezTo>
                  <a:cubicBezTo>
                    <a:pt x="113" y="71"/>
                    <a:pt x="114" y="71"/>
                    <a:pt x="113" y="71"/>
                  </a:cubicBezTo>
                  <a:close/>
                  <a:moveTo>
                    <a:pt x="118" y="65"/>
                  </a:moveTo>
                  <a:cubicBezTo>
                    <a:pt x="118" y="65"/>
                    <a:pt x="117" y="65"/>
                    <a:pt x="117" y="64"/>
                  </a:cubicBezTo>
                  <a:cubicBezTo>
                    <a:pt x="117" y="64"/>
                    <a:pt x="118" y="65"/>
                    <a:pt x="118" y="65"/>
                  </a:cubicBezTo>
                  <a:close/>
                  <a:moveTo>
                    <a:pt x="116" y="67"/>
                  </a:moveTo>
                  <a:cubicBezTo>
                    <a:pt x="116" y="67"/>
                    <a:pt x="116" y="67"/>
                    <a:pt x="116" y="67"/>
                  </a:cubicBezTo>
                  <a:cubicBezTo>
                    <a:pt x="116" y="67"/>
                    <a:pt x="116" y="67"/>
                    <a:pt x="116" y="67"/>
                  </a:cubicBezTo>
                  <a:close/>
                  <a:moveTo>
                    <a:pt x="118" y="73"/>
                  </a:moveTo>
                  <a:cubicBezTo>
                    <a:pt x="118" y="73"/>
                    <a:pt x="118" y="73"/>
                    <a:pt x="118" y="73"/>
                  </a:cubicBezTo>
                  <a:cubicBezTo>
                    <a:pt x="118" y="73"/>
                    <a:pt x="118" y="73"/>
                    <a:pt x="118" y="73"/>
                  </a:cubicBezTo>
                  <a:close/>
                  <a:moveTo>
                    <a:pt x="125" y="72"/>
                  </a:moveTo>
                  <a:cubicBezTo>
                    <a:pt x="125" y="72"/>
                    <a:pt x="126" y="72"/>
                    <a:pt x="126" y="72"/>
                  </a:cubicBezTo>
                  <a:cubicBezTo>
                    <a:pt x="126" y="72"/>
                    <a:pt x="125" y="72"/>
                    <a:pt x="125" y="72"/>
                  </a:cubicBezTo>
                  <a:close/>
                  <a:moveTo>
                    <a:pt x="124" y="76"/>
                  </a:moveTo>
                  <a:cubicBezTo>
                    <a:pt x="124" y="75"/>
                    <a:pt x="125" y="76"/>
                    <a:pt x="125" y="76"/>
                  </a:cubicBezTo>
                  <a:cubicBezTo>
                    <a:pt x="124" y="76"/>
                    <a:pt x="124" y="76"/>
                    <a:pt x="124" y="76"/>
                  </a:cubicBezTo>
                  <a:close/>
                  <a:moveTo>
                    <a:pt x="127" y="72"/>
                  </a:moveTo>
                  <a:cubicBezTo>
                    <a:pt x="127" y="73"/>
                    <a:pt x="127" y="73"/>
                    <a:pt x="127" y="73"/>
                  </a:cubicBezTo>
                  <a:cubicBezTo>
                    <a:pt x="127" y="73"/>
                    <a:pt x="127" y="73"/>
                    <a:pt x="127" y="73"/>
                  </a:cubicBezTo>
                  <a:cubicBezTo>
                    <a:pt x="127" y="73"/>
                    <a:pt x="127" y="73"/>
                    <a:pt x="127" y="73"/>
                  </a:cubicBezTo>
                  <a:cubicBezTo>
                    <a:pt x="127" y="73"/>
                    <a:pt x="127" y="72"/>
                    <a:pt x="127" y="72"/>
                  </a:cubicBezTo>
                  <a:close/>
                  <a:moveTo>
                    <a:pt x="131" y="75"/>
                  </a:moveTo>
                  <a:cubicBezTo>
                    <a:pt x="131" y="75"/>
                    <a:pt x="131" y="75"/>
                    <a:pt x="131" y="75"/>
                  </a:cubicBezTo>
                  <a:cubicBezTo>
                    <a:pt x="131" y="75"/>
                    <a:pt x="131" y="75"/>
                    <a:pt x="131" y="75"/>
                  </a:cubicBezTo>
                  <a:close/>
                  <a:moveTo>
                    <a:pt x="133" y="75"/>
                  </a:moveTo>
                  <a:cubicBezTo>
                    <a:pt x="133" y="75"/>
                    <a:pt x="134" y="75"/>
                    <a:pt x="134" y="75"/>
                  </a:cubicBezTo>
                  <a:cubicBezTo>
                    <a:pt x="134" y="75"/>
                    <a:pt x="133" y="75"/>
                    <a:pt x="133" y="75"/>
                  </a:cubicBezTo>
                  <a:close/>
                  <a:moveTo>
                    <a:pt x="135" y="76"/>
                  </a:moveTo>
                  <a:cubicBezTo>
                    <a:pt x="135" y="76"/>
                    <a:pt x="135" y="76"/>
                    <a:pt x="135" y="76"/>
                  </a:cubicBezTo>
                  <a:cubicBezTo>
                    <a:pt x="135" y="76"/>
                    <a:pt x="135" y="76"/>
                    <a:pt x="135" y="76"/>
                  </a:cubicBezTo>
                  <a:close/>
                  <a:moveTo>
                    <a:pt x="135" y="76"/>
                  </a:moveTo>
                  <a:cubicBezTo>
                    <a:pt x="135" y="76"/>
                    <a:pt x="135" y="76"/>
                    <a:pt x="135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5" y="76"/>
                    <a:pt x="135" y="76"/>
                  </a:cubicBezTo>
                  <a:close/>
                  <a:moveTo>
                    <a:pt x="135" y="77"/>
                  </a:moveTo>
                  <a:cubicBezTo>
                    <a:pt x="135" y="77"/>
                    <a:pt x="135" y="77"/>
                    <a:pt x="135" y="77"/>
                  </a:cubicBezTo>
                  <a:cubicBezTo>
                    <a:pt x="135" y="77"/>
                    <a:pt x="135" y="77"/>
                    <a:pt x="135" y="77"/>
                  </a:cubicBezTo>
                  <a:cubicBezTo>
                    <a:pt x="135" y="77"/>
                    <a:pt x="135" y="77"/>
                    <a:pt x="135" y="77"/>
                  </a:cubicBezTo>
                  <a:close/>
                  <a:moveTo>
                    <a:pt x="135" y="80"/>
                  </a:moveTo>
                  <a:cubicBezTo>
                    <a:pt x="135" y="80"/>
                    <a:pt x="135" y="79"/>
                    <a:pt x="135" y="79"/>
                  </a:cubicBezTo>
                  <a:cubicBezTo>
                    <a:pt x="135" y="79"/>
                    <a:pt x="135" y="79"/>
                    <a:pt x="135" y="80"/>
                  </a:cubicBezTo>
                  <a:close/>
                  <a:moveTo>
                    <a:pt x="139" y="78"/>
                  </a:moveTo>
                  <a:cubicBezTo>
                    <a:pt x="139" y="79"/>
                    <a:pt x="139" y="79"/>
                    <a:pt x="139" y="78"/>
                  </a:cubicBezTo>
                  <a:cubicBezTo>
                    <a:pt x="138" y="78"/>
                    <a:pt x="138" y="78"/>
                    <a:pt x="137" y="77"/>
                  </a:cubicBezTo>
                  <a:cubicBezTo>
                    <a:pt x="138" y="78"/>
                    <a:pt x="139" y="78"/>
                    <a:pt x="139" y="78"/>
                  </a:cubicBezTo>
                  <a:close/>
                  <a:moveTo>
                    <a:pt x="137" y="81"/>
                  </a:moveTo>
                  <a:cubicBezTo>
                    <a:pt x="137" y="81"/>
                    <a:pt x="137" y="81"/>
                    <a:pt x="136" y="80"/>
                  </a:cubicBezTo>
                  <a:cubicBezTo>
                    <a:pt x="136" y="80"/>
                    <a:pt x="137" y="81"/>
                    <a:pt x="137" y="81"/>
                  </a:cubicBezTo>
                  <a:close/>
                  <a:moveTo>
                    <a:pt x="140" y="79"/>
                  </a:moveTo>
                  <a:cubicBezTo>
                    <a:pt x="140" y="79"/>
                    <a:pt x="141" y="79"/>
                    <a:pt x="141" y="79"/>
                  </a:cubicBezTo>
                  <a:cubicBezTo>
                    <a:pt x="141" y="80"/>
                    <a:pt x="140" y="79"/>
                    <a:pt x="140" y="79"/>
                  </a:cubicBezTo>
                  <a:close/>
                  <a:moveTo>
                    <a:pt x="143" y="80"/>
                  </a:move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lose/>
                  <a:moveTo>
                    <a:pt x="143" y="80"/>
                  </a:moveTo>
                  <a:cubicBezTo>
                    <a:pt x="143" y="80"/>
                    <a:pt x="144" y="80"/>
                    <a:pt x="144" y="80"/>
                  </a:cubicBezTo>
                  <a:cubicBezTo>
                    <a:pt x="144" y="81"/>
                    <a:pt x="143" y="80"/>
                    <a:pt x="143" y="80"/>
                  </a:cubicBezTo>
                  <a:close/>
                  <a:moveTo>
                    <a:pt x="143" y="81"/>
                  </a:moveTo>
                  <a:cubicBezTo>
                    <a:pt x="143" y="82"/>
                    <a:pt x="143" y="82"/>
                    <a:pt x="143" y="82"/>
                  </a:cubicBezTo>
                  <a:cubicBezTo>
                    <a:pt x="143" y="81"/>
                    <a:pt x="143" y="82"/>
                    <a:pt x="143" y="82"/>
                  </a:cubicBezTo>
                  <a:cubicBezTo>
                    <a:pt x="143" y="81"/>
                    <a:pt x="143" y="82"/>
                    <a:pt x="143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3" y="81"/>
                    <a:pt x="143" y="82"/>
                    <a:pt x="143" y="81"/>
                  </a:cubicBezTo>
                  <a:close/>
                  <a:moveTo>
                    <a:pt x="141" y="85"/>
                  </a:moveTo>
                  <a:cubicBezTo>
                    <a:pt x="141" y="86"/>
                    <a:pt x="141" y="85"/>
                    <a:pt x="141" y="85"/>
                  </a:cubicBezTo>
                  <a:cubicBezTo>
                    <a:pt x="141" y="85"/>
                    <a:pt x="141" y="85"/>
                    <a:pt x="141" y="85"/>
                  </a:cubicBezTo>
                  <a:close/>
                  <a:moveTo>
                    <a:pt x="144" y="83"/>
                  </a:moveTo>
                  <a:cubicBezTo>
                    <a:pt x="144" y="83"/>
                    <a:pt x="143" y="82"/>
                    <a:pt x="143" y="82"/>
                  </a:cubicBezTo>
                  <a:cubicBezTo>
                    <a:pt x="143" y="82"/>
                    <a:pt x="144" y="82"/>
                    <a:pt x="144" y="83"/>
                  </a:cubicBezTo>
                  <a:close/>
                  <a:moveTo>
                    <a:pt x="144" y="81"/>
                  </a:move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lose/>
                  <a:moveTo>
                    <a:pt x="144" y="82"/>
                  </a:moveTo>
                  <a:cubicBezTo>
                    <a:pt x="144" y="82"/>
                    <a:pt x="144" y="82"/>
                    <a:pt x="144" y="82"/>
                  </a:cubicBezTo>
                  <a:cubicBezTo>
                    <a:pt x="144" y="81"/>
                    <a:pt x="144" y="82"/>
                    <a:pt x="145" y="82"/>
                  </a:cubicBezTo>
                  <a:cubicBezTo>
                    <a:pt x="145" y="82"/>
                    <a:pt x="144" y="81"/>
                    <a:pt x="144" y="82"/>
                  </a:cubicBezTo>
                  <a:close/>
                  <a:moveTo>
                    <a:pt x="145" y="83"/>
                  </a:moveTo>
                  <a:cubicBezTo>
                    <a:pt x="145" y="83"/>
                    <a:pt x="144" y="83"/>
                    <a:pt x="144" y="83"/>
                  </a:cubicBezTo>
                  <a:cubicBezTo>
                    <a:pt x="144" y="83"/>
                    <a:pt x="145" y="83"/>
                    <a:pt x="145" y="83"/>
                  </a:cubicBezTo>
                  <a:close/>
                  <a:moveTo>
                    <a:pt x="144" y="83"/>
                  </a:moveTo>
                  <a:cubicBezTo>
                    <a:pt x="144" y="83"/>
                    <a:pt x="145" y="83"/>
                    <a:pt x="145" y="83"/>
                  </a:cubicBezTo>
                  <a:cubicBezTo>
                    <a:pt x="145" y="83"/>
                    <a:pt x="144" y="83"/>
                    <a:pt x="144" y="83"/>
                  </a:cubicBezTo>
                  <a:close/>
                  <a:moveTo>
                    <a:pt x="145" y="82"/>
                  </a:moveTo>
                  <a:cubicBezTo>
                    <a:pt x="145" y="83"/>
                    <a:pt x="145" y="82"/>
                    <a:pt x="145" y="82"/>
                  </a:cubicBezTo>
                  <a:cubicBezTo>
                    <a:pt x="145" y="82"/>
                    <a:pt x="145" y="82"/>
                    <a:pt x="145" y="82"/>
                  </a:cubicBezTo>
                  <a:cubicBezTo>
                    <a:pt x="145" y="82"/>
                    <a:pt x="145" y="82"/>
                    <a:pt x="145" y="82"/>
                  </a:cubicBezTo>
                  <a:cubicBezTo>
                    <a:pt x="145" y="82"/>
                    <a:pt x="145" y="82"/>
                    <a:pt x="145" y="82"/>
                  </a:cubicBezTo>
                  <a:close/>
                  <a:moveTo>
                    <a:pt x="147" y="82"/>
                  </a:move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7" y="82"/>
                  </a:cubicBezTo>
                  <a:close/>
                  <a:moveTo>
                    <a:pt x="144" y="87"/>
                  </a:moveTo>
                  <a:cubicBezTo>
                    <a:pt x="144" y="88"/>
                    <a:pt x="144" y="87"/>
                    <a:pt x="144" y="87"/>
                  </a:cubicBezTo>
                  <a:cubicBezTo>
                    <a:pt x="144" y="87"/>
                    <a:pt x="144" y="87"/>
                    <a:pt x="144" y="87"/>
                  </a:cubicBezTo>
                  <a:close/>
                  <a:moveTo>
                    <a:pt x="145" y="88"/>
                  </a:moveTo>
                  <a:cubicBezTo>
                    <a:pt x="145" y="89"/>
                    <a:pt x="145" y="88"/>
                    <a:pt x="145" y="88"/>
                  </a:cubicBezTo>
                  <a:cubicBezTo>
                    <a:pt x="145" y="88"/>
                    <a:pt x="145" y="88"/>
                    <a:pt x="145" y="88"/>
                  </a:cubicBezTo>
                  <a:close/>
                  <a:moveTo>
                    <a:pt x="149" y="84"/>
                  </a:moveTo>
                  <a:cubicBezTo>
                    <a:pt x="149" y="84"/>
                    <a:pt x="150" y="85"/>
                    <a:pt x="151" y="86"/>
                  </a:cubicBezTo>
                  <a:cubicBezTo>
                    <a:pt x="152" y="86"/>
                    <a:pt x="153" y="87"/>
                    <a:pt x="153" y="87"/>
                  </a:cubicBezTo>
                  <a:cubicBezTo>
                    <a:pt x="152" y="86"/>
                    <a:pt x="150" y="85"/>
                    <a:pt x="149" y="84"/>
                  </a:cubicBezTo>
                  <a:close/>
                  <a:moveTo>
                    <a:pt x="150" y="84"/>
                  </a:move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lose/>
                  <a:moveTo>
                    <a:pt x="149" y="86"/>
                  </a:moveTo>
                  <a:cubicBezTo>
                    <a:pt x="149" y="86"/>
                    <a:pt x="149" y="86"/>
                    <a:pt x="149" y="86"/>
                  </a:cubicBezTo>
                  <a:cubicBezTo>
                    <a:pt x="149" y="86"/>
                    <a:pt x="149" y="86"/>
                    <a:pt x="149" y="86"/>
                  </a:cubicBezTo>
                  <a:cubicBezTo>
                    <a:pt x="149" y="86"/>
                    <a:pt x="149" y="86"/>
                    <a:pt x="149" y="86"/>
                  </a:cubicBezTo>
                  <a:close/>
                  <a:moveTo>
                    <a:pt x="151" y="84"/>
                  </a:moveTo>
                  <a:cubicBezTo>
                    <a:pt x="151" y="84"/>
                    <a:pt x="150" y="84"/>
                    <a:pt x="150" y="84"/>
                  </a:cubicBezTo>
                  <a:cubicBezTo>
                    <a:pt x="150" y="84"/>
                    <a:pt x="151" y="84"/>
                    <a:pt x="151" y="84"/>
                  </a:cubicBezTo>
                  <a:close/>
                  <a:moveTo>
                    <a:pt x="151" y="85"/>
                  </a:moveTo>
                  <a:cubicBezTo>
                    <a:pt x="151" y="85"/>
                    <a:pt x="150" y="85"/>
                    <a:pt x="150" y="84"/>
                  </a:cubicBezTo>
                  <a:cubicBezTo>
                    <a:pt x="150" y="84"/>
                    <a:pt x="151" y="85"/>
                    <a:pt x="151" y="85"/>
                  </a:cubicBezTo>
                  <a:close/>
                  <a:moveTo>
                    <a:pt x="151" y="84"/>
                  </a:moveTo>
                  <a:cubicBezTo>
                    <a:pt x="151" y="84"/>
                    <a:pt x="151" y="84"/>
                    <a:pt x="152" y="85"/>
                  </a:cubicBezTo>
                  <a:cubicBezTo>
                    <a:pt x="152" y="85"/>
                    <a:pt x="152" y="85"/>
                    <a:pt x="151" y="85"/>
                  </a:cubicBezTo>
                  <a:cubicBezTo>
                    <a:pt x="152" y="85"/>
                    <a:pt x="151" y="84"/>
                    <a:pt x="151" y="84"/>
                  </a:cubicBezTo>
                  <a:close/>
                  <a:moveTo>
                    <a:pt x="150" y="87"/>
                  </a:moveTo>
                  <a:cubicBezTo>
                    <a:pt x="150" y="87"/>
                    <a:pt x="150" y="86"/>
                    <a:pt x="150" y="86"/>
                  </a:cubicBezTo>
                  <a:cubicBezTo>
                    <a:pt x="150" y="86"/>
                    <a:pt x="150" y="87"/>
                    <a:pt x="150" y="87"/>
                  </a:cubicBezTo>
                  <a:close/>
                  <a:moveTo>
                    <a:pt x="149" y="91"/>
                  </a:moveTo>
                  <a:cubicBezTo>
                    <a:pt x="149" y="91"/>
                    <a:pt x="149" y="92"/>
                    <a:pt x="149" y="92"/>
                  </a:cubicBezTo>
                  <a:cubicBezTo>
                    <a:pt x="149" y="92"/>
                    <a:pt x="149" y="92"/>
                    <a:pt x="149" y="91"/>
                  </a:cubicBezTo>
                  <a:close/>
                  <a:moveTo>
                    <a:pt x="152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2" y="88"/>
                  </a:cubicBezTo>
                  <a:close/>
                  <a:moveTo>
                    <a:pt x="152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2" y="88"/>
                    <a:pt x="152" y="88"/>
                  </a:cubicBezTo>
                  <a:close/>
                  <a:moveTo>
                    <a:pt x="153" y="88"/>
                  </a:move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3" y="88"/>
                    <a:pt x="154" y="89"/>
                  </a:cubicBezTo>
                  <a:cubicBezTo>
                    <a:pt x="153" y="89"/>
                    <a:pt x="153" y="88"/>
                    <a:pt x="153" y="88"/>
                  </a:cubicBezTo>
                  <a:close/>
                  <a:moveTo>
                    <a:pt x="155" y="86"/>
                  </a:moveTo>
                  <a:cubicBezTo>
                    <a:pt x="155" y="87"/>
                    <a:pt x="154" y="86"/>
                    <a:pt x="154" y="86"/>
                  </a:cubicBezTo>
                  <a:cubicBezTo>
                    <a:pt x="154" y="86"/>
                    <a:pt x="155" y="86"/>
                    <a:pt x="155" y="86"/>
                  </a:cubicBezTo>
                  <a:close/>
                  <a:moveTo>
                    <a:pt x="152" y="93"/>
                  </a:moveTo>
                  <a:cubicBezTo>
                    <a:pt x="152" y="93"/>
                    <a:pt x="151" y="93"/>
                    <a:pt x="151" y="93"/>
                  </a:cubicBezTo>
                  <a:cubicBezTo>
                    <a:pt x="151" y="93"/>
                    <a:pt x="151" y="93"/>
                    <a:pt x="152" y="93"/>
                  </a:cubicBezTo>
                  <a:close/>
                  <a:moveTo>
                    <a:pt x="154" y="88"/>
                  </a:move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8"/>
                    <a:pt x="154" y="89"/>
                    <a:pt x="154" y="88"/>
                  </a:cubicBezTo>
                  <a:close/>
                  <a:moveTo>
                    <a:pt x="155" y="87"/>
                  </a:moveTo>
                  <a:cubicBezTo>
                    <a:pt x="155" y="87"/>
                    <a:pt x="156" y="87"/>
                    <a:pt x="156" y="87"/>
                  </a:cubicBezTo>
                  <a:cubicBezTo>
                    <a:pt x="156" y="87"/>
                    <a:pt x="155" y="87"/>
                    <a:pt x="155" y="87"/>
                  </a:cubicBezTo>
                  <a:close/>
                  <a:moveTo>
                    <a:pt x="154" y="88"/>
                  </a:moveTo>
                  <a:cubicBezTo>
                    <a:pt x="154" y="88"/>
                    <a:pt x="155" y="88"/>
                    <a:pt x="155" y="88"/>
                  </a:cubicBezTo>
                  <a:cubicBezTo>
                    <a:pt x="155" y="88"/>
                    <a:pt x="155" y="88"/>
                    <a:pt x="154" y="88"/>
                  </a:cubicBezTo>
                  <a:close/>
                  <a:moveTo>
                    <a:pt x="152" y="93"/>
                  </a:moveTo>
                  <a:cubicBezTo>
                    <a:pt x="152" y="93"/>
                    <a:pt x="153" y="93"/>
                    <a:pt x="153" y="93"/>
                  </a:cubicBezTo>
                  <a:cubicBezTo>
                    <a:pt x="153" y="93"/>
                    <a:pt x="152" y="93"/>
                    <a:pt x="152" y="93"/>
                  </a:cubicBezTo>
                  <a:close/>
                  <a:moveTo>
                    <a:pt x="154" y="91"/>
                  </a:moveTo>
                  <a:cubicBezTo>
                    <a:pt x="154" y="91"/>
                    <a:pt x="154" y="91"/>
                    <a:pt x="153" y="91"/>
                  </a:cubicBezTo>
                  <a:cubicBezTo>
                    <a:pt x="153" y="91"/>
                    <a:pt x="154" y="91"/>
                    <a:pt x="154" y="91"/>
                  </a:cubicBezTo>
                  <a:close/>
                  <a:moveTo>
                    <a:pt x="155" y="89"/>
                  </a:moveTo>
                  <a:cubicBezTo>
                    <a:pt x="155" y="89"/>
                    <a:pt x="155" y="90"/>
                    <a:pt x="155" y="90"/>
                  </a:cubicBezTo>
                  <a:cubicBezTo>
                    <a:pt x="155" y="90"/>
                    <a:pt x="155" y="90"/>
                    <a:pt x="155" y="89"/>
                  </a:cubicBezTo>
                  <a:close/>
                  <a:moveTo>
                    <a:pt x="157" y="88"/>
                  </a:moveTo>
                  <a:cubicBezTo>
                    <a:pt x="157" y="88"/>
                    <a:pt x="156" y="87"/>
                    <a:pt x="156" y="87"/>
                  </a:cubicBezTo>
                  <a:cubicBezTo>
                    <a:pt x="156" y="87"/>
                    <a:pt x="157" y="87"/>
                    <a:pt x="157" y="88"/>
                  </a:cubicBezTo>
                  <a:close/>
                  <a:moveTo>
                    <a:pt x="155" y="92"/>
                  </a:moveTo>
                  <a:cubicBezTo>
                    <a:pt x="155" y="92"/>
                    <a:pt x="154" y="91"/>
                    <a:pt x="154" y="91"/>
                  </a:cubicBezTo>
                  <a:cubicBezTo>
                    <a:pt x="155" y="91"/>
                    <a:pt x="155" y="92"/>
                    <a:pt x="155" y="92"/>
                  </a:cubicBezTo>
                  <a:close/>
                  <a:moveTo>
                    <a:pt x="153" y="94"/>
                  </a:moveTo>
                  <a:cubicBezTo>
                    <a:pt x="153" y="94"/>
                    <a:pt x="153" y="94"/>
                    <a:pt x="153" y="94"/>
                  </a:cubicBezTo>
                  <a:cubicBezTo>
                    <a:pt x="153" y="94"/>
                    <a:pt x="153" y="94"/>
                    <a:pt x="153" y="94"/>
                  </a:cubicBezTo>
                  <a:close/>
                  <a:moveTo>
                    <a:pt x="158" y="89"/>
                  </a:moveTo>
                  <a:cubicBezTo>
                    <a:pt x="158" y="89"/>
                    <a:pt x="158" y="88"/>
                    <a:pt x="158" y="88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8" y="89"/>
                    <a:pt x="157" y="88"/>
                    <a:pt x="158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8" y="88"/>
                    <a:pt x="158" y="89"/>
                  </a:cubicBezTo>
                  <a:close/>
                  <a:moveTo>
                    <a:pt x="154" y="95"/>
                  </a:move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3" y="95"/>
                    <a:pt x="153" y="95"/>
                  </a:cubicBezTo>
                  <a:cubicBezTo>
                    <a:pt x="153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7" y="90"/>
                  </a:moveTo>
                  <a:cubicBezTo>
                    <a:pt x="157" y="90"/>
                    <a:pt x="156" y="90"/>
                    <a:pt x="156" y="90"/>
                  </a:cubicBezTo>
                  <a:cubicBezTo>
                    <a:pt x="156" y="90"/>
                    <a:pt x="157" y="90"/>
                    <a:pt x="157" y="90"/>
                  </a:cubicBezTo>
                  <a:close/>
                  <a:moveTo>
                    <a:pt x="157" y="91"/>
                  </a:moveTo>
                  <a:cubicBezTo>
                    <a:pt x="157" y="91"/>
                    <a:pt x="156" y="91"/>
                    <a:pt x="156" y="90"/>
                  </a:cubicBezTo>
                  <a:cubicBezTo>
                    <a:pt x="156" y="90"/>
                    <a:pt x="157" y="91"/>
                    <a:pt x="157" y="91"/>
                  </a:cubicBezTo>
                  <a:close/>
                  <a:moveTo>
                    <a:pt x="155" y="95"/>
                  </a:moveTo>
                  <a:cubicBezTo>
                    <a:pt x="155" y="95"/>
                    <a:pt x="154" y="95"/>
                    <a:pt x="154" y="95"/>
                  </a:cubicBezTo>
                  <a:cubicBezTo>
                    <a:pt x="155" y="95"/>
                    <a:pt x="155" y="95"/>
                    <a:pt x="155" y="95"/>
                  </a:cubicBezTo>
                  <a:close/>
                  <a:moveTo>
                    <a:pt x="155" y="96"/>
                  </a:moveTo>
                  <a:cubicBezTo>
                    <a:pt x="155" y="96"/>
                    <a:pt x="155" y="96"/>
                    <a:pt x="155" y="96"/>
                  </a:cubicBezTo>
                  <a:cubicBezTo>
                    <a:pt x="155" y="96"/>
                    <a:pt x="155" y="95"/>
                    <a:pt x="154" y="95"/>
                  </a:cubicBezTo>
                  <a:cubicBezTo>
                    <a:pt x="155" y="95"/>
                    <a:pt x="155" y="96"/>
                    <a:pt x="155" y="96"/>
                  </a:cubicBezTo>
                  <a:close/>
                  <a:moveTo>
                    <a:pt x="157" y="93"/>
                  </a:moveTo>
                  <a:cubicBezTo>
                    <a:pt x="157" y="93"/>
                    <a:pt x="157" y="93"/>
                    <a:pt x="157" y="93"/>
                  </a:cubicBezTo>
                  <a:cubicBezTo>
                    <a:pt x="157" y="93"/>
                    <a:pt x="157" y="93"/>
                    <a:pt x="157" y="93"/>
                  </a:cubicBezTo>
                  <a:cubicBezTo>
                    <a:pt x="157" y="93"/>
                    <a:pt x="157" y="93"/>
                    <a:pt x="157" y="93"/>
                  </a:cubicBezTo>
                  <a:close/>
                  <a:moveTo>
                    <a:pt x="156" y="96"/>
                  </a:moveTo>
                  <a:cubicBezTo>
                    <a:pt x="156" y="96"/>
                    <a:pt x="156" y="96"/>
                    <a:pt x="156" y="96"/>
                  </a:cubicBezTo>
                  <a:cubicBezTo>
                    <a:pt x="156" y="96"/>
                    <a:pt x="156" y="96"/>
                    <a:pt x="156" y="96"/>
                  </a:cubicBezTo>
                  <a:close/>
                  <a:moveTo>
                    <a:pt x="160" y="90"/>
                  </a:moveTo>
                  <a:cubicBezTo>
                    <a:pt x="159" y="90"/>
                    <a:pt x="159" y="90"/>
                    <a:pt x="159" y="90"/>
                  </a:cubicBezTo>
                  <a:cubicBezTo>
                    <a:pt x="159" y="90"/>
                    <a:pt x="160" y="90"/>
                    <a:pt x="159" y="90"/>
                  </a:cubicBezTo>
                  <a:cubicBezTo>
                    <a:pt x="160" y="90"/>
                    <a:pt x="160" y="90"/>
                    <a:pt x="160" y="90"/>
                  </a:cubicBezTo>
                  <a:close/>
                  <a:moveTo>
                    <a:pt x="161" y="92"/>
                  </a:moveTo>
                  <a:cubicBezTo>
                    <a:pt x="160" y="92"/>
                    <a:pt x="160" y="91"/>
                    <a:pt x="160" y="91"/>
                  </a:cubicBezTo>
                  <a:cubicBezTo>
                    <a:pt x="160" y="91"/>
                    <a:pt x="161" y="91"/>
                    <a:pt x="161" y="92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22" y="6"/>
                  </a:moveTo>
                  <a:cubicBezTo>
                    <a:pt x="23" y="6"/>
                    <a:pt x="23" y="6"/>
                    <a:pt x="24" y="7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4" y="7"/>
                    <a:pt x="24" y="7"/>
                    <a:pt x="24" y="8"/>
                  </a:cubicBezTo>
                  <a:cubicBezTo>
                    <a:pt x="25" y="8"/>
                    <a:pt x="25" y="8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7" y="10"/>
                    <a:pt x="28" y="9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9" y="11"/>
                    <a:pt x="30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9" y="11"/>
                    <a:pt x="30" y="11"/>
                    <a:pt x="30" y="11"/>
                  </a:cubicBezTo>
                  <a:cubicBezTo>
                    <a:pt x="30" y="12"/>
                    <a:pt x="30" y="11"/>
                    <a:pt x="30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0" y="12"/>
                  </a:cubicBezTo>
                  <a:cubicBezTo>
                    <a:pt x="31" y="12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2" y="14"/>
                    <a:pt x="32" y="14"/>
                  </a:cubicBezTo>
                  <a:cubicBezTo>
                    <a:pt x="32" y="14"/>
                    <a:pt x="33" y="14"/>
                    <a:pt x="33" y="14"/>
                  </a:cubicBezTo>
                  <a:cubicBezTo>
                    <a:pt x="33" y="14"/>
                    <a:pt x="33" y="15"/>
                    <a:pt x="33" y="14"/>
                  </a:cubicBezTo>
                  <a:cubicBezTo>
                    <a:pt x="33" y="15"/>
                    <a:pt x="34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6" y="16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8"/>
                    <a:pt x="39" y="18"/>
                    <a:pt x="39" y="19"/>
                  </a:cubicBezTo>
                  <a:cubicBezTo>
                    <a:pt x="39" y="19"/>
                    <a:pt x="39" y="19"/>
                    <a:pt x="38" y="18"/>
                  </a:cubicBezTo>
                  <a:cubicBezTo>
                    <a:pt x="38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40" y="20"/>
                    <a:pt x="39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1" y="20"/>
                  </a:cubicBezTo>
                  <a:cubicBezTo>
                    <a:pt x="41" y="20"/>
                    <a:pt x="41" y="20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2" y="21"/>
                    <a:pt x="42" y="21"/>
                  </a:cubicBezTo>
                  <a:cubicBezTo>
                    <a:pt x="42" y="21"/>
                    <a:pt x="42" y="22"/>
                    <a:pt x="43" y="21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2" y="22"/>
                    <a:pt x="41" y="21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2" y="21"/>
                    <a:pt x="42" y="21"/>
                  </a:cubicBezTo>
                  <a:cubicBezTo>
                    <a:pt x="42" y="22"/>
                    <a:pt x="42" y="21"/>
                    <a:pt x="42" y="22"/>
                  </a:cubicBezTo>
                  <a:cubicBezTo>
                    <a:pt x="42" y="22"/>
                    <a:pt x="42" y="22"/>
                    <a:pt x="43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3" y="22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4" y="23"/>
                    <a:pt x="44" y="23"/>
                  </a:cubicBezTo>
                  <a:cubicBezTo>
                    <a:pt x="43" y="23"/>
                    <a:pt x="43" y="23"/>
                    <a:pt x="43" y="22"/>
                  </a:cubicBezTo>
                  <a:cubicBezTo>
                    <a:pt x="43" y="22"/>
                    <a:pt x="44" y="23"/>
                    <a:pt x="43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5" y="24"/>
                    <a:pt x="45" y="24"/>
                  </a:cubicBezTo>
                  <a:cubicBezTo>
                    <a:pt x="45" y="23"/>
                    <a:pt x="45" y="23"/>
                    <a:pt x="44" y="23"/>
                  </a:cubicBezTo>
                  <a:cubicBezTo>
                    <a:pt x="45" y="23"/>
                    <a:pt x="44" y="23"/>
                    <a:pt x="44" y="22"/>
                  </a:cubicBezTo>
                  <a:cubicBezTo>
                    <a:pt x="44" y="23"/>
                    <a:pt x="45" y="23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5"/>
                    <a:pt x="47" y="25"/>
                  </a:cubicBezTo>
                  <a:cubicBezTo>
                    <a:pt x="47" y="25"/>
                    <a:pt x="47" y="25"/>
                    <a:pt x="48" y="25"/>
                  </a:cubicBezTo>
                  <a:cubicBezTo>
                    <a:pt x="48" y="25"/>
                    <a:pt x="47" y="25"/>
                    <a:pt x="47" y="2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8" y="25"/>
                    <a:pt x="48" y="26"/>
                  </a:cubicBezTo>
                  <a:cubicBezTo>
                    <a:pt x="48" y="26"/>
                    <a:pt x="48" y="25"/>
                    <a:pt x="48" y="25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50" y="26"/>
                  </a:cubicBezTo>
                  <a:cubicBezTo>
                    <a:pt x="50" y="27"/>
                    <a:pt x="49" y="27"/>
                    <a:pt x="50" y="27"/>
                  </a:cubicBezTo>
                  <a:cubicBezTo>
                    <a:pt x="50" y="27"/>
                    <a:pt x="50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8"/>
                    <a:pt x="51" y="28"/>
                  </a:cubicBezTo>
                  <a:cubicBezTo>
                    <a:pt x="51" y="28"/>
                    <a:pt x="52" y="28"/>
                    <a:pt x="51" y="28"/>
                  </a:cubicBezTo>
                  <a:cubicBezTo>
                    <a:pt x="52" y="28"/>
                    <a:pt x="53" y="28"/>
                    <a:pt x="53" y="29"/>
                  </a:cubicBezTo>
                  <a:cubicBezTo>
                    <a:pt x="53" y="29"/>
                    <a:pt x="54" y="29"/>
                    <a:pt x="53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5" y="30"/>
                    <a:pt x="55" y="30"/>
                    <a:pt x="56" y="30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7" y="31"/>
                    <a:pt x="56" y="31"/>
                    <a:pt x="57" y="31"/>
                  </a:cubicBezTo>
                  <a:cubicBezTo>
                    <a:pt x="57" y="31"/>
                    <a:pt x="56" y="30"/>
                    <a:pt x="56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3" y="29"/>
                    <a:pt x="53" y="29"/>
                    <a:pt x="51" y="28"/>
                  </a:cubicBezTo>
                  <a:cubicBezTo>
                    <a:pt x="51" y="28"/>
                    <a:pt x="51" y="28"/>
                    <a:pt x="51" y="27"/>
                  </a:cubicBezTo>
                  <a:cubicBezTo>
                    <a:pt x="51" y="27"/>
                    <a:pt x="51" y="28"/>
                    <a:pt x="51" y="28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6"/>
                    <a:pt x="49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8"/>
                    <a:pt x="50" y="27"/>
                    <a:pt x="50" y="27"/>
                  </a:cubicBezTo>
                  <a:cubicBezTo>
                    <a:pt x="50" y="27"/>
                    <a:pt x="51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7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1" y="28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0" y="28"/>
                    <a:pt x="49" y="28"/>
                    <a:pt x="49" y="28"/>
                  </a:cubicBezTo>
                  <a:cubicBezTo>
                    <a:pt x="49" y="27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6"/>
                    <a:pt x="46" y="26"/>
                    <a:pt x="46" y="26"/>
                  </a:cubicBezTo>
                  <a:cubicBezTo>
                    <a:pt x="46" y="26"/>
                    <a:pt x="47" y="26"/>
                    <a:pt x="47" y="27"/>
                  </a:cubicBezTo>
                  <a:cubicBezTo>
                    <a:pt x="47" y="26"/>
                    <a:pt x="48" y="27"/>
                    <a:pt x="48" y="27"/>
                  </a:cubicBezTo>
                  <a:cubicBezTo>
                    <a:pt x="48" y="27"/>
                    <a:pt x="48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8" y="26"/>
                    <a:pt x="48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5"/>
                    <a:pt x="47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7" y="25"/>
                    <a:pt x="46" y="25"/>
                    <a:pt x="47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4" y="24"/>
                    <a:pt x="43" y="24"/>
                    <a:pt x="42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2"/>
                    <a:pt x="42" y="22"/>
                    <a:pt x="42" y="23"/>
                  </a:cubicBezTo>
                  <a:cubicBezTo>
                    <a:pt x="42" y="22"/>
                    <a:pt x="41" y="22"/>
                    <a:pt x="42" y="22"/>
                  </a:cubicBezTo>
                  <a:cubicBezTo>
                    <a:pt x="41" y="22"/>
                    <a:pt x="41" y="22"/>
                    <a:pt x="40" y="22"/>
                  </a:cubicBezTo>
                  <a:cubicBezTo>
                    <a:pt x="40" y="22"/>
                    <a:pt x="40" y="22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2"/>
                    <a:pt x="40" y="22"/>
                    <a:pt x="40" y="21"/>
                  </a:cubicBezTo>
                  <a:cubicBezTo>
                    <a:pt x="40" y="22"/>
                    <a:pt x="40" y="21"/>
                    <a:pt x="40" y="22"/>
                  </a:cubicBezTo>
                  <a:cubicBezTo>
                    <a:pt x="40" y="22"/>
                    <a:pt x="40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40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0"/>
                    <a:pt x="39" y="20"/>
                  </a:cubicBezTo>
                  <a:cubicBezTo>
                    <a:pt x="39" y="20"/>
                    <a:pt x="38" y="20"/>
                    <a:pt x="38" y="20"/>
                  </a:cubicBezTo>
                  <a:cubicBezTo>
                    <a:pt x="38" y="20"/>
                    <a:pt x="38" y="20"/>
                    <a:pt x="37" y="20"/>
                  </a:cubicBezTo>
                  <a:cubicBezTo>
                    <a:pt x="37" y="19"/>
                    <a:pt x="36" y="19"/>
                    <a:pt x="36" y="19"/>
                  </a:cubicBezTo>
                  <a:cubicBezTo>
                    <a:pt x="35" y="19"/>
                    <a:pt x="35" y="18"/>
                    <a:pt x="35" y="18"/>
                  </a:cubicBezTo>
                  <a:cubicBezTo>
                    <a:pt x="35" y="18"/>
                    <a:pt x="35" y="18"/>
                    <a:pt x="35" y="19"/>
                  </a:cubicBezTo>
                  <a:cubicBezTo>
                    <a:pt x="35" y="19"/>
                    <a:pt x="35" y="19"/>
                    <a:pt x="35" y="18"/>
                  </a:cubicBezTo>
                  <a:cubicBezTo>
                    <a:pt x="35" y="19"/>
                    <a:pt x="35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7" y="19"/>
                  </a:cubicBezTo>
                  <a:cubicBezTo>
                    <a:pt x="37" y="20"/>
                    <a:pt x="37" y="20"/>
                    <a:pt x="38" y="20"/>
                  </a:cubicBezTo>
                  <a:cubicBezTo>
                    <a:pt x="38" y="20"/>
                    <a:pt x="38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1" y="22"/>
                    <a:pt x="41" y="23"/>
                    <a:pt x="41" y="22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42" y="23"/>
                    <a:pt x="41" y="23"/>
                  </a:cubicBezTo>
                  <a:cubicBezTo>
                    <a:pt x="41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3" y="24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2" y="25"/>
                    <a:pt x="43" y="25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1" y="24"/>
                  </a:cubicBezTo>
                  <a:cubicBezTo>
                    <a:pt x="41" y="24"/>
                    <a:pt x="41" y="24"/>
                    <a:pt x="41" y="23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5"/>
                    <a:pt x="42" y="24"/>
                    <a:pt x="42" y="24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4"/>
                    <a:pt x="42" y="25"/>
                    <a:pt x="42" y="25"/>
                  </a:cubicBezTo>
                  <a:cubicBezTo>
                    <a:pt x="42" y="25"/>
                    <a:pt x="42" y="25"/>
                    <a:pt x="43" y="25"/>
                  </a:cubicBezTo>
                  <a:cubicBezTo>
                    <a:pt x="43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4" y="26"/>
                  </a:cubicBezTo>
                  <a:cubicBezTo>
                    <a:pt x="43" y="26"/>
                    <a:pt x="43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6"/>
                    <a:pt x="43" y="27"/>
                    <a:pt x="44" y="26"/>
                  </a:cubicBezTo>
                  <a:cubicBezTo>
                    <a:pt x="44" y="26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5" y="27"/>
                    <a:pt x="44" y="27"/>
                    <a:pt x="44" y="26"/>
                  </a:cubicBezTo>
                  <a:cubicBezTo>
                    <a:pt x="45" y="26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4" y="27"/>
                    <a:pt x="44" y="27"/>
                  </a:cubicBezTo>
                  <a:cubicBezTo>
                    <a:pt x="44" y="27"/>
                    <a:pt x="45" y="27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7"/>
                    <a:pt x="45" y="27"/>
                  </a:cubicBezTo>
                  <a:cubicBezTo>
                    <a:pt x="45" y="27"/>
                    <a:pt x="46" y="27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7" y="29"/>
                  </a:cubicBezTo>
                  <a:cubicBezTo>
                    <a:pt x="47" y="29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5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6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6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7"/>
                  </a:cubicBezTo>
                  <a:cubicBezTo>
                    <a:pt x="47" y="28"/>
                    <a:pt x="47" y="28"/>
                    <a:pt x="48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8" y="28"/>
                    <a:pt x="48" y="28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50" y="29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1"/>
                  </a:cubicBezTo>
                  <a:cubicBezTo>
                    <a:pt x="51" y="31"/>
                    <a:pt x="51" y="31"/>
                    <a:pt x="52" y="31"/>
                  </a:cubicBezTo>
                  <a:cubicBezTo>
                    <a:pt x="52" y="30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1" y="31"/>
                  </a:cubicBezTo>
                  <a:cubicBezTo>
                    <a:pt x="51" y="31"/>
                    <a:pt x="51" y="31"/>
                    <a:pt x="51" y="30"/>
                  </a:cubicBezTo>
                  <a:cubicBezTo>
                    <a:pt x="51" y="30"/>
                    <a:pt x="51" y="31"/>
                    <a:pt x="51" y="31"/>
                  </a:cubicBezTo>
                  <a:cubicBezTo>
                    <a:pt x="50" y="30"/>
                    <a:pt x="50" y="31"/>
                    <a:pt x="50" y="31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50" y="30"/>
                  </a:cubicBezTo>
                  <a:cubicBezTo>
                    <a:pt x="50" y="30"/>
                    <a:pt x="50" y="30"/>
                    <a:pt x="49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29"/>
                    <a:pt x="49" y="29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9"/>
                    <a:pt x="47" y="29"/>
                  </a:cubicBezTo>
                  <a:cubicBezTo>
                    <a:pt x="47" y="29"/>
                    <a:pt x="46" y="28"/>
                    <a:pt x="46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8" y="29"/>
                    <a:pt x="48" y="29"/>
                  </a:cubicBezTo>
                  <a:cubicBezTo>
                    <a:pt x="48" y="29"/>
                    <a:pt x="48" y="30"/>
                    <a:pt x="48" y="30"/>
                  </a:cubicBezTo>
                  <a:cubicBezTo>
                    <a:pt x="47" y="30"/>
                    <a:pt x="47" y="29"/>
                    <a:pt x="47" y="29"/>
                  </a:cubicBezTo>
                  <a:cubicBezTo>
                    <a:pt x="47" y="29"/>
                    <a:pt x="47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7"/>
                  </a:cubicBezTo>
                  <a:cubicBezTo>
                    <a:pt x="44" y="27"/>
                    <a:pt x="44" y="27"/>
                    <a:pt x="44" y="28"/>
                  </a:cubicBezTo>
                  <a:cubicBezTo>
                    <a:pt x="44" y="28"/>
                    <a:pt x="44" y="27"/>
                    <a:pt x="43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6"/>
                    <a:pt x="42" y="26"/>
                  </a:cubicBezTo>
                  <a:cubicBezTo>
                    <a:pt x="42" y="26"/>
                    <a:pt x="42" y="27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7"/>
                    <a:pt x="42" y="27"/>
                  </a:cubicBezTo>
                  <a:cubicBezTo>
                    <a:pt x="42" y="27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0" y="26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40" y="25"/>
                    <a:pt x="40" y="25"/>
                  </a:cubicBezTo>
                  <a:cubicBezTo>
                    <a:pt x="40" y="25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8" y="24"/>
                    <a:pt x="39" y="25"/>
                    <a:pt x="39" y="25"/>
                  </a:cubicBezTo>
                  <a:cubicBezTo>
                    <a:pt x="39" y="25"/>
                    <a:pt x="39" y="24"/>
                    <a:pt x="39" y="24"/>
                  </a:cubicBezTo>
                  <a:cubicBezTo>
                    <a:pt x="39" y="24"/>
                    <a:pt x="38" y="24"/>
                    <a:pt x="38" y="24"/>
                  </a:cubicBezTo>
                  <a:cubicBezTo>
                    <a:pt x="38" y="24"/>
                    <a:pt x="38" y="23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7" y="24"/>
                    <a:pt x="38" y="24"/>
                    <a:pt x="38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8" y="24"/>
                    <a:pt x="38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5" y="24"/>
                  </a:cubicBezTo>
                  <a:cubicBezTo>
                    <a:pt x="36" y="24"/>
                    <a:pt x="36" y="24"/>
                    <a:pt x="37" y="25"/>
                  </a:cubicBezTo>
                  <a:cubicBezTo>
                    <a:pt x="36" y="25"/>
                    <a:pt x="36" y="25"/>
                    <a:pt x="36" y="2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36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4"/>
                  </a:cubicBezTo>
                  <a:cubicBezTo>
                    <a:pt x="35" y="23"/>
                    <a:pt x="35" y="24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4" y="23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5" y="23"/>
                    <a:pt x="35" y="23"/>
                  </a:cubicBezTo>
                  <a:cubicBezTo>
                    <a:pt x="34" y="24"/>
                    <a:pt x="34" y="23"/>
                    <a:pt x="34" y="23"/>
                  </a:cubicBezTo>
                  <a:cubicBezTo>
                    <a:pt x="34" y="23"/>
                    <a:pt x="34" y="23"/>
                    <a:pt x="35" y="24"/>
                  </a:cubicBezTo>
                  <a:cubicBezTo>
                    <a:pt x="34" y="24"/>
                    <a:pt x="35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5"/>
                    <a:pt x="35" y="25"/>
                  </a:cubicBezTo>
                  <a:cubicBezTo>
                    <a:pt x="35" y="25"/>
                    <a:pt x="35" y="24"/>
                    <a:pt x="35" y="24"/>
                  </a:cubicBezTo>
                  <a:cubicBezTo>
                    <a:pt x="34" y="24"/>
                    <a:pt x="34" y="25"/>
                    <a:pt x="34" y="24"/>
                  </a:cubicBezTo>
                  <a:cubicBezTo>
                    <a:pt x="34" y="24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5" y="25"/>
                    <a:pt x="34" y="25"/>
                    <a:pt x="35" y="25"/>
                  </a:cubicBezTo>
                  <a:cubicBezTo>
                    <a:pt x="35" y="25"/>
                    <a:pt x="35" y="25"/>
                    <a:pt x="36" y="25"/>
                  </a:cubicBezTo>
                  <a:cubicBezTo>
                    <a:pt x="36" y="25"/>
                    <a:pt x="35" y="25"/>
                    <a:pt x="35" y="25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7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6"/>
                  </a:cubicBezTo>
                  <a:cubicBezTo>
                    <a:pt x="37" y="26"/>
                    <a:pt x="37" y="26"/>
                    <a:pt x="37" y="25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8" y="26"/>
                    <a:pt x="38" y="26"/>
                  </a:cubicBezTo>
                  <a:cubicBezTo>
                    <a:pt x="38" y="26"/>
                    <a:pt x="38" y="26"/>
                    <a:pt x="37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9" y="26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8"/>
                  </a:cubicBezTo>
                  <a:cubicBezTo>
                    <a:pt x="40" y="28"/>
                    <a:pt x="40" y="27"/>
                    <a:pt x="40" y="28"/>
                  </a:cubicBezTo>
                  <a:cubicBezTo>
                    <a:pt x="40" y="28"/>
                    <a:pt x="40" y="27"/>
                    <a:pt x="40" y="27"/>
                  </a:cubicBezTo>
                  <a:cubicBezTo>
                    <a:pt x="41" y="27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1" y="28"/>
                    <a:pt x="41" y="29"/>
                  </a:cubicBezTo>
                  <a:cubicBezTo>
                    <a:pt x="41" y="29"/>
                    <a:pt x="41" y="28"/>
                    <a:pt x="41" y="28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2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2" y="29"/>
                    <a:pt x="40" y="29"/>
                    <a:pt x="39" y="28"/>
                  </a:cubicBezTo>
                  <a:cubicBezTo>
                    <a:pt x="39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39" y="28"/>
                    <a:pt x="39" y="28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8" y="27"/>
                    <a:pt x="38" y="27"/>
                  </a:cubicBezTo>
                  <a:cubicBezTo>
                    <a:pt x="38" y="27"/>
                    <a:pt x="38" y="27"/>
                    <a:pt x="39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7" y="27"/>
                    <a:pt x="37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6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5" y="26"/>
                    <a:pt x="35" y="26"/>
                  </a:cubicBezTo>
                  <a:cubicBezTo>
                    <a:pt x="35" y="26"/>
                    <a:pt x="35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6"/>
                    <a:pt x="35" y="27"/>
                    <a:pt x="35" y="27"/>
                  </a:cubicBezTo>
                  <a:cubicBezTo>
                    <a:pt x="35" y="27"/>
                    <a:pt x="35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3" y="26"/>
                    <a:pt x="33" y="27"/>
                  </a:cubicBezTo>
                  <a:cubicBezTo>
                    <a:pt x="33" y="27"/>
                    <a:pt x="33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3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2" y="26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6"/>
                    <a:pt x="32" y="26"/>
                  </a:cubicBezTo>
                  <a:cubicBezTo>
                    <a:pt x="32" y="26"/>
                    <a:pt x="32" y="26"/>
                    <a:pt x="32" y="27"/>
                  </a:cubicBezTo>
                  <a:cubicBezTo>
                    <a:pt x="31" y="26"/>
                    <a:pt x="32" y="26"/>
                    <a:pt x="32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0" y="26"/>
                  </a:cubicBezTo>
                  <a:cubicBezTo>
                    <a:pt x="30" y="26"/>
                    <a:pt x="31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29" y="25"/>
                    <a:pt x="29" y="25"/>
                  </a:cubicBezTo>
                  <a:cubicBezTo>
                    <a:pt x="29" y="25"/>
                    <a:pt x="29" y="25"/>
                    <a:pt x="30" y="26"/>
                  </a:cubicBezTo>
                  <a:cubicBezTo>
                    <a:pt x="30" y="26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8" y="25"/>
                  </a:cubicBezTo>
                  <a:cubicBezTo>
                    <a:pt x="28" y="25"/>
                    <a:pt x="28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5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6" y="24"/>
                    <a:pt x="26" y="24"/>
                    <a:pt x="26" y="25"/>
                  </a:cubicBezTo>
                  <a:cubicBezTo>
                    <a:pt x="26" y="24"/>
                    <a:pt x="26" y="24"/>
                    <a:pt x="26" y="25"/>
                  </a:cubicBezTo>
                  <a:cubicBezTo>
                    <a:pt x="26" y="25"/>
                    <a:pt x="26" y="24"/>
                    <a:pt x="26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7" y="25"/>
                    <a:pt x="27" y="25"/>
                    <a:pt x="27" y="26"/>
                  </a:cubicBezTo>
                  <a:cubicBezTo>
                    <a:pt x="27" y="26"/>
                    <a:pt x="27" y="25"/>
                    <a:pt x="2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6"/>
                    <a:pt x="26" y="26"/>
                  </a:cubicBezTo>
                  <a:cubicBezTo>
                    <a:pt x="26" y="26"/>
                    <a:pt x="26" y="26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4" y="25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5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5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2" y="24"/>
                    <a:pt x="22" y="24"/>
                  </a:cubicBezTo>
                  <a:cubicBezTo>
                    <a:pt x="22" y="24"/>
                    <a:pt x="22" y="23"/>
                    <a:pt x="21" y="23"/>
                  </a:cubicBezTo>
                  <a:cubicBezTo>
                    <a:pt x="21" y="23"/>
                    <a:pt x="21" y="24"/>
                    <a:pt x="21" y="24"/>
                  </a:cubicBezTo>
                  <a:cubicBezTo>
                    <a:pt x="21" y="23"/>
                    <a:pt x="21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0" y="23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20" y="23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9" y="22"/>
                    <a:pt x="18" y="22"/>
                    <a:pt x="18" y="22"/>
                  </a:cubicBezTo>
                  <a:cubicBezTo>
                    <a:pt x="18" y="22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2"/>
                    <a:pt x="17" y="21"/>
                    <a:pt x="17" y="21"/>
                  </a:cubicBezTo>
                  <a:cubicBezTo>
                    <a:pt x="17" y="21"/>
                    <a:pt x="17" y="21"/>
                    <a:pt x="16" y="20"/>
                  </a:cubicBezTo>
                  <a:cubicBezTo>
                    <a:pt x="16" y="21"/>
                    <a:pt x="17" y="21"/>
                    <a:pt x="17" y="21"/>
                  </a:cubicBezTo>
                  <a:cubicBezTo>
                    <a:pt x="16" y="21"/>
                    <a:pt x="16" y="21"/>
                    <a:pt x="16" y="20"/>
                  </a:cubicBezTo>
                  <a:cubicBezTo>
                    <a:pt x="16" y="20"/>
                    <a:pt x="16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5" y="19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8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20"/>
                    <a:pt x="15" y="20"/>
                  </a:cubicBez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5" y="20"/>
                    <a:pt x="14" y="19"/>
                  </a:cubicBezTo>
                  <a:cubicBezTo>
                    <a:pt x="15" y="19"/>
                    <a:pt x="14" y="19"/>
                    <a:pt x="14" y="19"/>
                  </a:cubicBezTo>
                  <a:cubicBezTo>
                    <a:pt x="14" y="19"/>
                    <a:pt x="14" y="18"/>
                    <a:pt x="13" y="18"/>
                  </a:cubicBezTo>
                  <a:cubicBezTo>
                    <a:pt x="14" y="18"/>
                    <a:pt x="14" y="18"/>
                    <a:pt x="13" y="18"/>
                  </a:cubicBezTo>
                  <a:cubicBezTo>
                    <a:pt x="13" y="18"/>
                    <a:pt x="14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7"/>
                    <a:pt x="11" y="17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7"/>
                    <a:pt x="11" y="17"/>
                  </a:cubicBezTo>
                  <a:cubicBezTo>
                    <a:pt x="11" y="17"/>
                    <a:pt x="10" y="16"/>
                    <a:pt x="10" y="16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10" y="15"/>
                    <a:pt x="9" y="15"/>
                  </a:cubicBezTo>
                  <a:cubicBezTo>
                    <a:pt x="9" y="15"/>
                    <a:pt x="9" y="15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6"/>
                    <a:pt x="9" y="15"/>
                  </a:cubicBezTo>
                  <a:cubicBezTo>
                    <a:pt x="8" y="15"/>
                    <a:pt x="8" y="15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7" y="15"/>
                    <a:pt x="8" y="15"/>
                  </a:cubicBezTo>
                  <a:cubicBezTo>
                    <a:pt x="8" y="15"/>
                    <a:pt x="7" y="15"/>
                    <a:pt x="7" y="15"/>
                  </a:cubicBezTo>
                  <a:cubicBezTo>
                    <a:pt x="8" y="15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4"/>
                    <a:pt x="6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2"/>
                    <a:pt x="5" y="12"/>
                    <a:pt x="4" y="12"/>
                  </a:cubicBezTo>
                  <a:cubicBezTo>
                    <a:pt x="4" y="12"/>
                    <a:pt x="3" y="11"/>
                    <a:pt x="3" y="11"/>
                  </a:cubicBezTo>
                  <a:cubicBezTo>
                    <a:pt x="3" y="10"/>
                    <a:pt x="3" y="11"/>
                    <a:pt x="3" y="10"/>
                  </a:cubicBezTo>
                  <a:cubicBezTo>
                    <a:pt x="2" y="9"/>
                    <a:pt x="1" y="7"/>
                    <a:pt x="1" y="5"/>
                  </a:cubicBezTo>
                  <a:cubicBezTo>
                    <a:pt x="1" y="5"/>
                    <a:pt x="1" y="6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" y="4"/>
                    <a:pt x="1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4" y="2"/>
                    <a:pt x="4" y="1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5" y="1"/>
                    <a:pt x="7" y="1"/>
                    <a:pt x="8" y="1"/>
                  </a:cubicBezTo>
                  <a:cubicBezTo>
                    <a:pt x="8" y="1"/>
                    <a:pt x="8" y="1"/>
                    <a:pt x="7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10" y="1"/>
                    <a:pt x="11" y="1"/>
                    <a:pt x="13" y="2"/>
                  </a:cubicBezTo>
                  <a:cubicBezTo>
                    <a:pt x="13" y="1"/>
                    <a:pt x="13" y="2"/>
                    <a:pt x="14" y="2"/>
                  </a:cubicBezTo>
                  <a:cubicBezTo>
                    <a:pt x="14" y="2"/>
                    <a:pt x="15" y="2"/>
                    <a:pt x="15" y="2"/>
                  </a:cubicBezTo>
                  <a:cubicBezTo>
                    <a:pt x="16" y="3"/>
                    <a:pt x="16" y="3"/>
                    <a:pt x="17" y="3"/>
                  </a:cubicBezTo>
                  <a:cubicBezTo>
                    <a:pt x="17" y="4"/>
                    <a:pt x="17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4"/>
                    <a:pt x="20" y="5"/>
                    <a:pt x="21" y="6"/>
                  </a:cubicBezTo>
                  <a:cubicBezTo>
                    <a:pt x="22" y="6"/>
                    <a:pt x="22" y="6"/>
                    <a:pt x="22" y="6"/>
                  </a:cubicBezTo>
                  <a:close/>
                  <a:moveTo>
                    <a:pt x="22" y="23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22" y="24"/>
                    <a:pt x="22" y="23"/>
                    <a:pt x="22" y="23"/>
                  </a:cubicBezTo>
                  <a:close/>
                  <a:moveTo>
                    <a:pt x="22" y="23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6" y="25"/>
                  </a:move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lose/>
                  <a:moveTo>
                    <a:pt x="23" y="23"/>
                  </a:moveTo>
                  <a:cubicBezTo>
                    <a:pt x="23" y="23"/>
                    <a:pt x="23" y="23"/>
                    <a:pt x="23" y="22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3"/>
                    <a:pt x="23" y="23"/>
                    <a:pt x="23" y="23"/>
                  </a:cubicBezTo>
                  <a:close/>
                  <a:moveTo>
                    <a:pt x="24" y="24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3"/>
                    <a:pt x="24" y="24"/>
                    <a:pt x="24" y="24"/>
                  </a:cubicBezTo>
                  <a:close/>
                  <a:moveTo>
                    <a:pt x="25" y="24"/>
                  </a:moveTo>
                  <a:cubicBezTo>
                    <a:pt x="25" y="24"/>
                    <a:pt x="24" y="24"/>
                    <a:pt x="24" y="24"/>
                  </a:cubicBezTo>
                  <a:cubicBezTo>
                    <a:pt x="24" y="24"/>
                    <a:pt x="25" y="24"/>
                    <a:pt x="25" y="24"/>
                  </a:cubicBezTo>
                  <a:close/>
                  <a:moveTo>
                    <a:pt x="25" y="24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6" y="24"/>
                  </a:cubicBezTo>
                  <a:cubicBezTo>
                    <a:pt x="25" y="24"/>
                    <a:pt x="25" y="24"/>
                    <a:pt x="25" y="24"/>
                  </a:cubicBezTo>
                  <a:close/>
                  <a:moveTo>
                    <a:pt x="24" y="23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lose/>
                  <a:moveTo>
                    <a:pt x="26" y="24"/>
                  </a:move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lose/>
                  <a:moveTo>
                    <a:pt x="24" y="22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2"/>
                  </a:cubicBezTo>
                  <a:close/>
                  <a:moveTo>
                    <a:pt x="27" y="24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lose/>
                  <a:moveTo>
                    <a:pt x="28" y="24"/>
                  </a:moveTo>
                  <a:cubicBezTo>
                    <a:pt x="28" y="24"/>
                    <a:pt x="28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lose/>
                  <a:moveTo>
                    <a:pt x="29" y="25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lose/>
                  <a:moveTo>
                    <a:pt x="31" y="25"/>
                  </a:move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5"/>
                    <a:pt x="31" y="25"/>
                  </a:cubicBezTo>
                  <a:close/>
                  <a:moveTo>
                    <a:pt x="30" y="24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30" y="24"/>
                  </a:cubicBezTo>
                  <a:close/>
                  <a:moveTo>
                    <a:pt x="29" y="24"/>
                  </a:moveTo>
                  <a:cubicBezTo>
                    <a:pt x="29" y="24"/>
                    <a:pt x="30" y="24"/>
                    <a:pt x="30" y="24"/>
                  </a:cubicBezTo>
                  <a:cubicBezTo>
                    <a:pt x="30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1" y="25"/>
                  </a:cubicBezTo>
                  <a:cubicBezTo>
                    <a:pt x="30" y="25"/>
                    <a:pt x="31" y="25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5"/>
                    <a:pt x="30" y="25"/>
                    <a:pt x="30" y="25"/>
                  </a:cubicBezTo>
                  <a:close/>
                  <a:moveTo>
                    <a:pt x="32" y="25"/>
                  </a:moveTo>
                  <a:cubicBezTo>
                    <a:pt x="32" y="25"/>
                    <a:pt x="32" y="25"/>
                    <a:pt x="31" y="25"/>
                  </a:cubicBezTo>
                  <a:cubicBezTo>
                    <a:pt x="31" y="25"/>
                    <a:pt x="32" y="25"/>
                    <a:pt x="32" y="25"/>
                  </a:cubicBezTo>
                  <a:cubicBezTo>
                    <a:pt x="32" y="25"/>
                    <a:pt x="32" y="25"/>
                    <a:pt x="32" y="25"/>
                  </a:cubicBezTo>
                  <a:close/>
                  <a:moveTo>
                    <a:pt x="35" y="25"/>
                  </a:moveTo>
                  <a:cubicBezTo>
                    <a:pt x="35" y="25"/>
                    <a:pt x="34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5"/>
                  </a:cubicBezTo>
                  <a:close/>
                  <a:moveTo>
                    <a:pt x="34" y="25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6"/>
                    <a:pt x="34" y="26"/>
                  </a:cubicBezTo>
                  <a:cubicBezTo>
                    <a:pt x="34" y="26"/>
                    <a:pt x="34" y="26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5" y="25"/>
                    <a:pt x="34" y="25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8" y="26"/>
                  </a:moveTo>
                  <a:cubicBezTo>
                    <a:pt x="38" y="26"/>
                    <a:pt x="37" y="26"/>
                    <a:pt x="37" y="26"/>
                  </a:cubicBezTo>
                  <a:cubicBezTo>
                    <a:pt x="37" y="26"/>
                    <a:pt x="38" y="26"/>
                    <a:pt x="38" y="26"/>
                  </a:cubicBezTo>
                  <a:close/>
                  <a:moveTo>
                    <a:pt x="39" y="27"/>
                  </a:moveTo>
                  <a:cubicBezTo>
                    <a:pt x="39" y="27"/>
                    <a:pt x="39" y="27"/>
                    <a:pt x="39" y="28"/>
                  </a:cubicBezTo>
                  <a:cubicBezTo>
                    <a:pt x="39" y="27"/>
                    <a:pt x="39" y="28"/>
                    <a:pt x="39" y="28"/>
                  </a:cubicBezTo>
                  <a:cubicBezTo>
                    <a:pt x="39" y="27"/>
                    <a:pt x="39" y="27"/>
                    <a:pt x="39" y="27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5"/>
                  </a:cubicBezTo>
                  <a:cubicBezTo>
                    <a:pt x="36" y="26"/>
                    <a:pt x="37" y="26"/>
                    <a:pt x="37" y="26"/>
                  </a:cubicBezTo>
                  <a:close/>
                  <a:moveTo>
                    <a:pt x="37" y="26"/>
                  </a:moveTo>
                  <a:cubicBezTo>
                    <a:pt x="37" y="26"/>
                    <a:pt x="36" y="26"/>
                    <a:pt x="36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2" y="23"/>
                  </a:moveTo>
                  <a:cubicBezTo>
                    <a:pt x="32" y="24"/>
                    <a:pt x="33" y="24"/>
                    <a:pt x="33" y="24"/>
                  </a:cubicBezTo>
                  <a:cubicBezTo>
                    <a:pt x="33" y="23"/>
                    <a:pt x="32" y="23"/>
                    <a:pt x="32" y="23"/>
                  </a:cubicBezTo>
                  <a:close/>
                  <a:moveTo>
                    <a:pt x="23" y="17"/>
                  </a:moveTo>
                  <a:cubicBezTo>
                    <a:pt x="23" y="17"/>
                    <a:pt x="23" y="18"/>
                    <a:pt x="23" y="18"/>
                  </a:cubicBezTo>
                  <a:cubicBezTo>
                    <a:pt x="23" y="17"/>
                    <a:pt x="23" y="17"/>
                    <a:pt x="23" y="17"/>
                  </a:cubicBezTo>
                  <a:close/>
                  <a:moveTo>
                    <a:pt x="32" y="22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2" y="22"/>
                  </a:moveTo>
                  <a:cubicBezTo>
                    <a:pt x="31" y="21"/>
                    <a:pt x="32" y="22"/>
                    <a:pt x="32" y="21"/>
                  </a:cubicBezTo>
                  <a:cubicBezTo>
                    <a:pt x="32" y="21"/>
                    <a:pt x="32" y="21"/>
                    <a:pt x="31" y="21"/>
                  </a:cubicBezTo>
                  <a:cubicBezTo>
                    <a:pt x="32" y="22"/>
                    <a:pt x="31" y="21"/>
                    <a:pt x="31" y="21"/>
                  </a:cubicBezTo>
                  <a:cubicBezTo>
                    <a:pt x="31" y="21"/>
                    <a:pt x="32" y="22"/>
                    <a:pt x="31" y="22"/>
                  </a:cubicBezTo>
                  <a:cubicBezTo>
                    <a:pt x="31" y="22"/>
                    <a:pt x="31" y="21"/>
                    <a:pt x="31" y="22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32" y="22"/>
                  </a:moveTo>
                  <a:cubicBezTo>
                    <a:pt x="32" y="23"/>
                    <a:pt x="32" y="23"/>
                    <a:pt x="33" y="23"/>
                  </a:cubicBezTo>
                  <a:cubicBezTo>
                    <a:pt x="33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3"/>
                  </a:cubicBezTo>
                  <a:cubicBezTo>
                    <a:pt x="32" y="23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3" y="23"/>
                  </a:move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lose/>
                  <a:moveTo>
                    <a:pt x="30" y="21"/>
                  </a:move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29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lose/>
                  <a:moveTo>
                    <a:pt x="33" y="23"/>
                  </a:move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4" y="23"/>
                  </a:cubicBezTo>
                  <a:cubicBezTo>
                    <a:pt x="33" y="23"/>
                    <a:pt x="34" y="24"/>
                    <a:pt x="34" y="24"/>
                  </a:cubicBezTo>
                  <a:cubicBezTo>
                    <a:pt x="34" y="24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3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3" y="23"/>
                  </a:cubicBezTo>
                  <a:close/>
                  <a:moveTo>
                    <a:pt x="33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3"/>
                    <a:pt x="33" y="22"/>
                    <a:pt x="33" y="22"/>
                  </a:cubicBezTo>
                  <a:close/>
                  <a:moveTo>
                    <a:pt x="33" y="22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2" y="22"/>
                    <a:pt x="32" y="22"/>
                  </a:cubicBezTo>
                  <a:cubicBezTo>
                    <a:pt x="33" y="22"/>
                    <a:pt x="33" y="22"/>
                    <a:pt x="33" y="22"/>
                  </a:cubicBezTo>
                  <a:close/>
                  <a:moveTo>
                    <a:pt x="33" y="22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lose/>
                  <a:moveTo>
                    <a:pt x="33" y="21"/>
                  </a:moveTo>
                  <a:cubicBezTo>
                    <a:pt x="33" y="21"/>
                    <a:pt x="33" y="21"/>
                    <a:pt x="33" y="22"/>
                  </a:cubicBezTo>
                  <a:cubicBezTo>
                    <a:pt x="33" y="21"/>
                    <a:pt x="33" y="22"/>
                    <a:pt x="33" y="21"/>
                  </a:cubicBezTo>
                  <a:cubicBezTo>
                    <a:pt x="33" y="21"/>
                    <a:pt x="33" y="21"/>
                    <a:pt x="33" y="21"/>
                  </a:cubicBezTo>
                  <a:close/>
                  <a:moveTo>
                    <a:pt x="31" y="20"/>
                  </a:move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30" y="20"/>
                    <a:pt x="31" y="20"/>
                  </a:cubicBezTo>
                  <a:cubicBezTo>
                    <a:pt x="31" y="20"/>
                    <a:pt x="31" y="20"/>
                    <a:pt x="31" y="20"/>
                  </a:cubicBezTo>
                  <a:close/>
                  <a:moveTo>
                    <a:pt x="35" y="22"/>
                  </a:moveTo>
                  <a:cubicBezTo>
                    <a:pt x="34" y="22"/>
                    <a:pt x="35" y="22"/>
                    <a:pt x="35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lose/>
                  <a:moveTo>
                    <a:pt x="36" y="23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4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lose/>
                  <a:moveTo>
                    <a:pt x="37" y="24"/>
                  </a:moveTo>
                  <a:cubicBezTo>
                    <a:pt x="37" y="23"/>
                    <a:pt x="37" y="23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lose/>
                  <a:moveTo>
                    <a:pt x="36" y="23"/>
                  </a:move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3"/>
                  </a:cubicBezTo>
                  <a:close/>
                  <a:moveTo>
                    <a:pt x="51" y="30"/>
                  </a:moveTo>
                  <a:cubicBezTo>
                    <a:pt x="51" y="30"/>
                    <a:pt x="50" y="30"/>
                    <a:pt x="50" y="30"/>
                  </a:cubicBezTo>
                  <a:cubicBezTo>
                    <a:pt x="51" y="30"/>
                    <a:pt x="50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9"/>
                    <a:pt x="48" y="28"/>
                  </a:cubicBezTo>
                  <a:close/>
                  <a:moveTo>
                    <a:pt x="46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36" y="23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7" y="23"/>
                    <a:pt x="37" y="23"/>
                  </a:cubicBezTo>
                  <a:cubicBezTo>
                    <a:pt x="37" y="23"/>
                    <a:pt x="36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lose/>
                  <a:moveTo>
                    <a:pt x="40" y="25"/>
                  </a:move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lose/>
                  <a:moveTo>
                    <a:pt x="42" y="26"/>
                  </a:move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lose/>
                  <a:moveTo>
                    <a:pt x="43" y="26"/>
                  </a:move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2" y="26"/>
                    <a:pt x="43" y="26"/>
                  </a:cubicBezTo>
                  <a:close/>
                  <a:moveTo>
                    <a:pt x="42" y="25"/>
                  </a:move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0" y="25"/>
                    <a:pt x="40" y="25"/>
                  </a:cubicBezTo>
                  <a:cubicBezTo>
                    <a:pt x="41" y="25"/>
                    <a:pt x="40" y="25"/>
                    <a:pt x="40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6"/>
                  </a:cubicBezTo>
                  <a:cubicBezTo>
                    <a:pt x="41" y="25"/>
                    <a:pt x="41" y="25"/>
                    <a:pt x="42" y="26"/>
                  </a:cubicBezTo>
                  <a:cubicBezTo>
                    <a:pt x="42" y="26"/>
                    <a:pt x="42" y="25"/>
                    <a:pt x="42" y="25"/>
                  </a:cubicBezTo>
                  <a:close/>
                  <a:moveTo>
                    <a:pt x="39" y="23"/>
                  </a:moveTo>
                  <a:cubicBezTo>
                    <a:pt x="39" y="23"/>
                    <a:pt x="39" y="23"/>
                    <a:pt x="40" y="23"/>
                  </a:cubicBezTo>
                  <a:cubicBezTo>
                    <a:pt x="39" y="23"/>
                    <a:pt x="39" y="23"/>
                    <a:pt x="39" y="23"/>
                  </a:cubicBezTo>
                  <a:close/>
                  <a:moveTo>
                    <a:pt x="39" y="22"/>
                  </a:moveTo>
                  <a:cubicBezTo>
                    <a:pt x="39" y="22"/>
                    <a:pt x="39" y="22"/>
                    <a:pt x="38" y="22"/>
                  </a:cubicBezTo>
                  <a:cubicBezTo>
                    <a:pt x="38" y="22"/>
                    <a:pt x="39" y="23"/>
                    <a:pt x="39" y="22"/>
                  </a:cubicBezTo>
                  <a:close/>
                  <a:moveTo>
                    <a:pt x="40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lose/>
                  <a:moveTo>
                    <a:pt x="32" y="17"/>
                  </a:moveTo>
                  <a:cubicBezTo>
                    <a:pt x="33" y="18"/>
                    <a:pt x="33" y="17"/>
                    <a:pt x="33" y="17"/>
                  </a:cubicBezTo>
                  <a:cubicBezTo>
                    <a:pt x="33" y="17"/>
                    <a:pt x="32" y="17"/>
                    <a:pt x="32" y="17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6" y="19"/>
                  </a:move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lose/>
                  <a:moveTo>
                    <a:pt x="34" y="18"/>
                  </a:move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3" y="18"/>
                    <a:pt x="34" y="18"/>
                    <a:pt x="33" y="18"/>
                  </a:cubicBezTo>
                  <a:cubicBezTo>
                    <a:pt x="33" y="18"/>
                    <a:pt x="34" y="18"/>
                    <a:pt x="33" y="18"/>
                  </a:cubicBezTo>
                  <a:lnTo>
                    <a:pt x="34" y="18"/>
                  </a:lnTo>
                  <a:close/>
                  <a:moveTo>
                    <a:pt x="34" y="19"/>
                  </a:moveTo>
                  <a:cubicBezTo>
                    <a:pt x="34" y="19"/>
                    <a:pt x="34" y="18"/>
                    <a:pt x="34" y="18"/>
                  </a:cubicBezTo>
                  <a:cubicBezTo>
                    <a:pt x="34" y="18"/>
                    <a:pt x="34" y="19"/>
                    <a:pt x="34" y="19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4" y="19"/>
                  </a:cubicBezTo>
                  <a:cubicBezTo>
                    <a:pt x="34" y="19"/>
                    <a:pt x="34" y="19"/>
                    <a:pt x="35" y="19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9" y="21"/>
                  </a:move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1"/>
                    <a:pt x="39" y="21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39" y="22"/>
                  </a:cubicBezTo>
                  <a:cubicBezTo>
                    <a:pt x="40" y="22"/>
                    <a:pt x="40" y="22"/>
                    <a:pt x="40" y="22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2"/>
                  </a:cubicBezTo>
                  <a:close/>
                  <a:moveTo>
                    <a:pt x="41" y="23"/>
                  </a:move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41" y="23"/>
                    <a:pt x="41" y="23"/>
                  </a:cubicBezTo>
                  <a:close/>
                  <a:moveTo>
                    <a:pt x="35" y="19"/>
                  </a:move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20"/>
                  </a:cubicBezTo>
                  <a:cubicBezTo>
                    <a:pt x="35" y="19"/>
                    <a:pt x="36" y="19"/>
                    <a:pt x="35" y="19"/>
                  </a:cubicBezTo>
                  <a:close/>
                  <a:moveTo>
                    <a:pt x="36" y="20"/>
                  </a:moveTo>
                  <a:cubicBezTo>
                    <a:pt x="36" y="20"/>
                    <a:pt x="36" y="19"/>
                    <a:pt x="36" y="20"/>
                  </a:cubicBezTo>
                  <a:cubicBezTo>
                    <a:pt x="36" y="20"/>
                    <a:pt x="36" y="20"/>
                    <a:pt x="36" y="20"/>
                  </a:cubicBezTo>
                  <a:close/>
                  <a:moveTo>
                    <a:pt x="38" y="21"/>
                  </a:moveTo>
                  <a:cubicBezTo>
                    <a:pt x="38" y="21"/>
                    <a:pt x="38" y="21"/>
                    <a:pt x="38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8" y="21"/>
                    <a:pt x="39" y="21"/>
                    <a:pt x="38" y="21"/>
                  </a:cubicBezTo>
                  <a:close/>
                  <a:moveTo>
                    <a:pt x="38" y="20"/>
                  </a:moveTo>
                  <a:cubicBezTo>
                    <a:pt x="38" y="20"/>
                    <a:pt x="38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8" y="21"/>
                  </a:cubicBezTo>
                  <a:cubicBezTo>
                    <a:pt x="38" y="21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lose/>
                  <a:moveTo>
                    <a:pt x="32" y="17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lose/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lose/>
                  <a:moveTo>
                    <a:pt x="34" y="18"/>
                  </a:moveTo>
                  <a:cubicBezTo>
                    <a:pt x="34" y="18"/>
                    <a:pt x="35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4" y="18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9" y="27"/>
                    <a:pt x="49" y="28"/>
                    <a:pt x="50" y="28"/>
                  </a:cubicBezTo>
                  <a:cubicBezTo>
                    <a:pt x="49" y="28"/>
                    <a:pt x="49" y="27"/>
                    <a:pt x="49" y="27"/>
                  </a:cubicBezTo>
                  <a:close/>
                  <a:moveTo>
                    <a:pt x="45" y="24"/>
                  </a:moveTo>
                  <a:cubicBezTo>
                    <a:pt x="45" y="24"/>
                    <a:pt x="46" y="24"/>
                    <a:pt x="46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46" y="25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lose/>
                  <a:moveTo>
                    <a:pt x="46" y="24"/>
                  </a:moveTo>
                  <a:cubicBezTo>
                    <a:pt x="46" y="24"/>
                    <a:pt x="46" y="24"/>
                    <a:pt x="46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3"/>
                    <a:pt x="45" y="23"/>
                    <a:pt x="45" y="24"/>
                  </a:cubicBezTo>
                  <a:cubicBezTo>
                    <a:pt x="45" y="24"/>
                    <a:pt x="46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lose/>
                  <a:moveTo>
                    <a:pt x="45" y="24"/>
                  </a:move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37" y="19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8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lose/>
                  <a:moveTo>
                    <a:pt x="38" y="19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7" y="19"/>
                  </a:cubicBezTo>
                  <a:cubicBezTo>
                    <a:pt x="37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lose/>
                  <a:moveTo>
                    <a:pt x="38" y="20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8" y="20"/>
                    <a:pt x="38" y="20"/>
                  </a:cubicBezTo>
                  <a:cubicBezTo>
                    <a:pt x="38" y="20"/>
                    <a:pt x="38" y="20"/>
                    <a:pt x="39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lose/>
                  <a:moveTo>
                    <a:pt x="39" y="20"/>
                  </a:move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39" y="20"/>
                    <a:pt x="39" y="20"/>
                  </a:cubicBezTo>
                  <a:close/>
                  <a:moveTo>
                    <a:pt x="38" y="19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9" y="20"/>
                    <a:pt x="39" y="20"/>
                  </a:cubicBezTo>
                  <a:cubicBezTo>
                    <a:pt x="39" y="20"/>
                    <a:pt x="38" y="19"/>
                    <a:pt x="38" y="19"/>
                  </a:cubicBezTo>
                  <a:close/>
                  <a:moveTo>
                    <a:pt x="39" y="20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40" y="20"/>
                    <a:pt x="40" y="20"/>
                  </a:cubicBezTo>
                  <a:cubicBezTo>
                    <a:pt x="39" y="20"/>
                    <a:pt x="39" y="20"/>
                    <a:pt x="39" y="20"/>
                  </a:cubicBezTo>
                  <a:close/>
                  <a:moveTo>
                    <a:pt x="36" y="18"/>
                  </a:moveTo>
                  <a:cubicBezTo>
                    <a:pt x="36" y="18"/>
                    <a:pt x="37" y="18"/>
                    <a:pt x="37" y="18"/>
                  </a:cubicBezTo>
                  <a:cubicBezTo>
                    <a:pt x="37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7" y="18"/>
                    <a:pt x="37" y="19"/>
                  </a:cubicBezTo>
                  <a:cubicBezTo>
                    <a:pt x="37" y="19"/>
                    <a:pt x="37" y="19"/>
                    <a:pt x="37" y="18"/>
                  </a:cubicBezTo>
                  <a:cubicBezTo>
                    <a:pt x="37" y="18"/>
                    <a:pt x="36" y="18"/>
                    <a:pt x="36" y="18"/>
                  </a:cubicBezTo>
                  <a:close/>
                  <a:moveTo>
                    <a:pt x="39" y="19"/>
                  </a:moveTo>
                  <a:cubicBezTo>
                    <a:pt x="39" y="19"/>
                    <a:pt x="39" y="19"/>
                    <a:pt x="39" y="20"/>
                  </a:cubicBezTo>
                  <a:cubicBezTo>
                    <a:pt x="39" y="19"/>
                    <a:pt x="39" y="19"/>
                    <a:pt x="39" y="19"/>
                  </a:cubicBezTo>
                  <a:close/>
                  <a:moveTo>
                    <a:pt x="38" y="18"/>
                  </a:move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9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lose/>
                  <a:moveTo>
                    <a:pt x="34" y="16"/>
                  </a:moveTo>
                  <a:cubicBezTo>
                    <a:pt x="34" y="16"/>
                    <a:pt x="34" y="16"/>
                    <a:pt x="35" y="16"/>
                  </a:cubicBezTo>
                  <a:cubicBezTo>
                    <a:pt x="34" y="16"/>
                    <a:pt x="34" y="16"/>
                    <a:pt x="34" y="16"/>
                  </a:cubicBezTo>
                  <a:close/>
                  <a:moveTo>
                    <a:pt x="30" y="12"/>
                  </a:moveTo>
                  <a:cubicBezTo>
                    <a:pt x="30" y="12"/>
                    <a:pt x="30" y="11"/>
                    <a:pt x="30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2"/>
                    <a:pt x="31" y="12"/>
                    <a:pt x="30" y="12"/>
                  </a:cubicBezTo>
                  <a:close/>
                  <a:moveTo>
                    <a:pt x="28" y="10"/>
                  </a:moveTo>
                  <a:cubicBezTo>
                    <a:pt x="28" y="10"/>
                    <a:pt x="28" y="10"/>
                    <a:pt x="28" y="10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9" y="11"/>
                    <a:pt x="29" y="11"/>
                  </a:cubicBezTo>
                  <a:cubicBezTo>
                    <a:pt x="28" y="11"/>
                    <a:pt x="29" y="11"/>
                    <a:pt x="28" y="11"/>
                  </a:cubicBezTo>
                  <a:cubicBezTo>
                    <a:pt x="29" y="11"/>
                    <a:pt x="28" y="11"/>
                    <a:pt x="28" y="11"/>
                  </a:cubicBezTo>
                  <a:cubicBezTo>
                    <a:pt x="28" y="10"/>
                    <a:pt x="28" y="11"/>
                    <a:pt x="28" y="10"/>
                  </a:cubicBezTo>
                  <a:close/>
                  <a:moveTo>
                    <a:pt x="34" y="27"/>
                  </a:moveTo>
                  <a:cubicBezTo>
                    <a:pt x="34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8"/>
                    <a:pt x="35" y="27"/>
                    <a:pt x="34" y="27"/>
                  </a:cubicBezTo>
                  <a:close/>
                  <a:moveTo>
                    <a:pt x="41" y="2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1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1" y="22"/>
                    <a:pt x="41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2"/>
                  </a:cubicBezTo>
                  <a:cubicBezTo>
                    <a:pt x="40" y="22"/>
                    <a:pt x="40" y="22"/>
                    <a:pt x="41" y="22"/>
                  </a:cubicBezTo>
                  <a:close/>
                  <a:moveTo>
                    <a:pt x="5" y="1"/>
                  </a:move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5" y="0"/>
                    <a:pt x="5" y="1"/>
                    <a:pt x="5" y="1"/>
                  </a:cubicBezTo>
                  <a:close/>
                  <a:moveTo>
                    <a:pt x="31" y="28"/>
                  </a:move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8"/>
                  </a:cubicBezTo>
                  <a:close/>
                  <a:moveTo>
                    <a:pt x="35" y="28"/>
                  </a:moveTo>
                  <a:cubicBezTo>
                    <a:pt x="36" y="28"/>
                    <a:pt x="36" y="28"/>
                    <a:pt x="36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lose/>
                  <a:moveTo>
                    <a:pt x="36" y="27"/>
                  </a:moveTo>
                  <a:cubicBezTo>
                    <a:pt x="36" y="27"/>
                    <a:pt x="36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lose/>
                  <a:moveTo>
                    <a:pt x="37" y="28"/>
                  </a:moveTo>
                  <a:cubicBezTo>
                    <a:pt x="37" y="28"/>
                    <a:pt x="37" y="28"/>
                    <a:pt x="37" y="28"/>
                  </a:cubicBezTo>
                  <a:cubicBezTo>
                    <a:pt x="38" y="28"/>
                    <a:pt x="38" y="29"/>
                    <a:pt x="39" y="29"/>
                  </a:cubicBezTo>
                  <a:cubicBezTo>
                    <a:pt x="39" y="29"/>
                    <a:pt x="38" y="29"/>
                    <a:pt x="38" y="28"/>
                  </a:cubicBezTo>
                  <a:cubicBezTo>
                    <a:pt x="38" y="28"/>
                    <a:pt x="38" y="29"/>
                    <a:pt x="38" y="29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lose/>
                  <a:moveTo>
                    <a:pt x="37" y="27"/>
                  </a:moveTo>
                  <a:cubicBezTo>
                    <a:pt x="38" y="27"/>
                    <a:pt x="38" y="27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7" y="27"/>
                    <a:pt x="37" y="27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lose/>
                  <a:moveTo>
                    <a:pt x="37" y="29"/>
                  </a:move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lose/>
                  <a:moveTo>
                    <a:pt x="39" y="29"/>
                  </a:move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30"/>
                    <a:pt x="39" y="30"/>
                  </a:cubicBezTo>
                  <a:cubicBezTo>
                    <a:pt x="39" y="30"/>
                    <a:pt x="38" y="29"/>
                    <a:pt x="38" y="29"/>
                  </a:cubicBezTo>
                  <a:cubicBezTo>
                    <a:pt x="38" y="29"/>
                    <a:pt x="39" y="29"/>
                    <a:pt x="39" y="29"/>
                  </a:cubicBezTo>
                  <a:close/>
                  <a:moveTo>
                    <a:pt x="39" y="28"/>
                  </a:move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8"/>
                  </a:cubicBezTo>
                  <a:close/>
                  <a:moveTo>
                    <a:pt x="42" y="28"/>
                  </a:moveTo>
                  <a:cubicBezTo>
                    <a:pt x="41" y="27"/>
                    <a:pt x="41" y="27"/>
                    <a:pt x="40" y="27"/>
                  </a:cubicBezTo>
                  <a:cubicBezTo>
                    <a:pt x="41" y="27"/>
                    <a:pt x="40" y="27"/>
                    <a:pt x="40" y="27"/>
                  </a:cubicBezTo>
                  <a:cubicBezTo>
                    <a:pt x="40" y="26"/>
                    <a:pt x="41" y="27"/>
                    <a:pt x="40" y="27"/>
                  </a:cubicBezTo>
                  <a:cubicBezTo>
                    <a:pt x="40" y="27"/>
                    <a:pt x="41" y="27"/>
                    <a:pt x="41" y="27"/>
                  </a:cubicBezTo>
                  <a:cubicBezTo>
                    <a:pt x="41" y="27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lose/>
                  <a:moveTo>
                    <a:pt x="40" y="26"/>
                  </a:move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1" y="26"/>
                    <a:pt x="40" y="26"/>
                  </a:cubicBezTo>
                  <a:close/>
                  <a:moveTo>
                    <a:pt x="40" y="28"/>
                  </a:moveTo>
                  <a:cubicBezTo>
                    <a:pt x="40" y="28"/>
                    <a:pt x="40" y="28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41" y="27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41" y="26"/>
                    <a:pt x="41" y="27"/>
                    <a:pt x="41" y="27"/>
                  </a:cubicBezTo>
                  <a:close/>
                  <a:moveTo>
                    <a:pt x="43" y="24"/>
                  </a:move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4" y="24"/>
                    <a:pt x="44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6"/>
                    <a:pt x="45" y="25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3" y="24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4" y="25"/>
                    <a:pt x="44" y="25"/>
                  </a:cubicBezTo>
                  <a:cubicBezTo>
                    <a:pt x="44" y="25"/>
                    <a:pt x="43" y="25"/>
                    <a:pt x="43" y="25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lose/>
                  <a:moveTo>
                    <a:pt x="41" y="27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2" y="27"/>
                    <a:pt x="42" y="27"/>
                  </a:cubicBezTo>
                  <a:cubicBezTo>
                    <a:pt x="42" y="27"/>
                    <a:pt x="41" y="27"/>
                    <a:pt x="41" y="27"/>
                  </a:cubicBezTo>
                  <a:close/>
                  <a:moveTo>
                    <a:pt x="41" y="30"/>
                  </a:moveTo>
                  <a:cubicBezTo>
                    <a:pt x="42" y="30"/>
                    <a:pt x="43" y="31"/>
                    <a:pt x="44" y="32"/>
                  </a:cubicBezTo>
                  <a:cubicBezTo>
                    <a:pt x="44" y="32"/>
                    <a:pt x="43" y="31"/>
                    <a:pt x="42" y="31"/>
                  </a:cubicBezTo>
                  <a:cubicBezTo>
                    <a:pt x="42" y="31"/>
                    <a:pt x="42" y="31"/>
                    <a:pt x="43" y="31"/>
                  </a:cubicBezTo>
                  <a:cubicBezTo>
                    <a:pt x="42" y="30"/>
                    <a:pt x="41" y="30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1" y="29"/>
                  </a:cubicBezTo>
                  <a:cubicBezTo>
                    <a:pt x="41" y="30"/>
                    <a:pt x="40" y="29"/>
                    <a:pt x="40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0" y="30"/>
                  </a:move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lose/>
                  <a:moveTo>
                    <a:pt x="45" y="27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4" y="26"/>
                    <a:pt x="45" y="26"/>
                  </a:cubicBezTo>
                  <a:cubicBezTo>
                    <a:pt x="44" y="26"/>
                    <a:pt x="44" y="25"/>
                    <a:pt x="43" y="25"/>
                  </a:cubicBezTo>
                  <a:cubicBezTo>
                    <a:pt x="43" y="25"/>
                    <a:pt x="43" y="25"/>
                    <a:pt x="44" y="25"/>
                  </a:cubicBezTo>
                  <a:cubicBezTo>
                    <a:pt x="43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6"/>
                  </a:cubicBezTo>
                  <a:cubicBezTo>
                    <a:pt x="45" y="26"/>
                    <a:pt x="45" y="26"/>
                    <a:pt x="46" y="26"/>
                  </a:cubicBezTo>
                  <a:cubicBezTo>
                    <a:pt x="46" y="26"/>
                    <a:pt x="45" y="26"/>
                    <a:pt x="45" y="27"/>
                  </a:cubicBezTo>
                  <a:cubicBezTo>
                    <a:pt x="45" y="27"/>
                    <a:pt x="45" y="26"/>
                    <a:pt x="45" y="27"/>
                  </a:cubicBezTo>
                  <a:close/>
                  <a:moveTo>
                    <a:pt x="40" y="33"/>
                  </a:moveTo>
                  <a:cubicBezTo>
                    <a:pt x="40" y="33"/>
                    <a:pt x="40" y="32"/>
                    <a:pt x="40" y="32"/>
                  </a:cubicBezTo>
                  <a:cubicBezTo>
                    <a:pt x="40" y="32"/>
                    <a:pt x="40" y="33"/>
                    <a:pt x="40" y="33"/>
                  </a:cubicBezTo>
                  <a:close/>
                  <a:moveTo>
                    <a:pt x="41" y="31"/>
                  </a:moveTo>
                  <a:cubicBezTo>
                    <a:pt x="41" y="31"/>
                    <a:pt x="41" y="32"/>
                    <a:pt x="41" y="31"/>
                  </a:cubicBezTo>
                  <a:cubicBezTo>
                    <a:pt x="41" y="32"/>
                    <a:pt x="41" y="31"/>
                    <a:pt x="40" y="31"/>
                  </a:cubicBezTo>
                  <a:cubicBezTo>
                    <a:pt x="40" y="31"/>
                    <a:pt x="40" y="31"/>
                    <a:pt x="41" y="31"/>
                  </a:cubicBezTo>
                  <a:close/>
                  <a:moveTo>
                    <a:pt x="44" y="30"/>
                  </a:move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5" y="31"/>
                  </a:cubicBezTo>
                  <a:cubicBezTo>
                    <a:pt x="45" y="31"/>
                    <a:pt x="44" y="31"/>
                    <a:pt x="44" y="31"/>
                  </a:cubicBezTo>
                  <a:cubicBezTo>
                    <a:pt x="44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2"/>
                  </a:cubicBezTo>
                  <a:cubicBezTo>
                    <a:pt x="45" y="31"/>
                    <a:pt x="44" y="31"/>
                    <a:pt x="43" y="30"/>
                  </a:cubicBezTo>
                  <a:cubicBezTo>
                    <a:pt x="43" y="30"/>
                    <a:pt x="44" y="30"/>
                    <a:pt x="44" y="30"/>
                  </a:cubicBezTo>
                  <a:close/>
                  <a:moveTo>
                    <a:pt x="47" y="31"/>
                  </a:moveTo>
                  <a:cubicBezTo>
                    <a:pt x="48" y="31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8" y="32"/>
                    <a:pt x="47" y="32"/>
                    <a:pt x="47" y="31"/>
                  </a:cubicBezTo>
                  <a:close/>
                  <a:moveTo>
                    <a:pt x="48" y="33"/>
                  </a:move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8" y="33"/>
                    <a:pt x="48" y="33"/>
                    <a:pt x="48" y="33"/>
                  </a:cubicBezTo>
                  <a:close/>
                  <a:moveTo>
                    <a:pt x="48" y="35"/>
                  </a:moveTo>
                  <a:cubicBezTo>
                    <a:pt x="49" y="35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49" y="35"/>
                    <a:pt x="48" y="35"/>
                    <a:pt x="47" y="34"/>
                  </a:cubicBezTo>
                  <a:cubicBezTo>
                    <a:pt x="47" y="34"/>
                    <a:pt x="48" y="35"/>
                    <a:pt x="48" y="35"/>
                  </a:cubicBezTo>
                  <a:close/>
                  <a:moveTo>
                    <a:pt x="49" y="34"/>
                  </a:moveTo>
                  <a:cubicBezTo>
                    <a:pt x="49" y="34"/>
                    <a:pt x="49" y="34"/>
                    <a:pt x="50" y="34"/>
                  </a:cubicBezTo>
                  <a:cubicBezTo>
                    <a:pt x="50" y="34"/>
                    <a:pt x="50" y="34"/>
                    <a:pt x="49" y="34"/>
                  </a:cubicBezTo>
                  <a:cubicBezTo>
                    <a:pt x="49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lose/>
                  <a:moveTo>
                    <a:pt x="49" y="35"/>
                  </a:moveTo>
                  <a:cubicBezTo>
                    <a:pt x="49" y="34"/>
                    <a:pt x="49" y="35"/>
                    <a:pt x="49" y="35"/>
                  </a:cubicBezTo>
                  <a:cubicBezTo>
                    <a:pt x="50" y="35"/>
                    <a:pt x="49" y="35"/>
                    <a:pt x="49" y="35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1" y="33"/>
                    <a:pt x="51" y="34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3"/>
                    <a:pt x="50" y="33"/>
                  </a:cubicBezTo>
                  <a:close/>
                  <a:moveTo>
                    <a:pt x="55" y="29"/>
                  </a:moveTo>
                  <a:cubicBezTo>
                    <a:pt x="55" y="29"/>
                    <a:pt x="54" y="28"/>
                    <a:pt x="54" y="28"/>
                  </a:cubicBezTo>
                  <a:cubicBezTo>
                    <a:pt x="55" y="28"/>
                    <a:pt x="55" y="29"/>
                    <a:pt x="56" y="29"/>
                  </a:cubicBezTo>
                  <a:cubicBezTo>
                    <a:pt x="56" y="29"/>
                    <a:pt x="55" y="29"/>
                    <a:pt x="55" y="29"/>
                  </a:cubicBezTo>
                  <a:cubicBezTo>
                    <a:pt x="55" y="29"/>
                    <a:pt x="55" y="29"/>
                    <a:pt x="56" y="29"/>
                  </a:cubicBezTo>
                  <a:cubicBezTo>
                    <a:pt x="55" y="29"/>
                    <a:pt x="55" y="29"/>
                    <a:pt x="55" y="29"/>
                  </a:cubicBezTo>
                  <a:close/>
                  <a:moveTo>
                    <a:pt x="55" y="31"/>
                  </a:moveTo>
                  <a:cubicBezTo>
                    <a:pt x="55" y="31"/>
                    <a:pt x="55" y="31"/>
                    <a:pt x="56" y="31"/>
                  </a:cubicBezTo>
                  <a:cubicBezTo>
                    <a:pt x="56" y="31"/>
                    <a:pt x="55" y="31"/>
                    <a:pt x="56" y="31"/>
                  </a:cubicBezTo>
                  <a:cubicBezTo>
                    <a:pt x="56" y="31"/>
                    <a:pt x="56" y="31"/>
                    <a:pt x="57" y="32"/>
                  </a:cubicBezTo>
                  <a:cubicBezTo>
                    <a:pt x="56" y="32"/>
                    <a:pt x="55" y="31"/>
                    <a:pt x="55" y="31"/>
                  </a:cubicBezTo>
                  <a:close/>
                  <a:moveTo>
                    <a:pt x="52" y="36"/>
                  </a:moveTo>
                  <a:cubicBezTo>
                    <a:pt x="53" y="36"/>
                    <a:pt x="53" y="36"/>
                    <a:pt x="53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6"/>
                    <a:pt x="53" y="36"/>
                    <a:pt x="52" y="36"/>
                  </a:cubicBezTo>
                  <a:close/>
                  <a:moveTo>
                    <a:pt x="60" y="33"/>
                  </a:moveTo>
                  <a:cubicBezTo>
                    <a:pt x="60" y="34"/>
                    <a:pt x="60" y="34"/>
                    <a:pt x="60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5"/>
                    <a:pt x="61" y="34"/>
                    <a:pt x="61" y="34"/>
                  </a:cubicBezTo>
                  <a:cubicBezTo>
                    <a:pt x="61" y="35"/>
                    <a:pt x="61" y="34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0" y="34"/>
                    <a:pt x="59" y="33"/>
                    <a:pt x="58" y="33"/>
                  </a:cubicBezTo>
                  <a:cubicBezTo>
                    <a:pt x="58" y="33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8" y="32"/>
                    <a:pt x="59" y="33"/>
                    <a:pt x="60" y="33"/>
                  </a:cubicBezTo>
                  <a:cubicBezTo>
                    <a:pt x="60" y="33"/>
                    <a:pt x="60" y="33"/>
                    <a:pt x="60" y="33"/>
                  </a:cubicBezTo>
                  <a:close/>
                  <a:moveTo>
                    <a:pt x="60" y="34"/>
                  </a:moveTo>
                  <a:cubicBezTo>
                    <a:pt x="60" y="34"/>
                    <a:pt x="60" y="34"/>
                    <a:pt x="60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4"/>
                    <a:pt x="60" y="34"/>
                    <a:pt x="60" y="34"/>
                  </a:cubicBezTo>
                  <a:close/>
                  <a:moveTo>
                    <a:pt x="58" y="32"/>
                  </a:moveTo>
                  <a:cubicBezTo>
                    <a:pt x="58" y="33"/>
                    <a:pt x="58" y="33"/>
                    <a:pt x="58" y="33"/>
                  </a:cubicBezTo>
                  <a:cubicBezTo>
                    <a:pt x="58" y="33"/>
                    <a:pt x="58" y="32"/>
                    <a:pt x="58" y="32"/>
                  </a:cubicBezTo>
                  <a:close/>
                  <a:moveTo>
                    <a:pt x="59" y="31"/>
                  </a:move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9" y="31"/>
                    <a:pt x="59" y="31"/>
                  </a:cubicBezTo>
                  <a:close/>
                  <a:moveTo>
                    <a:pt x="59" y="30"/>
                  </a:moveTo>
                  <a:cubicBezTo>
                    <a:pt x="59" y="31"/>
                    <a:pt x="59" y="31"/>
                    <a:pt x="60" y="31"/>
                  </a:cubicBezTo>
                  <a:cubicBezTo>
                    <a:pt x="60" y="31"/>
                    <a:pt x="59" y="31"/>
                    <a:pt x="59" y="31"/>
                  </a:cubicBezTo>
                  <a:cubicBezTo>
                    <a:pt x="59" y="31"/>
                    <a:pt x="59" y="31"/>
                    <a:pt x="60" y="31"/>
                  </a:cubicBezTo>
                  <a:cubicBezTo>
                    <a:pt x="60" y="31"/>
                    <a:pt x="60" y="32"/>
                    <a:pt x="60" y="32"/>
                  </a:cubicBezTo>
                  <a:cubicBezTo>
                    <a:pt x="60" y="32"/>
                    <a:pt x="60" y="32"/>
                    <a:pt x="59" y="32"/>
                  </a:cubicBezTo>
                  <a:cubicBezTo>
                    <a:pt x="59" y="32"/>
                    <a:pt x="60" y="32"/>
                    <a:pt x="60" y="32"/>
                  </a:cubicBezTo>
                  <a:cubicBezTo>
                    <a:pt x="60" y="32"/>
                    <a:pt x="59" y="32"/>
                    <a:pt x="59" y="32"/>
                  </a:cubicBezTo>
                  <a:cubicBezTo>
                    <a:pt x="59" y="31"/>
                    <a:pt x="59" y="32"/>
                    <a:pt x="59" y="32"/>
                  </a:cubicBezTo>
                  <a:cubicBezTo>
                    <a:pt x="59" y="32"/>
                    <a:pt x="59" y="32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8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0"/>
                    <a:pt x="59" y="30"/>
                  </a:cubicBezTo>
                  <a:close/>
                  <a:moveTo>
                    <a:pt x="61" y="32"/>
                  </a:moveTo>
                  <a:cubicBezTo>
                    <a:pt x="60" y="32"/>
                    <a:pt x="60" y="32"/>
                    <a:pt x="61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1" y="32"/>
                    <a:pt x="61" y="32"/>
                  </a:cubicBezTo>
                  <a:close/>
                  <a:moveTo>
                    <a:pt x="59" y="35"/>
                  </a:moveTo>
                  <a:cubicBezTo>
                    <a:pt x="59" y="36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8" y="35"/>
                    <a:pt x="59" y="35"/>
                    <a:pt x="58" y="35"/>
                  </a:cubicBezTo>
                  <a:cubicBezTo>
                    <a:pt x="58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60" y="35"/>
                    <a:pt x="59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9" y="36"/>
                    <a:pt x="60" y="36"/>
                    <a:pt x="59" y="36"/>
                  </a:cubicBezTo>
                  <a:cubicBezTo>
                    <a:pt x="59" y="36"/>
                    <a:pt x="60" y="36"/>
                    <a:pt x="60" y="36"/>
                  </a:cubicBezTo>
                  <a:cubicBezTo>
                    <a:pt x="60" y="37"/>
                    <a:pt x="59" y="36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59" y="36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9" y="36"/>
                  </a:moveTo>
                  <a:cubicBezTo>
                    <a:pt x="59" y="36"/>
                    <a:pt x="60" y="36"/>
                    <a:pt x="59" y="35"/>
                  </a:cubicBezTo>
                  <a:cubicBezTo>
                    <a:pt x="59" y="36"/>
                    <a:pt x="59" y="35"/>
                    <a:pt x="59" y="36"/>
                  </a:cubicBezTo>
                  <a:close/>
                  <a:moveTo>
                    <a:pt x="58" y="35"/>
                  </a:moveTo>
                  <a:cubicBezTo>
                    <a:pt x="59" y="34"/>
                    <a:pt x="59" y="34"/>
                    <a:pt x="59" y="35"/>
                  </a:cubicBezTo>
                  <a:cubicBezTo>
                    <a:pt x="59" y="35"/>
                    <a:pt x="59" y="35"/>
                    <a:pt x="58" y="35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6"/>
                    <a:pt x="61" y="36"/>
                  </a:cubicBezTo>
                  <a:cubicBezTo>
                    <a:pt x="60" y="36"/>
                    <a:pt x="60" y="36"/>
                    <a:pt x="60" y="36"/>
                  </a:cubicBezTo>
                  <a:close/>
                  <a:moveTo>
                    <a:pt x="61" y="36"/>
                  </a:moveTo>
                  <a:cubicBezTo>
                    <a:pt x="61" y="36"/>
                    <a:pt x="61" y="36"/>
                    <a:pt x="61" y="36"/>
                  </a:cubicBezTo>
                  <a:cubicBezTo>
                    <a:pt x="62" y="36"/>
                    <a:pt x="61" y="35"/>
                    <a:pt x="61" y="36"/>
                  </a:cubicBezTo>
                  <a:cubicBezTo>
                    <a:pt x="61" y="36"/>
                    <a:pt x="61" y="35"/>
                    <a:pt x="61" y="35"/>
                  </a:cubicBezTo>
                  <a:cubicBezTo>
                    <a:pt x="61" y="35"/>
                    <a:pt x="61" y="35"/>
                    <a:pt x="60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2" y="36"/>
                    <a:pt x="62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1" y="36"/>
                    <a:pt x="62" y="36"/>
                    <a:pt x="62" y="36"/>
                  </a:cubicBezTo>
                  <a:cubicBezTo>
                    <a:pt x="61" y="36"/>
                    <a:pt x="61" y="36"/>
                    <a:pt x="61" y="36"/>
                  </a:cubicBezTo>
                  <a:close/>
                  <a:moveTo>
                    <a:pt x="64" y="37"/>
                  </a:moveTo>
                  <a:cubicBezTo>
                    <a:pt x="64" y="37"/>
                    <a:pt x="63" y="37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2" y="36"/>
                  </a:cubicBezTo>
                  <a:cubicBezTo>
                    <a:pt x="62" y="36"/>
                    <a:pt x="63" y="35"/>
                    <a:pt x="62" y="35"/>
                  </a:cubicBezTo>
                  <a:cubicBezTo>
                    <a:pt x="63" y="35"/>
                    <a:pt x="63" y="35"/>
                    <a:pt x="63" y="36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2" y="34"/>
                    <a:pt x="61" y="34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2" y="34"/>
                    <a:pt x="63" y="35"/>
                    <a:pt x="63" y="35"/>
                  </a:cubicBezTo>
                  <a:cubicBezTo>
                    <a:pt x="63" y="35"/>
                    <a:pt x="63" y="35"/>
                    <a:pt x="64" y="35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64" y="35"/>
                    <a:pt x="65" y="36"/>
                    <a:pt x="65" y="35"/>
                  </a:cubicBezTo>
                  <a:cubicBezTo>
                    <a:pt x="65" y="36"/>
                    <a:pt x="66" y="36"/>
                    <a:pt x="66" y="36"/>
                  </a:cubicBezTo>
                  <a:cubicBezTo>
                    <a:pt x="66" y="36"/>
                    <a:pt x="65" y="35"/>
                    <a:pt x="65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5" y="36"/>
                    <a:pt x="65" y="36"/>
                  </a:cubicBezTo>
                  <a:cubicBezTo>
                    <a:pt x="66" y="35"/>
                    <a:pt x="66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4" y="35"/>
                  </a:cubicBezTo>
                  <a:cubicBezTo>
                    <a:pt x="65" y="35"/>
                    <a:pt x="65" y="35"/>
                    <a:pt x="64" y="35"/>
                  </a:cubicBezTo>
                  <a:cubicBezTo>
                    <a:pt x="65" y="34"/>
                    <a:pt x="65" y="35"/>
                    <a:pt x="65" y="35"/>
                  </a:cubicBezTo>
                  <a:cubicBezTo>
                    <a:pt x="65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6"/>
                    <a:pt x="66" y="35"/>
                  </a:cubicBezTo>
                  <a:cubicBezTo>
                    <a:pt x="66" y="36"/>
                    <a:pt x="66" y="35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9" y="36"/>
                    <a:pt x="69" y="37"/>
                  </a:cubicBezTo>
                  <a:cubicBezTo>
                    <a:pt x="69" y="37"/>
                    <a:pt x="69" y="37"/>
                    <a:pt x="69" y="36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70" y="37"/>
                    <a:pt x="69" y="37"/>
                    <a:pt x="69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8"/>
                    <a:pt x="70" y="38"/>
                  </a:cubicBezTo>
                  <a:cubicBezTo>
                    <a:pt x="70" y="38"/>
                    <a:pt x="70" y="38"/>
                    <a:pt x="70" y="37"/>
                  </a:cubicBezTo>
                  <a:cubicBezTo>
                    <a:pt x="69" y="37"/>
                    <a:pt x="69" y="38"/>
                    <a:pt x="70" y="38"/>
                  </a:cubicBezTo>
                  <a:cubicBezTo>
                    <a:pt x="69" y="38"/>
                    <a:pt x="69" y="37"/>
                    <a:pt x="69" y="37"/>
                  </a:cubicBezTo>
                  <a:cubicBezTo>
                    <a:pt x="69" y="37"/>
                    <a:pt x="69" y="37"/>
                    <a:pt x="69" y="38"/>
                  </a:cubicBezTo>
                  <a:cubicBezTo>
                    <a:pt x="69" y="38"/>
                    <a:pt x="69" y="38"/>
                    <a:pt x="70" y="38"/>
                  </a:cubicBezTo>
                  <a:cubicBezTo>
                    <a:pt x="70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70" y="38"/>
                    <a:pt x="70" y="38"/>
                    <a:pt x="69" y="38"/>
                  </a:cubicBezTo>
                  <a:cubicBezTo>
                    <a:pt x="69" y="39"/>
                    <a:pt x="70" y="38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69" y="39"/>
                    <a:pt x="70" y="38"/>
                    <a:pt x="69" y="38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70" y="39"/>
                    <a:pt x="69" y="39"/>
                    <a:pt x="69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69" y="38"/>
                    <a:pt x="70" y="38"/>
                  </a:cubicBezTo>
                  <a:cubicBezTo>
                    <a:pt x="70" y="38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40"/>
                    <a:pt x="71" y="39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0" y="40"/>
                    <a:pt x="70" y="40"/>
                  </a:cubicBezTo>
                  <a:cubicBezTo>
                    <a:pt x="70" y="39"/>
                    <a:pt x="70" y="40"/>
                    <a:pt x="71" y="40"/>
                  </a:cubicBezTo>
                  <a:cubicBezTo>
                    <a:pt x="71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40"/>
                    <a:pt x="70" y="40"/>
                  </a:cubicBezTo>
                  <a:cubicBezTo>
                    <a:pt x="70" y="40"/>
                    <a:pt x="70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8" y="39"/>
                    <a:pt x="68" y="39"/>
                  </a:cubicBezTo>
                  <a:cubicBezTo>
                    <a:pt x="68" y="39"/>
                    <a:pt x="68" y="38"/>
                    <a:pt x="68" y="39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7" y="38"/>
                  </a:cubicBezTo>
                  <a:cubicBezTo>
                    <a:pt x="68" y="38"/>
                    <a:pt x="67" y="38"/>
                    <a:pt x="67" y="38"/>
                  </a:cubicBezTo>
                  <a:cubicBezTo>
                    <a:pt x="68" y="38"/>
                    <a:pt x="67" y="37"/>
                    <a:pt x="67" y="37"/>
                  </a:cubicBezTo>
                  <a:cubicBezTo>
                    <a:pt x="67" y="37"/>
                    <a:pt x="67" y="37"/>
                    <a:pt x="67" y="38"/>
                  </a:cubicBezTo>
                  <a:cubicBezTo>
                    <a:pt x="67" y="38"/>
                    <a:pt x="67" y="37"/>
                    <a:pt x="67" y="37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6" y="37"/>
                    <a:pt x="67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5" y="37"/>
                  </a:cubicBezTo>
                  <a:cubicBezTo>
                    <a:pt x="66" y="37"/>
                    <a:pt x="66" y="37"/>
                    <a:pt x="66" y="38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7"/>
                    <a:pt x="66" y="37"/>
                  </a:cubicBezTo>
                  <a:cubicBezTo>
                    <a:pt x="67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9"/>
                    <a:pt x="68" y="39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0"/>
                    <a:pt x="70" y="40"/>
                  </a:cubicBezTo>
                  <a:cubicBezTo>
                    <a:pt x="70" y="40"/>
                    <a:pt x="70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1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7" y="39"/>
                    <a:pt x="66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5" y="39"/>
                    <a:pt x="65" y="39"/>
                    <a:pt x="66" y="39"/>
                  </a:cubicBezTo>
                  <a:cubicBezTo>
                    <a:pt x="65" y="39"/>
                    <a:pt x="66" y="40"/>
                    <a:pt x="66" y="39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40"/>
                    <a:pt x="66" y="40"/>
                    <a:pt x="66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5" y="39"/>
                    <a:pt x="64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3" y="39"/>
                  </a:cubicBezTo>
                  <a:cubicBezTo>
                    <a:pt x="63" y="39"/>
                    <a:pt x="63" y="39"/>
                    <a:pt x="64" y="39"/>
                  </a:cubicBezTo>
                  <a:cubicBezTo>
                    <a:pt x="64" y="39"/>
                    <a:pt x="63" y="39"/>
                    <a:pt x="63" y="39"/>
                  </a:cubicBezTo>
                  <a:cubicBezTo>
                    <a:pt x="63" y="39"/>
                    <a:pt x="64" y="39"/>
                    <a:pt x="64" y="39"/>
                  </a:cubicBezTo>
                  <a:cubicBezTo>
                    <a:pt x="64" y="39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1"/>
                    <a:pt x="63" y="40"/>
                    <a:pt x="63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1" y="40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8"/>
                    <a:pt x="62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38"/>
                    <a:pt x="61" y="38"/>
                    <a:pt x="61" y="37"/>
                  </a:cubicBezTo>
                  <a:cubicBezTo>
                    <a:pt x="61" y="37"/>
                    <a:pt x="61" y="38"/>
                    <a:pt x="62" y="38"/>
                  </a:cubicBezTo>
                  <a:cubicBezTo>
                    <a:pt x="62" y="37"/>
                    <a:pt x="61" y="37"/>
                    <a:pt x="61" y="37"/>
                  </a:cubicBezTo>
                  <a:cubicBezTo>
                    <a:pt x="61" y="37"/>
                    <a:pt x="61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3" y="38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8"/>
                    <a:pt x="63" y="37"/>
                    <a:pt x="63" y="38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2" y="36"/>
                    <a:pt x="62" y="37"/>
                  </a:cubicBezTo>
                  <a:cubicBezTo>
                    <a:pt x="62" y="37"/>
                    <a:pt x="62" y="36"/>
                    <a:pt x="62" y="36"/>
                  </a:cubicBezTo>
                  <a:cubicBezTo>
                    <a:pt x="62" y="36"/>
                    <a:pt x="62" y="36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6"/>
                    <a:pt x="61" y="36"/>
                  </a:cubicBezTo>
                  <a:cubicBezTo>
                    <a:pt x="61" y="36"/>
                    <a:pt x="62" y="36"/>
                    <a:pt x="61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lose/>
                  <a:moveTo>
                    <a:pt x="62" y="40"/>
                  </a:move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lose/>
                  <a:moveTo>
                    <a:pt x="62" y="39"/>
                  </a:moveTo>
                  <a:cubicBezTo>
                    <a:pt x="63" y="39"/>
                    <a:pt x="62" y="39"/>
                    <a:pt x="62" y="39"/>
                  </a:cubicBezTo>
                  <a:cubicBezTo>
                    <a:pt x="62" y="40"/>
                    <a:pt x="63" y="39"/>
                    <a:pt x="63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4" y="40"/>
                    <a:pt x="63" y="40"/>
                    <a:pt x="63" y="40"/>
                  </a:cubicBezTo>
                  <a:cubicBezTo>
                    <a:pt x="63" y="40"/>
                    <a:pt x="63" y="39"/>
                    <a:pt x="63" y="40"/>
                  </a:cubicBezTo>
                  <a:cubicBezTo>
                    <a:pt x="63" y="39"/>
                    <a:pt x="62" y="39"/>
                    <a:pt x="63" y="39"/>
                  </a:cubicBezTo>
                  <a:cubicBezTo>
                    <a:pt x="62" y="39"/>
                    <a:pt x="62" y="39"/>
                    <a:pt x="62" y="39"/>
                  </a:cubicBezTo>
                  <a:close/>
                  <a:moveTo>
                    <a:pt x="63" y="39"/>
                  </a:moveTo>
                  <a:cubicBezTo>
                    <a:pt x="63" y="39"/>
                    <a:pt x="63" y="39"/>
                    <a:pt x="63" y="39"/>
                  </a:cubicBezTo>
                  <a:cubicBezTo>
                    <a:pt x="63" y="39"/>
                    <a:pt x="63" y="39"/>
                    <a:pt x="63" y="39"/>
                  </a:cubicBezTo>
                  <a:close/>
                  <a:moveTo>
                    <a:pt x="64" y="38"/>
                  </a:moveTo>
                  <a:cubicBezTo>
                    <a:pt x="63" y="38"/>
                    <a:pt x="64" y="38"/>
                    <a:pt x="63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lose/>
                  <a:moveTo>
                    <a:pt x="70" y="39"/>
                  </a:moveTo>
                  <a:cubicBezTo>
                    <a:pt x="70" y="39"/>
                    <a:pt x="70" y="39"/>
                    <a:pt x="71" y="39"/>
                  </a:cubicBezTo>
                  <a:cubicBezTo>
                    <a:pt x="70" y="39"/>
                    <a:pt x="71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lose/>
                  <a:moveTo>
                    <a:pt x="68" y="38"/>
                  </a:move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8" y="38"/>
                  </a:move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9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9" y="38"/>
                  </a:moveTo>
                  <a:cubicBezTo>
                    <a:pt x="68" y="38"/>
                    <a:pt x="68" y="38"/>
                    <a:pt x="67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9" y="38"/>
                    <a:pt x="69" y="38"/>
                  </a:cubicBezTo>
                  <a:close/>
                  <a:moveTo>
                    <a:pt x="65" y="35"/>
                  </a:move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lose/>
                  <a:moveTo>
                    <a:pt x="68" y="37"/>
                  </a:move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8"/>
                    <a:pt x="69" y="38"/>
                  </a:cubicBezTo>
                  <a:cubicBezTo>
                    <a:pt x="69" y="38"/>
                    <a:pt x="69" y="38"/>
                    <a:pt x="68" y="37"/>
                  </a:cubicBezTo>
                  <a:cubicBezTo>
                    <a:pt x="68" y="37"/>
                    <a:pt x="69" y="37"/>
                    <a:pt x="69" y="37"/>
                  </a:cubicBezTo>
                  <a:cubicBezTo>
                    <a:pt x="68" y="37"/>
                    <a:pt x="68" y="37"/>
                    <a:pt x="68" y="37"/>
                  </a:cubicBezTo>
                  <a:close/>
                  <a:moveTo>
                    <a:pt x="67" y="37"/>
                  </a:moveTo>
                  <a:cubicBezTo>
                    <a:pt x="67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9" y="37"/>
                    <a:pt x="68" y="37"/>
                    <a:pt x="68" y="37"/>
                  </a:cubicBezTo>
                  <a:cubicBezTo>
                    <a:pt x="68" y="37"/>
                    <a:pt x="68" y="36"/>
                    <a:pt x="68" y="36"/>
                  </a:cubicBezTo>
                  <a:cubicBezTo>
                    <a:pt x="68" y="36"/>
                    <a:pt x="67" y="37"/>
                    <a:pt x="67" y="36"/>
                  </a:cubicBezTo>
                  <a:cubicBezTo>
                    <a:pt x="67" y="36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8" y="37"/>
                    <a:pt x="67" y="37"/>
                    <a:pt x="67" y="37"/>
                  </a:cubicBezTo>
                  <a:close/>
                  <a:moveTo>
                    <a:pt x="65" y="36"/>
                  </a:moveTo>
                  <a:cubicBezTo>
                    <a:pt x="65" y="36"/>
                    <a:pt x="65" y="36"/>
                    <a:pt x="64" y="36"/>
                  </a:cubicBezTo>
                  <a:cubicBezTo>
                    <a:pt x="65" y="36"/>
                    <a:pt x="65" y="36"/>
                    <a:pt x="65" y="36"/>
                  </a:cubicBezTo>
                  <a:close/>
                  <a:moveTo>
                    <a:pt x="66" y="38"/>
                  </a:move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lose/>
                  <a:moveTo>
                    <a:pt x="66" y="38"/>
                  </a:moveTo>
                  <a:cubicBezTo>
                    <a:pt x="65" y="38"/>
                    <a:pt x="65" y="37"/>
                    <a:pt x="65" y="37"/>
                  </a:cubicBezTo>
                  <a:cubicBezTo>
                    <a:pt x="65" y="37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6" y="38"/>
                    <a:pt x="66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7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5" y="36"/>
                  </a:moveTo>
                  <a:cubicBezTo>
                    <a:pt x="65" y="37"/>
                    <a:pt x="64" y="36"/>
                    <a:pt x="64" y="36"/>
                  </a:cubicBezTo>
                  <a:cubicBezTo>
                    <a:pt x="64" y="37"/>
                    <a:pt x="64" y="37"/>
                    <a:pt x="65" y="37"/>
                  </a:cubicBezTo>
                  <a:cubicBezTo>
                    <a:pt x="64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6"/>
                    <a:pt x="65" y="37"/>
                    <a:pt x="65" y="37"/>
                  </a:cubicBezTo>
                  <a:cubicBezTo>
                    <a:pt x="65" y="37"/>
                    <a:pt x="65" y="36"/>
                    <a:pt x="65" y="36"/>
                  </a:cubicBezTo>
                  <a:close/>
                  <a:moveTo>
                    <a:pt x="65" y="36"/>
                  </a:moveTo>
                  <a:cubicBezTo>
                    <a:pt x="65" y="36"/>
                    <a:pt x="65" y="36"/>
                    <a:pt x="65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5" y="36"/>
                    <a:pt x="65" y="36"/>
                    <a:pt x="65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3" y="36"/>
                    <a:pt x="63" y="35"/>
                    <a:pt x="63" y="36"/>
                  </a:cubicBezTo>
                  <a:cubicBezTo>
                    <a:pt x="63" y="36"/>
                    <a:pt x="64" y="36"/>
                    <a:pt x="64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3" y="36"/>
                    <a:pt x="63" y="36"/>
                  </a:cubicBezTo>
                  <a:cubicBezTo>
                    <a:pt x="63" y="36"/>
                    <a:pt x="63" y="36"/>
                    <a:pt x="64" y="36"/>
                  </a:cubicBezTo>
                  <a:close/>
                  <a:moveTo>
                    <a:pt x="65" y="37"/>
                  </a:moveTo>
                  <a:cubicBezTo>
                    <a:pt x="65" y="37"/>
                    <a:pt x="65" y="37"/>
                    <a:pt x="65" y="37"/>
                  </a:cubicBezTo>
                  <a:cubicBezTo>
                    <a:pt x="65" y="38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lose/>
                  <a:moveTo>
                    <a:pt x="69" y="39"/>
                  </a:moveTo>
                  <a:cubicBezTo>
                    <a:pt x="69" y="40"/>
                    <a:pt x="69" y="40"/>
                    <a:pt x="69" y="39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39"/>
                    <a:pt x="69" y="40"/>
                  </a:cubicBezTo>
                  <a:cubicBezTo>
                    <a:pt x="68" y="39"/>
                    <a:pt x="69" y="39"/>
                    <a:pt x="69" y="39"/>
                  </a:cubicBezTo>
                  <a:close/>
                  <a:moveTo>
                    <a:pt x="67" y="36"/>
                  </a:move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7" y="36"/>
                    <a:pt x="67" y="36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1" y="37"/>
                    <a:pt x="60" y="36"/>
                  </a:cubicBezTo>
                  <a:close/>
                  <a:moveTo>
                    <a:pt x="59" y="38"/>
                  </a:moveTo>
                  <a:cubicBezTo>
                    <a:pt x="59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59" y="38"/>
                  </a:cubicBezTo>
                  <a:cubicBezTo>
                    <a:pt x="59" y="38"/>
                    <a:pt x="59" y="38"/>
                    <a:pt x="59" y="38"/>
                  </a:cubicBezTo>
                  <a:close/>
                  <a:moveTo>
                    <a:pt x="60" y="37"/>
                  </a:moveTo>
                  <a:cubicBezTo>
                    <a:pt x="61" y="38"/>
                    <a:pt x="61" y="38"/>
                    <a:pt x="61" y="38"/>
                  </a:cubicBezTo>
                  <a:cubicBezTo>
                    <a:pt x="61" y="38"/>
                    <a:pt x="61" y="38"/>
                    <a:pt x="60" y="38"/>
                  </a:cubicBezTo>
                  <a:lnTo>
                    <a:pt x="60" y="37"/>
                  </a:lnTo>
                  <a:close/>
                  <a:moveTo>
                    <a:pt x="59" y="43"/>
                  </a:moveTo>
                  <a:cubicBezTo>
                    <a:pt x="58" y="42"/>
                    <a:pt x="59" y="43"/>
                    <a:pt x="58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9" y="42"/>
                    <a:pt x="59" y="42"/>
                    <a:pt x="59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3"/>
                    <a:pt x="59" y="42"/>
                    <a:pt x="59" y="43"/>
                  </a:cubicBezTo>
                  <a:close/>
                  <a:moveTo>
                    <a:pt x="60" y="40"/>
                  </a:moveTo>
                  <a:cubicBezTo>
                    <a:pt x="60" y="40"/>
                    <a:pt x="60" y="41"/>
                    <a:pt x="61" y="41"/>
                  </a:cubicBezTo>
                  <a:cubicBezTo>
                    <a:pt x="61" y="40"/>
                    <a:pt x="60" y="40"/>
                    <a:pt x="60" y="40"/>
                  </a:cubicBezTo>
                  <a:cubicBezTo>
                    <a:pt x="60" y="40"/>
                    <a:pt x="61" y="40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1" y="40"/>
                  </a:cubicBezTo>
                  <a:cubicBezTo>
                    <a:pt x="62" y="41"/>
                    <a:pt x="62" y="40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3" y="41"/>
                    <a:pt x="63" y="41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3" y="41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2" y="41"/>
                    <a:pt x="62" y="42"/>
                  </a:cubicBezTo>
                  <a:cubicBezTo>
                    <a:pt x="62" y="42"/>
                    <a:pt x="63" y="42"/>
                    <a:pt x="63" y="42"/>
                  </a:cubicBezTo>
                  <a:cubicBezTo>
                    <a:pt x="63" y="42"/>
                    <a:pt x="63" y="42"/>
                    <a:pt x="64" y="43"/>
                  </a:cubicBezTo>
                  <a:cubicBezTo>
                    <a:pt x="64" y="42"/>
                    <a:pt x="64" y="43"/>
                    <a:pt x="64" y="43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64" y="43"/>
                    <a:pt x="64" y="43"/>
                    <a:pt x="63" y="42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2"/>
                  </a:cubicBezTo>
                  <a:cubicBezTo>
                    <a:pt x="63" y="42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4"/>
                  </a:cubicBezTo>
                  <a:cubicBezTo>
                    <a:pt x="63" y="43"/>
                    <a:pt x="64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4" y="44"/>
                  </a:cubicBezTo>
                  <a:cubicBezTo>
                    <a:pt x="63" y="44"/>
                    <a:pt x="63" y="44"/>
                    <a:pt x="64" y="45"/>
                  </a:cubicBezTo>
                  <a:cubicBezTo>
                    <a:pt x="64" y="45"/>
                    <a:pt x="63" y="45"/>
                    <a:pt x="64" y="45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3" y="45"/>
                    <a:pt x="63" y="45"/>
                    <a:pt x="64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4" y="45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6"/>
                    <a:pt x="64" y="45"/>
                    <a:pt x="64" y="45"/>
                  </a:cubicBezTo>
                  <a:cubicBezTo>
                    <a:pt x="64" y="46"/>
                    <a:pt x="64" y="45"/>
                    <a:pt x="65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5" y="46"/>
                    <a:pt x="65" y="46"/>
                  </a:cubicBezTo>
                  <a:cubicBezTo>
                    <a:pt x="65" y="46"/>
                    <a:pt x="64" y="46"/>
                    <a:pt x="64" y="46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3" y="45"/>
                    <a:pt x="62" y="44"/>
                    <a:pt x="62" y="44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2" y="44"/>
                    <a:pt x="62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2" y="44"/>
                  </a:cubicBezTo>
                  <a:cubicBezTo>
                    <a:pt x="62" y="43"/>
                    <a:pt x="62" y="44"/>
                    <a:pt x="62" y="43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4"/>
                    <a:pt x="62" y="43"/>
                    <a:pt x="62" y="43"/>
                  </a:cubicBezTo>
                  <a:cubicBezTo>
                    <a:pt x="62" y="43"/>
                    <a:pt x="62" y="43"/>
                    <a:pt x="62" y="44"/>
                  </a:cubicBezTo>
                  <a:cubicBezTo>
                    <a:pt x="61" y="43"/>
                    <a:pt x="62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2"/>
                    <a:pt x="62" y="43"/>
                  </a:cubicBezTo>
                  <a:cubicBezTo>
                    <a:pt x="62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2" y="42"/>
                  </a:cubicBezTo>
                  <a:cubicBezTo>
                    <a:pt x="62" y="42"/>
                    <a:pt x="61" y="42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1" y="42"/>
                  </a:cubicBezTo>
                  <a:cubicBezTo>
                    <a:pt x="61" y="41"/>
                    <a:pt x="61" y="41"/>
                    <a:pt x="60" y="41"/>
                  </a:cubicBezTo>
                  <a:cubicBezTo>
                    <a:pt x="61" y="41"/>
                    <a:pt x="60" y="41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0" y="41"/>
                  </a:cubicBezTo>
                  <a:cubicBezTo>
                    <a:pt x="60" y="40"/>
                    <a:pt x="60" y="40"/>
                    <a:pt x="60" y="40"/>
                  </a:cubicBezTo>
                  <a:close/>
                  <a:moveTo>
                    <a:pt x="62" y="43"/>
                  </a:moveTo>
                  <a:cubicBezTo>
                    <a:pt x="63" y="43"/>
                    <a:pt x="63" y="44"/>
                    <a:pt x="63" y="44"/>
                  </a:cubicBezTo>
                  <a:cubicBezTo>
                    <a:pt x="63" y="44"/>
                    <a:pt x="63" y="43"/>
                    <a:pt x="63" y="43"/>
                  </a:cubicBezTo>
                  <a:cubicBezTo>
                    <a:pt x="63" y="43"/>
                    <a:pt x="62" y="43"/>
                    <a:pt x="62" y="43"/>
                  </a:cubicBezTo>
                  <a:close/>
                  <a:moveTo>
                    <a:pt x="63" y="43"/>
                  </a:moveTo>
                  <a:cubicBezTo>
                    <a:pt x="63" y="43"/>
                    <a:pt x="62" y="43"/>
                    <a:pt x="62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2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lose/>
                  <a:moveTo>
                    <a:pt x="61" y="41"/>
                  </a:moveTo>
                  <a:cubicBezTo>
                    <a:pt x="61" y="41"/>
                    <a:pt x="62" y="42"/>
                    <a:pt x="62" y="41"/>
                  </a:cubicBezTo>
                  <a:cubicBezTo>
                    <a:pt x="62" y="41"/>
                    <a:pt x="62" y="41"/>
                    <a:pt x="61" y="41"/>
                  </a:cubicBezTo>
                  <a:close/>
                  <a:moveTo>
                    <a:pt x="62" y="41"/>
                  </a:moveTo>
                  <a:cubicBezTo>
                    <a:pt x="62" y="41"/>
                    <a:pt x="61" y="41"/>
                    <a:pt x="61" y="41"/>
                  </a:cubicBezTo>
                  <a:cubicBezTo>
                    <a:pt x="61" y="41"/>
                    <a:pt x="62" y="41"/>
                    <a:pt x="62" y="41"/>
                  </a:cubicBezTo>
                  <a:close/>
                  <a:moveTo>
                    <a:pt x="62" y="37"/>
                  </a:move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lose/>
                  <a:moveTo>
                    <a:pt x="58" y="44"/>
                  </a:move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lose/>
                  <a:moveTo>
                    <a:pt x="66" y="41"/>
                  </a:moveTo>
                  <a:cubicBezTo>
                    <a:pt x="65" y="40"/>
                    <a:pt x="65" y="40"/>
                    <a:pt x="64" y="40"/>
                  </a:cubicBezTo>
                  <a:cubicBezTo>
                    <a:pt x="65" y="40"/>
                    <a:pt x="65" y="40"/>
                    <a:pt x="64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6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6" y="40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41"/>
                    <a:pt x="66" y="41"/>
                    <a:pt x="66" y="40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lose/>
                  <a:moveTo>
                    <a:pt x="67" y="39"/>
                  </a:move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7" y="39"/>
                  </a:cubicBezTo>
                  <a:close/>
                  <a:moveTo>
                    <a:pt x="97" y="58"/>
                  </a:moveTo>
                  <a:cubicBezTo>
                    <a:pt x="97" y="58"/>
                    <a:pt x="97" y="58"/>
                    <a:pt x="98" y="59"/>
                  </a:cubicBezTo>
                  <a:cubicBezTo>
                    <a:pt x="98" y="59"/>
                    <a:pt x="97" y="59"/>
                    <a:pt x="97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59"/>
                    <a:pt x="99" y="59"/>
                    <a:pt x="99" y="60"/>
                  </a:cubicBezTo>
                  <a:cubicBezTo>
                    <a:pt x="99" y="60"/>
                    <a:pt x="98" y="59"/>
                    <a:pt x="99" y="59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9" y="60"/>
                    <a:pt x="100" y="60"/>
                    <a:pt x="101" y="61"/>
                  </a:cubicBezTo>
                  <a:cubicBezTo>
                    <a:pt x="100" y="61"/>
                    <a:pt x="99" y="60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0"/>
                    <a:pt x="98" y="60"/>
                  </a:cubicBezTo>
                  <a:cubicBezTo>
                    <a:pt x="99" y="60"/>
                    <a:pt x="100" y="62"/>
                    <a:pt x="100" y="61"/>
                  </a:cubicBezTo>
                  <a:cubicBezTo>
                    <a:pt x="100" y="60"/>
                    <a:pt x="100" y="61"/>
                    <a:pt x="100" y="61"/>
                  </a:cubicBezTo>
                  <a:cubicBezTo>
                    <a:pt x="99" y="61"/>
                    <a:pt x="100" y="61"/>
                    <a:pt x="100" y="61"/>
                  </a:cubicBezTo>
                  <a:cubicBezTo>
                    <a:pt x="99" y="61"/>
                    <a:pt x="99" y="60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1"/>
                    <a:pt x="100" y="60"/>
                  </a:cubicBezTo>
                  <a:cubicBezTo>
                    <a:pt x="100" y="61"/>
                    <a:pt x="100" y="61"/>
                    <a:pt x="101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1" y="61"/>
                    <a:pt x="100" y="61"/>
                  </a:cubicBezTo>
                  <a:cubicBezTo>
                    <a:pt x="100" y="61"/>
                    <a:pt x="100" y="61"/>
                    <a:pt x="101" y="61"/>
                  </a:cubicBezTo>
                  <a:cubicBezTo>
                    <a:pt x="100" y="62"/>
                    <a:pt x="101" y="62"/>
                    <a:pt x="101" y="62"/>
                  </a:cubicBezTo>
                  <a:cubicBezTo>
                    <a:pt x="101" y="62"/>
                    <a:pt x="100" y="61"/>
                    <a:pt x="100" y="61"/>
                  </a:cubicBezTo>
                  <a:cubicBezTo>
                    <a:pt x="99" y="61"/>
                    <a:pt x="99" y="61"/>
                    <a:pt x="98" y="61"/>
                  </a:cubicBezTo>
                  <a:cubicBezTo>
                    <a:pt x="98" y="60"/>
                    <a:pt x="98" y="61"/>
                    <a:pt x="98" y="60"/>
                  </a:cubicBezTo>
                  <a:cubicBezTo>
                    <a:pt x="98" y="60"/>
                    <a:pt x="97" y="60"/>
                    <a:pt x="97" y="60"/>
                  </a:cubicBezTo>
                  <a:cubicBezTo>
                    <a:pt x="97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59"/>
                    <a:pt x="98" y="60"/>
                    <a:pt x="98" y="59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59"/>
                    <a:pt x="97" y="59"/>
                  </a:cubicBezTo>
                  <a:cubicBezTo>
                    <a:pt x="97" y="59"/>
                    <a:pt x="97" y="59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7" y="59"/>
                    <a:pt x="97" y="59"/>
                  </a:cubicBezTo>
                  <a:cubicBezTo>
                    <a:pt x="97" y="59"/>
                    <a:pt x="97" y="59"/>
                    <a:pt x="97" y="60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97" y="60"/>
                    <a:pt x="97" y="59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98" y="60"/>
                    <a:pt x="98" y="61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8" y="61"/>
                    <a:pt x="99" y="61"/>
                    <a:pt x="99" y="61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61"/>
                    <a:pt x="97" y="60"/>
                    <a:pt x="97" y="60"/>
                  </a:cubicBezTo>
                  <a:cubicBezTo>
                    <a:pt x="96" y="60"/>
                    <a:pt x="96" y="60"/>
                    <a:pt x="96" y="59"/>
                  </a:cubicBezTo>
                  <a:cubicBezTo>
                    <a:pt x="96" y="59"/>
                    <a:pt x="96" y="59"/>
                    <a:pt x="96" y="60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60"/>
                    <a:pt x="96" y="59"/>
                  </a:cubicBezTo>
                  <a:cubicBezTo>
                    <a:pt x="97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5" y="59"/>
                    <a:pt x="96" y="58"/>
                    <a:pt x="95" y="59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6" y="59"/>
                    <a:pt x="95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8" y="59"/>
                  </a:cubicBezTo>
                  <a:cubicBezTo>
                    <a:pt x="98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8"/>
                    <a:pt x="97" y="59"/>
                    <a:pt x="97" y="58"/>
                  </a:cubicBezTo>
                  <a:cubicBezTo>
                    <a:pt x="96" y="58"/>
                    <a:pt x="97" y="59"/>
                    <a:pt x="96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8"/>
                  </a:cubicBezTo>
                  <a:cubicBezTo>
                    <a:pt x="96" y="58"/>
                    <a:pt x="96" y="58"/>
                    <a:pt x="95" y="58"/>
                  </a:cubicBezTo>
                  <a:cubicBezTo>
                    <a:pt x="95" y="57"/>
                    <a:pt x="95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3" y="56"/>
                  </a:cubicBezTo>
                  <a:cubicBezTo>
                    <a:pt x="93" y="56"/>
                    <a:pt x="94" y="56"/>
                    <a:pt x="94" y="57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2" y="56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6"/>
                  </a:cubicBezTo>
                  <a:cubicBezTo>
                    <a:pt x="92" y="56"/>
                    <a:pt x="92" y="55"/>
                    <a:pt x="92" y="56"/>
                  </a:cubicBezTo>
                  <a:cubicBezTo>
                    <a:pt x="92" y="56"/>
                    <a:pt x="93" y="56"/>
                    <a:pt x="93" y="56"/>
                  </a:cubicBezTo>
                  <a:cubicBezTo>
                    <a:pt x="92" y="55"/>
                    <a:pt x="92" y="55"/>
                    <a:pt x="91" y="55"/>
                  </a:cubicBezTo>
                  <a:cubicBezTo>
                    <a:pt x="91" y="55"/>
                    <a:pt x="91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1" y="55"/>
                    <a:pt x="91" y="55"/>
                    <a:pt x="90" y="55"/>
                  </a:cubicBezTo>
                  <a:cubicBezTo>
                    <a:pt x="90" y="55"/>
                    <a:pt x="90" y="55"/>
                    <a:pt x="91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3"/>
                    <a:pt x="89" y="54"/>
                    <a:pt x="89" y="54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8" y="53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6" y="52"/>
                    <a:pt x="86" y="52"/>
                  </a:cubicBezTo>
                  <a:cubicBezTo>
                    <a:pt x="86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7" y="52"/>
                    <a:pt x="87" y="52"/>
                  </a:cubicBezTo>
                  <a:cubicBezTo>
                    <a:pt x="87" y="52"/>
                    <a:pt x="88" y="52"/>
                    <a:pt x="88" y="52"/>
                  </a:cubicBezTo>
                  <a:cubicBezTo>
                    <a:pt x="88" y="53"/>
                    <a:pt x="89" y="53"/>
                    <a:pt x="89" y="54"/>
                  </a:cubicBezTo>
                  <a:cubicBezTo>
                    <a:pt x="90" y="54"/>
                    <a:pt x="89" y="53"/>
                    <a:pt x="89" y="53"/>
                  </a:cubicBezTo>
                  <a:cubicBezTo>
                    <a:pt x="89" y="53"/>
                    <a:pt x="90" y="53"/>
                    <a:pt x="90" y="54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2"/>
                    <a:pt x="89" y="53"/>
                    <a:pt x="89" y="53"/>
                  </a:cubicBezTo>
                  <a:cubicBezTo>
                    <a:pt x="89" y="53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7" y="52"/>
                  </a:cubicBezTo>
                  <a:cubicBezTo>
                    <a:pt x="87" y="52"/>
                    <a:pt x="88" y="52"/>
                    <a:pt x="88" y="52"/>
                  </a:cubicBezTo>
                  <a:cubicBezTo>
                    <a:pt x="87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2"/>
                    <a:pt x="86" y="52"/>
                  </a:cubicBezTo>
                  <a:cubicBezTo>
                    <a:pt x="86" y="51"/>
                    <a:pt x="86" y="52"/>
                    <a:pt x="85" y="52"/>
                  </a:cubicBezTo>
                  <a:cubicBezTo>
                    <a:pt x="85" y="52"/>
                    <a:pt x="86" y="52"/>
                    <a:pt x="85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8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9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9" y="54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8" y="55"/>
                    <a:pt x="88" y="55"/>
                  </a:cubicBezTo>
                  <a:cubicBezTo>
                    <a:pt x="88" y="54"/>
                    <a:pt x="88" y="55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5"/>
                    <a:pt x="88" y="55"/>
                  </a:cubicBezTo>
                  <a:cubicBezTo>
                    <a:pt x="88" y="55"/>
                    <a:pt x="88" y="55"/>
                    <a:pt x="89" y="55"/>
                  </a:cubicBezTo>
                  <a:cubicBezTo>
                    <a:pt x="89" y="55"/>
                    <a:pt x="88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90" y="55"/>
                  </a:cubicBezTo>
                  <a:cubicBezTo>
                    <a:pt x="89" y="55"/>
                    <a:pt x="90" y="56"/>
                    <a:pt x="90" y="56"/>
                  </a:cubicBezTo>
                  <a:cubicBezTo>
                    <a:pt x="90" y="56"/>
                    <a:pt x="91" y="56"/>
                    <a:pt x="91" y="57"/>
                  </a:cubicBezTo>
                  <a:cubicBezTo>
                    <a:pt x="91" y="56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6"/>
                    <a:pt x="91" y="57"/>
                    <a:pt x="91" y="57"/>
                  </a:cubicBezTo>
                  <a:cubicBezTo>
                    <a:pt x="91" y="57"/>
                    <a:pt x="91" y="56"/>
                    <a:pt x="91" y="56"/>
                  </a:cubicBezTo>
                  <a:cubicBezTo>
                    <a:pt x="90" y="56"/>
                    <a:pt x="91" y="57"/>
                    <a:pt x="90" y="57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89" y="56"/>
                    <a:pt x="90" y="56"/>
                    <a:pt x="90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90" y="57"/>
                    <a:pt x="90" y="56"/>
                  </a:cubicBezTo>
                  <a:cubicBezTo>
                    <a:pt x="90" y="57"/>
                    <a:pt x="90" y="56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0" y="57"/>
                  </a:cubicBezTo>
                  <a:cubicBezTo>
                    <a:pt x="90" y="57"/>
                    <a:pt x="91" y="57"/>
                    <a:pt x="90" y="57"/>
                  </a:cubicBezTo>
                  <a:cubicBezTo>
                    <a:pt x="90" y="57"/>
                    <a:pt x="90" y="57"/>
                    <a:pt x="91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8"/>
                    <a:pt x="90" y="58"/>
                    <a:pt x="91" y="58"/>
                  </a:cubicBezTo>
                  <a:cubicBezTo>
                    <a:pt x="90" y="58"/>
                    <a:pt x="90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7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6" y="55"/>
                    <a:pt x="86" y="54"/>
                  </a:cubicBezTo>
                  <a:cubicBezTo>
                    <a:pt x="86" y="54"/>
                    <a:pt x="86" y="55"/>
                    <a:pt x="86" y="55"/>
                  </a:cubicBezTo>
                  <a:cubicBezTo>
                    <a:pt x="86" y="55"/>
                    <a:pt x="86" y="55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7" y="55"/>
                    <a:pt x="87" y="55"/>
                  </a:cubicBezTo>
                  <a:cubicBezTo>
                    <a:pt x="87" y="55"/>
                    <a:pt x="87" y="55"/>
                    <a:pt x="88" y="55"/>
                  </a:cubicBezTo>
                  <a:cubicBezTo>
                    <a:pt x="88" y="55"/>
                    <a:pt x="87" y="55"/>
                    <a:pt x="87" y="55"/>
                  </a:cubicBezTo>
                  <a:cubicBezTo>
                    <a:pt x="87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4"/>
                    <a:pt x="85" y="53"/>
                    <a:pt x="85" y="53"/>
                  </a:cubicBezTo>
                  <a:cubicBezTo>
                    <a:pt x="84" y="53"/>
                    <a:pt x="84" y="53"/>
                    <a:pt x="83" y="52"/>
                  </a:cubicBezTo>
                  <a:cubicBezTo>
                    <a:pt x="84" y="52"/>
                    <a:pt x="84" y="53"/>
                    <a:pt x="84" y="53"/>
                  </a:cubicBezTo>
                  <a:cubicBezTo>
                    <a:pt x="84" y="53"/>
                    <a:pt x="84" y="52"/>
                    <a:pt x="84" y="52"/>
                  </a:cubicBezTo>
                  <a:cubicBezTo>
                    <a:pt x="84" y="53"/>
                    <a:pt x="84" y="52"/>
                    <a:pt x="84" y="53"/>
                  </a:cubicBezTo>
                  <a:cubicBezTo>
                    <a:pt x="84" y="53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3"/>
                    <a:pt x="85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5" y="53"/>
                    <a:pt x="85" y="53"/>
                  </a:cubicBezTo>
                  <a:cubicBezTo>
                    <a:pt x="85" y="54"/>
                    <a:pt x="86" y="53"/>
                    <a:pt x="86" y="54"/>
                  </a:cubicBezTo>
                  <a:cubicBezTo>
                    <a:pt x="86" y="54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6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3"/>
                    <a:pt x="85" y="53"/>
                  </a:cubicBezTo>
                  <a:cubicBezTo>
                    <a:pt x="85" y="52"/>
                    <a:pt x="85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3" y="51"/>
                    <a:pt x="83" y="51"/>
                  </a:cubicBezTo>
                  <a:cubicBezTo>
                    <a:pt x="84" y="51"/>
                    <a:pt x="84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5" y="53"/>
                  </a:cubicBezTo>
                  <a:cubicBezTo>
                    <a:pt x="86" y="52"/>
                    <a:pt x="85" y="52"/>
                    <a:pt x="85" y="52"/>
                  </a:cubicBezTo>
                  <a:cubicBezTo>
                    <a:pt x="86" y="52"/>
                    <a:pt x="86" y="53"/>
                    <a:pt x="86" y="53"/>
                  </a:cubicBezTo>
                  <a:cubicBezTo>
                    <a:pt x="86" y="52"/>
                    <a:pt x="85" y="52"/>
                    <a:pt x="84" y="52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1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2" y="50"/>
                    <a:pt x="83" y="50"/>
                  </a:cubicBezTo>
                  <a:cubicBezTo>
                    <a:pt x="82" y="50"/>
                    <a:pt x="82" y="50"/>
                    <a:pt x="82" y="49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3" y="49"/>
                    <a:pt x="83" y="50"/>
                  </a:cubicBezTo>
                  <a:cubicBezTo>
                    <a:pt x="83" y="50"/>
                    <a:pt x="82" y="49"/>
                    <a:pt x="82" y="49"/>
                  </a:cubicBezTo>
                  <a:cubicBezTo>
                    <a:pt x="83" y="49"/>
                    <a:pt x="83" y="49"/>
                    <a:pt x="83" y="50"/>
                  </a:cubicBezTo>
                  <a:cubicBezTo>
                    <a:pt x="83" y="50"/>
                    <a:pt x="83" y="49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49"/>
                    <a:pt x="83" y="49"/>
                    <a:pt x="83" y="49"/>
                  </a:cubicBezTo>
                  <a:cubicBezTo>
                    <a:pt x="83" y="49"/>
                    <a:pt x="83" y="49"/>
                    <a:pt x="84" y="49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3" y="50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2" y="49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3" y="48"/>
                    <a:pt x="83" y="48"/>
                  </a:cubicBezTo>
                  <a:cubicBezTo>
                    <a:pt x="82" y="48"/>
                    <a:pt x="83" y="49"/>
                    <a:pt x="83" y="49"/>
                  </a:cubicBezTo>
                  <a:cubicBezTo>
                    <a:pt x="83" y="48"/>
                    <a:pt x="83" y="48"/>
                    <a:pt x="82" y="48"/>
                  </a:cubicBezTo>
                  <a:cubicBezTo>
                    <a:pt x="82" y="48"/>
                    <a:pt x="82" y="48"/>
                    <a:pt x="82" y="49"/>
                  </a:cubicBezTo>
                  <a:cubicBezTo>
                    <a:pt x="82" y="49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1" y="48"/>
                  </a:cubicBezTo>
                  <a:cubicBezTo>
                    <a:pt x="81" y="48"/>
                    <a:pt x="82" y="48"/>
                    <a:pt x="82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8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0" y="47"/>
                    <a:pt x="81" y="47"/>
                  </a:cubicBezTo>
                  <a:cubicBezTo>
                    <a:pt x="81" y="47"/>
                    <a:pt x="80" y="47"/>
                    <a:pt x="80" y="47"/>
                  </a:cubicBezTo>
                  <a:cubicBezTo>
                    <a:pt x="80" y="47"/>
                    <a:pt x="80" y="47"/>
                    <a:pt x="81" y="47"/>
                  </a:cubicBezTo>
                  <a:cubicBezTo>
                    <a:pt x="80" y="47"/>
                    <a:pt x="80" y="47"/>
                    <a:pt x="80" y="46"/>
                  </a:cubicBezTo>
                  <a:cubicBezTo>
                    <a:pt x="80" y="46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79" y="47"/>
                    <a:pt x="80" y="47"/>
                    <a:pt x="79" y="47"/>
                  </a:cubicBezTo>
                  <a:cubicBezTo>
                    <a:pt x="79" y="47"/>
                    <a:pt x="80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6"/>
                    <a:pt x="79" y="46"/>
                    <a:pt x="78" y="46"/>
                  </a:cubicBezTo>
                  <a:cubicBezTo>
                    <a:pt x="78" y="46"/>
                    <a:pt x="78" y="46"/>
                    <a:pt x="77" y="46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8" y="45"/>
                    <a:pt x="78" y="45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80" y="46"/>
                  </a:cubicBezTo>
                  <a:cubicBezTo>
                    <a:pt x="79" y="46"/>
                    <a:pt x="79" y="46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6"/>
                    <a:pt x="78" y="45"/>
                    <a:pt x="79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7" y="44"/>
                  </a:cubicBezTo>
                  <a:cubicBezTo>
                    <a:pt x="77" y="44"/>
                    <a:pt x="77" y="44"/>
                    <a:pt x="77" y="45"/>
                  </a:cubicBezTo>
                  <a:cubicBezTo>
                    <a:pt x="77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5"/>
                    <a:pt x="76" y="44"/>
                  </a:cubicBezTo>
                  <a:cubicBezTo>
                    <a:pt x="76" y="45"/>
                    <a:pt x="75" y="45"/>
                    <a:pt x="76" y="45"/>
                  </a:cubicBezTo>
                  <a:cubicBezTo>
                    <a:pt x="76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4"/>
                  </a:cubicBezTo>
                  <a:cubicBezTo>
                    <a:pt x="75" y="44"/>
                    <a:pt x="75" y="45"/>
                    <a:pt x="75" y="45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3"/>
                    <a:pt x="75" y="44"/>
                    <a:pt x="75" y="44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3"/>
                    <a:pt x="75" y="43"/>
                    <a:pt x="75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2"/>
                    <a:pt x="74" y="42"/>
                  </a:cubicBezTo>
                  <a:cubicBezTo>
                    <a:pt x="75" y="42"/>
                    <a:pt x="75" y="43"/>
                    <a:pt x="75" y="42"/>
                  </a:cubicBezTo>
                  <a:cubicBezTo>
                    <a:pt x="76" y="43"/>
                    <a:pt x="76" y="43"/>
                    <a:pt x="77" y="43"/>
                  </a:cubicBezTo>
                  <a:cubicBezTo>
                    <a:pt x="77" y="43"/>
                    <a:pt x="77" y="44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5"/>
                  </a:cubicBezTo>
                  <a:cubicBezTo>
                    <a:pt x="78" y="45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7" y="44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6" y="43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6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1"/>
                    <a:pt x="74" y="41"/>
                  </a:cubicBezTo>
                  <a:cubicBezTo>
                    <a:pt x="74" y="41"/>
                    <a:pt x="75" y="41"/>
                    <a:pt x="75" y="42"/>
                  </a:cubicBezTo>
                  <a:cubicBezTo>
                    <a:pt x="75" y="42"/>
                    <a:pt x="74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3" y="42"/>
                    <a:pt x="73" y="41"/>
                    <a:pt x="73" y="41"/>
                  </a:cubicBezTo>
                  <a:cubicBezTo>
                    <a:pt x="72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0"/>
                    <a:pt x="73" y="41"/>
                  </a:cubicBezTo>
                  <a:cubicBezTo>
                    <a:pt x="73" y="41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3" y="40"/>
                    <a:pt x="73" y="40"/>
                    <a:pt x="72" y="40"/>
                  </a:cubicBezTo>
                  <a:cubicBezTo>
                    <a:pt x="73" y="40"/>
                    <a:pt x="72" y="40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1" y="40"/>
                    <a:pt x="72" y="40"/>
                    <a:pt x="71" y="40"/>
                  </a:cubicBezTo>
                  <a:cubicBezTo>
                    <a:pt x="71" y="40"/>
                    <a:pt x="72" y="40"/>
                    <a:pt x="72" y="39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8"/>
                    <a:pt x="71" y="39"/>
                    <a:pt x="71" y="39"/>
                  </a:cubicBezTo>
                  <a:cubicBezTo>
                    <a:pt x="71" y="38"/>
                    <a:pt x="71" y="38"/>
                    <a:pt x="70" y="38"/>
                  </a:cubicBezTo>
                  <a:cubicBezTo>
                    <a:pt x="70" y="38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8"/>
                  </a:cubicBezTo>
                  <a:cubicBezTo>
                    <a:pt x="70" y="38"/>
                    <a:pt x="70" y="37"/>
                    <a:pt x="70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8"/>
                    <a:pt x="72" y="37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9"/>
                    <a:pt x="74" y="39"/>
                  </a:cubicBezTo>
                  <a:cubicBezTo>
                    <a:pt x="74" y="39"/>
                    <a:pt x="74" y="39"/>
                    <a:pt x="74" y="38"/>
                  </a:cubicBezTo>
                  <a:cubicBezTo>
                    <a:pt x="74" y="38"/>
                    <a:pt x="74" y="39"/>
                    <a:pt x="74" y="39"/>
                  </a:cubicBezTo>
                  <a:cubicBezTo>
                    <a:pt x="74" y="39"/>
                    <a:pt x="75" y="39"/>
                    <a:pt x="75" y="39"/>
                  </a:cubicBezTo>
                  <a:cubicBezTo>
                    <a:pt x="75" y="39"/>
                    <a:pt x="75" y="39"/>
                    <a:pt x="76" y="40"/>
                  </a:cubicBezTo>
                  <a:cubicBezTo>
                    <a:pt x="76" y="40"/>
                    <a:pt x="77" y="40"/>
                    <a:pt x="77" y="41"/>
                  </a:cubicBezTo>
                  <a:cubicBezTo>
                    <a:pt x="77" y="40"/>
                    <a:pt x="76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7" y="40"/>
                  </a:cubicBezTo>
                  <a:cubicBezTo>
                    <a:pt x="76" y="40"/>
                    <a:pt x="78" y="41"/>
                    <a:pt x="78" y="41"/>
                  </a:cubicBezTo>
                  <a:cubicBezTo>
                    <a:pt x="78" y="42"/>
                    <a:pt x="78" y="41"/>
                    <a:pt x="78" y="41"/>
                  </a:cubicBezTo>
                  <a:cubicBezTo>
                    <a:pt x="78" y="42"/>
                    <a:pt x="78" y="42"/>
                    <a:pt x="79" y="42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80" y="42"/>
                    <a:pt x="81" y="43"/>
                    <a:pt x="82" y="44"/>
                  </a:cubicBezTo>
                  <a:cubicBezTo>
                    <a:pt x="82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5"/>
                  </a:cubicBezTo>
                  <a:cubicBezTo>
                    <a:pt x="83" y="45"/>
                    <a:pt x="83" y="44"/>
                    <a:pt x="83" y="44"/>
                  </a:cubicBezTo>
                  <a:cubicBezTo>
                    <a:pt x="83" y="44"/>
                    <a:pt x="83" y="44"/>
                    <a:pt x="84" y="44"/>
                  </a:cubicBezTo>
                  <a:cubicBezTo>
                    <a:pt x="84" y="45"/>
                    <a:pt x="83" y="45"/>
                    <a:pt x="83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5" y="45"/>
                    <a:pt x="85" y="46"/>
                    <a:pt x="85" y="46"/>
                  </a:cubicBezTo>
                  <a:cubicBezTo>
                    <a:pt x="85" y="46"/>
                    <a:pt x="85" y="45"/>
                    <a:pt x="85" y="46"/>
                  </a:cubicBezTo>
                  <a:cubicBezTo>
                    <a:pt x="85" y="46"/>
                    <a:pt x="85" y="45"/>
                    <a:pt x="85" y="45"/>
                  </a:cubicBezTo>
                  <a:cubicBezTo>
                    <a:pt x="85" y="46"/>
                    <a:pt x="86" y="46"/>
                    <a:pt x="86" y="46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7" y="46"/>
                    <a:pt x="87" y="47"/>
                    <a:pt x="87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8" y="47"/>
                    <a:pt x="88" y="47"/>
                    <a:pt x="88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9" y="48"/>
                    <a:pt x="88" y="48"/>
                    <a:pt x="88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47"/>
                    <a:pt x="88" y="48"/>
                    <a:pt x="87" y="48"/>
                  </a:cubicBezTo>
                  <a:cubicBezTo>
                    <a:pt x="87" y="47"/>
                    <a:pt x="86" y="47"/>
                    <a:pt x="85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4" y="46"/>
                    <a:pt x="83" y="45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1" y="44"/>
                    <a:pt x="81" y="44"/>
                  </a:cubicBezTo>
                  <a:cubicBezTo>
                    <a:pt x="81" y="44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80" y="43"/>
                    <a:pt x="80" y="44"/>
                  </a:cubicBezTo>
                  <a:cubicBezTo>
                    <a:pt x="80" y="44"/>
                    <a:pt x="80" y="43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4"/>
                    <a:pt x="82" y="45"/>
                    <a:pt x="81" y="44"/>
                  </a:cubicBezTo>
                  <a:cubicBezTo>
                    <a:pt x="82" y="44"/>
                    <a:pt x="82" y="45"/>
                    <a:pt x="81" y="44"/>
                  </a:cubicBezTo>
                  <a:cubicBezTo>
                    <a:pt x="81" y="45"/>
                    <a:pt x="82" y="45"/>
                    <a:pt x="82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4"/>
                    <a:pt x="81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6"/>
                    <a:pt x="81" y="45"/>
                    <a:pt x="81" y="45"/>
                  </a:cubicBezTo>
                  <a:cubicBezTo>
                    <a:pt x="80" y="45"/>
                    <a:pt x="81" y="45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2" y="46"/>
                    <a:pt x="82" y="46"/>
                    <a:pt x="83" y="46"/>
                  </a:cubicBezTo>
                  <a:cubicBezTo>
                    <a:pt x="82" y="46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4" y="47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4" y="47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5" y="47"/>
                    <a:pt x="85" y="47"/>
                  </a:cubicBezTo>
                  <a:cubicBezTo>
                    <a:pt x="85" y="47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7"/>
                    <a:pt x="85" y="48"/>
                    <a:pt x="85" y="47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8" y="49"/>
                    <a:pt x="87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90" y="50"/>
                    <a:pt x="90" y="49"/>
                  </a:cubicBezTo>
                  <a:cubicBezTo>
                    <a:pt x="91" y="50"/>
                    <a:pt x="91" y="50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0"/>
                    <a:pt x="91" y="50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0"/>
                    <a:pt x="92" y="51"/>
                  </a:cubicBezTo>
                  <a:cubicBezTo>
                    <a:pt x="92" y="51"/>
                    <a:pt x="91" y="51"/>
                    <a:pt x="92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4" y="52"/>
                    <a:pt x="93" y="52"/>
                  </a:cubicBezTo>
                  <a:cubicBezTo>
                    <a:pt x="94" y="52"/>
                    <a:pt x="94" y="53"/>
                    <a:pt x="93" y="53"/>
                  </a:cubicBezTo>
                  <a:cubicBezTo>
                    <a:pt x="94" y="53"/>
                    <a:pt x="94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3"/>
                    <a:pt x="94" y="53"/>
                    <a:pt x="94" y="52"/>
                  </a:cubicBezTo>
                  <a:cubicBezTo>
                    <a:pt x="94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2"/>
                    <a:pt x="96" y="53"/>
                    <a:pt x="96" y="53"/>
                  </a:cubicBezTo>
                  <a:cubicBezTo>
                    <a:pt x="96" y="53"/>
                    <a:pt x="96" y="53"/>
                    <a:pt x="97" y="53"/>
                  </a:cubicBezTo>
                  <a:cubicBezTo>
                    <a:pt x="97" y="53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9" y="54"/>
                    <a:pt x="99" y="55"/>
                  </a:cubicBezTo>
                  <a:cubicBezTo>
                    <a:pt x="98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4"/>
                    <a:pt x="99" y="55"/>
                  </a:cubicBezTo>
                  <a:cubicBezTo>
                    <a:pt x="98" y="54"/>
                    <a:pt x="97" y="54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6" y="53"/>
                    <a:pt x="96" y="53"/>
                    <a:pt x="96" y="52"/>
                  </a:cubicBezTo>
                  <a:cubicBezTo>
                    <a:pt x="96" y="52"/>
                    <a:pt x="96" y="52"/>
                    <a:pt x="96" y="53"/>
                  </a:cubicBezTo>
                  <a:cubicBezTo>
                    <a:pt x="93" y="51"/>
                    <a:pt x="91" y="50"/>
                    <a:pt x="89" y="49"/>
                  </a:cubicBezTo>
                  <a:cubicBezTo>
                    <a:pt x="89" y="48"/>
                    <a:pt x="89" y="49"/>
                    <a:pt x="89" y="49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89" y="48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0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2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2" y="50"/>
                    <a:pt x="92" y="50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50"/>
                    <a:pt x="92" y="50"/>
                    <a:pt x="93" y="50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5" y="52"/>
                    <a:pt x="98" y="53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0" y="55"/>
                    <a:pt x="100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99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6"/>
                    <a:pt x="100" y="55"/>
                    <a:pt x="100" y="56"/>
                  </a:cubicBezTo>
                  <a:cubicBezTo>
                    <a:pt x="100" y="56"/>
                    <a:pt x="101" y="56"/>
                    <a:pt x="101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1" y="56"/>
                    <a:pt x="101" y="56"/>
                    <a:pt x="101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1" y="57"/>
                    <a:pt x="102" y="57"/>
                    <a:pt x="101" y="57"/>
                  </a:cubicBezTo>
                  <a:cubicBezTo>
                    <a:pt x="102" y="57"/>
                    <a:pt x="102" y="57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7"/>
                    <a:pt x="102" y="57"/>
                  </a:cubicBezTo>
                  <a:cubicBezTo>
                    <a:pt x="102" y="57"/>
                    <a:pt x="102" y="58"/>
                    <a:pt x="102" y="58"/>
                  </a:cubicBezTo>
                  <a:cubicBezTo>
                    <a:pt x="102" y="58"/>
                    <a:pt x="102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6"/>
                    <a:pt x="100" y="56"/>
                    <a:pt x="99" y="56"/>
                  </a:cubicBezTo>
                  <a:cubicBezTo>
                    <a:pt x="99" y="56"/>
                    <a:pt x="100" y="56"/>
                    <a:pt x="100" y="56"/>
                  </a:cubicBezTo>
                  <a:cubicBezTo>
                    <a:pt x="100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8" y="55"/>
                    <a:pt x="98" y="55"/>
                  </a:cubicBezTo>
                  <a:cubicBezTo>
                    <a:pt x="98" y="55"/>
                    <a:pt x="98" y="55"/>
                    <a:pt x="98" y="55"/>
                  </a:cubicBezTo>
                  <a:cubicBezTo>
                    <a:pt x="98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8" y="55"/>
                  </a:cubicBezTo>
                  <a:cubicBezTo>
                    <a:pt x="98" y="55"/>
                    <a:pt x="97" y="55"/>
                    <a:pt x="97" y="55"/>
                  </a:cubicBezTo>
                  <a:cubicBezTo>
                    <a:pt x="98" y="55"/>
                    <a:pt x="98" y="55"/>
                    <a:pt x="98" y="56"/>
                  </a:cubicBezTo>
                  <a:cubicBezTo>
                    <a:pt x="98" y="56"/>
                    <a:pt x="98" y="55"/>
                    <a:pt x="98" y="55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7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9" y="56"/>
                    <a:pt x="99" y="56"/>
                  </a:cubicBezTo>
                  <a:cubicBezTo>
                    <a:pt x="99" y="56"/>
                    <a:pt x="99" y="57"/>
                    <a:pt x="99" y="57"/>
                  </a:cubicBezTo>
                  <a:cubicBezTo>
                    <a:pt x="99" y="57"/>
                    <a:pt x="99" y="57"/>
                    <a:pt x="99" y="57"/>
                  </a:cubicBezTo>
                  <a:cubicBezTo>
                    <a:pt x="99" y="57"/>
                    <a:pt x="99" y="56"/>
                    <a:pt x="99" y="56"/>
                  </a:cubicBezTo>
                  <a:cubicBezTo>
                    <a:pt x="99" y="56"/>
                    <a:pt x="99" y="57"/>
                    <a:pt x="99" y="57"/>
                  </a:cubicBezTo>
                  <a:cubicBezTo>
                    <a:pt x="98" y="57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7"/>
                    <a:pt x="98" y="56"/>
                    <a:pt x="98" y="57"/>
                  </a:cubicBezTo>
                  <a:cubicBezTo>
                    <a:pt x="98" y="56"/>
                    <a:pt x="98" y="57"/>
                    <a:pt x="99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9" y="57"/>
                    <a:pt x="99" y="58"/>
                  </a:cubicBezTo>
                  <a:cubicBezTo>
                    <a:pt x="99" y="58"/>
                    <a:pt x="98" y="58"/>
                    <a:pt x="98" y="57"/>
                  </a:cubicBezTo>
                  <a:cubicBezTo>
                    <a:pt x="98" y="58"/>
                    <a:pt x="99" y="58"/>
                    <a:pt x="99" y="58"/>
                  </a:cubicBezTo>
                  <a:cubicBezTo>
                    <a:pt x="99" y="58"/>
                    <a:pt x="98" y="58"/>
                    <a:pt x="98" y="58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6"/>
                    <a:pt x="97" y="57"/>
                  </a:cubicBezTo>
                  <a:cubicBezTo>
                    <a:pt x="97" y="56"/>
                    <a:pt x="97" y="57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6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4" y="55"/>
                    <a:pt x="94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5"/>
                    <a:pt x="93" y="55"/>
                  </a:cubicBezTo>
                  <a:cubicBezTo>
                    <a:pt x="93" y="54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5" y="56"/>
                    <a:pt x="96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6" y="56"/>
                    <a:pt x="96" y="57"/>
                    <a:pt x="96" y="57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57"/>
                    <a:pt x="96" y="56"/>
                    <a:pt x="96" y="57"/>
                  </a:cubicBezTo>
                  <a:cubicBezTo>
                    <a:pt x="96" y="57"/>
                    <a:pt x="96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6" y="57"/>
                    <a:pt x="97" y="58"/>
                  </a:cubicBezTo>
                  <a:cubicBezTo>
                    <a:pt x="96" y="57"/>
                    <a:pt x="96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4" y="57"/>
                    <a:pt x="94" y="57"/>
                  </a:cubicBezTo>
                  <a:cubicBezTo>
                    <a:pt x="94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8"/>
                  </a:cubicBezTo>
                  <a:cubicBezTo>
                    <a:pt x="96" y="58"/>
                    <a:pt x="96" y="58"/>
                    <a:pt x="97" y="58"/>
                  </a:cubicBezTo>
                  <a:cubicBezTo>
                    <a:pt x="97" y="58"/>
                    <a:pt x="95" y="57"/>
                    <a:pt x="95" y="57"/>
                  </a:cubicBezTo>
                  <a:cubicBezTo>
                    <a:pt x="95" y="57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lose/>
                  <a:moveTo>
                    <a:pt x="76" y="40"/>
                  </a:move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5" y="40"/>
                  </a:cubicBezTo>
                  <a:cubicBezTo>
                    <a:pt x="76" y="40"/>
                    <a:pt x="76" y="40"/>
                    <a:pt x="76" y="40"/>
                  </a:cubicBezTo>
                  <a:close/>
                  <a:moveTo>
                    <a:pt x="84" y="45"/>
                  </a:move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lose/>
                  <a:moveTo>
                    <a:pt x="81" y="45"/>
                  </a:moveTo>
                  <a:cubicBezTo>
                    <a:pt x="80" y="45"/>
                    <a:pt x="80" y="45"/>
                    <a:pt x="80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lose/>
                  <a:moveTo>
                    <a:pt x="79" y="43"/>
                  </a:move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8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4"/>
                    <a:pt x="79" y="43"/>
                    <a:pt x="80" y="44"/>
                  </a:cubicBezTo>
                  <a:cubicBezTo>
                    <a:pt x="80" y="43"/>
                    <a:pt x="79" y="43"/>
                    <a:pt x="79" y="43"/>
                  </a:cubicBezTo>
                  <a:close/>
                  <a:moveTo>
                    <a:pt x="79" y="43"/>
                  </a:moveTo>
                  <a:cubicBezTo>
                    <a:pt x="79" y="43"/>
                    <a:pt x="80" y="43"/>
                    <a:pt x="80" y="43"/>
                  </a:cubicBezTo>
                  <a:cubicBezTo>
                    <a:pt x="79" y="43"/>
                    <a:pt x="79" y="43"/>
                    <a:pt x="79" y="43"/>
                  </a:cubicBezTo>
                  <a:close/>
                  <a:moveTo>
                    <a:pt x="79" y="43"/>
                  </a:moveTo>
                  <a:cubicBezTo>
                    <a:pt x="79" y="43"/>
                    <a:pt x="79" y="43"/>
                    <a:pt x="79" y="43"/>
                  </a:cubicBezTo>
                  <a:cubicBezTo>
                    <a:pt x="78" y="43"/>
                    <a:pt x="78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lose/>
                  <a:moveTo>
                    <a:pt x="79" y="42"/>
                  </a:moveTo>
                  <a:cubicBezTo>
                    <a:pt x="79" y="42"/>
                    <a:pt x="79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9" y="42"/>
                    <a:pt x="79" y="42"/>
                  </a:cubicBezTo>
                  <a:close/>
                  <a:moveTo>
                    <a:pt x="74" y="40"/>
                  </a:moveTo>
                  <a:cubicBezTo>
                    <a:pt x="74" y="40"/>
                    <a:pt x="74" y="40"/>
                    <a:pt x="74" y="40"/>
                  </a:cubicBezTo>
                  <a:cubicBezTo>
                    <a:pt x="74" y="40"/>
                    <a:pt x="74" y="40"/>
                    <a:pt x="74" y="39"/>
                  </a:cubicBezTo>
                  <a:cubicBezTo>
                    <a:pt x="74" y="39"/>
                    <a:pt x="74" y="39"/>
                    <a:pt x="74" y="40"/>
                  </a:cubicBezTo>
                  <a:close/>
                  <a:moveTo>
                    <a:pt x="75" y="40"/>
                  </a:moveTo>
                  <a:cubicBezTo>
                    <a:pt x="75" y="40"/>
                    <a:pt x="74" y="40"/>
                    <a:pt x="74" y="40"/>
                  </a:cubicBezTo>
                  <a:cubicBezTo>
                    <a:pt x="74" y="40"/>
                    <a:pt x="75" y="40"/>
                    <a:pt x="75" y="40"/>
                  </a:cubicBezTo>
                  <a:close/>
                  <a:moveTo>
                    <a:pt x="77" y="42"/>
                  </a:moveTo>
                  <a:cubicBezTo>
                    <a:pt x="78" y="42"/>
                    <a:pt x="78" y="42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7" y="42"/>
                    <a:pt x="76" y="41"/>
                    <a:pt x="75" y="40"/>
                  </a:cubicBezTo>
                  <a:cubicBezTo>
                    <a:pt x="76" y="41"/>
                    <a:pt x="77" y="41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lose/>
                  <a:moveTo>
                    <a:pt x="73" y="39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2" y="39"/>
                    <a:pt x="72" y="39"/>
                  </a:cubicBezTo>
                  <a:cubicBezTo>
                    <a:pt x="72" y="39"/>
                    <a:pt x="72" y="39"/>
                    <a:pt x="73" y="39"/>
                  </a:cubicBezTo>
                  <a:close/>
                  <a:moveTo>
                    <a:pt x="73" y="39"/>
                  </a:moveTo>
                  <a:cubicBezTo>
                    <a:pt x="73" y="39"/>
                    <a:pt x="73" y="40"/>
                    <a:pt x="73" y="40"/>
                  </a:cubicBezTo>
                  <a:cubicBezTo>
                    <a:pt x="73" y="40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lose/>
                  <a:moveTo>
                    <a:pt x="73" y="40"/>
                  </a:moveTo>
                  <a:cubicBezTo>
                    <a:pt x="73" y="40"/>
                    <a:pt x="73" y="40"/>
                    <a:pt x="74" y="40"/>
                  </a:cubicBezTo>
                  <a:cubicBezTo>
                    <a:pt x="73" y="40"/>
                    <a:pt x="73" y="39"/>
                    <a:pt x="73" y="40"/>
                  </a:cubicBezTo>
                  <a:close/>
                  <a:moveTo>
                    <a:pt x="76" y="42"/>
                  </a:moveTo>
                  <a:cubicBezTo>
                    <a:pt x="76" y="42"/>
                    <a:pt x="75" y="41"/>
                    <a:pt x="75" y="42"/>
                  </a:cubicBezTo>
                  <a:cubicBezTo>
                    <a:pt x="76" y="42"/>
                    <a:pt x="75" y="42"/>
                    <a:pt x="76" y="42"/>
                  </a:cubicBezTo>
                  <a:close/>
                  <a:moveTo>
                    <a:pt x="73" y="41"/>
                  </a:moveTo>
                  <a:cubicBezTo>
                    <a:pt x="73" y="40"/>
                    <a:pt x="73" y="40"/>
                    <a:pt x="73" y="40"/>
                  </a:cubicBezTo>
                  <a:cubicBezTo>
                    <a:pt x="73" y="40"/>
                    <a:pt x="73" y="40"/>
                    <a:pt x="73" y="41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4" y="41"/>
                  </a:cubicBezTo>
                  <a:cubicBezTo>
                    <a:pt x="74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0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lose/>
                  <a:moveTo>
                    <a:pt x="74" y="41"/>
                  </a:move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2"/>
                  </a:cubicBezTo>
                  <a:cubicBezTo>
                    <a:pt x="74" y="41"/>
                    <a:pt x="74" y="42"/>
                    <a:pt x="74" y="42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lose/>
                  <a:moveTo>
                    <a:pt x="74" y="41"/>
                  </a:moveTo>
                  <a:cubicBezTo>
                    <a:pt x="73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lose/>
                  <a:moveTo>
                    <a:pt x="79" y="44"/>
                  </a:moveTo>
                  <a:cubicBezTo>
                    <a:pt x="79" y="45"/>
                    <a:pt x="80" y="45"/>
                    <a:pt x="80" y="45"/>
                  </a:cubicBezTo>
                  <a:cubicBezTo>
                    <a:pt x="80" y="45"/>
                    <a:pt x="80" y="45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7" y="43"/>
                  </a:cubicBezTo>
                  <a:cubicBezTo>
                    <a:pt x="78" y="43"/>
                    <a:pt x="77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2"/>
                  </a:cubicBezTo>
                  <a:cubicBezTo>
                    <a:pt x="78" y="43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7" y="42"/>
                    <a:pt x="78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3"/>
                  </a:cubicBezTo>
                  <a:cubicBezTo>
                    <a:pt x="77" y="43"/>
                    <a:pt x="77" y="42"/>
                    <a:pt x="76" y="42"/>
                  </a:cubicBezTo>
                  <a:cubicBezTo>
                    <a:pt x="77" y="42"/>
                    <a:pt x="77" y="43"/>
                    <a:pt x="78" y="43"/>
                  </a:cubicBezTo>
                  <a:cubicBezTo>
                    <a:pt x="78" y="43"/>
                    <a:pt x="78" y="44"/>
                    <a:pt x="78" y="43"/>
                  </a:cubicBezTo>
                  <a:cubicBezTo>
                    <a:pt x="78" y="44"/>
                    <a:pt x="79" y="44"/>
                    <a:pt x="78" y="44"/>
                  </a:cubicBezTo>
                  <a:cubicBezTo>
                    <a:pt x="78" y="44"/>
                    <a:pt x="78" y="43"/>
                    <a:pt x="78" y="44"/>
                  </a:cubicBezTo>
                  <a:cubicBezTo>
                    <a:pt x="78" y="44"/>
                    <a:pt x="79" y="44"/>
                    <a:pt x="79" y="44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8" y="44"/>
                    <a:pt x="78" y="44"/>
                  </a:cubicBezTo>
                  <a:cubicBezTo>
                    <a:pt x="78" y="44"/>
                    <a:pt x="78" y="44"/>
                    <a:pt x="79" y="44"/>
                  </a:cubicBezTo>
                  <a:close/>
                  <a:moveTo>
                    <a:pt x="88" y="56"/>
                  </a:move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9" y="56"/>
                    <a:pt x="88" y="56"/>
                    <a:pt x="88" y="56"/>
                  </a:cubicBezTo>
                  <a:close/>
                  <a:moveTo>
                    <a:pt x="90" y="57"/>
                  </a:move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lose/>
                  <a:moveTo>
                    <a:pt x="88" y="55"/>
                  </a:move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7" y="55"/>
                  </a:cubicBezTo>
                  <a:cubicBezTo>
                    <a:pt x="87" y="55"/>
                    <a:pt x="88" y="55"/>
                    <a:pt x="88" y="55"/>
                  </a:cubicBezTo>
                  <a:cubicBezTo>
                    <a:pt x="88" y="55"/>
                    <a:pt x="88" y="56"/>
                    <a:pt x="88" y="56"/>
                  </a:cubicBezTo>
                  <a:cubicBezTo>
                    <a:pt x="88" y="56"/>
                    <a:pt x="88" y="55"/>
                    <a:pt x="88" y="55"/>
                  </a:cubicBezTo>
                  <a:close/>
                  <a:moveTo>
                    <a:pt x="88" y="55"/>
                  </a:moveTo>
                  <a:cubicBezTo>
                    <a:pt x="88" y="55"/>
                    <a:pt x="89" y="56"/>
                    <a:pt x="89" y="56"/>
                  </a:cubicBezTo>
                  <a:cubicBezTo>
                    <a:pt x="89" y="55"/>
                    <a:pt x="88" y="55"/>
                    <a:pt x="88" y="55"/>
                  </a:cubicBezTo>
                  <a:close/>
                  <a:moveTo>
                    <a:pt x="87" y="53"/>
                  </a:moveTo>
                  <a:cubicBezTo>
                    <a:pt x="87" y="53"/>
                    <a:pt x="87" y="53"/>
                    <a:pt x="87" y="54"/>
                  </a:cubicBezTo>
                  <a:cubicBezTo>
                    <a:pt x="87" y="54"/>
                    <a:pt x="86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4"/>
                  </a:cubicBezTo>
                  <a:cubicBezTo>
                    <a:pt x="86" y="53"/>
                    <a:pt x="87" y="54"/>
                    <a:pt x="87" y="54"/>
                  </a:cubicBezTo>
                  <a:cubicBezTo>
                    <a:pt x="87" y="54"/>
                    <a:pt x="87" y="53"/>
                    <a:pt x="87" y="54"/>
                  </a:cubicBezTo>
                  <a:cubicBezTo>
                    <a:pt x="87" y="54"/>
                    <a:pt x="88" y="54"/>
                    <a:pt x="87" y="54"/>
                  </a:cubicBezTo>
                  <a:cubicBezTo>
                    <a:pt x="87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7" y="54"/>
                    <a:pt x="87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7" y="54"/>
                    <a:pt x="88" y="54"/>
                    <a:pt x="88" y="53"/>
                  </a:cubicBezTo>
                  <a:cubicBezTo>
                    <a:pt x="87" y="54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lose/>
                  <a:moveTo>
                    <a:pt x="83" y="50"/>
                  </a:moveTo>
                  <a:cubicBezTo>
                    <a:pt x="83" y="50"/>
                    <a:pt x="84" y="50"/>
                    <a:pt x="84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lose/>
                  <a:moveTo>
                    <a:pt x="85" y="51"/>
                  </a:move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lose/>
                  <a:moveTo>
                    <a:pt x="84" y="51"/>
                  </a:moveTo>
                  <a:cubicBezTo>
                    <a:pt x="84" y="51"/>
                    <a:pt x="85" y="51"/>
                    <a:pt x="85" y="51"/>
                  </a:cubicBezTo>
                  <a:cubicBezTo>
                    <a:pt x="85" y="51"/>
                    <a:pt x="84" y="51"/>
                    <a:pt x="84" y="50"/>
                  </a:cubicBezTo>
                  <a:cubicBezTo>
                    <a:pt x="84" y="51"/>
                    <a:pt x="84" y="51"/>
                    <a:pt x="84" y="50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5" y="51"/>
                    <a:pt x="84" y="51"/>
                    <a:pt x="84" y="51"/>
                  </a:cubicBezTo>
                  <a:close/>
                  <a:moveTo>
                    <a:pt x="85" y="51"/>
                  </a:move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6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lose/>
                  <a:moveTo>
                    <a:pt x="85" y="50"/>
                  </a:move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1"/>
                    <a:pt x="85" y="50"/>
                  </a:cubicBezTo>
                  <a:close/>
                  <a:moveTo>
                    <a:pt x="95" y="57"/>
                  </a:moveTo>
                  <a:cubicBezTo>
                    <a:pt x="95" y="56"/>
                    <a:pt x="95" y="57"/>
                    <a:pt x="95" y="57"/>
                  </a:cubicBezTo>
                  <a:cubicBezTo>
                    <a:pt x="95" y="57"/>
                    <a:pt x="96" y="57"/>
                    <a:pt x="96" y="57"/>
                  </a:cubicBezTo>
                  <a:cubicBezTo>
                    <a:pt x="96" y="57"/>
                    <a:pt x="96" y="57"/>
                    <a:pt x="95" y="57"/>
                  </a:cubicBezTo>
                  <a:close/>
                  <a:moveTo>
                    <a:pt x="93" y="55"/>
                  </a:move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lose/>
                  <a:moveTo>
                    <a:pt x="92" y="54"/>
                  </a:move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3" y="55"/>
                    <a:pt x="93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4"/>
                    <a:pt x="92" y="55"/>
                    <a:pt x="92" y="54"/>
                  </a:cubicBezTo>
                  <a:close/>
                  <a:moveTo>
                    <a:pt x="91" y="53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2" y="54"/>
                    <a:pt x="92" y="54"/>
                  </a:cubicBezTo>
                  <a:cubicBezTo>
                    <a:pt x="92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3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2"/>
                    <a:pt x="88" y="52"/>
                  </a:cubicBezTo>
                  <a:cubicBezTo>
                    <a:pt x="88" y="52"/>
                    <a:pt x="88" y="52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7" y="51"/>
                    <a:pt x="88" y="51"/>
                    <a:pt x="87" y="51"/>
                  </a:cubicBezTo>
                  <a:cubicBezTo>
                    <a:pt x="87" y="51"/>
                    <a:pt x="88" y="51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lose/>
                  <a:moveTo>
                    <a:pt x="89" y="52"/>
                  </a:moveTo>
                  <a:cubicBezTo>
                    <a:pt x="89" y="52"/>
                    <a:pt x="88" y="52"/>
                    <a:pt x="88" y="52"/>
                  </a:cubicBezTo>
                  <a:cubicBezTo>
                    <a:pt x="89" y="52"/>
                    <a:pt x="89" y="52"/>
                    <a:pt x="89" y="52"/>
                  </a:cubicBezTo>
                  <a:close/>
                  <a:moveTo>
                    <a:pt x="89" y="53"/>
                  </a:move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3"/>
                    <a:pt x="89" y="53"/>
                  </a:cubicBezTo>
                  <a:close/>
                  <a:moveTo>
                    <a:pt x="93" y="54"/>
                  </a:move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3" y="54"/>
                  </a:cubicBezTo>
                  <a:close/>
                  <a:moveTo>
                    <a:pt x="91" y="53"/>
                  </a:move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4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lose/>
                  <a:moveTo>
                    <a:pt x="91" y="54"/>
                  </a:moveTo>
                  <a:cubicBezTo>
                    <a:pt x="92" y="54"/>
                    <a:pt x="92" y="54"/>
                    <a:pt x="92" y="53"/>
                  </a:cubicBezTo>
                  <a:cubicBezTo>
                    <a:pt x="92" y="54"/>
                    <a:pt x="91" y="53"/>
                    <a:pt x="91" y="54"/>
                  </a:cubicBezTo>
                  <a:close/>
                  <a:moveTo>
                    <a:pt x="90" y="52"/>
                  </a:move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89" y="51"/>
                    <a:pt x="89" y="52"/>
                  </a:cubicBezTo>
                  <a:cubicBezTo>
                    <a:pt x="89" y="52"/>
                    <a:pt x="90" y="52"/>
                    <a:pt x="90" y="52"/>
                  </a:cubicBezTo>
                  <a:cubicBezTo>
                    <a:pt x="90" y="52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1" y="53"/>
                    <a:pt x="90" y="53"/>
                    <a:pt x="90" y="53"/>
                  </a:cubicBezTo>
                  <a:cubicBezTo>
                    <a:pt x="90" y="53"/>
                    <a:pt x="91" y="53"/>
                    <a:pt x="91" y="53"/>
                  </a:cubicBezTo>
                  <a:cubicBezTo>
                    <a:pt x="91" y="53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lose/>
                  <a:moveTo>
                    <a:pt x="88" y="51"/>
                  </a:move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1"/>
                  </a:cubicBezTo>
                  <a:cubicBezTo>
                    <a:pt x="89" y="52"/>
                    <a:pt x="89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9" y="51"/>
                    <a:pt x="88" y="51"/>
                  </a:cubicBezTo>
                  <a:close/>
                  <a:moveTo>
                    <a:pt x="86" y="50"/>
                  </a:move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6" y="50"/>
                  </a:cubicBezTo>
                  <a:close/>
                  <a:moveTo>
                    <a:pt x="86" y="50"/>
                  </a:moveTo>
                  <a:cubicBezTo>
                    <a:pt x="86" y="49"/>
                    <a:pt x="86" y="50"/>
                    <a:pt x="86" y="50"/>
                  </a:cubicBezTo>
                  <a:cubicBezTo>
                    <a:pt x="86" y="50"/>
                    <a:pt x="85" y="49"/>
                    <a:pt x="85" y="49"/>
                  </a:cubicBezTo>
                  <a:cubicBezTo>
                    <a:pt x="85" y="49"/>
                    <a:pt x="85" y="50"/>
                    <a:pt x="86" y="50"/>
                  </a:cubicBezTo>
                  <a:close/>
                  <a:moveTo>
                    <a:pt x="85" y="49"/>
                  </a:moveTo>
                  <a:cubicBezTo>
                    <a:pt x="85" y="49"/>
                    <a:pt x="84" y="49"/>
                    <a:pt x="84" y="49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84" y="49"/>
                    <a:pt x="85" y="49"/>
                    <a:pt x="85" y="49"/>
                  </a:cubicBezTo>
                  <a:close/>
                  <a:moveTo>
                    <a:pt x="91" y="53"/>
                  </a:moveTo>
                  <a:cubicBezTo>
                    <a:pt x="91" y="52"/>
                    <a:pt x="91" y="52"/>
                    <a:pt x="91" y="52"/>
                  </a:cubicBezTo>
                  <a:cubicBezTo>
                    <a:pt x="91" y="52"/>
                    <a:pt x="91" y="53"/>
                    <a:pt x="91" y="53"/>
                  </a:cubicBezTo>
                  <a:cubicBezTo>
                    <a:pt x="91" y="53"/>
                    <a:pt x="92" y="53"/>
                    <a:pt x="92" y="53"/>
                  </a:cubicBezTo>
                  <a:cubicBezTo>
                    <a:pt x="92" y="53"/>
                    <a:pt x="91" y="52"/>
                    <a:pt x="91" y="53"/>
                  </a:cubicBezTo>
                  <a:close/>
                  <a:moveTo>
                    <a:pt x="89" y="51"/>
                  </a:moveTo>
                  <a:cubicBezTo>
                    <a:pt x="89" y="51"/>
                    <a:pt x="90" y="51"/>
                    <a:pt x="90" y="52"/>
                  </a:cubicBezTo>
                  <a:cubicBezTo>
                    <a:pt x="90" y="52"/>
                    <a:pt x="90" y="52"/>
                    <a:pt x="90" y="5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1" y="52"/>
                    <a:pt x="91" y="52"/>
                  </a:cubicBezTo>
                  <a:cubicBezTo>
                    <a:pt x="91" y="52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lose/>
                  <a:moveTo>
                    <a:pt x="94" y="54"/>
                  </a:moveTo>
                  <a:cubicBezTo>
                    <a:pt x="94" y="54"/>
                    <a:pt x="95" y="54"/>
                    <a:pt x="95" y="54"/>
                  </a:cubicBezTo>
                  <a:cubicBezTo>
                    <a:pt x="95" y="54"/>
                    <a:pt x="95" y="54"/>
                    <a:pt x="94" y="54"/>
                  </a:cubicBezTo>
                  <a:cubicBezTo>
                    <a:pt x="94" y="54"/>
                    <a:pt x="94" y="54"/>
                    <a:pt x="94" y="54"/>
                  </a:cubicBezTo>
                  <a:close/>
                  <a:moveTo>
                    <a:pt x="94" y="53"/>
                  </a:moveTo>
                  <a:cubicBezTo>
                    <a:pt x="94" y="53"/>
                    <a:pt x="94" y="54"/>
                    <a:pt x="94" y="54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4" y="54"/>
                    <a:pt x="94" y="53"/>
                  </a:cubicBezTo>
                  <a:close/>
                  <a:moveTo>
                    <a:pt x="92" y="53"/>
                  </a:move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2" y="53"/>
                  </a:cubicBezTo>
                  <a:close/>
                  <a:moveTo>
                    <a:pt x="93" y="53"/>
                  </a:moveTo>
                  <a:cubicBezTo>
                    <a:pt x="93" y="54"/>
                    <a:pt x="93" y="54"/>
                    <a:pt x="93" y="54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96" y="55"/>
                  </a:move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5" y="55"/>
                    <a:pt x="96" y="56"/>
                    <a:pt x="96" y="55"/>
                  </a:cubicBezTo>
                  <a:close/>
                  <a:moveTo>
                    <a:pt x="94" y="55"/>
                  </a:moveTo>
                  <a:cubicBezTo>
                    <a:pt x="94" y="55"/>
                    <a:pt x="94" y="54"/>
                    <a:pt x="94" y="54"/>
                  </a:cubicBezTo>
                  <a:cubicBezTo>
                    <a:pt x="94" y="54"/>
                    <a:pt x="94" y="55"/>
                    <a:pt x="94" y="55"/>
                  </a:cubicBezTo>
                  <a:close/>
                  <a:moveTo>
                    <a:pt x="95" y="55"/>
                  </a:move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lose/>
                  <a:moveTo>
                    <a:pt x="93" y="54"/>
                  </a:move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lose/>
                  <a:moveTo>
                    <a:pt x="96" y="55"/>
                  </a:moveTo>
                  <a:cubicBezTo>
                    <a:pt x="96" y="56"/>
                    <a:pt x="96" y="56"/>
                    <a:pt x="96" y="56"/>
                  </a:cubicBezTo>
                  <a:cubicBezTo>
                    <a:pt x="96" y="56"/>
                    <a:pt x="96" y="55"/>
                    <a:pt x="96" y="56"/>
                  </a:cubicBezTo>
                  <a:cubicBezTo>
                    <a:pt x="96" y="56"/>
                    <a:pt x="96" y="56"/>
                    <a:pt x="96" y="55"/>
                  </a:cubicBezTo>
                  <a:close/>
                  <a:moveTo>
                    <a:pt x="98" y="56"/>
                  </a:move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8" y="56"/>
                    <a:pt x="98" y="56"/>
                  </a:cubicBezTo>
                  <a:close/>
                  <a:moveTo>
                    <a:pt x="98" y="56"/>
                  </a:moveTo>
                  <a:cubicBezTo>
                    <a:pt x="98" y="57"/>
                    <a:pt x="99" y="57"/>
                    <a:pt x="99" y="57"/>
                  </a:cubicBezTo>
                  <a:cubicBezTo>
                    <a:pt x="98" y="56"/>
                    <a:pt x="99" y="56"/>
                    <a:pt x="98" y="56"/>
                  </a:cubicBezTo>
                  <a:close/>
                  <a:moveTo>
                    <a:pt x="95" y="54"/>
                  </a:move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5"/>
                    <a:pt x="95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5" y="55"/>
                    <a:pt x="95" y="54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6" y="54"/>
                  </a:cubicBezTo>
                  <a:cubicBezTo>
                    <a:pt x="97" y="54"/>
                    <a:pt x="96" y="55"/>
                    <a:pt x="97" y="55"/>
                  </a:cubicBezTo>
                  <a:cubicBezTo>
                    <a:pt x="97" y="55"/>
                    <a:pt x="97" y="54"/>
                    <a:pt x="96" y="54"/>
                  </a:cubicBezTo>
                  <a:close/>
                  <a:moveTo>
                    <a:pt x="96" y="54"/>
                  </a:moveTo>
                  <a:cubicBezTo>
                    <a:pt x="97" y="54"/>
                    <a:pt x="97" y="55"/>
                    <a:pt x="97" y="55"/>
                  </a:cubicBezTo>
                  <a:cubicBezTo>
                    <a:pt x="97" y="55"/>
                    <a:pt x="97" y="54"/>
                    <a:pt x="96" y="54"/>
                  </a:cubicBezTo>
                  <a:close/>
                  <a:moveTo>
                    <a:pt x="97" y="54"/>
                  </a:moveTo>
                  <a:cubicBezTo>
                    <a:pt x="97" y="55"/>
                    <a:pt x="98" y="55"/>
                    <a:pt x="98" y="55"/>
                  </a:cubicBezTo>
                  <a:cubicBezTo>
                    <a:pt x="98" y="55"/>
                    <a:pt x="97" y="54"/>
                    <a:pt x="97" y="54"/>
                  </a:cubicBezTo>
                  <a:close/>
                  <a:moveTo>
                    <a:pt x="99" y="56"/>
                  </a:moveTo>
                  <a:cubicBezTo>
                    <a:pt x="100" y="56"/>
                    <a:pt x="100" y="56"/>
                    <a:pt x="99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99" y="56"/>
                  </a:cubicBezTo>
                  <a:close/>
                  <a:moveTo>
                    <a:pt x="99" y="56"/>
                  </a:move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6"/>
                    <a:pt x="99" y="56"/>
                  </a:cubicBezTo>
                  <a:close/>
                  <a:moveTo>
                    <a:pt x="98" y="55"/>
                  </a:moveTo>
                  <a:cubicBezTo>
                    <a:pt x="98" y="55"/>
                    <a:pt x="98" y="55"/>
                    <a:pt x="98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6"/>
                    <a:pt x="100" y="55"/>
                  </a:cubicBezTo>
                  <a:cubicBezTo>
                    <a:pt x="99" y="55"/>
                    <a:pt x="99" y="55"/>
                    <a:pt x="98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8" y="55"/>
                    <a:pt x="98" y="55"/>
                    <a:pt x="98" y="55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6" y="54"/>
                  </a:cubicBezTo>
                  <a:cubicBezTo>
                    <a:pt x="97" y="54"/>
                    <a:pt x="96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lose/>
                  <a:moveTo>
                    <a:pt x="95" y="53"/>
                  </a:move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4" y="53"/>
                    <a:pt x="94" y="53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5" y="54"/>
                    <a:pt x="96" y="54"/>
                    <a:pt x="95" y="54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4"/>
                    <a:pt x="96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3"/>
                    <a:pt x="95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5" y="53"/>
                  </a:cubicBezTo>
                  <a:close/>
                  <a:moveTo>
                    <a:pt x="93" y="53"/>
                  </a:moveTo>
                  <a:cubicBezTo>
                    <a:pt x="94" y="53"/>
                    <a:pt x="94" y="53"/>
                    <a:pt x="93" y="53"/>
                  </a:cubicBezTo>
                  <a:cubicBezTo>
                    <a:pt x="93" y="53"/>
                    <a:pt x="94" y="53"/>
                    <a:pt x="93" y="53"/>
                  </a:cubicBezTo>
                  <a:cubicBezTo>
                    <a:pt x="94" y="53"/>
                    <a:pt x="94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3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2"/>
                    <a:pt x="92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93" y="52"/>
                  </a:move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3"/>
                    <a:pt x="93" y="53"/>
                  </a:cubicBezTo>
                  <a:cubicBezTo>
                    <a:pt x="94" y="53"/>
                    <a:pt x="93" y="53"/>
                    <a:pt x="94" y="53"/>
                  </a:cubicBezTo>
                  <a:cubicBezTo>
                    <a:pt x="93" y="52"/>
                    <a:pt x="93" y="52"/>
                    <a:pt x="93" y="52"/>
                  </a:cubicBezTo>
                  <a:close/>
                  <a:moveTo>
                    <a:pt x="90" y="51"/>
                  </a:move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0" y="50"/>
                    <a:pt x="90" y="51"/>
                  </a:cubicBezTo>
                  <a:close/>
                  <a:moveTo>
                    <a:pt x="90" y="50"/>
                  </a:move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89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lose/>
                  <a:moveTo>
                    <a:pt x="89" y="49"/>
                  </a:move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1"/>
                    <a:pt x="90" y="50"/>
                    <a:pt x="91" y="50"/>
                  </a:cubicBezTo>
                  <a:cubicBezTo>
                    <a:pt x="91" y="50"/>
                    <a:pt x="90" y="50"/>
                    <a:pt x="90" y="50"/>
                  </a:cubicBezTo>
                  <a:cubicBezTo>
                    <a:pt x="90" y="50"/>
                    <a:pt x="91" y="50"/>
                    <a:pt x="91" y="50"/>
                  </a:cubicBezTo>
                  <a:cubicBezTo>
                    <a:pt x="91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50"/>
                    <a:pt x="89" y="49"/>
                  </a:cubicBezTo>
                  <a:cubicBezTo>
                    <a:pt x="89" y="49"/>
                    <a:pt x="90" y="50"/>
                    <a:pt x="90" y="50"/>
                  </a:cubicBezTo>
                  <a:cubicBezTo>
                    <a:pt x="90" y="49"/>
                    <a:pt x="90" y="50"/>
                    <a:pt x="90" y="50"/>
                  </a:cubicBezTo>
                  <a:cubicBezTo>
                    <a:pt x="89" y="49"/>
                    <a:pt x="89" y="49"/>
                    <a:pt x="89" y="49"/>
                  </a:cubicBezTo>
                  <a:close/>
                  <a:moveTo>
                    <a:pt x="89" y="50"/>
                  </a:move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lose/>
                  <a:moveTo>
                    <a:pt x="89" y="50"/>
                  </a:moveTo>
                  <a:cubicBezTo>
                    <a:pt x="89" y="50"/>
                    <a:pt x="89" y="49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8" y="50"/>
                    <a:pt x="88" y="49"/>
                    <a:pt x="88" y="50"/>
                  </a:cubicBezTo>
                  <a:cubicBezTo>
                    <a:pt x="89" y="50"/>
                    <a:pt x="89" y="50"/>
                    <a:pt x="89" y="50"/>
                  </a:cubicBezTo>
                  <a:close/>
                  <a:moveTo>
                    <a:pt x="88" y="50"/>
                  </a:move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9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7" y="50"/>
                    <a:pt x="87" y="50"/>
                  </a:cubicBezTo>
                  <a:cubicBezTo>
                    <a:pt x="88" y="50"/>
                    <a:pt x="88" y="50"/>
                    <a:pt x="88" y="51"/>
                  </a:cubicBezTo>
                  <a:cubicBezTo>
                    <a:pt x="88" y="50"/>
                    <a:pt x="87" y="50"/>
                    <a:pt x="87" y="51"/>
                  </a:cubicBezTo>
                  <a:cubicBezTo>
                    <a:pt x="88" y="50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0"/>
                    <a:pt x="88" y="50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8" y="50"/>
                    <a:pt x="88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1"/>
                    <a:pt x="89" y="51"/>
                  </a:cubicBezTo>
                  <a:cubicBezTo>
                    <a:pt x="89" y="50"/>
                    <a:pt x="90" y="51"/>
                    <a:pt x="90" y="51"/>
                  </a:cubicBezTo>
                  <a:cubicBezTo>
                    <a:pt x="89" y="51"/>
                    <a:pt x="89" y="51"/>
                    <a:pt x="89" y="50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1" y="51"/>
                    <a:pt x="91" y="52"/>
                  </a:cubicBezTo>
                  <a:cubicBezTo>
                    <a:pt x="91" y="51"/>
                    <a:pt x="90" y="51"/>
                    <a:pt x="90" y="50"/>
                  </a:cubicBezTo>
                  <a:cubicBezTo>
                    <a:pt x="89" y="50"/>
                    <a:pt x="89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49"/>
                    <a:pt x="88" y="49"/>
                  </a:cubicBezTo>
                  <a:cubicBezTo>
                    <a:pt x="88" y="49"/>
                    <a:pt x="88" y="50"/>
                    <a:pt x="88" y="50"/>
                  </a:cubicBezTo>
                  <a:cubicBezTo>
                    <a:pt x="88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8" y="50"/>
                    <a:pt x="88" y="50"/>
                  </a:cubicBezTo>
                  <a:close/>
                  <a:moveTo>
                    <a:pt x="84" y="48"/>
                  </a:moveTo>
                  <a:cubicBezTo>
                    <a:pt x="83" y="48"/>
                    <a:pt x="83" y="48"/>
                    <a:pt x="83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85" y="49"/>
                  </a:moveTo>
                  <a:cubicBezTo>
                    <a:pt x="85" y="49"/>
                    <a:pt x="86" y="49"/>
                    <a:pt x="86" y="50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6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49"/>
                    <a:pt x="86" y="49"/>
                    <a:pt x="85" y="49"/>
                  </a:cubicBezTo>
                  <a:cubicBezTo>
                    <a:pt x="85" y="49"/>
                    <a:pt x="86" y="49"/>
                    <a:pt x="86" y="49"/>
                  </a:cubicBezTo>
                  <a:cubicBezTo>
                    <a:pt x="85" y="49"/>
                    <a:pt x="85" y="49"/>
                    <a:pt x="85" y="49"/>
                  </a:cubicBezTo>
                  <a:close/>
                  <a:moveTo>
                    <a:pt x="86" y="49"/>
                  </a:moveTo>
                  <a:cubicBezTo>
                    <a:pt x="86" y="49"/>
                    <a:pt x="86" y="49"/>
                    <a:pt x="85" y="49"/>
                  </a:cubicBezTo>
                  <a:cubicBezTo>
                    <a:pt x="86" y="49"/>
                    <a:pt x="85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lose/>
                  <a:moveTo>
                    <a:pt x="85" y="48"/>
                  </a:moveTo>
                  <a:cubicBezTo>
                    <a:pt x="84" y="48"/>
                    <a:pt x="84" y="47"/>
                    <a:pt x="83" y="47"/>
                  </a:cubicBezTo>
                  <a:cubicBezTo>
                    <a:pt x="83" y="47"/>
                    <a:pt x="83" y="47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5" y="48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8"/>
                    <a:pt x="85" y="49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lose/>
                  <a:moveTo>
                    <a:pt x="83" y="47"/>
                  </a:moveTo>
                  <a:cubicBezTo>
                    <a:pt x="83" y="47"/>
                    <a:pt x="83" y="47"/>
                    <a:pt x="82" y="47"/>
                  </a:cubicBezTo>
                  <a:cubicBezTo>
                    <a:pt x="83" y="47"/>
                    <a:pt x="83" y="47"/>
                    <a:pt x="83" y="47"/>
                  </a:cubicBezTo>
                  <a:close/>
                  <a:moveTo>
                    <a:pt x="79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lose/>
                  <a:moveTo>
                    <a:pt x="79" y="45"/>
                  </a:moveTo>
                  <a:cubicBezTo>
                    <a:pt x="79" y="45"/>
                    <a:pt x="78" y="44"/>
                    <a:pt x="79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5"/>
                  </a:cubicBezTo>
                  <a:cubicBezTo>
                    <a:pt x="78" y="45"/>
                    <a:pt x="78" y="45"/>
                    <a:pt x="79" y="45"/>
                  </a:cubicBezTo>
                  <a:close/>
                  <a:moveTo>
                    <a:pt x="76" y="43"/>
                  </a:moveTo>
                  <a:cubicBezTo>
                    <a:pt x="76" y="44"/>
                    <a:pt x="76" y="43"/>
                    <a:pt x="76" y="43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7" y="44"/>
                  </a:cubicBezTo>
                  <a:cubicBezTo>
                    <a:pt x="77" y="43"/>
                    <a:pt x="76" y="43"/>
                    <a:pt x="76" y="43"/>
                  </a:cubicBezTo>
                  <a:close/>
                  <a:moveTo>
                    <a:pt x="78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8" y="45"/>
                  </a:cubicBezTo>
                  <a:close/>
                  <a:moveTo>
                    <a:pt x="76" y="43"/>
                  </a:moveTo>
                  <a:cubicBezTo>
                    <a:pt x="76" y="43"/>
                    <a:pt x="76" y="43"/>
                    <a:pt x="76" y="44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lose/>
                  <a:moveTo>
                    <a:pt x="77" y="44"/>
                  </a:moveTo>
                  <a:cubicBezTo>
                    <a:pt x="77" y="44"/>
                    <a:pt x="76" y="44"/>
                    <a:pt x="76" y="44"/>
                  </a:cubicBezTo>
                  <a:cubicBezTo>
                    <a:pt x="77" y="44"/>
                    <a:pt x="77" y="44"/>
                    <a:pt x="77" y="44"/>
                  </a:cubicBezTo>
                  <a:close/>
                  <a:moveTo>
                    <a:pt x="80" y="46"/>
                  </a:moveTo>
                  <a:cubicBezTo>
                    <a:pt x="80" y="46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lose/>
                  <a:moveTo>
                    <a:pt x="83" y="48"/>
                  </a:move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1" y="47"/>
                    <a:pt x="81" y="47"/>
                  </a:cubicBezTo>
                  <a:cubicBezTo>
                    <a:pt x="81" y="47"/>
                    <a:pt x="81" y="47"/>
                    <a:pt x="82" y="47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1" y="47"/>
                    <a:pt x="81" y="46"/>
                  </a:cubicBezTo>
                  <a:cubicBezTo>
                    <a:pt x="81" y="46"/>
                    <a:pt x="81" y="46"/>
                    <a:pt x="82" y="46"/>
                  </a:cubicBezTo>
                  <a:cubicBezTo>
                    <a:pt x="82" y="46"/>
                    <a:pt x="82" y="47"/>
                    <a:pt x="82" y="47"/>
                  </a:cubicBezTo>
                  <a:cubicBezTo>
                    <a:pt x="82" y="47"/>
                    <a:pt x="82" y="46"/>
                    <a:pt x="82" y="46"/>
                  </a:cubicBezTo>
                  <a:cubicBezTo>
                    <a:pt x="82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0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1" y="46"/>
                    <a:pt x="81" y="47"/>
                    <a:pt x="81" y="47"/>
                  </a:cubicBezTo>
                  <a:cubicBezTo>
                    <a:pt x="81" y="47"/>
                    <a:pt x="82" y="48"/>
                    <a:pt x="83" y="48"/>
                  </a:cubicBezTo>
                  <a:close/>
                  <a:moveTo>
                    <a:pt x="84" y="49"/>
                  </a:moveTo>
                  <a:cubicBezTo>
                    <a:pt x="84" y="49"/>
                    <a:pt x="84" y="49"/>
                    <a:pt x="84" y="49"/>
                  </a:cubicBezTo>
                  <a:cubicBezTo>
                    <a:pt x="84" y="48"/>
                    <a:pt x="84" y="48"/>
                    <a:pt x="83" y="48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4" y="49"/>
                    <a:pt x="84" y="48"/>
                    <a:pt x="84" y="49"/>
                  </a:cubicBezTo>
                  <a:close/>
                  <a:moveTo>
                    <a:pt x="85" y="49"/>
                  </a:move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4" y="49"/>
                    <a:pt x="84" y="49"/>
                  </a:cubicBezTo>
                  <a:cubicBezTo>
                    <a:pt x="85" y="49"/>
                    <a:pt x="85" y="49"/>
                    <a:pt x="85" y="49"/>
                  </a:cubicBezTo>
                  <a:close/>
                  <a:moveTo>
                    <a:pt x="87" y="51"/>
                  </a:move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lose/>
                  <a:moveTo>
                    <a:pt x="87" y="51"/>
                  </a:moveTo>
                  <a:cubicBezTo>
                    <a:pt x="87" y="51"/>
                    <a:pt x="86" y="51"/>
                    <a:pt x="86" y="51"/>
                  </a:cubicBezTo>
                  <a:cubicBezTo>
                    <a:pt x="86" y="51"/>
                    <a:pt x="87" y="51"/>
                    <a:pt x="86" y="51"/>
                  </a:cubicBezTo>
                  <a:cubicBezTo>
                    <a:pt x="86" y="51"/>
                    <a:pt x="86" y="50"/>
                    <a:pt x="86" y="51"/>
                  </a:cubicBezTo>
                  <a:cubicBezTo>
                    <a:pt x="86" y="51"/>
                    <a:pt x="86" y="51"/>
                    <a:pt x="87" y="51"/>
                  </a:cubicBezTo>
                  <a:cubicBezTo>
                    <a:pt x="87" y="51"/>
                    <a:pt x="88" y="52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6" y="51"/>
                    <a:pt x="87" y="51"/>
                    <a:pt x="87" y="51"/>
                  </a:cubicBezTo>
                  <a:close/>
                  <a:moveTo>
                    <a:pt x="83" y="49"/>
                  </a:moveTo>
                  <a:cubicBezTo>
                    <a:pt x="83" y="49"/>
                    <a:pt x="84" y="49"/>
                    <a:pt x="83" y="49"/>
                  </a:cubicBezTo>
                  <a:cubicBezTo>
                    <a:pt x="83" y="49"/>
                    <a:pt x="83" y="48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lose/>
                  <a:moveTo>
                    <a:pt x="86" y="51"/>
                  </a:moveTo>
                  <a:cubicBezTo>
                    <a:pt x="86" y="51"/>
                    <a:pt x="86" y="51"/>
                    <a:pt x="86" y="50"/>
                  </a:cubicBezTo>
                  <a:cubicBezTo>
                    <a:pt x="86" y="50"/>
                    <a:pt x="86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6" y="50"/>
                    <a:pt x="85" y="50"/>
                    <a:pt x="86" y="51"/>
                  </a:cubicBezTo>
                  <a:close/>
                  <a:moveTo>
                    <a:pt x="85" y="50"/>
                  </a:moveTo>
                  <a:cubicBezTo>
                    <a:pt x="85" y="50"/>
                    <a:pt x="85" y="50"/>
                    <a:pt x="84" y="50"/>
                  </a:cubicBezTo>
                  <a:cubicBezTo>
                    <a:pt x="84" y="50"/>
                    <a:pt x="85" y="50"/>
                    <a:pt x="85" y="50"/>
                  </a:cubicBezTo>
                  <a:close/>
                  <a:moveTo>
                    <a:pt x="85" y="50"/>
                  </a:move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6" y="51"/>
                    <a:pt x="86" y="51"/>
                  </a:cubicBezTo>
                  <a:cubicBezTo>
                    <a:pt x="85" y="51"/>
                    <a:pt x="86" y="51"/>
                    <a:pt x="85" y="50"/>
                  </a:cubicBezTo>
                  <a:close/>
                  <a:moveTo>
                    <a:pt x="89" y="53"/>
                  </a:move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2"/>
                    <a:pt x="89" y="53"/>
                  </a:cubicBezTo>
                  <a:close/>
                  <a:moveTo>
                    <a:pt x="91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0" y="54"/>
                    <a:pt x="91" y="54"/>
                    <a:pt x="90" y="54"/>
                  </a:cubicBezTo>
                  <a:cubicBezTo>
                    <a:pt x="91" y="54"/>
                    <a:pt x="91" y="54"/>
                    <a:pt x="91" y="54"/>
                  </a:cubicBezTo>
                  <a:close/>
                  <a:moveTo>
                    <a:pt x="91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lose/>
                  <a:moveTo>
                    <a:pt x="92" y="55"/>
                  </a:move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5"/>
                    <a:pt x="91" y="55"/>
                  </a:cubicBezTo>
                  <a:cubicBezTo>
                    <a:pt x="92" y="55"/>
                    <a:pt x="92" y="55"/>
                    <a:pt x="92" y="55"/>
                  </a:cubicBezTo>
                  <a:close/>
                  <a:moveTo>
                    <a:pt x="90" y="54"/>
                  </a:move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lose/>
                  <a:moveTo>
                    <a:pt x="95" y="57"/>
                  </a:move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4" y="56"/>
                    <a:pt x="94" y="56"/>
                  </a:cubicBezTo>
                  <a:cubicBezTo>
                    <a:pt x="94" y="56"/>
                    <a:pt x="95" y="56"/>
                    <a:pt x="95" y="56"/>
                  </a:cubicBezTo>
                  <a:cubicBezTo>
                    <a:pt x="94" y="56"/>
                    <a:pt x="94" y="56"/>
                    <a:pt x="94" y="55"/>
                  </a:cubicBezTo>
                  <a:cubicBezTo>
                    <a:pt x="93" y="56"/>
                    <a:pt x="94" y="56"/>
                    <a:pt x="93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7"/>
                    <a:pt x="94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lose/>
                  <a:moveTo>
                    <a:pt x="98" y="59"/>
                  </a:moveTo>
                  <a:cubicBezTo>
                    <a:pt x="98" y="59"/>
                    <a:pt x="98" y="59"/>
                    <a:pt x="98" y="59"/>
                  </a:cubicBezTo>
                  <a:cubicBezTo>
                    <a:pt x="97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7" y="59"/>
                    <a:pt x="98" y="59"/>
                  </a:cubicBezTo>
                  <a:close/>
                  <a:moveTo>
                    <a:pt x="83" y="50"/>
                  </a:moveTo>
                  <a:cubicBezTo>
                    <a:pt x="82" y="50"/>
                    <a:pt x="83" y="50"/>
                    <a:pt x="82" y="50"/>
                  </a:cubicBezTo>
                  <a:cubicBezTo>
                    <a:pt x="82" y="50"/>
                    <a:pt x="83" y="50"/>
                    <a:pt x="83" y="50"/>
                  </a:cubicBezTo>
                  <a:close/>
                  <a:moveTo>
                    <a:pt x="66" y="42"/>
                  </a:moveTo>
                  <a:cubicBezTo>
                    <a:pt x="66" y="42"/>
                    <a:pt x="67" y="43"/>
                    <a:pt x="67" y="43"/>
                  </a:cubicBezTo>
                  <a:cubicBezTo>
                    <a:pt x="67" y="43"/>
                    <a:pt x="66" y="43"/>
                    <a:pt x="66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6" y="42"/>
                    <a:pt x="66" y="43"/>
                    <a:pt x="66" y="42"/>
                  </a:cubicBezTo>
                  <a:close/>
                  <a:moveTo>
                    <a:pt x="65" y="47"/>
                  </a:moveTo>
                  <a:cubicBezTo>
                    <a:pt x="65" y="47"/>
                    <a:pt x="64" y="46"/>
                    <a:pt x="65" y="46"/>
                  </a:cubicBezTo>
                  <a:cubicBezTo>
                    <a:pt x="65" y="47"/>
                    <a:pt x="65" y="47"/>
                    <a:pt x="65" y="47"/>
                  </a:cubicBezTo>
                  <a:cubicBezTo>
                    <a:pt x="65" y="47"/>
                    <a:pt x="65" y="46"/>
                    <a:pt x="64" y="46"/>
                  </a:cubicBezTo>
                  <a:cubicBezTo>
                    <a:pt x="64" y="46"/>
                    <a:pt x="65" y="46"/>
                    <a:pt x="65" y="47"/>
                  </a:cubicBezTo>
                  <a:close/>
                  <a:moveTo>
                    <a:pt x="68" y="41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68" y="42"/>
                    <a:pt x="67" y="42"/>
                    <a:pt x="67" y="42"/>
                  </a:cubicBezTo>
                  <a:cubicBezTo>
                    <a:pt x="67" y="42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8" y="41"/>
                  </a:cubicBezTo>
                  <a:cubicBezTo>
                    <a:pt x="68" y="41"/>
                    <a:pt x="67" y="41"/>
                    <a:pt x="67" y="41"/>
                  </a:cubicBezTo>
                  <a:cubicBezTo>
                    <a:pt x="67" y="41"/>
                    <a:pt x="68" y="41"/>
                    <a:pt x="68" y="41"/>
                  </a:cubicBezTo>
                  <a:close/>
                  <a:moveTo>
                    <a:pt x="68" y="43"/>
                  </a:moveTo>
                  <a:cubicBezTo>
                    <a:pt x="67" y="43"/>
                    <a:pt x="67" y="43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8" y="42"/>
                    <a:pt x="68" y="42"/>
                  </a:cubicBezTo>
                  <a:cubicBezTo>
                    <a:pt x="67" y="42"/>
                    <a:pt x="68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68" y="43"/>
                    <a:pt x="68" y="42"/>
                    <a:pt x="68" y="43"/>
                  </a:cubicBezTo>
                  <a:cubicBezTo>
                    <a:pt x="68" y="43"/>
                    <a:pt x="68" y="43"/>
                    <a:pt x="68" y="42"/>
                  </a:cubicBezTo>
                  <a:cubicBezTo>
                    <a:pt x="68" y="43"/>
                    <a:pt x="68" y="43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8" y="43"/>
                    <a:pt x="68" y="43"/>
                    <a:pt x="68" y="43"/>
                  </a:cubicBezTo>
                  <a:close/>
                  <a:moveTo>
                    <a:pt x="68" y="40"/>
                  </a:moveTo>
                  <a:cubicBezTo>
                    <a:pt x="68" y="40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0"/>
                    <a:pt x="68" y="41"/>
                    <a:pt x="68" y="40"/>
                  </a:cubicBezTo>
                  <a:close/>
                  <a:moveTo>
                    <a:pt x="65" y="47"/>
                  </a:moveTo>
                  <a:cubicBezTo>
                    <a:pt x="65" y="47"/>
                    <a:pt x="65" y="47"/>
                    <a:pt x="65" y="47"/>
                  </a:cubicBezTo>
                  <a:cubicBezTo>
                    <a:pt x="65" y="47"/>
                    <a:pt x="65" y="47"/>
                    <a:pt x="64" y="47"/>
                  </a:cubicBezTo>
                  <a:cubicBezTo>
                    <a:pt x="65" y="47"/>
                    <a:pt x="65" y="47"/>
                    <a:pt x="65" y="47"/>
                  </a:cubicBezTo>
                  <a:cubicBezTo>
                    <a:pt x="65" y="47"/>
                    <a:pt x="65" y="47"/>
                    <a:pt x="65" y="47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3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3" y="44"/>
                    <a:pt x="74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2" y="44"/>
                    <a:pt x="72" y="44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1" y="43"/>
                  </a:cubicBezTo>
                  <a:cubicBezTo>
                    <a:pt x="71" y="43"/>
                    <a:pt x="72" y="43"/>
                    <a:pt x="72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2" y="43"/>
                    <a:pt x="72" y="43"/>
                  </a:cubicBezTo>
                  <a:cubicBezTo>
                    <a:pt x="71" y="43"/>
                    <a:pt x="71" y="42"/>
                    <a:pt x="71" y="42"/>
                  </a:cubicBezTo>
                  <a:cubicBezTo>
                    <a:pt x="71" y="42"/>
                    <a:pt x="70" y="42"/>
                    <a:pt x="70" y="42"/>
                  </a:cubicBezTo>
                  <a:cubicBezTo>
                    <a:pt x="70" y="42"/>
                    <a:pt x="69" y="41"/>
                    <a:pt x="69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9" y="41"/>
                    <a:pt x="70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0"/>
                    <a:pt x="70" y="41"/>
                    <a:pt x="70" y="41"/>
                  </a:cubicBezTo>
                  <a:cubicBezTo>
                    <a:pt x="70" y="41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1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3" y="43"/>
                  </a:cubicBezTo>
                  <a:cubicBezTo>
                    <a:pt x="72" y="43"/>
                    <a:pt x="72" y="42"/>
                    <a:pt x="72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2" y="43"/>
                  </a:cubicBezTo>
                  <a:close/>
                  <a:moveTo>
                    <a:pt x="71" y="42"/>
                  </a:move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lose/>
                  <a:moveTo>
                    <a:pt x="67" y="45"/>
                  </a:move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8" y="45"/>
                  </a:cubicBezTo>
                  <a:cubicBezTo>
                    <a:pt x="68" y="45"/>
                    <a:pt x="67" y="45"/>
                    <a:pt x="67" y="45"/>
                  </a:cubicBezTo>
                  <a:cubicBezTo>
                    <a:pt x="67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7" y="45"/>
                    <a:pt x="68" y="45"/>
                    <a:pt x="67" y="45"/>
                  </a:cubicBezTo>
                  <a:close/>
                  <a:moveTo>
                    <a:pt x="66" y="47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7" y="47"/>
                    <a:pt x="67" y="47"/>
                  </a:cubicBezTo>
                  <a:cubicBezTo>
                    <a:pt x="67" y="47"/>
                    <a:pt x="68" y="47"/>
                    <a:pt x="67" y="47"/>
                  </a:cubicBezTo>
                  <a:cubicBezTo>
                    <a:pt x="67" y="47"/>
                    <a:pt x="67" y="47"/>
                    <a:pt x="66" y="47"/>
                  </a:cubicBezTo>
                  <a:close/>
                  <a:moveTo>
                    <a:pt x="66" y="46"/>
                  </a:move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8" y="46"/>
                  </a:cubicBezTo>
                  <a:cubicBezTo>
                    <a:pt x="68" y="46"/>
                    <a:pt x="67" y="46"/>
                    <a:pt x="68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9" y="47"/>
                    <a:pt x="69" y="47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8" y="47"/>
                    <a:pt x="68" y="47"/>
                    <a:pt x="69" y="47"/>
                  </a:cubicBezTo>
                  <a:cubicBezTo>
                    <a:pt x="69" y="47"/>
                    <a:pt x="68" y="47"/>
                    <a:pt x="68" y="47"/>
                  </a:cubicBezTo>
                  <a:cubicBezTo>
                    <a:pt x="68" y="47"/>
                    <a:pt x="68" y="46"/>
                    <a:pt x="68" y="46"/>
                  </a:cubicBezTo>
                  <a:cubicBezTo>
                    <a:pt x="68" y="46"/>
                    <a:pt x="67" y="46"/>
                    <a:pt x="68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46"/>
                    <a:pt x="68" y="47"/>
                    <a:pt x="68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69" y="48"/>
                    <a:pt x="68" y="47"/>
                    <a:pt x="68" y="47"/>
                  </a:cubicBezTo>
                  <a:cubicBezTo>
                    <a:pt x="68" y="47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6" y="46"/>
                    <a:pt x="67" y="46"/>
                    <a:pt x="67" y="47"/>
                  </a:cubicBezTo>
                  <a:cubicBezTo>
                    <a:pt x="67" y="47"/>
                    <a:pt x="67" y="47"/>
                    <a:pt x="66" y="46"/>
                  </a:cubicBezTo>
                  <a:cubicBezTo>
                    <a:pt x="66" y="46"/>
                    <a:pt x="67" y="46"/>
                    <a:pt x="66" y="46"/>
                  </a:cubicBezTo>
                  <a:close/>
                  <a:moveTo>
                    <a:pt x="68" y="45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lose/>
                  <a:moveTo>
                    <a:pt x="69" y="45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4"/>
                    <a:pt x="69" y="45"/>
                    <a:pt x="69" y="44"/>
                  </a:cubicBezTo>
                  <a:cubicBezTo>
                    <a:pt x="69" y="44"/>
                    <a:pt x="69" y="44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69" y="45"/>
                    <a:pt x="69" y="45"/>
                  </a:cubicBezTo>
                  <a:close/>
                  <a:moveTo>
                    <a:pt x="69" y="46"/>
                  </a:moveTo>
                  <a:cubicBezTo>
                    <a:pt x="69" y="46"/>
                    <a:pt x="69" y="46"/>
                    <a:pt x="70" y="46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69" y="46"/>
                  </a:cubicBezTo>
                  <a:close/>
                  <a:moveTo>
                    <a:pt x="73" y="42"/>
                  </a:move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1"/>
                    <a:pt x="73" y="42"/>
                  </a:cubicBezTo>
                  <a:cubicBezTo>
                    <a:pt x="73" y="42"/>
                    <a:pt x="73" y="41"/>
                    <a:pt x="73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2"/>
                  </a:cubicBezTo>
                  <a:close/>
                  <a:moveTo>
                    <a:pt x="71" y="45"/>
                  </a:move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6"/>
                    <a:pt x="73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1" y="46"/>
                    <a:pt x="71" y="45"/>
                  </a:cubicBezTo>
                  <a:close/>
                  <a:moveTo>
                    <a:pt x="71" y="47"/>
                  </a:move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1" y="46"/>
                    <a:pt x="71" y="46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3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1" y="50"/>
                    <a:pt x="71" y="50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70" y="49"/>
                    <a:pt x="71" y="50"/>
                    <a:pt x="71" y="50"/>
                  </a:cubicBezTo>
                  <a:cubicBezTo>
                    <a:pt x="71" y="49"/>
                    <a:pt x="70" y="50"/>
                    <a:pt x="70" y="49"/>
                  </a:cubicBezTo>
                  <a:cubicBezTo>
                    <a:pt x="71" y="49"/>
                    <a:pt x="70" y="49"/>
                    <a:pt x="70" y="49"/>
                  </a:cubicBezTo>
                  <a:cubicBezTo>
                    <a:pt x="70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50"/>
                  </a:cubicBezTo>
                  <a:cubicBezTo>
                    <a:pt x="71" y="50"/>
                    <a:pt x="71" y="50"/>
                    <a:pt x="71" y="49"/>
                  </a:cubicBezTo>
                  <a:cubicBezTo>
                    <a:pt x="71" y="50"/>
                    <a:pt x="72" y="50"/>
                    <a:pt x="72" y="50"/>
                  </a:cubicBezTo>
                  <a:cubicBezTo>
                    <a:pt x="72" y="50"/>
                    <a:pt x="73" y="50"/>
                    <a:pt x="73" y="50"/>
                  </a:cubicBezTo>
                  <a:close/>
                  <a:moveTo>
                    <a:pt x="71" y="50"/>
                  </a:moveTo>
                  <a:cubicBezTo>
                    <a:pt x="71" y="50"/>
                    <a:pt x="71" y="49"/>
                    <a:pt x="71" y="50"/>
                  </a:cubicBezTo>
                  <a:cubicBezTo>
                    <a:pt x="71" y="50"/>
                    <a:pt x="72" y="50"/>
                    <a:pt x="71" y="50"/>
                  </a:cubicBezTo>
                  <a:close/>
                  <a:moveTo>
                    <a:pt x="72" y="46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6"/>
                    <a:pt x="72" y="46"/>
                  </a:cubicBezTo>
                  <a:close/>
                  <a:moveTo>
                    <a:pt x="73" y="48"/>
                  </a:moveTo>
                  <a:cubicBezTo>
                    <a:pt x="73" y="48"/>
                    <a:pt x="73" y="48"/>
                    <a:pt x="72" y="48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7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9"/>
                  </a:cubicBezTo>
                  <a:cubicBezTo>
                    <a:pt x="75" y="49"/>
                    <a:pt x="75" y="49"/>
                    <a:pt x="75" y="48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5" y="49"/>
                    <a:pt x="75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5" y="48"/>
                    <a:pt x="75" y="49"/>
                    <a:pt x="74" y="49"/>
                  </a:cubicBezTo>
                  <a:cubicBezTo>
                    <a:pt x="74" y="48"/>
                    <a:pt x="75" y="48"/>
                    <a:pt x="75" y="48"/>
                  </a:cubicBezTo>
                  <a:cubicBezTo>
                    <a:pt x="74" y="48"/>
                    <a:pt x="74" y="48"/>
                    <a:pt x="73" y="47"/>
                  </a:cubicBezTo>
                  <a:cubicBezTo>
                    <a:pt x="73" y="48"/>
                    <a:pt x="72" y="48"/>
                    <a:pt x="73" y="48"/>
                  </a:cubicBezTo>
                  <a:close/>
                  <a:moveTo>
                    <a:pt x="73" y="50"/>
                  </a:moveTo>
                  <a:cubicBezTo>
                    <a:pt x="73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8"/>
                    <a:pt x="71" y="48"/>
                    <a:pt x="71" y="49"/>
                  </a:cubicBezTo>
                  <a:cubicBezTo>
                    <a:pt x="71" y="48"/>
                    <a:pt x="70" y="48"/>
                    <a:pt x="70" y="48"/>
                  </a:cubicBezTo>
                  <a:cubicBezTo>
                    <a:pt x="70" y="48"/>
                    <a:pt x="71" y="48"/>
                    <a:pt x="71" y="49"/>
                  </a:cubicBezTo>
                  <a:cubicBezTo>
                    <a:pt x="71" y="49"/>
                    <a:pt x="71" y="48"/>
                    <a:pt x="72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3" y="49"/>
                    <a:pt x="72" y="50"/>
                  </a:cubicBezTo>
                  <a:cubicBezTo>
                    <a:pt x="73" y="50"/>
                    <a:pt x="72" y="50"/>
                    <a:pt x="73" y="50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50"/>
                    <a:pt x="72" y="50"/>
                    <a:pt x="72" y="50"/>
                  </a:cubicBezTo>
                  <a:lnTo>
                    <a:pt x="72" y="49"/>
                  </a:lnTo>
                  <a:close/>
                  <a:moveTo>
                    <a:pt x="75" y="45"/>
                  </a:moveTo>
                  <a:cubicBezTo>
                    <a:pt x="75" y="45"/>
                    <a:pt x="74" y="45"/>
                    <a:pt x="74" y="45"/>
                  </a:cubicBezTo>
                  <a:cubicBezTo>
                    <a:pt x="74" y="45"/>
                    <a:pt x="74" y="44"/>
                    <a:pt x="74" y="44"/>
                  </a:cubicBezTo>
                  <a:cubicBezTo>
                    <a:pt x="74" y="44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lose/>
                  <a:moveTo>
                    <a:pt x="74" y="47"/>
                  </a:move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4" y="46"/>
                    <a:pt x="74" y="46"/>
                    <a:pt x="74" y="47"/>
                  </a:cubicBezTo>
                  <a:cubicBezTo>
                    <a:pt x="74" y="46"/>
                    <a:pt x="75" y="47"/>
                    <a:pt x="75" y="47"/>
                  </a:cubicBezTo>
                  <a:cubicBezTo>
                    <a:pt x="75" y="47"/>
                    <a:pt x="75" y="47"/>
                    <a:pt x="74" y="47"/>
                  </a:cubicBezTo>
                  <a:close/>
                  <a:moveTo>
                    <a:pt x="75" y="45"/>
                  </a:moveTo>
                  <a:cubicBezTo>
                    <a:pt x="75" y="45"/>
                    <a:pt x="75" y="45"/>
                    <a:pt x="75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6"/>
                  </a:cubicBezTo>
                  <a:cubicBezTo>
                    <a:pt x="75" y="46"/>
                    <a:pt x="75" y="46"/>
                    <a:pt x="75" y="45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4"/>
                    <a:pt x="75" y="44"/>
                  </a:cubicBezTo>
                  <a:cubicBezTo>
                    <a:pt x="75" y="44"/>
                    <a:pt x="75" y="43"/>
                    <a:pt x="75" y="43"/>
                  </a:cubicBezTo>
                  <a:cubicBezTo>
                    <a:pt x="75" y="43"/>
                    <a:pt x="75" y="44"/>
                    <a:pt x="75" y="43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8"/>
                    <a:pt x="73" y="49"/>
                    <a:pt x="73" y="49"/>
                  </a:cubicBezTo>
                  <a:close/>
                  <a:moveTo>
                    <a:pt x="77" y="47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6"/>
                  </a:cubicBezTo>
                  <a:cubicBezTo>
                    <a:pt x="77" y="47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6"/>
                    <a:pt x="75" y="46"/>
                    <a:pt x="75" y="45"/>
                  </a:cubicBezTo>
                  <a:cubicBezTo>
                    <a:pt x="75" y="45"/>
                    <a:pt x="77" y="46"/>
                    <a:pt x="77" y="46"/>
                  </a:cubicBezTo>
                  <a:cubicBezTo>
                    <a:pt x="77" y="46"/>
                    <a:pt x="78" y="47"/>
                    <a:pt x="78" y="47"/>
                  </a:cubicBezTo>
                  <a:cubicBezTo>
                    <a:pt x="78" y="47"/>
                    <a:pt x="77" y="47"/>
                    <a:pt x="77" y="47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3" y="50"/>
                    <a:pt x="74" y="50"/>
                    <a:pt x="74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4" y="50"/>
                    <a:pt x="74" y="50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6" y="51"/>
                    <a:pt x="76" y="52"/>
                    <a:pt x="76" y="52"/>
                  </a:cubicBezTo>
                  <a:cubicBezTo>
                    <a:pt x="76" y="52"/>
                    <a:pt x="76" y="51"/>
                    <a:pt x="75" y="51"/>
                  </a:cubicBezTo>
                  <a:cubicBezTo>
                    <a:pt x="75" y="51"/>
                    <a:pt x="74" y="51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7" y="47"/>
                  </a:moveTo>
                  <a:cubicBezTo>
                    <a:pt x="77" y="47"/>
                    <a:pt x="76" y="47"/>
                    <a:pt x="76" y="47"/>
                  </a:cubicBezTo>
                  <a:cubicBezTo>
                    <a:pt x="76" y="47"/>
                    <a:pt x="77" y="47"/>
                    <a:pt x="77" y="48"/>
                  </a:cubicBezTo>
                  <a:cubicBezTo>
                    <a:pt x="76" y="47"/>
                    <a:pt x="75" y="47"/>
                    <a:pt x="75" y="46"/>
                  </a:cubicBezTo>
                  <a:cubicBezTo>
                    <a:pt x="76" y="46"/>
                    <a:pt x="76" y="47"/>
                    <a:pt x="77" y="47"/>
                  </a:cubicBezTo>
                  <a:close/>
                  <a:moveTo>
                    <a:pt x="74" y="51"/>
                  </a:moveTo>
                  <a:cubicBezTo>
                    <a:pt x="74" y="51"/>
                    <a:pt x="74" y="51"/>
                    <a:pt x="73" y="50"/>
                  </a:cubicBezTo>
                  <a:cubicBezTo>
                    <a:pt x="74" y="50"/>
                    <a:pt x="74" y="51"/>
                    <a:pt x="74" y="51"/>
                  </a:cubicBezTo>
                  <a:close/>
                  <a:moveTo>
                    <a:pt x="78" y="45"/>
                  </a:moveTo>
                  <a:cubicBezTo>
                    <a:pt x="78" y="45"/>
                    <a:pt x="78" y="45"/>
                    <a:pt x="78" y="45"/>
                  </a:cubicBezTo>
                  <a:cubicBezTo>
                    <a:pt x="78" y="46"/>
                    <a:pt x="78" y="45"/>
                    <a:pt x="78" y="45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49"/>
                    <a:pt x="78" y="50"/>
                    <a:pt x="78" y="50"/>
                  </a:cubicBezTo>
                  <a:cubicBezTo>
                    <a:pt x="78" y="50"/>
                    <a:pt x="77" y="50"/>
                    <a:pt x="77" y="50"/>
                  </a:cubicBezTo>
                  <a:cubicBezTo>
                    <a:pt x="77" y="49"/>
                    <a:pt x="77" y="50"/>
                    <a:pt x="76" y="50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6" y="49"/>
                    <a:pt x="77" y="49"/>
                  </a:cubicBezTo>
                  <a:cubicBezTo>
                    <a:pt x="77" y="49"/>
                    <a:pt x="77" y="49"/>
                    <a:pt x="77" y="49"/>
                  </a:cubicBezTo>
                  <a:close/>
                  <a:moveTo>
                    <a:pt x="80" y="45"/>
                  </a:moveTo>
                  <a:cubicBezTo>
                    <a:pt x="80" y="44"/>
                    <a:pt x="80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80" y="44"/>
                    <a:pt x="80" y="44"/>
                    <a:pt x="80" y="45"/>
                  </a:cubicBezTo>
                  <a:close/>
                  <a:moveTo>
                    <a:pt x="76" y="53"/>
                  </a:moveTo>
                  <a:cubicBezTo>
                    <a:pt x="75" y="53"/>
                    <a:pt x="75" y="53"/>
                    <a:pt x="75" y="53"/>
                  </a:cubicBezTo>
                  <a:cubicBezTo>
                    <a:pt x="76" y="53"/>
                    <a:pt x="76" y="53"/>
                    <a:pt x="76" y="53"/>
                  </a:cubicBezTo>
                  <a:cubicBezTo>
                    <a:pt x="76" y="53"/>
                    <a:pt x="76" y="53"/>
                    <a:pt x="76" y="53"/>
                  </a:cubicBezTo>
                  <a:close/>
                  <a:moveTo>
                    <a:pt x="77" y="50"/>
                  </a:moveTo>
                  <a:cubicBezTo>
                    <a:pt x="77" y="50"/>
                    <a:pt x="77" y="50"/>
                    <a:pt x="77" y="50"/>
                  </a:cubicBezTo>
                  <a:cubicBezTo>
                    <a:pt x="78" y="50"/>
                    <a:pt x="77" y="50"/>
                    <a:pt x="77" y="50"/>
                  </a:cubicBezTo>
                  <a:close/>
                  <a:moveTo>
                    <a:pt x="82" y="45"/>
                  </a:moveTo>
                  <a:cubicBezTo>
                    <a:pt x="82" y="45"/>
                    <a:pt x="83" y="45"/>
                    <a:pt x="83" y="46"/>
                  </a:cubicBezTo>
                  <a:cubicBezTo>
                    <a:pt x="83" y="45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lose/>
                  <a:moveTo>
                    <a:pt x="82" y="45"/>
                  </a:move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3" y="45"/>
                    <a:pt x="83" y="46"/>
                  </a:cubicBezTo>
                  <a:cubicBezTo>
                    <a:pt x="82" y="46"/>
                    <a:pt x="84" y="46"/>
                    <a:pt x="84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3" y="46"/>
                    <a:pt x="82" y="46"/>
                    <a:pt x="82" y="45"/>
                  </a:cubicBezTo>
                  <a:cubicBezTo>
                    <a:pt x="82" y="45"/>
                    <a:pt x="82" y="46"/>
                    <a:pt x="82" y="46"/>
                  </a:cubicBezTo>
                  <a:cubicBezTo>
                    <a:pt x="82" y="46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lose/>
                  <a:moveTo>
                    <a:pt x="80" y="53"/>
                  </a:move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78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80" y="53"/>
                  </a:cubicBezTo>
                  <a:close/>
                  <a:moveTo>
                    <a:pt x="78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lose/>
                  <a:moveTo>
                    <a:pt x="81" y="56"/>
                  </a:moveTo>
                  <a:cubicBezTo>
                    <a:pt x="81" y="56"/>
                    <a:pt x="81" y="56"/>
                    <a:pt x="81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80" y="56"/>
                    <a:pt x="80" y="55"/>
                    <a:pt x="79" y="55"/>
                  </a:cubicBezTo>
                  <a:cubicBezTo>
                    <a:pt x="79" y="54"/>
                    <a:pt x="79" y="55"/>
                    <a:pt x="79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0" y="55"/>
                    <a:pt x="80" y="55"/>
                    <a:pt x="81" y="56"/>
                  </a:cubicBezTo>
                  <a:cubicBezTo>
                    <a:pt x="81" y="56"/>
                    <a:pt x="80" y="55"/>
                    <a:pt x="80" y="55"/>
                  </a:cubicBezTo>
                  <a:cubicBezTo>
                    <a:pt x="80" y="55"/>
                    <a:pt x="80" y="55"/>
                    <a:pt x="81" y="56"/>
                  </a:cubicBezTo>
                  <a:close/>
                  <a:moveTo>
                    <a:pt x="80" y="53"/>
                  </a:moveTo>
                  <a:cubicBezTo>
                    <a:pt x="79" y="53"/>
                    <a:pt x="80" y="53"/>
                    <a:pt x="80" y="54"/>
                  </a:cubicBezTo>
                  <a:cubicBezTo>
                    <a:pt x="80" y="54"/>
                    <a:pt x="80" y="53"/>
                    <a:pt x="80" y="54"/>
                  </a:cubicBezTo>
                  <a:cubicBezTo>
                    <a:pt x="79" y="53"/>
                    <a:pt x="80" y="53"/>
                    <a:pt x="80" y="53"/>
                  </a:cubicBezTo>
                  <a:close/>
                  <a:moveTo>
                    <a:pt x="83" y="55"/>
                  </a:moveTo>
                  <a:cubicBezTo>
                    <a:pt x="82" y="54"/>
                    <a:pt x="81" y="54"/>
                    <a:pt x="80" y="53"/>
                  </a:cubicBezTo>
                  <a:cubicBezTo>
                    <a:pt x="81" y="53"/>
                    <a:pt x="81" y="54"/>
                    <a:pt x="81" y="54"/>
                  </a:cubicBezTo>
                  <a:cubicBezTo>
                    <a:pt x="81" y="54"/>
                    <a:pt x="81" y="54"/>
                    <a:pt x="81" y="53"/>
                  </a:cubicBezTo>
                  <a:cubicBezTo>
                    <a:pt x="81" y="53"/>
                    <a:pt x="81" y="53"/>
                    <a:pt x="80" y="53"/>
                  </a:cubicBezTo>
                  <a:cubicBezTo>
                    <a:pt x="80" y="53"/>
                    <a:pt x="81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2" y="53"/>
                    <a:pt x="81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3"/>
                    <a:pt x="81" y="53"/>
                  </a:cubicBezTo>
                  <a:cubicBezTo>
                    <a:pt x="81" y="53"/>
                    <a:pt x="81" y="52"/>
                    <a:pt x="81" y="52"/>
                  </a:cubicBezTo>
                  <a:cubicBezTo>
                    <a:pt x="81" y="52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3" y="53"/>
                    <a:pt x="83" y="53"/>
                    <a:pt x="83" y="54"/>
                  </a:cubicBezTo>
                  <a:cubicBezTo>
                    <a:pt x="83" y="54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4"/>
                    <a:pt x="83" y="53"/>
                    <a:pt x="83" y="54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3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5" y="55"/>
                    <a:pt x="85" y="55"/>
                  </a:cubicBezTo>
                  <a:cubicBezTo>
                    <a:pt x="85" y="55"/>
                    <a:pt x="84" y="55"/>
                    <a:pt x="84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4" y="55"/>
                    <a:pt x="84" y="54"/>
                    <a:pt x="84" y="54"/>
                  </a:cubicBezTo>
                  <a:cubicBezTo>
                    <a:pt x="83" y="54"/>
                    <a:pt x="83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3" y="54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lose/>
                  <a:moveTo>
                    <a:pt x="81" y="54"/>
                  </a:moveTo>
                  <a:cubicBezTo>
                    <a:pt x="81" y="54"/>
                    <a:pt x="81" y="54"/>
                    <a:pt x="80" y="54"/>
                  </a:cubicBezTo>
                  <a:cubicBezTo>
                    <a:pt x="80" y="54"/>
                    <a:pt x="81" y="54"/>
                    <a:pt x="80" y="54"/>
                  </a:cubicBezTo>
                  <a:cubicBezTo>
                    <a:pt x="80" y="54"/>
                    <a:pt x="80" y="54"/>
                    <a:pt x="81" y="54"/>
                  </a:cubicBezTo>
                  <a:cubicBezTo>
                    <a:pt x="81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1" y="54"/>
                    <a:pt x="81" y="54"/>
                  </a:cubicBezTo>
                  <a:close/>
                  <a:moveTo>
                    <a:pt x="83" y="53"/>
                  </a:move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4" y="53"/>
                    <a:pt x="84" y="54"/>
                  </a:cubicBezTo>
                  <a:cubicBezTo>
                    <a:pt x="84" y="54"/>
                    <a:pt x="83" y="53"/>
                    <a:pt x="83" y="53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8" y="53"/>
                    <a:pt x="88" y="52"/>
                    <a:pt x="88" y="52"/>
                  </a:cubicBezTo>
                  <a:close/>
                  <a:moveTo>
                    <a:pt x="87" y="58"/>
                  </a:move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8" y="58"/>
                  </a:cubicBezTo>
                  <a:cubicBezTo>
                    <a:pt x="87" y="58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7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7" y="58"/>
                    <a:pt x="86" y="58"/>
                    <a:pt x="86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6" y="58"/>
                    <a:pt x="86" y="58"/>
                  </a:cubicBezTo>
                  <a:cubicBezTo>
                    <a:pt x="86" y="58"/>
                    <a:pt x="87" y="58"/>
                    <a:pt x="86" y="57"/>
                  </a:cubicBezTo>
                  <a:cubicBezTo>
                    <a:pt x="86" y="58"/>
                    <a:pt x="87" y="58"/>
                    <a:pt x="87" y="58"/>
                  </a:cubicBezTo>
                  <a:close/>
                  <a:moveTo>
                    <a:pt x="87" y="58"/>
                  </a:move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lose/>
                  <a:moveTo>
                    <a:pt x="93" y="51"/>
                  </a:move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3" y="51"/>
                  </a:cubicBezTo>
                  <a:close/>
                  <a:moveTo>
                    <a:pt x="91" y="56"/>
                  </a:move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2" y="56"/>
                    <a:pt x="92" y="56"/>
                  </a:cubicBezTo>
                  <a:cubicBezTo>
                    <a:pt x="91" y="56"/>
                    <a:pt x="91" y="55"/>
                    <a:pt x="91" y="56"/>
                  </a:cubicBezTo>
                  <a:cubicBezTo>
                    <a:pt x="90" y="56"/>
                    <a:pt x="91" y="55"/>
                    <a:pt x="91" y="56"/>
                  </a:cubicBezTo>
                  <a:cubicBezTo>
                    <a:pt x="91" y="56"/>
                    <a:pt x="91" y="56"/>
                    <a:pt x="92" y="56"/>
                  </a:cubicBezTo>
                  <a:cubicBezTo>
                    <a:pt x="92" y="56"/>
                    <a:pt x="92" y="56"/>
                    <a:pt x="92" y="57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6"/>
                    <a:pt x="92" y="57"/>
                    <a:pt x="92" y="57"/>
                  </a:cubicBezTo>
                  <a:cubicBezTo>
                    <a:pt x="92" y="57"/>
                    <a:pt x="93" y="57"/>
                    <a:pt x="93" y="57"/>
                  </a:cubicBezTo>
                  <a:cubicBezTo>
                    <a:pt x="93" y="57"/>
                    <a:pt x="93" y="57"/>
                    <a:pt x="92" y="57"/>
                  </a:cubicBezTo>
                  <a:cubicBezTo>
                    <a:pt x="92" y="57"/>
                    <a:pt x="92" y="57"/>
                    <a:pt x="91" y="56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1" y="55"/>
                    <a:pt x="91" y="56"/>
                  </a:cubicBezTo>
                  <a:cubicBezTo>
                    <a:pt x="91" y="56"/>
                    <a:pt x="90" y="55"/>
                    <a:pt x="90" y="55"/>
                  </a:cubicBezTo>
                  <a:close/>
                  <a:moveTo>
                    <a:pt x="93" y="52"/>
                  </a:moveTo>
                  <a:cubicBezTo>
                    <a:pt x="93" y="52"/>
                    <a:pt x="93" y="52"/>
                    <a:pt x="93" y="51"/>
                  </a:cubicBezTo>
                  <a:cubicBezTo>
                    <a:pt x="93" y="51"/>
                    <a:pt x="93" y="51"/>
                    <a:pt x="93" y="52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4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3" y="52"/>
                  </a:cubicBezTo>
                  <a:close/>
                  <a:moveTo>
                    <a:pt x="89" y="60"/>
                  </a:moveTo>
                  <a:cubicBezTo>
                    <a:pt x="89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1"/>
                    <a:pt x="90" y="61"/>
                  </a:cubicBezTo>
                  <a:cubicBezTo>
                    <a:pt x="90" y="61"/>
                    <a:pt x="90" y="60"/>
                    <a:pt x="90" y="60"/>
                  </a:cubicBezTo>
                  <a:cubicBezTo>
                    <a:pt x="90" y="60"/>
                    <a:pt x="90" y="60"/>
                    <a:pt x="89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89" y="60"/>
                    <a:pt x="90" y="60"/>
                  </a:cubicBezTo>
                  <a:cubicBezTo>
                    <a:pt x="90" y="60"/>
                    <a:pt x="89" y="60"/>
                    <a:pt x="89" y="60"/>
                  </a:cubicBezTo>
                  <a:close/>
                  <a:moveTo>
                    <a:pt x="95" y="51"/>
                  </a:moveTo>
                  <a:cubicBezTo>
                    <a:pt x="95" y="51"/>
                    <a:pt x="95" y="51"/>
                    <a:pt x="95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4" y="51"/>
                    <a:pt x="95" y="51"/>
                    <a:pt x="95" y="51"/>
                  </a:cubicBezTo>
                  <a:close/>
                  <a:moveTo>
                    <a:pt x="99" y="56"/>
                  </a:moveTo>
                  <a:cubicBezTo>
                    <a:pt x="99" y="56"/>
                    <a:pt x="99" y="56"/>
                    <a:pt x="100" y="56"/>
                  </a:cubicBezTo>
                  <a:cubicBezTo>
                    <a:pt x="100" y="56"/>
                    <a:pt x="100" y="57"/>
                    <a:pt x="100" y="57"/>
                  </a:cubicBezTo>
                  <a:cubicBezTo>
                    <a:pt x="99" y="57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9" y="56"/>
                    <a:pt x="98" y="56"/>
                    <a:pt x="98" y="56"/>
                  </a:cubicBezTo>
                  <a:cubicBezTo>
                    <a:pt x="99" y="56"/>
                    <a:pt x="99" y="56"/>
                    <a:pt x="99" y="56"/>
                  </a:cubicBezTo>
                  <a:close/>
                  <a:moveTo>
                    <a:pt x="103" y="59"/>
                  </a:moveTo>
                  <a:cubicBezTo>
                    <a:pt x="103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8"/>
                  </a:cubicBezTo>
                  <a:cubicBezTo>
                    <a:pt x="102" y="58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lose/>
                  <a:moveTo>
                    <a:pt x="100" y="56"/>
                  </a:moveTo>
                  <a:cubicBezTo>
                    <a:pt x="100" y="56"/>
                    <a:pt x="100" y="56"/>
                    <a:pt x="100" y="57"/>
                  </a:cubicBezTo>
                  <a:cubicBezTo>
                    <a:pt x="100" y="57"/>
                    <a:pt x="100" y="56"/>
                    <a:pt x="100" y="57"/>
                  </a:cubicBezTo>
                  <a:cubicBezTo>
                    <a:pt x="100" y="57"/>
                    <a:pt x="100" y="56"/>
                    <a:pt x="100" y="56"/>
                  </a:cubicBezTo>
                  <a:cubicBezTo>
                    <a:pt x="100" y="56"/>
                    <a:pt x="100" y="57"/>
                    <a:pt x="100" y="56"/>
                  </a:cubicBezTo>
                  <a:close/>
                  <a:moveTo>
                    <a:pt x="102" y="60"/>
                  </a:moveTo>
                  <a:cubicBezTo>
                    <a:pt x="101" y="60"/>
                    <a:pt x="101" y="60"/>
                    <a:pt x="101" y="59"/>
                  </a:cubicBezTo>
                  <a:cubicBezTo>
                    <a:pt x="101" y="59"/>
                    <a:pt x="101" y="60"/>
                    <a:pt x="101" y="60"/>
                  </a:cubicBezTo>
                  <a:cubicBezTo>
                    <a:pt x="101" y="59"/>
                    <a:pt x="101" y="60"/>
                    <a:pt x="101" y="59"/>
                  </a:cubicBezTo>
                  <a:cubicBezTo>
                    <a:pt x="101" y="59"/>
                    <a:pt x="102" y="60"/>
                    <a:pt x="102" y="60"/>
                  </a:cubicBezTo>
                  <a:close/>
                  <a:moveTo>
                    <a:pt x="104" y="60"/>
                  </a:moveTo>
                  <a:cubicBezTo>
                    <a:pt x="104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4" y="60"/>
                  </a:cubicBezTo>
                  <a:cubicBezTo>
                    <a:pt x="104" y="61"/>
                    <a:pt x="104" y="60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3" y="61"/>
                  </a:cubicBezTo>
                  <a:cubicBezTo>
                    <a:pt x="103" y="61"/>
                    <a:pt x="104" y="61"/>
                    <a:pt x="104" y="61"/>
                  </a:cubicBezTo>
                  <a:cubicBezTo>
                    <a:pt x="104" y="61"/>
                    <a:pt x="103" y="61"/>
                    <a:pt x="103" y="61"/>
                  </a:cubicBezTo>
                  <a:cubicBezTo>
                    <a:pt x="103" y="60"/>
                    <a:pt x="103" y="61"/>
                    <a:pt x="103" y="61"/>
                  </a:cubicBezTo>
                  <a:cubicBezTo>
                    <a:pt x="103" y="60"/>
                    <a:pt x="103" y="60"/>
                    <a:pt x="102" y="60"/>
                  </a:cubicBezTo>
                  <a:cubicBezTo>
                    <a:pt x="103" y="60"/>
                    <a:pt x="103" y="61"/>
                    <a:pt x="103" y="61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2" y="60"/>
                    <a:pt x="102" y="60"/>
                    <a:pt x="102" y="59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3" y="60"/>
                    <a:pt x="102" y="60"/>
                    <a:pt x="103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2" y="60"/>
                    <a:pt x="101" y="60"/>
                  </a:cubicBezTo>
                  <a:cubicBezTo>
                    <a:pt x="102" y="59"/>
                    <a:pt x="102" y="59"/>
                    <a:pt x="102" y="60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0" y="59"/>
                    <a:pt x="100" y="58"/>
                    <a:pt x="100" y="58"/>
                  </a:cubicBezTo>
                  <a:cubicBezTo>
                    <a:pt x="100" y="58"/>
                    <a:pt x="100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1" y="58"/>
                  </a:cubicBezTo>
                  <a:cubicBezTo>
                    <a:pt x="100" y="58"/>
                    <a:pt x="100" y="58"/>
                    <a:pt x="101" y="59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2" y="59"/>
                    <a:pt x="101" y="59"/>
                    <a:pt x="101" y="59"/>
                  </a:cubicBezTo>
                  <a:cubicBezTo>
                    <a:pt x="101" y="58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4" y="60"/>
                  </a:cubicBezTo>
                  <a:close/>
                  <a:moveTo>
                    <a:pt x="102" y="59"/>
                  </a:moveTo>
                  <a:cubicBezTo>
                    <a:pt x="102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2" y="59"/>
                    <a:pt x="102" y="59"/>
                  </a:cubicBezTo>
                  <a:close/>
                  <a:moveTo>
                    <a:pt x="100" y="57"/>
                  </a:move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lose/>
                  <a:moveTo>
                    <a:pt x="100" y="59"/>
                  </a:moveTo>
                  <a:cubicBezTo>
                    <a:pt x="100" y="59"/>
                    <a:pt x="100" y="59"/>
                    <a:pt x="101" y="59"/>
                  </a:cubicBezTo>
                  <a:cubicBezTo>
                    <a:pt x="101" y="60"/>
                    <a:pt x="100" y="60"/>
                    <a:pt x="101" y="60"/>
                  </a:cubicBezTo>
                  <a:cubicBezTo>
                    <a:pt x="101" y="60"/>
                    <a:pt x="100" y="59"/>
                    <a:pt x="100" y="59"/>
                  </a:cubicBezTo>
                  <a:cubicBezTo>
                    <a:pt x="100" y="59"/>
                    <a:pt x="100" y="59"/>
                    <a:pt x="99" y="59"/>
                  </a:cubicBezTo>
                  <a:cubicBezTo>
                    <a:pt x="100" y="59"/>
                    <a:pt x="100" y="59"/>
                    <a:pt x="100" y="59"/>
                  </a:cubicBezTo>
                  <a:cubicBezTo>
                    <a:pt x="100" y="59"/>
                    <a:pt x="100" y="59"/>
                    <a:pt x="100" y="59"/>
                  </a:cubicBezTo>
                  <a:close/>
                  <a:moveTo>
                    <a:pt x="102" y="57"/>
                  </a:moveTo>
                  <a:cubicBezTo>
                    <a:pt x="101" y="56"/>
                    <a:pt x="102" y="57"/>
                    <a:pt x="102" y="57"/>
                  </a:cubicBezTo>
                  <a:cubicBezTo>
                    <a:pt x="102" y="57"/>
                    <a:pt x="102" y="57"/>
                    <a:pt x="101" y="56"/>
                  </a:cubicBezTo>
                  <a:cubicBezTo>
                    <a:pt x="102" y="56"/>
                    <a:pt x="101" y="56"/>
                    <a:pt x="102" y="56"/>
                  </a:cubicBezTo>
                  <a:cubicBezTo>
                    <a:pt x="102" y="56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lose/>
                  <a:moveTo>
                    <a:pt x="100" y="62"/>
                  </a:moveTo>
                  <a:cubicBezTo>
                    <a:pt x="100" y="62"/>
                    <a:pt x="100" y="62"/>
                    <a:pt x="100" y="62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99" y="61"/>
                    <a:pt x="100" y="62"/>
                    <a:pt x="100" y="62"/>
                  </a:cubicBezTo>
                  <a:close/>
                  <a:moveTo>
                    <a:pt x="102" y="56"/>
                  </a:moveTo>
                  <a:cubicBezTo>
                    <a:pt x="102" y="56"/>
                    <a:pt x="102" y="56"/>
                    <a:pt x="102" y="56"/>
                  </a:cubicBezTo>
                  <a:cubicBezTo>
                    <a:pt x="102" y="57"/>
                    <a:pt x="103" y="56"/>
                    <a:pt x="103" y="57"/>
                  </a:cubicBezTo>
                  <a:cubicBezTo>
                    <a:pt x="103" y="57"/>
                    <a:pt x="102" y="57"/>
                    <a:pt x="102" y="57"/>
                  </a:cubicBezTo>
                  <a:cubicBezTo>
                    <a:pt x="102" y="56"/>
                    <a:pt x="102" y="57"/>
                    <a:pt x="102" y="57"/>
                  </a:cubicBezTo>
                  <a:cubicBezTo>
                    <a:pt x="102" y="57"/>
                    <a:pt x="102" y="56"/>
                    <a:pt x="102" y="56"/>
                  </a:cubicBezTo>
                  <a:close/>
                  <a:moveTo>
                    <a:pt x="103" y="58"/>
                  </a:move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2" y="58"/>
                    <a:pt x="103" y="58"/>
                    <a:pt x="102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7"/>
                  </a:cubicBezTo>
                  <a:cubicBezTo>
                    <a:pt x="103" y="57"/>
                    <a:pt x="103" y="57"/>
                    <a:pt x="103" y="58"/>
                  </a:cubicBezTo>
                  <a:close/>
                  <a:moveTo>
                    <a:pt x="105" y="59"/>
                  </a:move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4" y="59"/>
                    <a:pt x="104" y="59"/>
                  </a:cubicBezTo>
                  <a:cubicBezTo>
                    <a:pt x="104" y="58"/>
                    <a:pt x="103" y="58"/>
                    <a:pt x="104" y="58"/>
                  </a:cubicBez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5" y="59"/>
                    <a:pt x="105" y="58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6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7" y="60"/>
                    <a:pt x="107" y="60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60"/>
                    <a:pt x="107" y="60"/>
                  </a:cubicBezTo>
                  <a:cubicBezTo>
                    <a:pt x="106" y="60"/>
                    <a:pt x="106" y="60"/>
                    <a:pt x="105" y="59"/>
                  </a:cubicBezTo>
                  <a:close/>
                  <a:moveTo>
                    <a:pt x="105" y="60"/>
                  </a:moveTo>
                  <a:cubicBezTo>
                    <a:pt x="105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5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1"/>
                  </a:cubicBezTo>
                  <a:cubicBezTo>
                    <a:pt x="106" y="61"/>
                    <a:pt x="105" y="60"/>
                    <a:pt x="105" y="60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5" y="60"/>
                  </a:moveTo>
                  <a:cubicBezTo>
                    <a:pt x="105" y="60"/>
                    <a:pt x="105" y="60"/>
                    <a:pt x="105" y="60"/>
                  </a:cubicBezTo>
                  <a:cubicBezTo>
                    <a:pt x="104" y="60"/>
                    <a:pt x="104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5" y="60"/>
                  </a:cubicBezTo>
                  <a:cubicBezTo>
                    <a:pt x="104" y="60"/>
                    <a:pt x="104" y="60"/>
                    <a:pt x="105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5" y="60"/>
                  </a:move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60"/>
                    <a:pt x="105" y="60"/>
                  </a:cubicBezTo>
                  <a:close/>
                  <a:moveTo>
                    <a:pt x="106" y="61"/>
                  </a:moveTo>
                  <a:cubicBezTo>
                    <a:pt x="106" y="62"/>
                    <a:pt x="106" y="62"/>
                    <a:pt x="107" y="62"/>
                  </a:cubicBezTo>
                  <a:cubicBezTo>
                    <a:pt x="106" y="62"/>
                    <a:pt x="106" y="62"/>
                    <a:pt x="106" y="62"/>
                  </a:cubicBezTo>
                  <a:cubicBezTo>
                    <a:pt x="106" y="61"/>
                    <a:pt x="105" y="61"/>
                    <a:pt x="105" y="61"/>
                  </a:cubicBezTo>
                  <a:cubicBezTo>
                    <a:pt x="105" y="61"/>
                    <a:pt x="106" y="61"/>
                    <a:pt x="106" y="61"/>
                  </a:cubicBezTo>
                  <a:close/>
                  <a:moveTo>
                    <a:pt x="108" y="61"/>
                  </a:moveTo>
                  <a:cubicBezTo>
                    <a:pt x="108" y="61"/>
                    <a:pt x="108" y="61"/>
                    <a:pt x="108" y="61"/>
                  </a:cubicBezTo>
                  <a:cubicBezTo>
                    <a:pt x="108" y="60"/>
                    <a:pt x="109" y="61"/>
                    <a:pt x="108" y="60"/>
                  </a:cubicBezTo>
                  <a:cubicBezTo>
                    <a:pt x="108" y="60"/>
                    <a:pt x="109" y="60"/>
                    <a:pt x="109" y="61"/>
                  </a:cubicBezTo>
                  <a:cubicBezTo>
                    <a:pt x="109" y="61"/>
                    <a:pt x="108" y="61"/>
                    <a:pt x="108" y="61"/>
                  </a:cubicBezTo>
                  <a:close/>
                  <a:moveTo>
                    <a:pt x="109" y="60"/>
                  </a:moveTo>
                  <a:cubicBezTo>
                    <a:pt x="109" y="60"/>
                    <a:pt x="109" y="60"/>
                    <a:pt x="109" y="60"/>
                  </a:cubicBezTo>
                  <a:cubicBezTo>
                    <a:pt x="109" y="60"/>
                    <a:pt x="109" y="60"/>
                    <a:pt x="109" y="60"/>
                  </a:cubicBezTo>
                  <a:close/>
                  <a:moveTo>
                    <a:pt x="110" y="65"/>
                  </a:move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4"/>
                  </a:cubicBezTo>
                  <a:cubicBezTo>
                    <a:pt x="110" y="64"/>
                    <a:pt x="110" y="65"/>
                    <a:pt x="110" y="65"/>
                  </a:cubicBezTo>
                  <a:close/>
                  <a:moveTo>
                    <a:pt x="111" y="65"/>
                  </a:move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1" y="66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0" y="65"/>
                    <a:pt x="111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1" y="65"/>
                  </a:cubicBezTo>
                  <a:cubicBezTo>
                    <a:pt x="111" y="65"/>
                    <a:pt x="110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lose/>
                  <a:moveTo>
                    <a:pt x="116" y="66"/>
                  </a:moveTo>
                  <a:cubicBezTo>
                    <a:pt x="116" y="66"/>
                    <a:pt x="116" y="66"/>
                    <a:pt x="116" y="66"/>
                  </a:cubicBezTo>
                  <a:cubicBezTo>
                    <a:pt x="117" y="66"/>
                    <a:pt x="118" y="67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6"/>
                    <a:pt x="115" y="66"/>
                    <a:pt x="116" y="66"/>
                  </a:cubicBezTo>
                  <a:close/>
                  <a:moveTo>
                    <a:pt x="116" y="66"/>
                  </a:moveTo>
                  <a:cubicBezTo>
                    <a:pt x="116" y="66"/>
                    <a:pt x="116" y="66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lose/>
                  <a:moveTo>
                    <a:pt x="117" y="66"/>
                  </a:move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7" y="65"/>
                  </a:cubicBezTo>
                  <a:cubicBezTo>
                    <a:pt x="116" y="65"/>
                    <a:pt x="116" y="65"/>
                    <a:pt x="117" y="65"/>
                  </a:cubicBezTo>
                  <a:cubicBezTo>
                    <a:pt x="117" y="65"/>
                    <a:pt x="117" y="66"/>
                    <a:pt x="117" y="66"/>
                  </a:cubicBezTo>
                  <a:close/>
                  <a:moveTo>
                    <a:pt x="118" y="66"/>
                  </a:moveTo>
                  <a:cubicBezTo>
                    <a:pt x="118" y="66"/>
                    <a:pt x="117" y="66"/>
                    <a:pt x="117" y="66"/>
                  </a:cubicBezTo>
                  <a:cubicBezTo>
                    <a:pt x="117" y="66"/>
                    <a:pt x="118" y="66"/>
                    <a:pt x="118" y="66"/>
                  </a:cubicBezTo>
                  <a:cubicBezTo>
                    <a:pt x="118" y="66"/>
                    <a:pt x="118" y="66"/>
                    <a:pt x="118" y="66"/>
                  </a:cubicBezTo>
                  <a:cubicBezTo>
                    <a:pt x="118" y="66"/>
                    <a:pt x="118" y="66"/>
                    <a:pt x="118" y="66"/>
                  </a:cubicBezTo>
                  <a:close/>
                  <a:moveTo>
                    <a:pt x="121" y="69"/>
                  </a:moveTo>
                  <a:cubicBezTo>
                    <a:pt x="121" y="69"/>
                    <a:pt x="122" y="69"/>
                    <a:pt x="122" y="69"/>
                  </a:cubicBezTo>
                  <a:cubicBezTo>
                    <a:pt x="122" y="69"/>
                    <a:pt x="122" y="69"/>
                    <a:pt x="121" y="69"/>
                  </a:cubicBezTo>
                  <a:cubicBezTo>
                    <a:pt x="122" y="70"/>
                    <a:pt x="123" y="70"/>
                    <a:pt x="124" y="70"/>
                  </a:cubicBezTo>
                  <a:cubicBezTo>
                    <a:pt x="124" y="70"/>
                    <a:pt x="124" y="70"/>
                    <a:pt x="124" y="71"/>
                  </a:cubicBezTo>
                  <a:cubicBezTo>
                    <a:pt x="124" y="71"/>
                    <a:pt x="124" y="71"/>
                    <a:pt x="125" y="71"/>
                  </a:cubicBezTo>
                  <a:cubicBezTo>
                    <a:pt x="125" y="71"/>
                    <a:pt x="125" y="71"/>
                    <a:pt x="124" y="71"/>
                  </a:cubicBezTo>
                  <a:cubicBezTo>
                    <a:pt x="124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6" y="71"/>
                    <a:pt x="126" y="72"/>
                  </a:cubicBezTo>
                  <a:cubicBezTo>
                    <a:pt x="125" y="72"/>
                    <a:pt x="125" y="72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4" y="71"/>
                    <a:pt x="124" y="70"/>
                    <a:pt x="123" y="70"/>
                  </a:cubicBezTo>
                  <a:cubicBezTo>
                    <a:pt x="123" y="70"/>
                    <a:pt x="123" y="70"/>
                    <a:pt x="124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2" y="69"/>
                    <a:pt x="121" y="69"/>
                    <a:pt x="120" y="69"/>
                  </a:cubicBezTo>
                  <a:cubicBezTo>
                    <a:pt x="120" y="68"/>
                    <a:pt x="120" y="68"/>
                    <a:pt x="120" y="68"/>
                  </a:cubicBezTo>
                  <a:cubicBezTo>
                    <a:pt x="120" y="68"/>
                    <a:pt x="119" y="68"/>
                    <a:pt x="119" y="68"/>
                  </a:cubicBezTo>
                  <a:cubicBezTo>
                    <a:pt x="119" y="67"/>
                    <a:pt x="118" y="67"/>
                    <a:pt x="117" y="66"/>
                  </a:cubicBezTo>
                  <a:cubicBezTo>
                    <a:pt x="118" y="66"/>
                    <a:pt x="120" y="68"/>
                    <a:pt x="121" y="68"/>
                  </a:cubicBezTo>
                  <a:cubicBezTo>
                    <a:pt x="121" y="69"/>
                    <a:pt x="121" y="69"/>
                    <a:pt x="121" y="69"/>
                  </a:cubicBezTo>
                  <a:close/>
                  <a:moveTo>
                    <a:pt x="117" y="67"/>
                  </a:moveTo>
                  <a:cubicBezTo>
                    <a:pt x="117" y="67"/>
                    <a:pt x="117" y="67"/>
                    <a:pt x="117" y="67"/>
                  </a:cubicBezTo>
                  <a:cubicBezTo>
                    <a:pt x="117" y="67"/>
                    <a:pt x="117" y="67"/>
                    <a:pt x="117" y="67"/>
                  </a:cubicBezTo>
                  <a:cubicBezTo>
                    <a:pt x="117" y="67"/>
                    <a:pt x="117" y="67"/>
                    <a:pt x="117" y="67"/>
                  </a:cubicBezTo>
                  <a:cubicBezTo>
                    <a:pt x="117" y="67"/>
                    <a:pt x="117" y="67"/>
                    <a:pt x="117" y="67"/>
                  </a:cubicBezTo>
                  <a:close/>
                  <a:moveTo>
                    <a:pt x="128" y="72"/>
                  </a:moveTo>
                  <a:cubicBezTo>
                    <a:pt x="126" y="71"/>
                    <a:pt x="125" y="70"/>
                    <a:pt x="124" y="69"/>
                  </a:cubicBezTo>
                  <a:cubicBezTo>
                    <a:pt x="125" y="70"/>
                    <a:pt x="126" y="71"/>
                    <a:pt x="128" y="72"/>
                  </a:cubicBezTo>
                  <a:close/>
                  <a:moveTo>
                    <a:pt x="131" y="75"/>
                  </a:moveTo>
                  <a:cubicBezTo>
                    <a:pt x="131" y="75"/>
                    <a:pt x="131" y="75"/>
                    <a:pt x="131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1" y="75"/>
                    <a:pt x="131" y="75"/>
                    <a:pt x="131" y="75"/>
                  </a:cubicBezTo>
                  <a:close/>
                  <a:moveTo>
                    <a:pt x="137" y="77"/>
                  </a:moveTo>
                  <a:cubicBezTo>
                    <a:pt x="137" y="77"/>
                    <a:pt x="137" y="77"/>
                    <a:pt x="137" y="77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6" y="77"/>
                    <a:pt x="136" y="76"/>
                    <a:pt x="136" y="76"/>
                  </a:cubicBezTo>
                  <a:cubicBezTo>
                    <a:pt x="136" y="77"/>
                    <a:pt x="136" y="77"/>
                    <a:pt x="136" y="76"/>
                  </a:cubicBezTo>
                  <a:cubicBezTo>
                    <a:pt x="137" y="77"/>
                    <a:pt x="136" y="77"/>
                    <a:pt x="137" y="77"/>
                  </a:cubicBezTo>
                  <a:close/>
                  <a:moveTo>
                    <a:pt x="146" y="82"/>
                  </a:moveTo>
                  <a:cubicBezTo>
                    <a:pt x="145" y="82"/>
                    <a:pt x="145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3" y="80"/>
                    <a:pt x="142" y="81"/>
                    <a:pt x="141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1" y="80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2" y="79"/>
                    <a:pt x="141" y="79"/>
                    <a:pt x="141" y="79"/>
                  </a:cubicBezTo>
                  <a:cubicBezTo>
                    <a:pt x="142" y="79"/>
                    <a:pt x="142" y="79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2" y="80"/>
                    <a:pt x="142" y="80"/>
                    <a:pt x="143" y="80"/>
                  </a:cubicBezTo>
                  <a:cubicBezTo>
                    <a:pt x="143" y="80"/>
                    <a:pt x="142" y="80"/>
                    <a:pt x="142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1"/>
                    <a:pt x="143" y="80"/>
                    <a:pt x="143" y="80"/>
                  </a:cubicBezTo>
                  <a:cubicBezTo>
                    <a:pt x="143" y="80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0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6" y="81"/>
                    <a:pt x="145" y="81"/>
                    <a:pt x="145" y="81"/>
                  </a:cubicBezTo>
                  <a:cubicBezTo>
                    <a:pt x="146" y="81"/>
                    <a:pt x="146" y="82"/>
                    <a:pt x="147" y="82"/>
                  </a:cubicBezTo>
                  <a:cubicBezTo>
                    <a:pt x="147" y="82"/>
                    <a:pt x="147" y="82"/>
                    <a:pt x="147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lose/>
                  <a:moveTo>
                    <a:pt x="140" y="80"/>
                  </a:moveTo>
                  <a:cubicBezTo>
                    <a:pt x="141" y="80"/>
                    <a:pt x="141" y="80"/>
                    <a:pt x="141" y="80"/>
                  </a:cubicBezTo>
                  <a:cubicBezTo>
                    <a:pt x="141" y="80"/>
                    <a:pt x="141" y="80"/>
                    <a:pt x="140" y="80"/>
                  </a:cubicBezTo>
                  <a:close/>
                  <a:moveTo>
                    <a:pt x="142" y="81"/>
                  </a:move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1" y="80"/>
                    <a:pt x="142" y="81"/>
                  </a:cubicBezTo>
                  <a:close/>
                  <a:moveTo>
                    <a:pt x="142" y="81"/>
                  </a:moveTo>
                  <a:cubicBezTo>
                    <a:pt x="142" y="81"/>
                    <a:pt x="142" y="81"/>
                    <a:pt x="143" y="81"/>
                  </a:cubicBezTo>
                  <a:cubicBezTo>
                    <a:pt x="143" y="81"/>
                    <a:pt x="142" y="81"/>
                    <a:pt x="142" y="81"/>
                  </a:cubicBezTo>
                  <a:close/>
                  <a:moveTo>
                    <a:pt x="149" y="83"/>
                  </a:moveTo>
                  <a:cubicBezTo>
                    <a:pt x="149" y="83"/>
                    <a:pt x="149" y="83"/>
                    <a:pt x="149" y="83"/>
                  </a:cubicBezTo>
                  <a:cubicBezTo>
                    <a:pt x="149" y="83"/>
                    <a:pt x="149" y="83"/>
                    <a:pt x="149" y="83"/>
                  </a:cubicBezTo>
                  <a:close/>
                  <a:moveTo>
                    <a:pt x="150" y="86"/>
                  </a:move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49" y="86"/>
                  </a:cubicBezTo>
                  <a:cubicBezTo>
                    <a:pt x="149" y="86"/>
                    <a:pt x="149" y="86"/>
                    <a:pt x="149" y="86"/>
                  </a:cubicBezTo>
                  <a:cubicBezTo>
                    <a:pt x="149" y="86"/>
                    <a:pt x="150" y="86"/>
                    <a:pt x="150" y="86"/>
                  </a:cubicBezTo>
                  <a:close/>
                  <a:moveTo>
                    <a:pt x="151" y="86"/>
                  </a:moveTo>
                  <a:cubicBezTo>
                    <a:pt x="151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1" y="86"/>
                  </a:cubicBezTo>
                  <a:close/>
                  <a:moveTo>
                    <a:pt x="155" y="92"/>
                  </a:moveTo>
                  <a:cubicBezTo>
                    <a:pt x="155" y="92"/>
                    <a:pt x="156" y="92"/>
                    <a:pt x="156" y="92"/>
                  </a:cubicBezTo>
                  <a:cubicBezTo>
                    <a:pt x="156" y="92"/>
                    <a:pt x="156" y="92"/>
                    <a:pt x="156" y="93"/>
                  </a:cubicBezTo>
                  <a:cubicBezTo>
                    <a:pt x="156" y="93"/>
                    <a:pt x="156" y="92"/>
                    <a:pt x="155" y="92"/>
                  </a:cubicBezTo>
                  <a:close/>
                  <a:moveTo>
                    <a:pt x="159" y="90"/>
                  </a:moveTo>
                  <a:cubicBezTo>
                    <a:pt x="159" y="90"/>
                    <a:pt x="159" y="91"/>
                    <a:pt x="160" y="91"/>
                  </a:cubicBezTo>
                  <a:cubicBezTo>
                    <a:pt x="159" y="91"/>
                    <a:pt x="159" y="91"/>
                    <a:pt x="159" y="90"/>
                  </a:cubicBezTo>
                  <a:close/>
                  <a:moveTo>
                    <a:pt x="12" y="19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3" y="19"/>
                    <a:pt x="12" y="19"/>
                  </a:cubicBezTo>
                  <a:close/>
                  <a:moveTo>
                    <a:pt x="34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4" y="28"/>
                    <a:pt x="34" y="28"/>
                    <a:pt x="35" y="28"/>
                  </a:cubicBezTo>
                  <a:cubicBezTo>
                    <a:pt x="34" y="28"/>
                    <a:pt x="34" y="28"/>
                    <a:pt x="34" y="28"/>
                  </a:cubicBezTo>
                  <a:close/>
                  <a:moveTo>
                    <a:pt x="35" y="26"/>
                  </a:move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lose/>
                  <a:moveTo>
                    <a:pt x="36" y="27"/>
                  </a:moveTo>
                  <a:cubicBezTo>
                    <a:pt x="36" y="28"/>
                    <a:pt x="36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6" y="28"/>
                  </a:cubicBezTo>
                  <a:cubicBezTo>
                    <a:pt x="36" y="28"/>
                    <a:pt x="36" y="28"/>
                    <a:pt x="36" y="27"/>
                  </a:cubicBezTo>
                  <a:cubicBezTo>
                    <a:pt x="36" y="27"/>
                    <a:pt x="36" y="28"/>
                    <a:pt x="36" y="27"/>
                  </a:cubicBezTo>
                  <a:close/>
                  <a:moveTo>
                    <a:pt x="38" y="25"/>
                  </a:moveTo>
                  <a:cubicBezTo>
                    <a:pt x="38" y="25"/>
                    <a:pt x="38" y="25"/>
                    <a:pt x="38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6"/>
                  </a:cubicBezTo>
                  <a:cubicBezTo>
                    <a:pt x="39" y="26"/>
                    <a:pt x="38" y="25"/>
                    <a:pt x="38" y="25"/>
                  </a:cubicBezTo>
                  <a:cubicBezTo>
                    <a:pt x="38" y="25"/>
                    <a:pt x="39" y="25"/>
                    <a:pt x="39" y="25"/>
                  </a:cubicBezTo>
                  <a:cubicBezTo>
                    <a:pt x="39" y="25"/>
                    <a:pt x="38" y="25"/>
                    <a:pt x="38" y="25"/>
                  </a:cubicBezTo>
                  <a:close/>
                  <a:moveTo>
                    <a:pt x="47" y="26"/>
                  </a:move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6" y="26"/>
                  </a:cubicBezTo>
                  <a:cubicBezTo>
                    <a:pt x="46" y="26"/>
                    <a:pt x="46" y="26"/>
                    <a:pt x="46" y="25"/>
                  </a:cubicBezTo>
                  <a:cubicBezTo>
                    <a:pt x="46" y="25"/>
                    <a:pt x="47" y="26"/>
                    <a:pt x="47" y="26"/>
                  </a:cubicBezTo>
                  <a:close/>
                  <a:moveTo>
                    <a:pt x="46" y="32"/>
                  </a:moveTo>
                  <a:cubicBezTo>
                    <a:pt x="46" y="33"/>
                    <a:pt x="46" y="33"/>
                    <a:pt x="47" y="33"/>
                  </a:cubicBezTo>
                  <a:cubicBezTo>
                    <a:pt x="46" y="33"/>
                    <a:pt x="46" y="33"/>
                    <a:pt x="45" y="32"/>
                  </a:cubicBezTo>
                  <a:cubicBezTo>
                    <a:pt x="46" y="32"/>
                    <a:pt x="46" y="33"/>
                    <a:pt x="46" y="32"/>
                  </a:cubicBezTo>
                  <a:close/>
                  <a:moveTo>
                    <a:pt x="58" y="32"/>
                  </a:moveTo>
                  <a:cubicBezTo>
                    <a:pt x="58" y="32"/>
                    <a:pt x="58" y="32"/>
                    <a:pt x="58" y="32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8" y="32"/>
                    <a:pt x="57" y="31"/>
                    <a:pt x="57" y="31"/>
                  </a:cubicBezTo>
                  <a:cubicBezTo>
                    <a:pt x="57" y="31"/>
                    <a:pt x="58" y="31"/>
                    <a:pt x="58" y="32"/>
                  </a:cubicBezTo>
                  <a:close/>
                  <a:moveTo>
                    <a:pt x="63" y="34"/>
                  </a:moveTo>
                  <a:cubicBezTo>
                    <a:pt x="63" y="34"/>
                    <a:pt x="63" y="34"/>
                    <a:pt x="63" y="34"/>
                  </a:cubicBezTo>
                  <a:cubicBezTo>
                    <a:pt x="63" y="34"/>
                    <a:pt x="64" y="34"/>
                    <a:pt x="64" y="34"/>
                  </a:cubicBezTo>
                  <a:cubicBezTo>
                    <a:pt x="64" y="34"/>
                    <a:pt x="64" y="34"/>
                    <a:pt x="64" y="35"/>
                  </a:cubicBezTo>
                  <a:cubicBezTo>
                    <a:pt x="64" y="34"/>
                    <a:pt x="63" y="34"/>
                    <a:pt x="63" y="34"/>
                  </a:cubicBezTo>
                  <a:close/>
                  <a:moveTo>
                    <a:pt x="61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40"/>
                  </a:cubicBezTo>
                  <a:lnTo>
                    <a:pt x="61" y="39"/>
                  </a:lnTo>
                  <a:close/>
                  <a:moveTo>
                    <a:pt x="67" y="41"/>
                  </a:moveTo>
                  <a:cubicBezTo>
                    <a:pt x="67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0"/>
                    <a:pt x="67" y="41"/>
                    <a:pt x="67" y="41"/>
                  </a:cubicBezTo>
                  <a:close/>
                  <a:moveTo>
                    <a:pt x="68" y="47"/>
                  </a:moveTo>
                  <a:cubicBezTo>
                    <a:pt x="68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8" y="47"/>
                    <a:pt x="68" y="47"/>
                  </a:cubicBezTo>
                  <a:close/>
                  <a:moveTo>
                    <a:pt x="73" y="45"/>
                  </a:moveTo>
                  <a:cubicBezTo>
                    <a:pt x="73" y="45"/>
                    <a:pt x="72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0" y="44"/>
                  </a:cubicBezTo>
                  <a:cubicBezTo>
                    <a:pt x="70" y="44"/>
                    <a:pt x="71" y="44"/>
                    <a:pt x="71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3"/>
                    <a:pt x="70" y="44"/>
                    <a:pt x="70" y="43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2" y="43"/>
                    <a:pt x="72" y="44"/>
                    <a:pt x="72" y="44"/>
                  </a:cubicBezTo>
                  <a:cubicBezTo>
                    <a:pt x="72" y="44"/>
                    <a:pt x="72" y="44"/>
                    <a:pt x="73" y="44"/>
                  </a:cubicBezTo>
                  <a:cubicBezTo>
                    <a:pt x="73" y="44"/>
                    <a:pt x="73" y="44"/>
                    <a:pt x="72" y="44"/>
                  </a:cubicBezTo>
                  <a:cubicBezTo>
                    <a:pt x="73" y="44"/>
                    <a:pt x="73" y="45"/>
                    <a:pt x="73" y="45"/>
                  </a:cubicBezTo>
                  <a:close/>
                  <a:moveTo>
                    <a:pt x="74" y="45"/>
                  </a:moveTo>
                  <a:cubicBezTo>
                    <a:pt x="74" y="46"/>
                    <a:pt x="74" y="46"/>
                    <a:pt x="74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6"/>
                    <a:pt x="74" y="45"/>
                  </a:cubicBezTo>
                  <a:close/>
                  <a:moveTo>
                    <a:pt x="76" y="49"/>
                  </a:move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4" y="48"/>
                    <a:pt x="74" y="47"/>
                    <a:pt x="74" y="47"/>
                  </a:cubicBezTo>
                  <a:cubicBezTo>
                    <a:pt x="75" y="47"/>
                    <a:pt x="75" y="47"/>
                    <a:pt x="75" y="48"/>
                  </a:cubicBezTo>
                  <a:cubicBezTo>
                    <a:pt x="75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9"/>
                  </a:cubicBezTo>
                  <a:close/>
                  <a:moveTo>
                    <a:pt x="76" y="52"/>
                  </a:moveTo>
                  <a:cubicBezTo>
                    <a:pt x="75" y="52"/>
                    <a:pt x="75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2"/>
                    <a:pt x="76" y="52"/>
                    <a:pt x="76" y="52"/>
                  </a:cubicBezTo>
                  <a:cubicBezTo>
                    <a:pt x="76" y="52"/>
                    <a:pt x="76" y="52"/>
                    <a:pt x="76" y="52"/>
                  </a:cubicBezTo>
                  <a:close/>
                  <a:moveTo>
                    <a:pt x="79" y="48"/>
                  </a:move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9" y="48"/>
                  </a:cubicBezTo>
                  <a:close/>
                  <a:moveTo>
                    <a:pt x="99" y="59"/>
                  </a:moveTo>
                  <a:cubicBezTo>
                    <a:pt x="99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9" y="58"/>
                  </a:cubicBezTo>
                  <a:cubicBezTo>
                    <a:pt x="99" y="58"/>
                    <a:pt x="98" y="58"/>
                    <a:pt x="98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9"/>
                  </a:cubicBezTo>
                  <a:cubicBezTo>
                    <a:pt x="99" y="59"/>
                    <a:pt x="99" y="58"/>
                    <a:pt x="99" y="58"/>
                  </a:cubicBezTo>
                  <a:cubicBezTo>
                    <a:pt x="99" y="58"/>
                    <a:pt x="99" y="58"/>
                    <a:pt x="100" y="59"/>
                  </a:cubicBezTo>
                  <a:cubicBezTo>
                    <a:pt x="100" y="59"/>
                    <a:pt x="99" y="59"/>
                    <a:pt x="99" y="59"/>
                  </a:cubicBezTo>
                  <a:cubicBezTo>
                    <a:pt x="99" y="59"/>
                    <a:pt x="99" y="59"/>
                    <a:pt x="99" y="59"/>
                  </a:cubicBezTo>
                  <a:close/>
                  <a:moveTo>
                    <a:pt x="106" y="61"/>
                  </a:moveTo>
                  <a:cubicBezTo>
                    <a:pt x="106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0"/>
                  </a:cubicBezTo>
                  <a:cubicBezTo>
                    <a:pt x="106" y="60"/>
                    <a:pt x="106" y="60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62"/>
                    <a:pt x="107" y="61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2" name="任意多边形: 形状 311">
              <a:extLst>
                <a:ext uri="{FF2B5EF4-FFF2-40B4-BE49-F238E27FC236}">
                  <a16:creationId xmlns:a16="http://schemas.microsoft.com/office/drawing/2014/main" id="{0146D87F-EC0D-4587-BDA5-6A5CD236085F}"/>
                </a:ext>
              </a:extLst>
            </p:cNvPr>
            <p:cNvSpPr/>
            <p:nvPr/>
          </p:nvSpPr>
          <p:spPr bwMode="auto">
            <a:xfrm>
              <a:off x="3595688" y="1528763"/>
              <a:ext cx="255588" cy="385763"/>
            </a:xfrm>
            <a:custGeom>
              <a:avLst/>
              <a:gdLst>
                <a:gd name="T0" fmla="*/ 22 w 103"/>
                <a:gd name="T1" fmla="*/ 40 h 156"/>
                <a:gd name="T2" fmla="*/ 27 w 103"/>
                <a:gd name="T3" fmla="*/ 42 h 156"/>
                <a:gd name="T4" fmla="*/ 29 w 103"/>
                <a:gd name="T5" fmla="*/ 48 h 156"/>
                <a:gd name="T6" fmla="*/ 30 w 103"/>
                <a:gd name="T7" fmla="*/ 51 h 156"/>
                <a:gd name="T8" fmla="*/ 33 w 103"/>
                <a:gd name="T9" fmla="*/ 58 h 156"/>
                <a:gd name="T10" fmla="*/ 43 w 103"/>
                <a:gd name="T11" fmla="*/ 57 h 156"/>
                <a:gd name="T12" fmla="*/ 47 w 103"/>
                <a:gd name="T13" fmla="*/ 65 h 156"/>
                <a:gd name="T14" fmla="*/ 42 w 103"/>
                <a:gd name="T15" fmla="*/ 72 h 156"/>
                <a:gd name="T16" fmla="*/ 48 w 103"/>
                <a:gd name="T17" fmla="*/ 73 h 156"/>
                <a:gd name="T18" fmla="*/ 49 w 103"/>
                <a:gd name="T19" fmla="*/ 81 h 156"/>
                <a:gd name="T20" fmla="*/ 53 w 103"/>
                <a:gd name="T21" fmla="*/ 88 h 156"/>
                <a:gd name="T22" fmla="*/ 58 w 103"/>
                <a:gd name="T23" fmla="*/ 93 h 156"/>
                <a:gd name="T24" fmla="*/ 68 w 103"/>
                <a:gd name="T25" fmla="*/ 97 h 156"/>
                <a:gd name="T26" fmla="*/ 65 w 103"/>
                <a:gd name="T27" fmla="*/ 103 h 156"/>
                <a:gd name="T28" fmla="*/ 74 w 103"/>
                <a:gd name="T29" fmla="*/ 110 h 156"/>
                <a:gd name="T30" fmla="*/ 93 w 103"/>
                <a:gd name="T31" fmla="*/ 138 h 156"/>
                <a:gd name="T32" fmla="*/ 101 w 103"/>
                <a:gd name="T33" fmla="*/ 148 h 156"/>
                <a:gd name="T34" fmla="*/ 30 w 103"/>
                <a:gd name="T35" fmla="*/ 37 h 156"/>
                <a:gd name="T36" fmla="*/ 34 w 103"/>
                <a:gd name="T37" fmla="*/ 44 h 156"/>
                <a:gd name="T38" fmla="*/ 29 w 103"/>
                <a:gd name="T39" fmla="*/ 40 h 156"/>
                <a:gd name="T40" fmla="*/ 31 w 103"/>
                <a:gd name="T41" fmla="*/ 45 h 156"/>
                <a:gd name="T42" fmla="*/ 22 w 103"/>
                <a:gd name="T43" fmla="*/ 34 h 156"/>
                <a:gd name="T44" fmla="*/ 19 w 103"/>
                <a:gd name="T45" fmla="*/ 35 h 156"/>
                <a:gd name="T46" fmla="*/ 9 w 103"/>
                <a:gd name="T47" fmla="*/ 27 h 156"/>
                <a:gd name="T48" fmla="*/ 13 w 103"/>
                <a:gd name="T49" fmla="*/ 30 h 156"/>
                <a:gd name="T50" fmla="*/ 23 w 103"/>
                <a:gd name="T51" fmla="*/ 38 h 156"/>
                <a:gd name="T52" fmla="*/ 30 w 103"/>
                <a:gd name="T53" fmla="*/ 44 h 156"/>
                <a:gd name="T54" fmla="*/ 25 w 103"/>
                <a:gd name="T55" fmla="*/ 31 h 156"/>
                <a:gd name="T56" fmla="*/ 26 w 103"/>
                <a:gd name="T57" fmla="*/ 30 h 156"/>
                <a:gd name="T58" fmla="*/ 23 w 103"/>
                <a:gd name="T59" fmla="*/ 42 h 156"/>
                <a:gd name="T60" fmla="*/ 27 w 103"/>
                <a:gd name="T61" fmla="*/ 45 h 156"/>
                <a:gd name="T62" fmla="*/ 40 w 103"/>
                <a:gd name="T63" fmla="*/ 53 h 156"/>
                <a:gd name="T64" fmla="*/ 44 w 103"/>
                <a:gd name="T65" fmla="*/ 59 h 156"/>
                <a:gd name="T66" fmla="*/ 45 w 103"/>
                <a:gd name="T67" fmla="*/ 63 h 156"/>
                <a:gd name="T68" fmla="*/ 40 w 103"/>
                <a:gd name="T69" fmla="*/ 59 h 156"/>
                <a:gd name="T70" fmla="*/ 43 w 103"/>
                <a:gd name="T71" fmla="*/ 60 h 156"/>
                <a:gd name="T72" fmla="*/ 38 w 103"/>
                <a:gd name="T73" fmla="*/ 66 h 156"/>
                <a:gd name="T74" fmla="*/ 63 w 103"/>
                <a:gd name="T75" fmla="*/ 96 h 156"/>
                <a:gd name="T76" fmla="*/ 58 w 103"/>
                <a:gd name="T77" fmla="*/ 88 h 156"/>
                <a:gd name="T78" fmla="*/ 57 w 103"/>
                <a:gd name="T79" fmla="*/ 89 h 156"/>
                <a:gd name="T80" fmla="*/ 53 w 103"/>
                <a:gd name="T81" fmla="*/ 82 h 156"/>
                <a:gd name="T82" fmla="*/ 49 w 103"/>
                <a:gd name="T83" fmla="*/ 71 h 156"/>
                <a:gd name="T84" fmla="*/ 50 w 103"/>
                <a:gd name="T85" fmla="*/ 65 h 156"/>
                <a:gd name="T86" fmla="*/ 57 w 103"/>
                <a:gd name="T87" fmla="*/ 80 h 156"/>
                <a:gd name="T88" fmla="*/ 65 w 103"/>
                <a:gd name="T89" fmla="*/ 93 h 156"/>
                <a:gd name="T90" fmla="*/ 61 w 103"/>
                <a:gd name="T91" fmla="*/ 92 h 156"/>
                <a:gd name="T92" fmla="*/ 49 w 103"/>
                <a:gd name="T93" fmla="*/ 69 h 156"/>
                <a:gd name="T94" fmla="*/ 54 w 103"/>
                <a:gd name="T95" fmla="*/ 82 h 156"/>
                <a:gd name="T96" fmla="*/ 57 w 103"/>
                <a:gd name="T97" fmla="*/ 84 h 156"/>
                <a:gd name="T98" fmla="*/ 65 w 103"/>
                <a:gd name="T99" fmla="*/ 94 h 156"/>
                <a:gd name="T100" fmla="*/ 57 w 103"/>
                <a:gd name="T101" fmla="*/ 83 h 156"/>
                <a:gd name="T102" fmla="*/ 50 w 103"/>
                <a:gd name="T103" fmla="*/ 72 h 156"/>
                <a:gd name="T104" fmla="*/ 61 w 103"/>
                <a:gd name="T105" fmla="*/ 92 h 156"/>
                <a:gd name="T106" fmla="*/ 46 w 103"/>
                <a:gd name="T107" fmla="*/ 68 h 156"/>
                <a:gd name="T108" fmla="*/ 45 w 103"/>
                <a:gd name="T109" fmla="*/ 71 h 156"/>
                <a:gd name="T110" fmla="*/ 43 w 103"/>
                <a:gd name="T111" fmla="*/ 74 h 156"/>
                <a:gd name="T112" fmla="*/ 45 w 103"/>
                <a:gd name="T113" fmla="*/ 80 h 156"/>
                <a:gd name="T114" fmla="*/ 49 w 103"/>
                <a:gd name="T115" fmla="*/ 83 h 156"/>
                <a:gd name="T116" fmla="*/ 65 w 103"/>
                <a:gd name="T117" fmla="*/ 94 h 156"/>
                <a:gd name="T118" fmla="*/ 67 w 103"/>
                <a:gd name="T119" fmla="*/ 96 h 156"/>
                <a:gd name="T120" fmla="*/ 76 w 103"/>
                <a:gd name="T121" fmla="*/ 109 h 156"/>
                <a:gd name="T122" fmla="*/ 94 w 103"/>
                <a:gd name="T123" fmla="*/ 138 h 156"/>
                <a:gd name="T124" fmla="*/ 41 w 103"/>
                <a:gd name="T125" fmla="*/ 7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3" h="156">
                  <a:moveTo>
                    <a:pt x="7" y="0"/>
                  </a:moveTo>
                  <a:cubicBezTo>
                    <a:pt x="7" y="0"/>
                    <a:pt x="7" y="1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0"/>
                  </a:cubicBezTo>
                  <a:close/>
                  <a:moveTo>
                    <a:pt x="4" y="19"/>
                  </a:move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4" y="18"/>
                    <a:pt x="4" y="19"/>
                  </a:cubicBezTo>
                  <a:close/>
                  <a:moveTo>
                    <a:pt x="6" y="21"/>
                  </a:move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lose/>
                  <a:moveTo>
                    <a:pt x="6" y="22"/>
                  </a:moveTo>
                  <a:cubicBezTo>
                    <a:pt x="6" y="22"/>
                    <a:pt x="7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7" y="22"/>
                    <a:pt x="6" y="22"/>
                    <a:pt x="6" y="22"/>
                  </a:cubicBezTo>
                  <a:close/>
                  <a:moveTo>
                    <a:pt x="8" y="25"/>
                  </a:move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lose/>
                  <a:moveTo>
                    <a:pt x="10" y="29"/>
                  </a:moveTo>
                  <a:cubicBezTo>
                    <a:pt x="10" y="29"/>
                    <a:pt x="10" y="29"/>
                    <a:pt x="11" y="30"/>
                  </a:cubicBezTo>
                  <a:cubicBezTo>
                    <a:pt x="10" y="30"/>
                    <a:pt x="10" y="29"/>
                    <a:pt x="10" y="30"/>
                  </a:cubicBezTo>
                  <a:cubicBezTo>
                    <a:pt x="10" y="29"/>
                    <a:pt x="10" y="29"/>
                    <a:pt x="10" y="29"/>
                  </a:cubicBezTo>
                  <a:close/>
                  <a:moveTo>
                    <a:pt x="10" y="30"/>
                  </a:move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11" y="30"/>
                    <a:pt x="10" y="30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2" y="30"/>
                    <a:pt x="12" y="30"/>
                    <a:pt x="12" y="30"/>
                  </a:cubicBezTo>
                  <a:close/>
                  <a:moveTo>
                    <a:pt x="16" y="33"/>
                  </a:moveTo>
                  <a:cubicBezTo>
                    <a:pt x="15" y="33"/>
                    <a:pt x="15" y="32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5" y="32"/>
                    <a:pt x="16" y="33"/>
                  </a:cubicBezTo>
                  <a:close/>
                  <a:moveTo>
                    <a:pt x="15" y="33"/>
                  </a:moveTo>
                  <a:cubicBezTo>
                    <a:pt x="15" y="33"/>
                    <a:pt x="15" y="33"/>
                    <a:pt x="15" y="34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5" y="33"/>
                    <a:pt x="15" y="33"/>
                    <a:pt x="15" y="33"/>
                  </a:cubicBezTo>
                  <a:close/>
                  <a:moveTo>
                    <a:pt x="16" y="34"/>
                  </a:moveTo>
                  <a:cubicBezTo>
                    <a:pt x="16" y="35"/>
                    <a:pt x="16" y="35"/>
                    <a:pt x="16" y="35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6" y="35"/>
                    <a:pt x="16" y="34"/>
                    <a:pt x="16" y="34"/>
                  </a:cubicBezTo>
                  <a:close/>
                  <a:moveTo>
                    <a:pt x="17" y="36"/>
                  </a:moveTo>
                  <a:cubicBezTo>
                    <a:pt x="17" y="36"/>
                    <a:pt x="17" y="36"/>
                    <a:pt x="17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7" y="36"/>
                    <a:pt x="17" y="36"/>
                    <a:pt x="17" y="36"/>
                  </a:cubicBezTo>
                  <a:close/>
                  <a:moveTo>
                    <a:pt x="17" y="37"/>
                  </a:moveTo>
                  <a:cubicBezTo>
                    <a:pt x="16" y="37"/>
                    <a:pt x="16" y="36"/>
                    <a:pt x="16" y="36"/>
                  </a:cubicBezTo>
                  <a:cubicBezTo>
                    <a:pt x="16" y="36"/>
                    <a:pt x="17" y="37"/>
                    <a:pt x="17" y="37"/>
                  </a:cubicBezTo>
                  <a:close/>
                  <a:moveTo>
                    <a:pt x="17" y="38"/>
                  </a:moveTo>
                  <a:cubicBezTo>
                    <a:pt x="17" y="38"/>
                    <a:pt x="17" y="38"/>
                    <a:pt x="16" y="37"/>
                  </a:cubicBezTo>
                  <a:cubicBezTo>
                    <a:pt x="17" y="37"/>
                    <a:pt x="17" y="38"/>
                    <a:pt x="17" y="38"/>
                  </a:cubicBezTo>
                  <a:close/>
                  <a:moveTo>
                    <a:pt x="23" y="35"/>
                  </a:move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3" y="35"/>
                  </a:cubicBezTo>
                  <a:close/>
                  <a:moveTo>
                    <a:pt x="20" y="38"/>
                  </a:move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20" y="38"/>
                  </a:cubicBezTo>
                  <a:cubicBezTo>
                    <a:pt x="20" y="38"/>
                    <a:pt x="20" y="38"/>
                    <a:pt x="20" y="38"/>
                  </a:cubicBezTo>
                  <a:close/>
                  <a:moveTo>
                    <a:pt x="22" y="36"/>
                  </a:moveTo>
                  <a:cubicBezTo>
                    <a:pt x="22" y="35"/>
                    <a:pt x="22" y="36"/>
                    <a:pt x="22" y="36"/>
                  </a:cubicBezTo>
                  <a:cubicBezTo>
                    <a:pt x="22" y="35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lose/>
                  <a:moveTo>
                    <a:pt x="27" y="33"/>
                  </a:moveTo>
                  <a:cubicBezTo>
                    <a:pt x="27" y="33"/>
                    <a:pt x="27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lose/>
                  <a:moveTo>
                    <a:pt x="24" y="37"/>
                  </a:move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6"/>
                  </a:cubicBezTo>
                  <a:cubicBezTo>
                    <a:pt x="24" y="37"/>
                    <a:pt x="24" y="36"/>
                    <a:pt x="24" y="37"/>
                  </a:cubicBezTo>
                  <a:close/>
                  <a:moveTo>
                    <a:pt x="21" y="39"/>
                  </a:moveTo>
                  <a:cubicBezTo>
                    <a:pt x="21" y="39"/>
                    <a:pt x="21" y="39"/>
                    <a:pt x="21" y="38"/>
                  </a:cubicBezTo>
                  <a:cubicBezTo>
                    <a:pt x="21" y="39"/>
                    <a:pt x="21" y="38"/>
                    <a:pt x="21" y="38"/>
                  </a:cubicBezTo>
                  <a:cubicBezTo>
                    <a:pt x="21" y="39"/>
                    <a:pt x="22" y="39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39"/>
                    <a:pt x="22" y="40"/>
                    <a:pt x="22" y="40"/>
                  </a:cubicBezTo>
                  <a:cubicBezTo>
                    <a:pt x="21" y="39"/>
                    <a:pt x="21" y="39"/>
                    <a:pt x="21" y="39"/>
                  </a:cubicBezTo>
                  <a:close/>
                  <a:moveTo>
                    <a:pt x="24" y="37"/>
                  </a:moveTo>
                  <a:cubicBezTo>
                    <a:pt x="24" y="36"/>
                    <a:pt x="25" y="37"/>
                    <a:pt x="25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5" y="37"/>
                    <a:pt x="24" y="37"/>
                  </a:cubicBezTo>
                  <a:close/>
                  <a:moveTo>
                    <a:pt x="20" y="39"/>
                  </a:move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40"/>
                  </a:cubicBezTo>
                  <a:cubicBezTo>
                    <a:pt x="21" y="40"/>
                    <a:pt x="21" y="39"/>
                    <a:pt x="20" y="39"/>
                  </a:cubicBezTo>
                  <a:close/>
                  <a:moveTo>
                    <a:pt x="24" y="38"/>
                  </a:move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lose/>
                  <a:moveTo>
                    <a:pt x="22" y="40"/>
                  </a:moveTo>
                  <a:cubicBezTo>
                    <a:pt x="21" y="40"/>
                    <a:pt x="21" y="40"/>
                    <a:pt x="21" y="39"/>
                  </a:cubicBezTo>
                  <a:cubicBezTo>
                    <a:pt x="21" y="39"/>
                    <a:pt x="22" y="40"/>
                    <a:pt x="22" y="40"/>
                  </a:cubicBezTo>
                  <a:close/>
                  <a:moveTo>
                    <a:pt x="29" y="35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29" y="35"/>
                  </a:cubicBezTo>
                  <a:close/>
                  <a:moveTo>
                    <a:pt x="24" y="38"/>
                  </a:moveTo>
                  <a:cubicBezTo>
                    <a:pt x="25" y="39"/>
                    <a:pt x="25" y="39"/>
                    <a:pt x="25" y="39"/>
                  </a:cubicBezTo>
                  <a:cubicBezTo>
                    <a:pt x="25" y="39"/>
                    <a:pt x="25" y="39"/>
                    <a:pt x="24" y="38"/>
                  </a:cubicBezTo>
                  <a:close/>
                  <a:moveTo>
                    <a:pt x="22" y="41"/>
                  </a:moveTo>
                  <a:cubicBezTo>
                    <a:pt x="21" y="41"/>
                    <a:pt x="21" y="41"/>
                    <a:pt x="21" y="40"/>
                  </a:cubicBezTo>
                  <a:cubicBezTo>
                    <a:pt x="21" y="40"/>
                    <a:pt x="21" y="40"/>
                    <a:pt x="21" y="40"/>
                  </a:cubicBezTo>
                  <a:lnTo>
                    <a:pt x="22" y="41"/>
                  </a:lnTo>
                  <a:close/>
                  <a:moveTo>
                    <a:pt x="19" y="42"/>
                  </a:moveTo>
                  <a:cubicBezTo>
                    <a:pt x="19" y="42"/>
                    <a:pt x="19" y="42"/>
                    <a:pt x="20" y="42"/>
                  </a:cubicBezTo>
                  <a:cubicBezTo>
                    <a:pt x="20" y="42"/>
                    <a:pt x="19" y="42"/>
                    <a:pt x="20" y="42"/>
                  </a:cubicBezTo>
                  <a:cubicBezTo>
                    <a:pt x="19" y="42"/>
                    <a:pt x="19" y="42"/>
                    <a:pt x="19" y="42"/>
                  </a:cubicBezTo>
                  <a:close/>
                  <a:moveTo>
                    <a:pt x="30" y="36"/>
                  </a:move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5"/>
                  </a:cubicBezTo>
                  <a:cubicBezTo>
                    <a:pt x="30" y="35"/>
                    <a:pt x="30" y="36"/>
                    <a:pt x="30" y="36"/>
                  </a:cubicBezTo>
                  <a:close/>
                  <a:moveTo>
                    <a:pt x="26" y="38"/>
                  </a:move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lose/>
                  <a:moveTo>
                    <a:pt x="23" y="40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lose/>
                  <a:moveTo>
                    <a:pt x="26" y="39"/>
                  </a:moveTo>
                  <a:cubicBezTo>
                    <a:pt x="26" y="40"/>
                    <a:pt x="26" y="39"/>
                    <a:pt x="25" y="39"/>
                  </a:cubicBezTo>
                  <a:cubicBezTo>
                    <a:pt x="26" y="39"/>
                    <a:pt x="26" y="39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9"/>
                    <a:pt x="26" y="40"/>
                    <a:pt x="26" y="39"/>
                  </a:cubicBezTo>
                  <a:close/>
                  <a:moveTo>
                    <a:pt x="22" y="42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22" y="42"/>
                    <a:pt x="22" y="42"/>
                    <a:pt x="22" y="42"/>
                  </a:cubicBezTo>
                  <a:close/>
                  <a:moveTo>
                    <a:pt x="24" y="41"/>
                  </a:move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lose/>
                  <a:moveTo>
                    <a:pt x="24" y="41"/>
                  </a:move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lose/>
                  <a:moveTo>
                    <a:pt x="27" y="40"/>
                  </a:moveTo>
                  <a:cubicBezTo>
                    <a:pt x="27" y="40"/>
                    <a:pt x="27" y="41"/>
                    <a:pt x="27" y="40"/>
                  </a:cubicBezTo>
                  <a:cubicBezTo>
                    <a:pt x="27" y="40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lose/>
                  <a:moveTo>
                    <a:pt x="21" y="45"/>
                  </a:move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lose/>
                  <a:moveTo>
                    <a:pt x="27" y="41"/>
                  </a:move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8" y="41"/>
                    <a:pt x="28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30" y="39"/>
                  </a:moveTo>
                  <a:cubicBezTo>
                    <a:pt x="30" y="39"/>
                    <a:pt x="30" y="40"/>
                    <a:pt x="31" y="40"/>
                  </a:cubicBezTo>
                  <a:cubicBezTo>
                    <a:pt x="31" y="40"/>
                    <a:pt x="30" y="39"/>
                    <a:pt x="30" y="39"/>
                  </a:cubicBezTo>
                  <a:close/>
                  <a:moveTo>
                    <a:pt x="28" y="41"/>
                  </a:move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1"/>
                  </a:cubicBezTo>
                  <a:cubicBezTo>
                    <a:pt x="28" y="41"/>
                    <a:pt x="28" y="42"/>
                    <a:pt x="28" y="41"/>
                  </a:cubicBezTo>
                  <a:close/>
                  <a:moveTo>
                    <a:pt x="26" y="44"/>
                  </a:moveTo>
                  <a:cubicBezTo>
                    <a:pt x="26" y="43"/>
                    <a:pt x="25" y="43"/>
                    <a:pt x="25" y="43"/>
                  </a:cubicBezTo>
                  <a:cubicBezTo>
                    <a:pt x="25" y="43"/>
                    <a:pt x="26" y="43"/>
                    <a:pt x="26" y="43"/>
                  </a:cubicBezTo>
                  <a:cubicBezTo>
                    <a:pt x="26" y="43"/>
                    <a:pt x="26" y="43"/>
                    <a:pt x="26" y="44"/>
                  </a:cubicBezTo>
                  <a:close/>
                  <a:moveTo>
                    <a:pt x="23" y="44"/>
                  </a:moveTo>
                  <a:cubicBezTo>
                    <a:pt x="24" y="44"/>
                    <a:pt x="24" y="44"/>
                    <a:pt x="24" y="45"/>
                  </a:cubicBezTo>
                  <a:cubicBezTo>
                    <a:pt x="24" y="45"/>
                    <a:pt x="24" y="44"/>
                    <a:pt x="23" y="44"/>
                  </a:cubicBezTo>
                  <a:close/>
                  <a:moveTo>
                    <a:pt x="28" y="43"/>
                  </a:moveTo>
                  <a:cubicBezTo>
                    <a:pt x="27" y="43"/>
                    <a:pt x="27" y="42"/>
                    <a:pt x="27" y="42"/>
                  </a:cubicBezTo>
                  <a:cubicBezTo>
                    <a:pt x="27" y="42"/>
                    <a:pt x="28" y="43"/>
                    <a:pt x="28" y="43"/>
                  </a:cubicBezTo>
                  <a:close/>
                  <a:moveTo>
                    <a:pt x="28" y="42"/>
                  </a:moveTo>
                  <a:cubicBezTo>
                    <a:pt x="28" y="42"/>
                    <a:pt x="28" y="42"/>
                    <a:pt x="28" y="41"/>
                  </a:cubicBezTo>
                  <a:cubicBezTo>
                    <a:pt x="28" y="41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lose/>
                  <a:moveTo>
                    <a:pt x="27" y="43"/>
                  </a:move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lose/>
                  <a:moveTo>
                    <a:pt x="30" y="41"/>
                  </a:moveTo>
                  <a:cubicBezTo>
                    <a:pt x="29" y="41"/>
                    <a:pt x="29" y="41"/>
                    <a:pt x="29" y="41"/>
                  </a:cubicBezTo>
                  <a:cubicBezTo>
                    <a:pt x="29" y="41"/>
                    <a:pt x="30" y="41"/>
                    <a:pt x="30" y="41"/>
                  </a:cubicBezTo>
                  <a:close/>
                  <a:moveTo>
                    <a:pt x="26" y="44"/>
                  </a:move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lose/>
                  <a:moveTo>
                    <a:pt x="29" y="44"/>
                  </a:moveTo>
                  <a:cubicBezTo>
                    <a:pt x="29" y="44"/>
                    <a:pt x="28" y="43"/>
                    <a:pt x="28" y="42"/>
                  </a:cubicBezTo>
                  <a:cubicBezTo>
                    <a:pt x="28" y="42"/>
                    <a:pt x="29" y="43"/>
                    <a:pt x="29" y="43"/>
                  </a:cubicBezTo>
                  <a:cubicBezTo>
                    <a:pt x="29" y="43"/>
                    <a:pt x="29" y="43"/>
                    <a:pt x="29" y="44"/>
                  </a:cubicBezTo>
                  <a:close/>
                  <a:moveTo>
                    <a:pt x="24" y="45"/>
                  </a:moveTo>
                  <a:cubicBezTo>
                    <a:pt x="24" y="45"/>
                    <a:pt x="24" y="45"/>
                    <a:pt x="24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46"/>
                    <a:pt x="24" y="45"/>
                    <a:pt x="24" y="45"/>
                  </a:cubicBezTo>
                  <a:cubicBezTo>
                    <a:pt x="25" y="46"/>
                    <a:pt x="24" y="46"/>
                    <a:pt x="24" y="46"/>
                  </a:cubicBezTo>
                  <a:cubicBezTo>
                    <a:pt x="24" y="46"/>
                    <a:pt x="24" y="45"/>
                    <a:pt x="24" y="45"/>
                  </a:cubicBezTo>
                  <a:close/>
                  <a:moveTo>
                    <a:pt x="28" y="44"/>
                  </a:move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lose/>
                  <a:moveTo>
                    <a:pt x="28" y="44"/>
                  </a:moveTo>
                  <a:cubicBezTo>
                    <a:pt x="28" y="44"/>
                    <a:pt x="29" y="44"/>
                    <a:pt x="29" y="45"/>
                  </a:cubicBezTo>
                  <a:cubicBezTo>
                    <a:pt x="28" y="45"/>
                    <a:pt x="28" y="44"/>
                    <a:pt x="28" y="44"/>
                  </a:cubicBezTo>
                  <a:close/>
                  <a:moveTo>
                    <a:pt x="23" y="47"/>
                  </a:move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lose/>
                  <a:moveTo>
                    <a:pt x="27" y="45"/>
                  </a:move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lose/>
                  <a:moveTo>
                    <a:pt x="29" y="44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lose/>
                  <a:moveTo>
                    <a:pt x="25" y="47"/>
                  </a:moveTo>
                  <a:cubicBezTo>
                    <a:pt x="25" y="46"/>
                    <a:pt x="25" y="47"/>
                    <a:pt x="25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5" y="47"/>
                    <a:pt x="25" y="47"/>
                    <a:pt x="25" y="47"/>
                  </a:cubicBezTo>
                  <a:close/>
                  <a:moveTo>
                    <a:pt x="27" y="46"/>
                  </a:moveTo>
                  <a:cubicBezTo>
                    <a:pt x="27" y="46"/>
                    <a:pt x="27" y="46"/>
                    <a:pt x="27" y="46"/>
                  </a:cubicBezTo>
                  <a:cubicBezTo>
                    <a:pt x="27" y="46"/>
                    <a:pt x="27" y="46"/>
                    <a:pt x="27" y="46"/>
                  </a:cubicBezTo>
                  <a:close/>
                  <a:moveTo>
                    <a:pt x="29" y="45"/>
                  </a:moveTo>
                  <a:cubicBezTo>
                    <a:pt x="29" y="45"/>
                    <a:pt x="29" y="46"/>
                    <a:pt x="29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8" y="46"/>
                    <a:pt x="28" y="45"/>
                    <a:pt x="29" y="45"/>
                  </a:cubicBezTo>
                  <a:close/>
                  <a:moveTo>
                    <a:pt x="32" y="44"/>
                  </a:moveTo>
                  <a:cubicBezTo>
                    <a:pt x="32" y="44"/>
                    <a:pt x="32" y="44"/>
                    <a:pt x="31" y="43"/>
                  </a:cubicBezTo>
                  <a:cubicBezTo>
                    <a:pt x="32" y="43"/>
                    <a:pt x="32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lose/>
                  <a:moveTo>
                    <a:pt x="26" y="47"/>
                  </a:moveTo>
                  <a:cubicBezTo>
                    <a:pt x="26" y="47"/>
                    <a:pt x="26" y="47"/>
                    <a:pt x="26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6" y="48"/>
                    <a:pt x="26" y="47"/>
                    <a:pt x="26" y="47"/>
                  </a:cubicBezTo>
                  <a:close/>
                  <a:moveTo>
                    <a:pt x="34" y="42"/>
                  </a:move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2"/>
                  </a:cubicBezTo>
                  <a:close/>
                  <a:moveTo>
                    <a:pt x="28" y="47"/>
                  </a:move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7"/>
                    <a:pt x="28" y="47"/>
                  </a:cubicBezTo>
                  <a:close/>
                  <a:moveTo>
                    <a:pt x="27" y="47"/>
                  </a:moveTo>
                  <a:cubicBezTo>
                    <a:pt x="27" y="47"/>
                    <a:pt x="27" y="47"/>
                    <a:pt x="27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8"/>
                  </a:cubicBezTo>
                  <a:cubicBezTo>
                    <a:pt x="28" y="48"/>
                    <a:pt x="28" y="47"/>
                    <a:pt x="27" y="47"/>
                  </a:cubicBezTo>
                  <a:close/>
                  <a:moveTo>
                    <a:pt x="27" y="47"/>
                  </a:moveTo>
                  <a:cubicBezTo>
                    <a:pt x="28" y="47"/>
                    <a:pt x="28" y="47"/>
                    <a:pt x="28" y="48"/>
                  </a:cubicBezTo>
                  <a:cubicBezTo>
                    <a:pt x="27" y="47"/>
                    <a:pt x="28" y="48"/>
                    <a:pt x="28" y="48"/>
                  </a:cubicBezTo>
                  <a:cubicBezTo>
                    <a:pt x="28" y="48"/>
                    <a:pt x="27" y="48"/>
                    <a:pt x="27" y="47"/>
                  </a:cubicBezTo>
                  <a:cubicBezTo>
                    <a:pt x="27" y="47"/>
                    <a:pt x="27" y="47"/>
                    <a:pt x="27" y="47"/>
                  </a:cubicBezTo>
                  <a:close/>
                  <a:moveTo>
                    <a:pt x="30" y="46"/>
                  </a:moveTo>
                  <a:cubicBezTo>
                    <a:pt x="30" y="46"/>
                    <a:pt x="30" y="47"/>
                    <a:pt x="30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47"/>
                    <a:pt x="30" y="47"/>
                    <a:pt x="30" y="48"/>
                  </a:cubicBezTo>
                  <a:cubicBezTo>
                    <a:pt x="30" y="47"/>
                    <a:pt x="30" y="47"/>
                    <a:pt x="29" y="47"/>
                  </a:cubicBezTo>
                  <a:cubicBezTo>
                    <a:pt x="29" y="47"/>
                    <a:pt x="29" y="46"/>
                    <a:pt x="29" y="46"/>
                  </a:cubicBezTo>
                  <a:cubicBezTo>
                    <a:pt x="29" y="46"/>
                    <a:pt x="29" y="46"/>
                    <a:pt x="30" y="46"/>
                  </a:cubicBezTo>
                  <a:close/>
                  <a:moveTo>
                    <a:pt x="35" y="44"/>
                  </a:moveTo>
                  <a:cubicBezTo>
                    <a:pt x="35" y="44"/>
                    <a:pt x="35" y="43"/>
                    <a:pt x="35" y="43"/>
                  </a:cubicBezTo>
                  <a:cubicBezTo>
                    <a:pt x="35" y="43"/>
                    <a:pt x="35" y="44"/>
                    <a:pt x="35" y="44"/>
                  </a:cubicBezTo>
                  <a:close/>
                  <a:moveTo>
                    <a:pt x="29" y="48"/>
                  </a:moveTo>
                  <a:cubicBezTo>
                    <a:pt x="29" y="48"/>
                    <a:pt x="29" y="48"/>
                    <a:pt x="29" y="48"/>
                  </a:cubicBezTo>
                  <a:cubicBezTo>
                    <a:pt x="29" y="49"/>
                    <a:pt x="28" y="48"/>
                    <a:pt x="29" y="48"/>
                  </a:cubicBezTo>
                  <a:cubicBezTo>
                    <a:pt x="29" y="48"/>
                    <a:pt x="29" y="48"/>
                    <a:pt x="29" y="48"/>
                  </a:cubicBezTo>
                  <a:close/>
                  <a:moveTo>
                    <a:pt x="30" y="48"/>
                  </a:moveTo>
                  <a:cubicBezTo>
                    <a:pt x="29" y="48"/>
                    <a:pt x="29" y="48"/>
                    <a:pt x="29" y="48"/>
                  </a:cubicBezTo>
                  <a:cubicBezTo>
                    <a:pt x="29" y="48"/>
                    <a:pt x="30" y="48"/>
                    <a:pt x="30" y="48"/>
                  </a:cubicBezTo>
                  <a:close/>
                  <a:moveTo>
                    <a:pt x="32" y="47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32" y="46"/>
                    <a:pt x="32" y="47"/>
                    <a:pt x="32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7"/>
                    <a:pt x="31" y="47"/>
                    <a:pt x="32" y="47"/>
                  </a:cubicBezTo>
                  <a:close/>
                  <a:moveTo>
                    <a:pt x="35" y="45"/>
                  </a:moveTo>
                  <a:cubicBezTo>
                    <a:pt x="35" y="44"/>
                    <a:pt x="35" y="44"/>
                    <a:pt x="35" y="44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lose/>
                  <a:moveTo>
                    <a:pt x="28" y="49"/>
                  </a:moveTo>
                  <a:cubicBezTo>
                    <a:pt x="28" y="49"/>
                    <a:pt x="29" y="50"/>
                    <a:pt x="29" y="50"/>
                  </a:cubicBezTo>
                  <a:cubicBezTo>
                    <a:pt x="29" y="50"/>
                    <a:pt x="29" y="49"/>
                    <a:pt x="28" y="49"/>
                  </a:cubicBezTo>
                  <a:close/>
                  <a:moveTo>
                    <a:pt x="25" y="52"/>
                  </a:moveTo>
                  <a:cubicBezTo>
                    <a:pt x="25" y="51"/>
                    <a:pt x="25" y="51"/>
                    <a:pt x="25" y="51"/>
                  </a:cubicBezTo>
                  <a:cubicBezTo>
                    <a:pt x="25" y="51"/>
                    <a:pt x="25" y="52"/>
                    <a:pt x="25" y="52"/>
                  </a:cubicBezTo>
                  <a:close/>
                  <a:moveTo>
                    <a:pt x="32" y="48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2" y="48"/>
                    <a:pt x="32" y="48"/>
                  </a:cubicBezTo>
                  <a:close/>
                  <a:moveTo>
                    <a:pt x="36" y="45"/>
                  </a:moveTo>
                  <a:cubicBezTo>
                    <a:pt x="36" y="45"/>
                    <a:pt x="36" y="45"/>
                    <a:pt x="36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45"/>
                    <a:pt x="36" y="45"/>
                    <a:pt x="36" y="45"/>
                  </a:cubicBezTo>
                  <a:close/>
                  <a:moveTo>
                    <a:pt x="35" y="46"/>
                  </a:moveTo>
                  <a:cubicBezTo>
                    <a:pt x="35" y="46"/>
                    <a:pt x="35" y="46"/>
                    <a:pt x="35" y="45"/>
                  </a:cubicBezTo>
                  <a:cubicBezTo>
                    <a:pt x="35" y="45"/>
                    <a:pt x="35" y="46"/>
                    <a:pt x="36" y="45"/>
                  </a:cubicBezTo>
                  <a:cubicBezTo>
                    <a:pt x="36" y="45"/>
                    <a:pt x="36" y="45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7"/>
                    <a:pt x="36" y="46"/>
                    <a:pt x="35" y="46"/>
                  </a:cubicBezTo>
                  <a:close/>
                  <a:moveTo>
                    <a:pt x="30" y="50"/>
                  </a:moveTo>
                  <a:cubicBezTo>
                    <a:pt x="29" y="50"/>
                    <a:pt x="29" y="50"/>
                    <a:pt x="29" y="49"/>
                  </a:cubicBezTo>
                  <a:cubicBezTo>
                    <a:pt x="29" y="50"/>
                    <a:pt x="29" y="50"/>
                    <a:pt x="30" y="50"/>
                  </a:cubicBezTo>
                  <a:close/>
                  <a:moveTo>
                    <a:pt x="36" y="45"/>
                  </a:moveTo>
                  <a:cubicBezTo>
                    <a:pt x="36" y="45"/>
                    <a:pt x="36" y="46"/>
                    <a:pt x="36" y="46"/>
                  </a:cubicBezTo>
                  <a:cubicBezTo>
                    <a:pt x="36" y="46"/>
                    <a:pt x="36" y="45"/>
                    <a:pt x="36" y="45"/>
                  </a:cubicBezTo>
                  <a:close/>
                  <a:moveTo>
                    <a:pt x="30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50"/>
                    <a:pt x="30" y="50"/>
                  </a:cubicBezTo>
                  <a:close/>
                  <a:moveTo>
                    <a:pt x="31" y="50"/>
                  </a:move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49"/>
                  </a:cubicBezTo>
                  <a:cubicBezTo>
                    <a:pt x="31" y="50"/>
                    <a:pt x="31" y="49"/>
                    <a:pt x="31" y="49"/>
                  </a:cubicBezTo>
                  <a:cubicBezTo>
                    <a:pt x="31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1" y="50"/>
                    <a:pt x="32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lose/>
                  <a:moveTo>
                    <a:pt x="36" y="46"/>
                  </a:moveTo>
                  <a:cubicBezTo>
                    <a:pt x="36" y="46"/>
                    <a:pt x="37" y="46"/>
                    <a:pt x="37" y="46"/>
                  </a:cubicBezTo>
                  <a:cubicBezTo>
                    <a:pt x="37" y="46"/>
                    <a:pt x="36" y="47"/>
                    <a:pt x="36" y="46"/>
                  </a:cubicBezTo>
                  <a:close/>
                  <a:moveTo>
                    <a:pt x="35" y="48"/>
                  </a:moveTo>
                  <a:cubicBezTo>
                    <a:pt x="35" y="48"/>
                    <a:pt x="35" y="48"/>
                    <a:pt x="35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5" y="48"/>
                  </a:cubicBezTo>
                  <a:cubicBezTo>
                    <a:pt x="35" y="48"/>
                    <a:pt x="35" y="48"/>
                    <a:pt x="35" y="47"/>
                  </a:cubicBezTo>
                  <a:cubicBezTo>
                    <a:pt x="35" y="47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6"/>
                    <a:pt x="36" y="46"/>
                  </a:cubicBezTo>
                  <a:cubicBezTo>
                    <a:pt x="36" y="46"/>
                    <a:pt x="36" y="47"/>
                    <a:pt x="36" y="47"/>
                  </a:cubicBezTo>
                  <a:cubicBezTo>
                    <a:pt x="37" y="47"/>
                    <a:pt x="37" y="47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7"/>
                    <a:pt x="37" y="47"/>
                  </a:cubicBezTo>
                  <a:cubicBezTo>
                    <a:pt x="36" y="47"/>
                    <a:pt x="37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lose/>
                  <a:moveTo>
                    <a:pt x="27" y="54"/>
                  </a:moveTo>
                  <a:cubicBezTo>
                    <a:pt x="26" y="54"/>
                    <a:pt x="26" y="53"/>
                    <a:pt x="26" y="54"/>
                  </a:cubicBezTo>
                  <a:cubicBezTo>
                    <a:pt x="26" y="54"/>
                    <a:pt x="26" y="53"/>
                    <a:pt x="26" y="53"/>
                  </a:cubicBezTo>
                  <a:cubicBezTo>
                    <a:pt x="26" y="53"/>
                    <a:pt x="26" y="54"/>
                    <a:pt x="27" y="54"/>
                  </a:cubicBezTo>
                  <a:close/>
                  <a:moveTo>
                    <a:pt x="31" y="52"/>
                  </a:move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2"/>
                    <a:pt x="30" y="52"/>
                  </a:cubicBezTo>
                  <a:cubicBezTo>
                    <a:pt x="31" y="51"/>
                    <a:pt x="31" y="52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lose/>
                  <a:moveTo>
                    <a:pt x="35" y="49"/>
                  </a:moveTo>
                  <a:cubicBezTo>
                    <a:pt x="36" y="49"/>
                    <a:pt x="36" y="48"/>
                    <a:pt x="36" y="48"/>
                  </a:cubicBezTo>
                  <a:cubicBezTo>
                    <a:pt x="36" y="49"/>
                    <a:pt x="37" y="49"/>
                    <a:pt x="37" y="50"/>
                  </a:cubicBezTo>
                  <a:cubicBezTo>
                    <a:pt x="36" y="50"/>
                    <a:pt x="36" y="49"/>
                    <a:pt x="36" y="4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36" y="49"/>
                    <a:pt x="35" y="49"/>
                    <a:pt x="35" y="49"/>
                  </a:cubicBezTo>
                  <a:close/>
                  <a:moveTo>
                    <a:pt x="36" y="49"/>
                  </a:moveTo>
                  <a:cubicBezTo>
                    <a:pt x="36" y="49"/>
                    <a:pt x="36" y="49"/>
                    <a:pt x="36" y="49"/>
                  </a:cubicBezTo>
                  <a:cubicBezTo>
                    <a:pt x="36" y="49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9"/>
                    <a:pt x="36" y="48"/>
                  </a:cubicBezTo>
                  <a:cubicBezTo>
                    <a:pt x="36" y="49"/>
                    <a:pt x="36" y="49"/>
                    <a:pt x="36" y="49"/>
                  </a:cubicBezTo>
                  <a:close/>
                  <a:moveTo>
                    <a:pt x="32" y="51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2"/>
                    <a:pt x="32" y="51"/>
                    <a:pt x="32" y="51"/>
                  </a:cubicBezTo>
                  <a:close/>
                  <a:moveTo>
                    <a:pt x="31" y="52"/>
                  </a:move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3"/>
                    <a:pt x="31" y="53"/>
                  </a:cubicBezTo>
                  <a:cubicBezTo>
                    <a:pt x="31" y="52"/>
                    <a:pt x="31" y="52"/>
                    <a:pt x="31" y="52"/>
                  </a:cubicBezTo>
                  <a:close/>
                  <a:moveTo>
                    <a:pt x="36" y="49"/>
                  </a:moveTo>
                  <a:cubicBezTo>
                    <a:pt x="36" y="49"/>
                    <a:pt x="36" y="49"/>
                    <a:pt x="37" y="49"/>
                  </a:cubicBezTo>
                  <a:cubicBezTo>
                    <a:pt x="37" y="49"/>
                    <a:pt x="36" y="49"/>
                    <a:pt x="36" y="49"/>
                  </a:cubicBezTo>
                  <a:close/>
                  <a:moveTo>
                    <a:pt x="32" y="53"/>
                  </a:moveTo>
                  <a:cubicBezTo>
                    <a:pt x="31" y="53"/>
                    <a:pt x="31" y="52"/>
                    <a:pt x="31" y="53"/>
                  </a:cubicBezTo>
                  <a:cubicBezTo>
                    <a:pt x="31" y="52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1" y="54"/>
                  </a:moveTo>
                  <a:cubicBezTo>
                    <a:pt x="31" y="54"/>
                    <a:pt x="31" y="54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4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1"/>
                    <a:pt x="35" y="51"/>
                  </a:cubicBezTo>
                  <a:cubicBezTo>
                    <a:pt x="35" y="51"/>
                    <a:pt x="35" y="50"/>
                    <a:pt x="35" y="50"/>
                  </a:cubicBezTo>
                  <a:close/>
                  <a:moveTo>
                    <a:pt x="32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2" y="54"/>
                  </a:moveTo>
                  <a:cubicBezTo>
                    <a:pt x="31" y="54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6"/>
                  </a:cubicBezTo>
                  <a:cubicBezTo>
                    <a:pt x="32" y="55"/>
                    <a:pt x="33" y="56"/>
                    <a:pt x="33" y="56"/>
                  </a:cubicBezTo>
                  <a:cubicBezTo>
                    <a:pt x="33" y="57"/>
                    <a:pt x="32" y="56"/>
                    <a:pt x="33" y="56"/>
                  </a:cubicBezTo>
                  <a:cubicBezTo>
                    <a:pt x="32" y="56"/>
                    <a:pt x="32" y="56"/>
                    <a:pt x="32" y="55"/>
                  </a:cubicBezTo>
                  <a:cubicBezTo>
                    <a:pt x="32" y="55"/>
                    <a:pt x="31" y="55"/>
                    <a:pt x="31" y="54"/>
                  </a:cubicBezTo>
                  <a:cubicBezTo>
                    <a:pt x="31" y="55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2" y="54"/>
                  </a:cubicBezTo>
                  <a:close/>
                  <a:moveTo>
                    <a:pt x="39" y="50"/>
                  </a:move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9" y="50"/>
                  </a:cubicBezTo>
                  <a:close/>
                  <a:moveTo>
                    <a:pt x="34" y="53"/>
                  </a:move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lose/>
                  <a:moveTo>
                    <a:pt x="39" y="50"/>
                  </a:move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7" y="52"/>
                    <a:pt x="37" y="53"/>
                  </a:cubicBezTo>
                  <a:cubicBezTo>
                    <a:pt x="36" y="53"/>
                    <a:pt x="36" y="52"/>
                    <a:pt x="36" y="52"/>
                  </a:cubicBezTo>
                  <a:close/>
                  <a:moveTo>
                    <a:pt x="39" y="50"/>
                  </a:moveTo>
                  <a:cubicBezTo>
                    <a:pt x="39" y="50"/>
                    <a:pt x="39" y="50"/>
                    <a:pt x="40" y="50"/>
                  </a:cubicBezTo>
                  <a:cubicBezTo>
                    <a:pt x="39" y="50"/>
                    <a:pt x="39" y="51"/>
                    <a:pt x="39" y="50"/>
                  </a:cubicBezTo>
                  <a:close/>
                  <a:moveTo>
                    <a:pt x="36" y="53"/>
                  </a:moveTo>
                  <a:cubicBezTo>
                    <a:pt x="36" y="53"/>
                    <a:pt x="35" y="53"/>
                    <a:pt x="35" y="53"/>
                  </a:cubicBezTo>
                  <a:cubicBezTo>
                    <a:pt x="35" y="53"/>
                    <a:pt x="36" y="53"/>
                    <a:pt x="36" y="53"/>
                  </a:cubicBezTo>
                  <a:close/>
                  <a:moveTo>
                    <a:pt x="40" y="51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lose/>
                  <a:moveTo>
                    <a:pt x="30" y="57"/>
                  </a:moveTo>
                  <a:cubicBezTo>
                    <a:pt x="30" y="57"/>
                    <a:pt x="30" y="58"/>
                    <a:pt x="30" y="58"/>
                  </a:cubicBezTo>
                  <a:cubicBezTo>
                    <a:pt x="30" y="58"/>
                    <a:pt x="30" y="58"/>
                    <a:pt x="30" y="57"/>
                  </a:cubicBezTo>
                  <a:close/>
                  <a:moveTo>
                    <a:pt x="33" y="57"/>
                  </a:move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4" y="57"/>
                    <a:pt x="33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8"/>
                    <a:pt x="33" y="58"/>
                  </a:cubicBezTo>
                  <a:cubicBezTo>
                    <a:pt x="33" y="58"/>
                    <a:pt x="34" y="58"/>
                    <a:pt x="33" y="58"/>
                  </a:cubicBezTo>
                  <a:cubicBezTo>
                    <a:pt x="33" y="58"/>
                    <a:pt x="34" y="58"/>
                    <a:pt x="34" y="58"/>
                  </a:cubicBezTo>
                  <a:cubicBezTo>
                    <a:pt x="33" y="58"/>
                    <a:pt x="34" y="59"/>
                    <a:pt x="34" y="59"/>
                  </a:cubicBezTo>
                  <a:cubicBezTo>
                    <a:pt x="33" y="58"/>
                    <a:pt x="33" y="58"/>
                    <a:pt x="33" y="57"/>
                  </a:cubicBezTo>
                  <a:close/>
                  <a:moveTo>
                    <a:pt x="38" y="54"/>
                  </a:moveTo>
                  <a:cubicBezTo>
                    <a:pt x="38" y="54"/>
                    <a:pt x="38" y="54"/>
                    <a:pt x="38" y="54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7" y="54"/>
                    <a:pt x="38" y="54"/>
                  </a:cubicBezTo>
                  <a:close/>
                  <a:moveTo>
                    <a:pt x="36" y="56"/>
                  </a:move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7" y="56"/>
                  </a:cubicBezTo>
                  <a:cubicBezTo>
                    <a:pt x="37" y="56"/>
                    <a:pt x="36" y="56"/>
                    <a:pt x="36" y="56"/>
                  </a:cubicBezTo>
                  <a:close/>
                  <a:moveTo>
                    <a:pt x="34" y="58"/>
                  </a:move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lose/>
                  <a:moveTo>
                    <a:pt x="38" y="55"/>
                  </a:move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lose/>
                  <a:moveTo>
                    <a:pt x="33" y="59"/>
                  </a:moveTo>
                  <a:cubicBezTo>
                    <a:pt x="33" y="59"/>
                    <a:pt x="34" y="59"/>
                    <a:pt x="34" y="59"/>
                  </a:cubicBezTo>
                  <a:cubicBezTo>
                    <a:pt x="33" y="59"/>
                    <a:pt x="33" y="59"/>
                    <a:pt x="33" y="59"/>
                  </a:cubicBezTo>
                  <a:close/>
                  <a:moveTo>
                    <a:pt x="37" y="56"/>
                  </a:moveTo>
                  <a:cubicBezTo>
                    <a:pt x="38" y="56"/>
                    <a:pt x="38" y="56"/>
                    <a:pt x="38" y="57"/>
                  </a:cubicBezTo>
                  <a:cubicBezTo>
                    <a:pt x="38" y="56"/>
                    <a:pt x="38" y="56"/>
                    <a:pt x="38" y="57"/>
                  </a:cubicBezTo>
                  <a:cubicBezTo>
                    <a:pt x="38" y="57"/>
                    <a:pt x="37" y="56"/>
                    <a:pt x="37" y="56"/>
                  </a:cubicBezTo>
                  <a:close/>
                  <a:moveTo>
                    <a:pt x="35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5" y="58"/>
                    <a:pt x="35" y="58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9"/>
                    <a:pt x="35" y="58"/>
                  </a:cubicBezTo>
                  <a:cubicBezTo>
                    <a:pt x="35" y="58"/>
                    <a:pt x="35" y="59"/>
                    <a:pt x="35" y="59"/>
                  </a:cubicBezTo>
                  <a:close/>
                  <a:moveTo>
                    <a:pt x="33" y="61"/>
                  </a:moveTo>
                  <a:cubicBezTo>
                    <a:pt x="33" y="61"/>
                    <a:pt x="33" y="60"/>
                    <a:pt x="32" y="60"/>
                  </a:cubicBezTo>
                  <a:cubicBezTo>
                    <a:pt x="33" y="60"/>
                    <a:pt x="33" y="60"/>
                    <a:pt x="33" y="61"/>
                  </a:cubicBezTo>
                  <a:close/>
                  <a:moveTo>
                    <a:pt x="40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40" y="56"/>
                    <a:pt x="39" y="56"/>
                    <a:pt x="40" y="56"/>
                  </a:cubicBezTo>
                  <a:close/>
                  <a:moveTo>
                    <a:pt x="42" y="55"/>
                  </a:move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lose/>
                  <a:moveTo>
                    <a:pt x="38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9" y="58"/>
                    <a:pt x="39" y="58"/>
                  </a:cubicBezTo>
                  <a:cubicBezTo>
                    <a:pt x="39" y="58"/>
                    <a:pt x="39" y="58"/>
                    <a:pt x="38" y="58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8" y="58"/>
                    <a:pt x="38" y="59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lose/>
                  <a:moveTo>
                    <a:pt x="40" y="57"/>
                  </a:move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8"/>
                    <a:pt x="40" y="57"/>
                    <a:pt x="40" y="57"/>
                  </a:cubicBezTo>
                  <a:cubicBezTo>
                    <a:pt x="40" y="57"/>
                    <a:pt x="40" y="57"/>
                    <a:pt x="39" y="57"/>
                  </a:cubicBezTo>
                  <a:cubicBezTo>
                    <a:pt x="39" y="57"/>
                    <a:pt x="40" y="57"/>
                    <a:pt x="39" y="57"/>
                  </a:cubicBezTo>
                  <a:cubicBezTo>
                    <a:pt x="40" y="57"/>
                    <a:pt x="40" y="57"/>
                    <a:pt x="40" y="57"/>
                  </a:cubicBezTo>
                  <a:close/>
                  <a:moveTo>
                    <a:pt x="39" y="58"/>
                  </a:move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lose/>
                  <a:moveTo>
                    <a:pt x="41" y="57"/>
                  </a:move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8"/>
                    <a:pt x="41" y="58"/>
                  </a:cubicBezTo>
                  <a:cubicBezTo>
                    <a:pt x="41" y="58"/>
                    <a:pt x="41" y="57"/>
                    <a:pt x="41" y="57"/>
                  </a:cubicBezTo>
                  <a:close/>
                  <a:moveTo>
                    <a:pt x="35" y="60"/>
                  </a:moveTo>
                  <a:cubicBezTo>
                    <a:pt x="36" y="60"/>
                    <a:pt x="36" y="61"/>
                    <a:pt x="36" y="61"/>
                  </a:cubicBezTo>
                  <a:cubicBezTo>
                    <a:pt x="36" y="61"/>
                    <a:pt x="36" y="61"/>
                    <a:pt x="35" y="60"/>
                  </a:cubicBezTo>
                  <a:close/>
                  <a:moveTo>
                    <a:pt x="38" y="59"/>
                  </a:moveTo>
                  <a:cubicBezTo>
                    <a:pt x="38" y="59"/>
                    <a:pt x="38" y="59"/>
                    <a:pt x="38" y="60"/>
                  </a:cubicBezTo>
                  <a:cubicBezTo>
                    <a:pt x="38" y="60"/>
                    <a:pt x="38" y="59"/>
                    <a:pt x="38" y="59"/>
                  </a:cubicBezTo>
                  <a:close/>
                  <a:moveTo>
                    <a:pt x="39" y="58"/>
                  </a:moveTo>
                  <a:cubicBezTo>
                    <a:pt x="40" y="58"/>
                    <a:pt x="40" y="59"/>
                    <a:pt x="39" y="59"/>
                  </a:cubicBezTo>
                  <a:cubicBezTo>
                    <a:pt x="39" y="59"/>
                    <a:pt x="40" y="59"/>
                    <a:pt x="39" y="58"/>
                  </a:cubicBezTo>
                  <a:close/>
                  <a:moveTo>
                    <a:pt x="38" y="60"/>
                  </a:move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9" y="60"/>
                    <a:pt x="39" y="60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0"/>
                    <a:pt x="38" y="60"/>
                    <a:pt x="38" y="60"/>
                  </a:cubicBezTo>
                  <a:close/>
                  <a:moveTo>
                    <a:pt x="43" y="57"/>
                  </a:moveTo>
                  <a:cubicBezTo>
                    <a:pt x="43" y="57"/>
                    <a:pt x="43" y="57"/>
                    <a:pt x="43" y="57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3" y="57"/>
                    <a:pt x="43" y="57"/>
                    <a:pt x="43" y="57"/>
                  </a:cubicBezTo>
                  <a:close/>
                  <a:moveTo>
                    <a:pt x="42" y="58"/>
                  </a:move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lose/>
                  <a:moveTo>
                    <a:pt x="44" y="58"/>
                  </a:moveTo>
                  <a:cubicBezTo>
                    <a:pt x="45" y="58"/>
                    <a:pt x="45" y="59"/>
                    <a:pt x="45" y="59"/>
                  </a:cubicBezTo>
                  <a:cubicBezTo>
                    <a:pt x="45" y="59"/>
                    <a:pt x="44" y="58"/>
                    <a:pt x="44" y="57"/>
                  </a:cubicBezTo>
                  <a:cubicBezTo>
                    <a:pt x="44" y="57"/>
                    <a:pt x="44" y="57"/>
                    <a:pt x="44" y="58"/>
                  </a:cubicBezTo>
                  <a:close/>
                  <a:moveTo>
                    <a:pt x="37" y="63"/>
                  </a:move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3"/>
                  </a:cubicBezTo>
                  <a:close/>
                  <a:moveTo>
                    <a:pt x="42" y="59"/>
                  </a:moveTo>
                  <a:cubicBezTo>
                    <a:pt x="42" y="59"/>
                    <a:pt x="42" y="59"/>
                    <a:pt x="42" y="60"/>
                  </a:cubicBezTo>
                  <a:cubicBezTo>
                    <a:pt x="42" y="60"/>
                    <a:pt x="42" y="59"/>
                    <a:pt x="41" y="59"/>
                  </a:cubicBezTo>
                  <a:cubicBezTo>
                    <a:pt x="42" y="59"/>
                    <a:pt x="42" y="59"/>
                    <a:pt x="42" y="59"/>
                  </a:cubicBezTo>
                  <a:close/>
                  <a:moveTo>
                    <a:pt x="39" y="62"/>
                  </a:moveTo>
                  <a:cubicBezTo>
                    <a:pt x="38" y="62"/>
                    <a:pt x="38" y="62"/>
                    <a:pt x="38" y="62"/>
                  </a:cubicBezTo>
                  <a:cubicBezTo>
                    <a:pt x="39" y="62"/>
                    <a:pt x="39" y="62"/>
                    <a:pt x="39" y="63"/>
                  </a:cubicBezTo>
                  <a:cubicBezTo>
                    <a:pt x="39" y="63"/>
                    <a:pt x="39" y="62"/>
                    <a:pt x="39" y="62"/>
                  </a:cubicBezTo>
                  <a:close/>
                  <a:moveTo>
                    <a:pt x="39" y="63"/>
                  </a:move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lose/>
                  <a:moveTo>
                    <a:pt x="47" y="61"/>
                  </a:moveTo>
                  <a:cubicBezTo>
                    <a:pt x="46" y="61"/>
                    <a:pt x="46" y="60"/>
                    <a:pt x="47" y="61"/>
                  </a:cubicBezTo>
                  <a:close/>
                  <a:moveTo>
                    <a:pt x="43" y="63"/>
                  </a:move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lose/>
                  <a:moveTo>
                    <a:pt x="41" y="65"/>
                  </a:moveTo>
                  <a:cubicBezTo>
                    <a:pt x="41" y="65"/>
                    <a:pt x="41" y="64"/>
                    <a:pt x="41" y="64"/>
                  </a:cubicBezTo>
                  <a:cubicBezTo>
                    <a:pt x="41" y="64"/>
                    <a:pt x="41" y="65"/>
                    <a:pt x="41" y="65"/>
                  </a:cubicBezTo>
                  <a:close/>
                  <a:moveTo>
                    <a:pt x="44" y="63"/>
                  </a:moveTo>
                  <a:cubicBezTo>
                    <a:pt x="44" y="62"/>
                    <a:pt x="44" y="63"/>
                    <a:pt x="44" y="63"/>
                  </a:cubicBezTo>
                  <a:cubicBezTo>
                    <a:pt x="44" y="63"/>
                    <a:pt x="44" y="63"/>
                    <a:pt x="44" y="63"/>
                  </a:cubicBezTo>
                  <a:close/>
                  <a:moveTo>
                    <a:pt x="40" y="66"/>
                  </a:moveTo>
                  <a:cubicBezTo>
                    <a:pt x="40" y="66"/>
                    <a:pt x="40" y="66"/>
                    <a:pt x="39" y="66"/>
                  </a:cubicBezTo>
                  <a:cubicBezTo>
                    <a:pt x="39" y="66"/>
                    <a:pt x="40" y="66"/>
                    <a:pt x="40" y="66"/>
                  </a:cubicBezTo>
                  <a:close/>
                  <a:moveTo>
                    <a:pt x="42" y="66"/>
                  </a:moveTo>
                  <a:cubicBezTo>
                    <a:pt x="42" y="66"/>
                    <a:pt x="42" y="66"/>
                    <a:pt x="42" y="66"/>
                  </a:cubicBezTo>
                  <a:cubicBezTo>
                    <a:pt x="42" y="66"/>
                    <a:pt x="42" y="65"/>
                    <a:pt x="42" y="65"/>
                  </a:cubicBezTo>
                  <a:cubicBezTo>
                    <a:pt x="42" y="65"/>
                    <a:pt x="41" y="65"/>
                    <a:pt x="41" y="64"/>
                  </a:cubicBezTo>
                  <a:cubicBezTo>
                    <a:pt x="42" y="65"/>
                    <a:pt x="42" y="65"/>
                    <a:pt x="42" y="66"/>
                  </a:cubicBezTo>
                  <a:close/>
                  <a:moveTo>
                    <a:pt x="41" y="66"/>
                  </a:moveTo>
                  <a:cubicBezTo>
                    <a:pt x="41" y="66"/>
                    <a:pt x="41" y="66"/>
                    <a:pt x="41" y="66"/>
                  </a:cubicBezTo>
                  <a:cubicBezTo>
                    <a:pt x="41" y="66"/>
                    <a:pt x="41" y="65"/>
                    <a:pt x="41" y="66"/>
                  </a:cubicBezTo>
                  <a:close/>
                  <a:moveTo>
                    <a:pt x="43" y="64"/>
                  </a:moveTo>
                  <a:cubicBezTo>
                    <a:pt x="44" y="64"/>
                    <a:pt x="43" y="64"/>
                    <a:pt x="43" y="64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3" y="64"/>
                    <a:pt x="43" y="64"/>
                    <a:pt x="43" y="64"/>
                  </a:cubicBezTo>
                  <a:close/>
                  <a:moveTo>
                    <a:pt x="44" y="64"/>
                  </a:moveTo>
                  <a:cubicBezTo>
                    <a:pt x="44" y="64"/>
                    <a:pt x="44" y="64"/>
                    <a:pt x="44" y="64"/>
                  </a:cubicBezTo>
                  <a:cubicBezTo>
                    <a:pt x="44" y="64"/>
                    <a:pt x="44" y="64"/>
                    <a:pt x="44" y="64"/>
                  </a:cubicBezTo>
                  <a:close/>
                  <a:moveTo>
                    <a:pt x="43" y="65"/>
                  </a:move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3" y="65"/>
                    <a:pt x="43" y="65"/>
                  </a:cubicBezTo>
                  <a:close/>
                  <a:moveTo>
                    <a:pt x="48" y="63"/>
                  </a:moveTo>
                  <a:cubicBezTo>
                    <a:pt x="48" y="63"/>
                    <a:pt x="47" y="62"/>
                    <a:pt x="47" y="62"/>
                  </a:cubicBezTo>
                  <a:cubicBezTo>
                    <a:pt x="48" y="62"/>
                    <a:pt x="48" y="63"/>
                    <a:pt x="48" y="63"/>
                  </a:cubicBezTo>
                  <a:close/>
                  <a:moveTo>
                    <a:pt x="38" y="68"/>
                  </a:moveTo>
                  <a:cubicBezTo>
                    <a:pt x="38" y="68"/>
                    <a:pt x="38" y="69"/>
                    <a:pt x="39" y="69"/>
                  </a:cubicBezTo>
                  <a:cubicBezTo>
                    <a:pt x="38" y="69"/>
                    <a:pt x="38" y="69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lose/>
                  <a:moveTo>
                    <a:pt x="44" y="65"/>
                  </a:moveTo>
                  <a:cubicBezTo>
                    <a:pt x="44" y="65"/>
                    <a:pt x="44" y="65"/>
                    <a:pt x="44" y="65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4" y="66"/>
                    <a:pt x="44" y="65"/>
                    <a:pt x="43" y="65"/>
                  </a:cubicBezTo>
                  <a:cubicBezTo>
                    <a:pt x="43" y="65"/>
                    <a:pt x="44" y="65"/>
                    <a:pt x="44" y="65"/>
                  </a:cubicBezTo>
                  <a:close/>
                  <a:moveTo>
                    <a:pt x="40" y="68"/>
                  </a:moveTo>
                  <a:cubicBezTo>
                    <a:pt x="40" y="68"/>
                    <a:pt x="40" y="68"/>
                    <a:pt x="40" y="68"/>
                  </a:cubicBezTo>
                  <a:cubicBezTo>
                    <a:pt x="40" y="68"/>
                    <a:pt x="40" y="68"/>
                    <a:pt x="40" y="67"/>
                  </a:cubicBezTo>
                  <a:cubicBezTo>
                    <a:pt x="40" y="68"/>
                    <a:pt x="40" y="67"/>
                    <a:pt x="40" y="68"/>
                  </a:cubicBezTo>
                  <a:close/>
                  <a:moveTo>
                    <a:pt x="41" y="67"/>
                  </a:moveTo>
                  <a:cubicBezTo>
                    <a:pt x="42" y="67"/>
                    <a:pt x="42" y="67"/>
                    <a:pt x="42" y="67"/>
                  </a:cubicBezTo>
                  <a:cubicBezTo>
                    <a:pt x="41" y="67"/>
                    <a:pt x="41" y="67"/>
                    <a:pt x="41" y="67"/>
                  </a:cubicBezTo>
                  <a:close/>
                  <a:moveTo>
                    <a:pt x="47" y="64"/>
                  </a:moveTo>
                  <a:cubicBezTo>
                    <a:pt x="47" y="64"/>
                    <a:pt x="47" y="64"/>
                    <a:pt x="47" y="64"/>
                  </a:cubicBezTo>
                  <a:cubicBezTo>
                    <a:pt x="47" y="64"/>
                    <a:pt x="47" y="64"/>
                    <a:pt x="47" y="64"/>
                  </a:cubicBezTo>
                  <a:close/>
                  <a:moveTo>
                    <a:pt x="43" y="66"/>
                  </a:move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3" y="66"/>
                  </a:cubicBezTo>
                  <a:close/>
                  <a:moveTo>
                    <a:pt x="44" y="67"/>
                  </a:moveTo>
                  <a:cubicBezTo>
                    <a:pt x="44" y="67"/>
                    <a:pt x="44" y="66"/>
                    <a:pt x="44" y="66"/>
                  </a:cubicBezTo>
                  <a:cubicBezTo>
                    <a:pt x="44" y="66"/>
                    <a:pt x="44" y="67"/>
                    <a:pt x="44" y="67"/>
                  </a:cubicBezTo>
                  <a:close/>
                  <a:moveTo>
                    <a:pt x="40" y="69"/>
                  </a:moveTo>
                  <a:cubicBezTo>
                    <a:pt x="40" y="69"/>
                    <a:pt x="40" y="69"/>
                    <a:pt x="40" y="69"/>
                  </a:cubicBezTo>
                  <a:cubicBezTo>
                    <a:pt x="40" y="69"/>
                    <a:pt x="40" y="69"/>
                    <a:pt x="40" y="69"/>
                  </a:cubicBezTo>
                  <a:close/>
                  <a:moveTo>
                    <a:pt x="47" y="65"/>
                  </a:moveTo>
                  <a:cubicBezTo>
                    <a:pt x="47" y="65"/>
                    <a:pt x="48" y="65"/>
                    <a:pt x="48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4"/>
                  </a:cubicBezTo>
                  <a:cubicBezTo>
                    <a:pt x="47" y="64"/>
                    <a:pt x="47" y="65"/>
                    <a:pt x="47" y="65"/>
                  </a:cubicBezTo>
                  <a:cubicBezTo>
                    <a:pt x="47" y="65"/>
                    <a:pt x="47" y="65"/>
                    <a:pt x="48" y="65"/>
                  </a:cubicBezTo>
                  <a:cubicBezTo>
                    <a:pt x="47" y="65"/>
                    <a:pt x="47" y="65"/>
                    <a:pt x="47" y="65"/>
                  </a:cubicBezTo>
                  <a:close/>
                  <a:moveTo>
                    <a:pt x="41" y="69"/>
                  </a:move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8"/>
                  </a:cubicBezTo>
                  <a:cubicBezTo>
                    <a:pt x="41" y="68"/>
                    <a:pt x="41" y="69"/>
                    <a:pt x="41" y="69"/>
                  </a:cubicBezTo>
                  <a:close/>
                  <a:moveTo>
                    <a:pt x="38" y="70"/>
                  </a:moveTo>
                  <a:cubicBezTo>
                    <a:pt x="38" y="71"/>
                    <a:pt x="38" y="71"/>
                    <a:pt x="39" y="71"/>
                  </a:cubicBezTo>
                  <a:cubicBezTo>
                    <a:pt x="38" y="71"/>
                    <a:pt x="38" y="71"/>
                    <a:pt x="38" y="70"/>
                  </a:cubicBezTo>
                  <a:cubicBezTo>
                    <a:pt x="38" y="70"/>
                    <a:pt x="38" y="70"/>
                    <a:pt x="38" y="70"/>
                  </a:cubicBezTo>
                  <a:close/>
                  <a:moveTo>
                    <a:pt x="40" y="71"/>
                  </a:moveTo>
                  <a:cubicBezTo>
                    <a:pt x="40" y="72"/>
                    <a:pt x="41" y="73"/>
                    <a:pt x="41" y="73"/>
                  </a:cubicBezTo>
                  <a:cubicBezTo>
                    <a:pt x="40" y="73"/>
                    <a:pt x="40" y="72"/>
                    <a:pt x="39" y="71"/>
                  </a:cubicBezTo>
                  <a:cubicBezTo>
                    <a:pt x="39" y="71"/>
                    <a:pt x="39" y="71"/>
                    <a:pt x="39" y="70"/>
                  </a:cubicBezTo>
                  <a:cubicBezTo>
                    <a:pt x="39" y="70"/>
                    <a:pt x="39" y="71"/>
                    <a:pt x="40" y="71"/>
                  </a:cubicBezTo>
                  <a:close/>
                  <a:moveTo>
                    <a:pt x="42" y="68"/>
                  </a:moveTo>
                  <a:cubicBezTo>
                    <a:pt x="42" y="68"/>
                    <a:pt x="42" y="69"/>
                    <a:pt x="42" y="69"/>
                  </a:cubicBezTo>
                  <a:cubicBezTo>
                    <a:pt x="42" y="69"/>
                    <a:pt x="42" y="68"/>
                    <a:pt x="42" y="68"/>
                  </a:cubicBezTo>
                  <a:close/>
                  <a:moveTo>
                    <a:pt x="42" y="68"/>
                  </a:moveTo>
                  <a:cubicBezTo>
                    <a:pt x="43" y="68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2" y="68"/>
                  </a:cubicBezTo>
                  <a:close/>
                  <a:moveTo>
                    <a:pt x="39" y="71"/>
                  </a:moveTo>
                  <a:cubicBezTo>
                    <a:pt x="39" y="71"/>
                    <a:pt x="39" y="71"/>
                    <a:pt x="39" y="71"/>
                  </a:cubicBezTo>
                  <a:cubicBezTo>
                    <a:pt x="39" y="71"/>
                    <a:pt x="39" y="71"/>
                    <a:pt x="39" y="71"/>
                  </a:cubicBezTo>
                  <a:close/>
                  <a:moveTo>
                    <a:pt x="41" y="70"/>
                  </a:moveTo>
                  <a:cubicBezTo>
                    <a:pt x="41" y="70"/>
                    <a:pt x="41" y="70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70"/>
                    <a:pt x="41" y="70"/>
                  </a:cubicBezTo>
                  <a:close/>
                  <a:moveTo>
                    <a:pt x="42" y="69"/>
                  </a:move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2" y="70"/>
                    <a:pt x="41" y="70"/>
                  </a:cubicBezTo>
                  <a:cubicBezTo>
                    <a:pt x="41" y="69"/>
                    <a:pt x="41" y="70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lnTo>
                    <a:pt x="42" y="69"/>
                  </a:lnTo>
                  <a:close/>
                  <a:moveTo>
                    <a:pt x="40" y="72"/>
                  </a:moveTo>
                  <a:cubicBezTo>
                    <a:pt x="40" y="71"/>
                    <a:pt x="40" y="71"/>
                    <a:pt x="39" y="71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0" y="71"/>
                    <a:pt x="40" y="71"/>
                    <a:pt x="40" y="72"/>
                  </a:cubicBezTo>
                  <a:close/>
                  <a:moveTo>
                    <a:pt x="40" y="71"/>
                  </a:moveTo>
                  <a:cubicBezTo>
                    <a:pt x="40" y="71"/>
                    <a:pt x="40" y="71"/>
                    <a:pt x="40" y="71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0" y="71"/>
                    <a:pt x="40" y="71"/>
                    <a:pt x="40" y="71"/>
                  </a:cubicBezTo>
                  <a:close/>
                  <a:moveTo>
                    <a:pt x="44" y="69"/>
                  </a:moveTo>
                  <a:cubicBezTo>
                    <a:pt x="44" y="69"/>
                    <a:pt x="44" y="68"/>
                    <a:pt x="44" y="69"/>
                  </a:cubicBezTo>
                  <a:cubicBezTo>
                    <a:pt x="44" y="69"/>
                    <a:pt x="44" y="69"/>
                    <a:pt x="43" y="68"/>
                  </a:cubicBezTo>
                  <a:cubicBezTo>
                    <a:pt x="44" y="68"/>
                    <a:pt x="44" y="68"/>
                    <a:pt x="44" y="68"/>
                  </a:cubicBezTo>
                  <a:cubicBezTo>
                    <a:pt x="44" y="68"/>
                    <a:pt x="44" y="69"/>
                    <a:pt x="44" y="69"/>
                  </a:cubicBezTo>
                  <a:close/>
                  <a:moveTo>
                    <a:pt x="45" y="67"/>
                  </a:moveTo>
                  <a:cubicBezTo>
                    <a:pt x="45" y="67"/>
                    <a:pt x="45" y="68"/>
                    <a:pt x="45" y="68"/>
                  </a:cubicBezTo>
                  <a:cubicBezTo>
                    <a:pt x="45" y="68"/>
                    <a:pt x="45" y="68"/>
                    <a:pt x="45" y="67"/>
                  </a:cubicBezTo>
                  <a:close/>
                  <a:moveTo>
                    <a:pt x="45" y="68"/>
                  </a:moveTo>
                  <a:cubicBezTo>
                    <a:pt x="45" y="68"/>
                    <a:pt x="45" y="68"/>
                    <a:pt x="45" y="68"/>
                  </a:cubicBezTo>
                  <a:cubicBezTo>
                    <a:pt x="45" y="68"/>
                    <a:pt x="45" y="68"/>
                    <a:pt x="45" y="68"/>
                  </a:cubicBezTo>
                  <a:close/>
                  <a:moveTo>
                    <a:pt x="43" y="69"/>
                  </a:move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9"/>
                  </a:cubicBezTo>
                  <a:close/>
                  <a:moveTo>
                    <a:pt x="44" y="69"/>
                  </a:moveTo>
                  <a:cubicBezTo>
                    <a:pt x="44" y="69"/>
                    <a:pt x="44" y="69"/>
                    <a:pt x="44" y="69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4" y="69"/>
                    <a:pt x="44" y="69"/>
                    <a:pt x="44" y="69"/>
                  </a:cubicBezTo>
                  <a:close/>
                  <a:moveTo>
                    <a:pt x="45" y="68"/>
                  </a:moveTo>
                  <a:cubicBezTo>
                    <a:pt x="45" y="68"/>
                    <a:pt x="45" y="69"/>
                    <a:pt x="45" y="69"/>
                  </a:cubicBezTo>
                  <a:cubicBezTo>
                    <a:pt x="45" y="69"/>
                    <a:pt x="45" y="69"/>
                    <a:pt x="45" y="68"/>
                  </a:cubicBezTo>
                  <a:close/>
                  <a:moveTo>
                    <a:pt x="45" y="68"/>
                  </a:moveTo>
                  <a:cubicBezTo>
                    <a:pt x="45" y="68"/>
                    <a:pt x="46" y="68"/>
                    <a:pt x="46" y="68"/>
                  </a:cubicBezTo>
                  <a:cubicBezTo>
                    <a:pt x="46" y="68"/>
                    <a:pt x="45" y="68"/>
                    <a:pt x="45" y="68"/>
                  </a:cubicBezTo>
                  <a:close/>
                  <a:moveTo>
                    <a:pt x="41" y="72"/>
                  </a:moveTo>
                  <a:cubicBezTo>
                    <a:pt x="40" y="72"/>
                    <a:pt x="40" y="72"/>
                    <a:pt x="40" y="71"/>
                  </a:cubicBezTo>
                  <a:cubicBezTo>
                    <a:pt x="40" y="71"/>
                    <a:pt x="41" y="72"/>
                    <a:pt x="41" y="72"/>
                  </a:cubicBezTo>
                  <a:close/>
                  <a:moveTo>
                    <a:pt x="41" y="72"/>
                  </a:moveTo>
                  <a:cubicBezTo>
                    <a:pt x="41" y="72"/>
                    <a:pt x="41" y="72"/>
                    <a:pt x="41" y="72"/>
                  </a:cubicBezTo>
                  <a:cubicBezTo>
                    <a:pt x="41" y="72"/>
                    <a:pt x="41" y="72"/>
                    <a:pt x="41" y="72"/>
                  </a:cubicBezTo>
                  <a:close/>
                  <a:moveTo>
                    <a:pt x="45" y="70"/>
                  </a:move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5" y="70"/>
                  </a:cubicBezTo>
                  <a:close/>
                  <a:moveTo>
                    <a:pt x="42" y="72"/>
                  </a:moveTo>
                  <a:cubicBezTo>
                    <a:pt x="42" y="72"/>
                    <a:pt x="42" y="72"/>
                    <a:pt x="42" y="72"/>
                  </a:cubicBezTo>
                  <a:cubicBezTo>
                    <a:pt x="42" y="72"/>
                    <a:pt x="42" y="71"/>
                    <a:pt x="42" y="71"/>
                  </a:cubicBezTo>
                  <a:cubicBezTo>
                    <a:pt x="43" y="72"/>
                    <a:pt x="43" y="72"/>
                    <a:pt x="4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3" y="72"/>
                    <a:pt x="42" y="72"/>
                    <a:pt x="42" y="72"/>
                  </a:cubicBezTo>
                  <a:cubicBezTo>
                    <a:pt x="42" y="72"/>
                    <a:pt x="42" y="72"/>
                    <a:pt x="42" y="72"/>
                  </a:cubicBezTo>
                  <a:close/>
                  <a:moveTo>
                    <a:pt x="43" y="72"/>
                  </a:moveTo>
                  <a:cubicBezTo>
                    <a:pt x="43" y="72"/>
                    <a:pt x="43" y="73"/>
                    <a:pt x="43" y="73"/>
                  </a:cubicBezTo>
                  <a:cubicBezTo>
                    <a:pt x="43" y="72"/>
                    <a:pt x="43" y="72"/>
                    <a:pt x="43" y="72"/>
                  </a:cubicBezTo>
                  <a:close/>
                  <a:moveTo>
                    <a:pt x="45" y="70"/>
                  </a:move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1"/>
                    <a:pt x="45" y="70"/>
                    <a:pt x="45" y="70"/>
                  </a:cubicBezTo>
                  <a:close/>
                  <a:moveTo>
                    <a:pt x="42" y="72"/>
                  </a:moveTo>
                  <a:cubicBezTo>
                    <a:pt x="42" y="73"/>
                    <a:pt x="42" y="73"/>
                    <a:pt x="41" y="73"/>
                  </a:cubicBezTo>
                  <a:cubicBezTo>
                    <a:pt x="42" y="73"/>
                    <a:pt x="42" y="72"/>
                    <a:pt x="42" y="72"/>
                  </a:cubicBezTo>
                  <a:close/>
                  <a:moveTo>
                    <a:pt x="47" y="70"/>
                  </a:moveTo>
                  <a:cubicBezTo>
                    <a:pt x="47" y="70"/>
                    <a:pt x="47" y="70"/>
                    <a:pt x="47" y="69"/>
                  </a:cubicBezTo>
                  <a:cubicBezTo>
                    <a:pt x="47" y="69"/>
                    <a:pt x="47" y="70"/>
                    <a:pt x="47" y="70"/>
                  </a:cubicBezTo>
                  <a:close/>
                  <a:moveTo>
                    <a:pt x="48" y="69"/>
                  </a:move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9"/>
                    <a:pt x="49" y="70"/>
                  </a:cubicBezTo>
                  <a:cubicBezTo>
                    <a:pt x="48" y="70"/>
                    <a:pt x="49" y="70"/>
                    <a:pt x="48" y="70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9"/>
                    <a:pt x="48" y="68"/>
                  </a:cubicBezTo>
                  <a:cubicBezTo>
                    <a:pt x="48" y="68"/>
                    <a:pt x="48" y="69"/>
                    <a:pt x="48" y="69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7" y="68"/>
                    <a:pt x="47" y="67"/>
                    <a:pt x="47" y="67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7" y="67"/>
                    <a:pt x="48" y="68"/>
                    <a:pt x="48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9" y="69"/>
                    <a:pt x="48" y="69"/>
                    <a:pt x="48" y="69"/>
                  </a:cubicBezTo>
                  <a:close/>
                  <a:moveTo>
                    <a:pt x="42" y="74"/>
                  </a:moveTo>
                  <a:cubicBezTo>
                    <a:pt x="42" y="73"/>
                    <a:pt x="42" y="73"/>
                    <a:pt x="42" y="73"/>
                  </a:cubicBezTo>
                  <a:cubicBezTo>
                    <a:pt x="42" y="73"/>
                    <a:pt x="42" y="73"/>
                    <a:pt x="42" y="73"/>
                  </a:cubicBezTo>
                  <a:cubicBezTo>
                    <a:pt x="42" y="73"/>
                    <a:pt x="42" y="73"/>
                    <a:pt x="42" y="74"/>
                  </a:cubicBezTo>
                  <a:cubicBezTo>
                    <a:pt x="42" y="74"/>
                    <a:pt x="42" y="74"/>
                    <a:pt x="42" y="74"/>
                  </a:cubicBezTo>
                  <a:close/>
                  <a:moveTo>
                    <a:pt x="46" y="71"/>
                  </a:moveTo>
                  <a:cubicBezTo>
                    <a:pt x="45" y="71"/>
                    <a:pt x="45" y="71"/>
                    <a:pt x="46" y="70"/>
                  </a:cubicBezTo>
                  <a:cubicBezTo>
                    <a:pt x="46" y="71"/>
                    <a:pt x="46" y="71"/>
                    <a:pt x="46" y="71"/>
                  </a:cubicBezTo>
                  <a:close/>
                  <a:moveTo>
                    <a:pt x="41" y="74"/>
                  </a:moveTo>
                  <a:cubicBezTo>
                    <a:pt x="41" y="74"/>
                    <a:pt x="41" y="74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lose/>
                  <a:moveTo>
                    <a:pt x="42" y="74"/>
                  </a:moveTo>
                  <a:cubicBezTo>
                    <a:pt x="41" y="74"/>
                    <a:pt x="42" y="74"/>
                    <a:pt x="42" y="75"/>
                  </a:cubicBezTo>
                  <a:cubicBezTo>
                    <a:pt x="42" y="74"/>
                    <a:pt x="42" y="74"/>
                    <a:pt x="41" y="74"/>
                  </a:cubicBezTo>
                  <a:cubicBezTo>
                    <a:pt x="41" y="74"/>
                    <a:pt x="41" y="73"/>
                    <a:pt x="42" y="74"/>
                  </a:cubicBezTo>
                  <a:close/>
                  <a:moveTo>
                    <a:pt x="46" y="71"/>
                  </a:moveTo>
                  <a:cubicBezTo>
                    <a:pt x="46" y="71"/>
                    <a:pt x="46" y="71"/>
                    <a:pt x="46" y="71"/>
                  </a:cubicBezTo>
                  <a:cubicBezTo>
                    <a:pt x="46" y="71"/>
                    <a:pt x="46" y="71"/>
                    <a:pt x="46" y="71"/>
                  </a:cubicBezTo>
                  <a:close/>
                  <a:moveTo>
                    <a:pt x="45" y="72"/>
                  </a:moveTo>
                  <a:cubicBezTo>
                    <a:pt x="45" y="73"/>
                    <a:pt x="45" y="72"/>
                    <a:pt x="45" y="72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4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lose/>
                  <a:moveTo>
                    <a:pt x="48" y="71"/>
                  </a:moveTo>
                  <a:cubicBezTo>
                    <a:pt x="48" y="71"/>
                    <a:pt x="48" y="71"/>
                    <a:pt x="48" y="70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1"/>
                    <a:pt x="48" y="70"/>
                    <a:pt x="48" y="70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8" y="71"/>
                    <a:pt x="49" y="71"/>
                    <a:pt x="48" y="71"/>
                  </a:cubicBezTo>
                  <a:cubicBezTo>
                    <a:pt x="48" y="71"/>
                    <a:pt x="48" y="71"/>
                    <a:pt x="48" y="71"/>
                  </a:cubicBezTo>
                  <a:close/>
                  <a:moveTo>
                    <a:pt x="46" y="72"/>
                  </a:moveTo>
                  <a:cubicBezTo>
                    <a:pt x="46" y="72"/>
                    <a:pt x="46" y="72"/>
                    <a:pt x="46" y="71"/>
                  </a:cubicBezTo>
                  <a:cubicBezTo>
                    <a:pt x="46" y="71"/>
                    <a:pt x="46" y="71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lose/>
                  <a:moveTo>
                    <a:pt x="44" y="74"/>
                  </a:moveTo>
                  <a:cubicBezTo>
                    <a:pt x="43" y="74"/>
                    <a:pt x="44" y="74"/>
                    <a:pt x="44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4"/>
                    <a:pt x="44" y="74"/>
                    <a:pt x="44" y="74"/>
                  </a:cubicBezTo>
                  <a:close/>
                  <a:moveTo>
                    <a:pt x="42" y="75"/>
                  </a:moveTo>
                  <a:cubicBezTo>
                    <a:pt x="42" y="75"/>
                    <a:pt x="42" y="75"/>
                    <a:pt x="42" y="75"/>
                  </a:cubicBezTo>
                  <a:cubicBezTo>
                    <a:pt x="42" y="75"/>
                    <a:pt x="42" y="75"/>
                    <a:pt x="42" y="75"/>
                  </a:cubicBezTo>
                  <a:close/>
                  <a:moveTo>
                    <a:pt x="44" y="74"/>
                  </a:moveTo>
                  <a:cubicBezTo>
                    <a:pt x="44" y="74"/>
                    <a:pt x="44" y="74"/>
                    <a:pt x="44" y="74"/>
                  </a:cubicBezTo>
                  <a:cubicBezTo>
                    <a:pt x="44" y="74"/>
                    <a:pt x="44" y="74"/>
                    <a:pt x="44" y="74"/>
                  </a:cubicBezTo>
                  <a:close/>
                  <a:moveTo>
                    <a:pt x="47" y="74"/>
                  </a:move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4"/>
                  </a:cubicBezTo>
                  <a:close/>
                  <a:moveTo>
                    <a:pt x="48" y="73"/>
                  </a:moveTo>
                  <a:cubicBezTo>
                    <a:pt x="48" y="73"/>
                    <a:pt x="48" y="72"/>
                    <a:pt x="47" y="72"/>
                  </a:cubicBezTo>
                  <a:cubicBezTo>
                    <a:pt x="48" y="72"/>
                    <a:pt x="48" y="73"/>
                    <a:pt x="48" y="73"/>
                  </a:cubicBezTo>
                  <a:close/>
                  <a:moveTo>
                    <a:pt x="43" y="75"/>
                  </a:moveTo>
                  <a:cubicBezTo>
                    <a:pt x="43" y="75"/>
                    <a:pt x="43" y="76"/>
                    <a:pt x="43" y="76"/>
                  </a:cubicBezTo>
                  <a:cubicBezTo>
                    <a:pt x="43" y="76"/>
                    <a:pt x="43" y="76"/>
                    <a:pt x="43" y="76"/>
                  </a:cubicBezTo>
                  <a:cubicBezTo>
                    <a:pt x="43" y="76"/>
                    <a:pt x="43" y="76"/>
                    <a:pt x="43" y="75"/>
                  </a:cubicBezTo>
                  <a:close/>
                  <a:moveTo>
                    <a:pt x="48" y="73"/>
                  </a:moveTo>
                  <a:cubicBezTo>
                    <a:pt x="49" y="73"/>
                    <a:pt x="49" y="73"/>
                    <a:pt x="49" y="73"/>
                  </a:cubicBezTo>
                  <a:cubicBezTo>
                    <a:pt x="49" y="74"/>
                    <a:pt x="48" y="73"/>
                    <a:pt x="48" y="73"/>
                  </a:cubicBezTo>
                  <a:close/>
                  <a:moveTo>
                    <a:pt x="47" y="74"/>
                  </a:moveTo>
                  <a:cubicBezTo>
                    <a:pt x="47" y="74"/>
                    <a:pt x="47" y="74"/>
                    <a:pt x="47" y="74"/>
                  </a:cubicBezTo>
                  <a:cubicBezTo>
                    <a:pt x="48" y="74"/>
                    <a:pt x="48" y="74"/>
                    <a:pt x="48" y="75"/>
                  </a:cubicBezTo>
                  <a:cubicBezTo>
                    <a:pt x="48" y="75"/>
                    <a:pt x="48" y="74"/>
                    <a:pt x="47" y="74"/>
                  </a:cubicBezTo>
                  <a:close/>
                  <a:moveTo>
                    <a:pt x="45" y="76"/>
                  </a:moveTo>
                  <a:cubicBezTo>
                    <a:pt x="45" y="76"/>
                    <a:pt x="45" y="76"/>
                    <a:pt x="45" y="75"/>
                  </a:cubicBezTo>
                  <a:cubicBezTo>
                    <a:pt x="45" y="75"/>
                    <a:pt x="45" y="76"/>
                    <a:pt x="45" y="76"/>
                  </a:cubicBezTo>
                  <a:close/>
                  <a:moveTo>
                    <a:pt x="50" y="74"/>
                  </a:moveTo>
                  <a:cubicBezTo>
                    <a:pt x="49" y="74"/>
                    <a:pt x="49" y="73"/>
                    <a:pt x="49" y="73"/>
                  </a:cubicBezTo>
                  <a:cubicBezTo>
                    <a:pt x="49" y="73"/>
                    <a:pt x="50" y="73"/>
                    <a:pt x="50" y="74"/>
                  </a:cubicBezTo>
                  <a:close/>
                  <a:moveTo>
                    <a:pt x="50" y="73"/>
                  </a:move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49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  <a:moveTo>
                    <a:pt x="44" y="77"/>
                  </a:move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lose/>
                  <a:moveTo>
                    <a:pt x="48" y="75"/>
                  </a:moveTo>
                  <a:cubicBezTo>
                    <a:pt x="48" y="75"/>
                    <a:pt x="48" y="75"/>
                    <a:pt x="48" y="75"/>
                  </a:cubicBezTo>
                  <a:cubicBezTo>
                    <a:pt x="48" y="75"/>
                    <a:pt x="48" y="75"/>
                    <a:pt x="49" y="75"/>
                  </a:cubicBezTo>
                  <a:cubicBezTo>
                    <a:pt x="48" y="75"/>
                    <a:pt x="48" y="75"/>
                    <a:pt x="48" y="75"/>
                  </a:cubicBezTo>
                  <a:close/>
                  <a:moveTo>
                    <a:pt x="44" y="78"/>
                  </a:moveTo>
                  <a:cubicBezTo>
                    <a:pt x="44" y="78"/>
                    <a:pt x="44" y="78"/>
                    <a:pt x="45" y="79"/>
                  </a:cubicBezTo>
                  <a:cubicBezTo>
                    <a:pt x="44" y="79"/>
                    <a:pt x="44" y="78"/>
                    <a:pt x="44" y="78"/>
                  </a:cubicBezTo>
                  <a:close/>
                  <a:moveTo>
                    <a:pt x="46" y="77"/>
                  </a:moveTo>
                  <a:cubicBezTo>
                    <a:pt x="46" y="78"/>
                    <a:pt x="46" y="78"/>
                    <a:pt x="46" y="78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lose/>
                  <a:moveTo>
                    <a:pt x="49" y="76"/>
                  </a:moveTo>
                  <a:cubicBezTo>
                    <a:pt x="49" y="76"/>
                    <a:pt x="50" y="76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lose/>
                  <a:moveTo>
                    <a:pt x="46" y="77"/>
                  </a:moveTo>
                  <a:cubicBezTo>
                    <a:pt x="47" y="77"/>
                    <a:pt x="47" y="78"/>
                    <a:pt x="47" y="78"/>
                  </a:cubicBezTo>
                  <a:cubicBezTo>
                    <a:pt x="47" y="78"/>
                    <a:pt x="47" y="77"/>
                    <a:pt x="46" y="77"/>
                  </a:cubicBezTo>
                  <a:close/>
                  <a:moveTo>
                    <a:pt x="48" y="77"/>
                  </a:moveTo>
                  <a:cubicBezTo>
                    <a:pt x="48" y="76"/>
                    <a:pt x="49" y="77"/>
                    <a:pt x="49" y="77"/>
                  </a:cubicBezTo>
                  <a:cubicBezTo>
                    <a:pt x="48" y="77"/>
                    <a:pt x="48" y="77"/>
                    <a:pt x="48" y="77"/>
                  </a:cubicBezTo>
                  <a:close/>
                  <a:moveTo>
                    <a:pt x="46" y="78"/>
                  </a:moveTo>
                  <a:cubicBezTo>
                    <a:pt x="46" y="78"/>
                    <a:pt x="47" y="78"/>
                    <a:pt x="47" y="78"/>
                  </a:cubicBezTo>
                  <a:cubicBezTo>
                    <a:pt x="47" y="78"/>
                    <a:pt x="47" y="78"/>
                    <a:pt x="46" y="78"/>
                  </a:cubicBezTo>
                  <a:close/>
                  <a:moveTo>
                    <a:pt x="46" y="80"/>
                  </a:moveTo>
                  <a:cubicBezTo>
                    <a:pt x="46" y="80"/>
                    <a:pt x="46" y="80"/>
                    <a:pt x="46" y="80"/>
                  </a:cubicBezTo>
                  <a:cubicBezTo>
                    <a:pt x="46" y="79"/>
                    <a:pt x="46" y="80"/>
                    <a:pt x="46" y="80"/>
                  </a:cubicBezTo>
                  <a:close/>
                  <a:moveTo>
                    <a:pt x="48" y="79"/>
                  </a:moveTo>
                  <a:cubicBezTo>
                    <a:pt x="48" y="79"/>
                    <a:pt x="48" y="79"/>
                    <a:pt x="48" y="80"/>
                  </a:cubicBezTo>
                  <a:cubicBezTo>
                    <a:pt x="48" y="80"/>
                    <a:pt x="48" y="80"/>
                    <a:pt x="47" y="80"/>
                  </a:cubicBezTo>
                  <a:cubicBezTo>
                    <a:pt x="47" y="80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8" y="79"/>
                  </a:cubicBezTo>
                  <a:cubicBezTo>
                    <a:pt x="48" y="79"/>
                    <a:pt x="47" y="79"/>
                    <a:pt x="48" y="79"/>
                  </a:cubicBezTo>
                  <a:close/>
                  <a:moveTo>
                    <a:pt x="52" y="77"/>
                  </a:move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lose/>
                  <a:moveTo>
                    <a:pt x="49" y="79"/>
                  </a:moveTo>
                  <a:cubicBezTo>
                    <a:pt x="48" y="79"/>
                    <a:pt x="49" y="79"/>
                    <a:pt x="49" y="79"/>
                  </a:cubicBezTo>
                  <a:cubicBezTo>
                    <a:pt x="49" y="79"/>
                    <a:pt x="48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9"/>
                    <a:pt x="49" y="80"/>
                    <a:pt x="49" y="79"/>
                  </a:cubicBezTo>
                  <a:close/>
                  <a:moveTo>
                    <a:pt x="46" y="81"/>
                  </a:move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lose/>
                  <a:moveTo>
                    <a:pt x="47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7" y="80"/>
                    <a:pt x="48" y="81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7" y="81"/>
                    <a:pt x="47" y="81"/>
                    <a:pt x="47" y="80"/>
                  </a:cubicBezTo>
                  <a:close/>
                  <a:moveTo>
                    <a:pt x="51" y="78"/>
                  </a:moveTo>
                  <a:cubicBezTo>
                    <a:pt x="51" y="79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lose/>
                  <a:moveTo>
                    <a:pt x="48" y="80"/>
                  </a:moveTo>
                  <a:cubicBezTo>
                    <a:pt x="48" y="80"/>
                    <a:pt x="48" y="81"/>
                    <a:pt x="49" y="81"/>
                  </a:cubicBezTo>
                  <a:cubicBezTo>
                    <a:pt x="48" y="81"/>
                    <a:pt x="48" y="80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lose/>
                  <a:moveTo>
                    <a:pt x="50" y="81"/>
                  </a:moveTo>
                  <a:cubicBezTo>
                    <a:pt x="50" y="81"/>
                    <a:pt x="49" y="80"/>
                    <a:pt x="49" y="80"/>
                  </a:cubicBezTo>
                  <a:cubicBezTo>
                    <a:pt x="49" y="80"/>
                    <a:pt x="50" y="81"/>
                    <a:pt x="50" y="81"/>
                  </a:cubicBezTo>
                  <a:close/>
                  <a:moveTo>
                    <a:pt x="52" y="78"/>
                  </a:moveTo>
                  <a:cubicBezTo>
                    <a:pt x="52" y="78"/>
                    <a:pt x="52" y="78"/>
                    <a:pt x="52" y="79"/>
                  </a:cubicBezTo>
                  <a:cubicBezTo>
                    <a:pt x="52" y="79"/>
                    <a:pt x="52" y="78"/>
                    <a:pt x="52" y="78"/>
                  </a:cubicBezTo>
                  <a:close/>
                  <a:moveTo>
                    <a:pt x="47" y="82"/>
                  </a:move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6" y="82"/>
                    <a:pt x="46" y="82"/>
                    <a:pt x="47" y="82"/>
                  </a:cubicBezTo>
                  <a:close/>
                  <a:moveTo>
                    <a:pt x="49" y="81"/>
                  </a:moveTo>
                  <a:cubicBezTo>
                    <a:pt x="49" y="81"/>
                    <a:pt x="49" y="81"/>
                    <a:pt x="49" y="81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80"/>
                    <a:pt x="49" y="81"/>
                    <a:pt x="49" y="81"/>
                  </a:cubicBezTo>
                  <a:cubicBezTo>
                    <a:pt x="49" y="81"/>
                    <a:pt x="49" y="81"/>
                    <a:pt x="49" y="81"/>
                  </a:cubicBezTo>
                  <a:close/>
                  <a:moveTo>
                    <a:pt x="52" y="80"/>
                  </a:move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1" y="80"/>
                    <a:pt x="52" y="80"/>
                  </a:cubicBezTo>
                  <a:close/>
                  <a:moveTo>
                    <a:pt x="48" y="83"/>
                  </a:moveTo>
                  <a:cubicBezTo>
                    <a:pt x="48" y="83"/>
                    <a:pt x="48" y="83"/>
                    <a:pt x="48" y="82"/>
                  </a:cubicBezTo>
                  <a:cubicBezTo>
                    <a:pt x="48" y="82"/>
                    <a:pt x="48" y="83"/>
                    <a:pt x="48" y="83"/>
                  </a:cubicBezTo>
                  <a:close/>
                  <a:moveTo>
                    <a:pt x="57" y="77"/>
                  </a:moveTo>
                  <a:cubicBezTo>
                    <a:pt x="57" y="77"/>
                    <a:pt x="57" y="77"/>
                    <a:pt x="57" y="77"/>
                  </a:cubicBezTo>
                  <a:cubicBezTo>
                    <a:pt x="57" y="77"/>
                    <a:pt x="57" y="77"/>
                    <a:pt x="56" y="77"/>
                  </a:cubicBezTo>
                  <a:cubicBezTo>
                    <a:pt x="57" y="77"/>
                    <a:pt x="57" y="77"/>
                    <a:pt x="57" y="77"/>
                  </a:cubicBezTo>
                  <a:close/>
                  <a:moveTo>
                    <a:pt x="53" y="79"/>
                  </a:moveTo>
                  <a:cubicBezTo>
                    <a:pt x="53" y="79"/>
                    <a:pt x="53" y="79"/>
                    <a:pt x="53" y="80"/>
                  </a:cubicBezTo>
                  <a:cubicBezTo>
                    <a:pt x="53" y="80"/>
                    <a:pt x="53" y="79"/>
                    <a:pt x="53" y="79"/>
                  </a:cubicBezTo>
                  <a:close/>
                  <a:moveTo>
                    <a:pt x="56" y="78"/>
                  </a:moveTo>
                  <a:cubicBezTo>
                    <a:pt x="56" y="78"/>
                    <a:pt x="56" y="78"/>
                    <a:pt x="56" y="78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6" y="78"/>
                    <a:pt x="56" y="78"/>
                    <a:pt x="56" y="78"/>
                  </a:cubicBezTo>
                  <a:close/>
                  <a:moveTo>
                    <a:pt x="52" y="81"/>
                  </a:move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lose/>
                  <a:moveTo>
                    <a:pt x="56" y="78"/>
                  </a:move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6" y="79"/>
                    <a:pt x="56" y="78"/>
                  </a:cubicBezTo>
                  <a:close/>
                  <a:moveTo>
                    <a:pt x="51" y="82"/>
                  </a:move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2"/>
                  </a:cubicBezTo>
                  <a:close/>
                  <a:moveTo>
                    <a:pt x="49" y="84"/>
                  </a:moveTo>
                  <a:cubicBezTo>
                    <a:pt x="49" y="84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4"/>
                  </a:cubicBezTo>
                  <a:close/>
                  <a:moveTo>
                    <a:pt x="57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lose/>
                  <a:moveTo>
                    <a:pt x="50" y="85"/>
                  </a:moveTo>
                  <a:cubicBezTo>
                    <a:pt x="49" y="85"/>
                    <a:pt x="49" y="85"/>
                    <a:pt x="49" y="84"/>
                  </a:cubicBezTo>
                  <a:cubicBezTo>
                    <a:pt x="49" y="84"/>
                    <a:pt x="50" y="85"/>
                    <a:pt x="50" y="85"/>
                  </a:cubicBezTo>
                  <a:close/>
                  <a:moveTo>
                    <a:pt x="50" y="85"/>
                  </a:moveTo>
                  <a:cubicBezTo>
                    <a:pt x="50" y="85"/>
                    <a:pt x="50" y="86"/>
                    <a:pt x="50" y="86"/>
                  </a:cubicBezTo>
                  <a:cubicBezTo>
                    <a:pt x="50" y="86"/>
                    <a:pt x="50" y="85"/>
                    <a:pt x="50" y="85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5"/>
                    <a:pt x="50" y="85"/>
                    <a:pt x="50" y="85"/>
                  </a:cubicBezTo>
                  <a:close/>
                  <a:moveTo>
                    <a:pt x="50" y="85"/>
                  </a:moveTo>
                  <a:cubicBezTo>
                    <a:pt x="50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1" y="85"/>
                    <a:pt x="50" y="85"/>
                    <a:pt x="50" y="85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53" y="85"/>
                  </a:move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lose/>
                  <a:moveTo>
                    <a:pt x="51" y="87"/>
                  </a:move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6"/>
                  </a:cubicBezTo>
                  <a:cubicBezTo>
                    <a:pt x="51" y="86"/>
                    <a:pt x="51" y="87"/>
                    <a:pt x="51" y="87"/>
                  </a:cubicBezTo>
                  <a:close/>
                  <a:moveTo>
                    <a:pt x="55" y="85"/>
                  </a:moveTo>
                  <a:cubicBezTo>
                    <a:pt x="55" y="85"/>
                    <a:pt x="55" y="85"/>
                    <a:pt x="55" y="84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lose/>
                  <a:moveTo>
                    <a:pt x="62" y="85"/>
                  </a:moveTo>
                  <a:cubicBezTo>
                    <a:pt x="62" y="85"/>
                    <a:pt x="62" y="85"/>
                    <a:pt x="62" y="86"/>
                  </a:cubicBezTo>
                  <a:cubicBezTo>
                    <a:pt x="61" y="84"/>
                    <a:pt x="60" y="83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3"/>
                    <a:pt x="61" y="84"/>
                    <a:pt x="62" y="85"/>
                  </a:cubicBezTo>
                  <a:cubicBezTo>
                    <a:pt x="62" y="85"/>
                    <a:pt x="61" y="85"/>
                    <a:pt x="62" y="85"/>
                  </a:cubicBezTo>
                  <a:close/>
                  <a:moveTo>
                    <a:pt x="53" y="88"/>
                  </a:moveTo>
                  <a:cubicBezTo>
                    <a:pt x="53" y="88"/>
                    <a:pt x="53" y="87"/>
                    <a:pt x="53" y="87"/>
                  </a:cubicBezTo>
                  <a:cubicBezTo>
                    <a:pt x="53" y="88"/>
                    <a:pt x="53" y="88"/>
                    <a:pt x="54" y="88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3" y="88"/>
                    <a:pt x="54" y="88"/>
                    <a:pt x="54" y="88"/>
                  </a:cubicBezTo>
                  <a:cubicBezTo>
                    <a:pt x="53" y="88"/>
                    <a:pt x="53" y="88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4" y="88"/>
                    <a:pt x="53" y="88"/>
                  </a:cubicBezTo>
                  <a:close/>
                  <a:moveTo>
                    <a:pt x="54" y="89"/>
                  </a:move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9"/>
                    <a:pt x="54" y="90"/>
                  </a:cubicBezTo>
                  <a:cubicBezTo>
                    <a:pt x="54" y="90"/>
                    <a:pt x="54" y="89"/>
                    <a:pt x="54" y="90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4" y="89"/>
                    <a:pt x="53" y="89"/>
                    <a:pt x="53" y="88"/>
                  </a:cubicBezTo>
                  <a:cubicBezTo>
                    <a:pt x="54" y="89"/>
                    <a:pt x="54" y="89"/>
                    <a:pt x="54" y="88"/>
                  </a:cubicBezTo>
                  <a:cubicBezTo>
                    <a:pt x="54" y="88"/>
                    <a:pt x="54" y="89"/>
                    <a:pt x="54" y="89"/>
                  </a:cubicBezTo>
                  <a:close/>
                  <a:moveTo>
                    <a:pt x="56" y="87"/>
                  </a:move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7" y="87"/>
                    <a:pt x="57" y="88"/>
                  </a:cubicBezTo>
                  <a:cubicBezTo>
                    <a:pt x="56" y="88"/>
                    <a:pt x="56" y="87"/>
                    <a:pt x="56" y="87"/>
                  </a:cubicBezTo>
                  <a:close/>
                  <a:moveTo>
                    <a:pt x="54" y="88"/>
                  </a:move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8"/>
                    <a:pt x="54" y="88"/>
                  </a:cubicBezTo>
                  <a:close/>
                  <a:moveTo>
                    <a:pt x="54" y="90"/>
                  </a:moveTo>
                  <a:cubicBezTo>
                    <a:pt x="54" y="90"/>
                    <a:pt x="53" y="89"/>
                    <a:pt x="53" y="89"/>
                  </a:cubicBezTo>
                  <a:cubicBezTo>
                    <a:pt x="53" y="89"/>
                    <a:pt x="54" y="89"/>
                    <a:pt x="54" y="90"/>
                  </a:cubicBezTo>
                  <a:close/>
                  <a:moveTo>
                    <a:pt x="53" y="90"/>
                  </a:moveTo>
                  <a:cubicBezTo>
                    <a:pt x="53" y="90"/>
                    <a:pt x="53" y="90"/>
                    <a:pt x="53" y="89"/>
                  </a:cubicBezTo>
                  <a:cubicBezTo>
                    <a:pt x="53" y="89"/>
                    <a:pt x="54" y="90"/>
                    <a:pt x="53" y="90"/>
                  </a:cubicBezTo>
                  <a:close/>
                  <a:moveTo>
                    <a:pt x="57" y="89"/>
                  </a:moveTo>
                  <a:cubicBezTo>
                    <a:pt x="57" y="89"/>
                    <a:pt x="57" y="89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lose/>
                  <a:moveTo>
                    <a:pt x="54" y="91"/>
                  </a:move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1"/>
                  </a:cubicBezTo>
                  <a:close/>
                  <a:moveTo>
                    <a:pt x="55" y="90"/>
                  </a:move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lose/>
                  <a:moveTo>
                    <a:pt x="54" y="91"/>
                  </a:moveTo>
                  <a:cubicBezTo>
                    <a:pt x="54" y="92"/>
                    <a:pt x="55" y="92"/>
                    <a:pt x="55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2"/>
                  </a:cubicBezTo>
                  <a:cubicBezTo>
                    <a:pt x="54" y="91"/>
                    <a:pt x="54" y="91"/>
                    <a:pt x="54" y="91"/>
                  </a:cubicBezTo>
                  <a:close/>
                  <a:moveTo>
                    <a:pt x="55" y="91"/>
                  </a:move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5" y="91"/>
                    <a:pt x="55" y="91"/>
                  </a:cubicBezTo>
                  <a:close/>
                  <a:moveTo>
                    <a:pt x="58" y="89"/>
                  </a:moveTo>
                  <a:cubicBezTo>
                    <a:pt x="58" y="90"/>
                    <a:pt x="59" y="90"/>
                    <a:pt x="59" y="91"/>
                  </a:cubicBezTo>
                  <a:cubicBezTo>
                    <a:pt x="58" y="91"/>
                    <a:pt x="58" y="90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lose/>
                  <a:moveTo>
                    <a:pt x="57" y="91"/>
                  </a:moveTo>
                  <a:cubicBezTo>
                    <a:pt x="57" y="91"/>
                    <a:pt x="57" y="90"/>
                    <a:pt x="57" y="91"/>
                  </a:cubicBezTo>
                  <a:cubicBezTo>
                    <a:pt x="57" y="91"/>
                    <a:pt x="57" y="91"/>
                    <a:pt x="57" y="90"/>
                  </a:cubicBezTo>
                  <a:cubicBezTo>
                    <a:pt x="57" y="90"/>
                    <a:pt x="57" y="91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lose/>
                  <a:moveTo>
                    <a:pt x="57" y="91"/>
                  </a:moveTo>
                  <a:cubicBezTo>
                    <a:pt x="57" y="91"/>
                    <a:pt x="57" y="91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7" y="91"/>
                    <a:pt x="57" y="91"/>
                    <a:pt x="57" y="91"/>
                  </a:cubicBezTo>
                  <a:close/>
                  <a:moveTo>
                    <a:pt x="56" y="91"/>
                  </a:moveTo>
                  <a:cubicBezTo>
                    <a:pt x="56" y="91"/>
                    <a:pt x="57" y="92"/>
                    <a:pt x="57" y="92"/>
                  </a:cubicBezTo>
                  <a:cubicBezTo>
                    <a:pt x="57" y="92"/>
                    <a:pt x="56" y="91"/>
                    <a:pt x="56" y="91"/>
                  </a:cubicBezTo>
                  <a:close/>
                  <a:moveTo>
                    <a:pt x="57" y="92"/>
                  </a:moveTo>
                  <a:cubicBezTo>
                    <a:pt x="57" y="92"/>
                    <a:pt x="57" y="92"/>
                    <a:pt x="57" y="92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7" y="92"/>
                    <a:pt x="57" y="92"/>
                    <a:pt x="57" y="92"/>
                  </a:cubicBezTo>
                  <a:close/>
                  <a:moveTo>
                    <a:pt x="58" y="92"/>
                  </a:moveTo>
                  <a:cubicBezTo>
                    <a:pt x="58" y="92"/>
                    <a:pt x="58" y="92"/>
                    <a:pt x="58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92"/>
                    <a:pt x="59" y="93"/>
                    <a:pt x="59" y="93"/>
                  </a:cubicBezTo>
                  <a:cubicBezTo>
                    <a:pt x="59" y="94"/>
                    <a:pt x="60" y="94"/>
                    <a:pt x="60" y="95"/>
                  </a:cubicBezTo>
                  <a:cubicBezTo>
                    <a:pt x="59" y="94"/>
                    <a:pt x="58" y="92"/>
                    <a:pt x="58" y="91"/>
                  </a:cubicBezTo>
                  <a:cubicBezTo>
                    <a:pt x="58" y="91"/>
                    <a:pt x="58" y="92"/>
                    <a:pt x="58" y="92"/>
                  </a:cubicBezTo>
                  <a:close/>
                  <a:moveTo>
                    <a:pt x="55" y="93"/>
                  </a:moveTo>
                  <a:cubicBezTo>
                    <a:pt x="55" y="93"/>
                    <a:pt x="55" y="93"/>
                    <a:pt x="55" y="94"/>
                  </a:cubicBezTo>
                  <a:cubicBezTo>
                    <a:pt x="55" y="94"/>
                    <a:pt x="56" y="94"/>
                    <a:pt x="55" y="94"/>
                  </a:cubicBezTo>
                  <a:cubicBezTo>
                    <a:pt x="55" y="94"/>
                    <a:pt x="55" y="94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lose/>
                  <a:moveTo>
                    <a:pt x="58" y="93"/>
                  </a:moveTo>
                  <a:cubicBezTo>
                    <a:pt x="58" y="92"/>
                    <a:pt x="57" y="92"/>
                    <a:pt x="57" y="92"/>
                  </a:cubicBezTo>
                  <a:cubicBezTo>
                    <a:pt x="57" y="92"/>
                    <a:pt x="58" y="92"/>
                    <a:pt x="58" y="93"/>
                  </a:cubicBezTo>
                  <a:close/>
                  <a:moveTo>
                    <a:pt x="56" y="93"/>
                  </a:move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lose/>
                  <a:moveTo>
                    <a:pt x="56" y="94"/>
                  </a:moveTo>
                  <a:cubicBezTo>
                    <a:pt x="56" y="94"/>
                    <a:pt x="56" y="94"/>
                    <a:pt x="55" y="94"/>
                  </a:cubicBezTo>
                  <a:cubicBezTo>
                    <a:pt x="56" y="93"/>
                    <a:pt x="56" y="94"/>
                    <a:pt x="56" y="94"/>
                  </a:cubicBezTo>
                  <a:close/>
                  <a:moveTo>
                    <a:pt x="60" y="90"/>
                  </a:moveTo>
                  <a:cubicBezTo>
                    <a:pt x="61" y="90"/>
                    <a:pt x="61" y="91"/>
                    <a:pt x="61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1"/>
                    <a:pt x="61" y="91"/>
                    <a:pt x="60" y="90"/>
                  </a:cubicBezTo>
                  <a:close/>
                  <a:moveTo>
                    <a:pt x="59" y="91"/>
                  </a:moveTo>
                  <a:cubicBezTo>
                    <a:pt x="59" y="92"/>
                    <a:pt x="59" y="92"/>
                    <a:pt x="59" y="92"/>
                  </a:cubicBezTo>
                  <a:cubicBezTo>
                    <a:pt x="59" y="92"/>
                    <a:pt x="59" y="92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lose/>
                  <a:moveTo>
                    <a:pt x="56" y="95"/>
                  </a:moveTo>
                  <a:cubicBezTo>
                    <a:pt x="55" y="94"/>
                    <a:pt x="55" y="94"/>
                    <a:pt x="55" y="94"/>
                  </a:cubicBezTo>
                  <a:cubicBezTo>
                    <a:pt x="56" y="94"/>
                    <a:pt x="56" y="95"/>
                    <a:pt x="56" y="95"/>
                  </a:cubicBezTo>
                  <a:close/>
                  <a:moveTo>
                    <a:pt x="58" y="93"/>
                  </a:move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8" y="93"/>
                  </a:cubicBezTo>
                  <a:close/>
                  <a:moveTo>
                    <a:pt x="57" y="95"/>
                  </a:moveTo>
                  <a:cubicBezTo>
                    <a:pt x="57" y="95"/>
                    <a:pt x="57" y="94"/>
                    <a:pt x="57" y="94"/>
                  </a:cubicBezTo>
                  <a:cubicBezTo>
                    <a:pt x="57" y="94"/>
                    <a:pt x="57" y="95"/>
                    <a:pt x="57" y="95"/>
                  </a:cubicBezTo>
                  <a:close/>
                  <a:moveTo>
                    <a:pt x="60" y="92"/>
                  </a:move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60" y="93"/>
                    <a:pt x="60" y="93"/>
                  </a:cubicBezTo>
                  <a:cubicBezTo>
                    <a:pt x="60" y="93"/>
                    <a:pt x="60" y="93"/>
                    <a:pt x="60" y="92"/>
                  </a:cubicBezTo>
                  <a:close/>
                  <a:moveTo>
                    <a:pt x="61" y="92"/>
                  </a:moveTo>
                  <a:cubicBezTo>
                    <a:pt x="61" y="92"/>
                    <a:pt x="61" y="92"/>
                    <a:pt x="62" y="92"/>
                  </a:cubicBezTo>
                  <a:cubicBezTo>
                    <a:pt x="62" y="92"/>
                    <a:pt x="61" y="92"/>
                    <a:pt x="61" y="92"/>
                  </a:cubicBezTo>
                  <a:close/>
                  <a:moveTo>
                    <a:pt x="59" y="96"/>
                  </a:moveTo>
                  <a:cubicBezTo>
                    <a:pt x="59" y="96"/>
                    <a:pt x="59" y="96"/>
                    <a:pt x="59" y="96"/>
                  </a:cubicBezTo>
                  <a:cubicBezTo>
                    <a:pt x="59" y="96"/>
                    <a:pt x="59" y="96"/>
                    <a:pt x="59" y="96"/>
                  </a:cubicBezTo>
                  <a:close/>
                  <a:moveTo>
                    <a:pt x="63" y="94"/>
                  </a:moveTo>
                  <a:cubicBezTo>
                    <a:pt x="63" y="94"/>
                    <a:pt x="63" y="93"/>
                    <a:pt x="63" y="93"/>
                  </a:cubicBezTo>
                  <a:cubicBezTo>
                    <a:pt x="63" y="93"/>
                    <a:pt x="63" y="93"/>
                    <a:pt x="63" y="94"/>
                  </a:cubicBezTo>
                  <a:close/>
                  <a:moveTo>
                    <a:pt x="63" y="94"/>
                  </a:moveTo>
                  <a:cubicBezTo>
                    <a:pt x="63" y="94"/>
                    <a:pt x="63" y="94"/>
                    <a:pt x="63" y="94"/>
                  </a:cubicBezTo>
                  <a:cubicBezTo>
                    <a:pt x="63" y="94"/>
                    <a:pt x="63" y="94"/>
                    <a:pt x="63" y="94"/>
                  </a:cubicBezTo>
                  <a:close/>
                  <a:moveTo>
                    <a:pt x="63" y="96"/>
                  </a:moveTo>
                  <a:cubicBezTo>
                    <a:pt x="63" y="96"/>
                    <a:pt x="63" y="95"/>
                    <a:pt x="63" y="95"/>
                  </a:cubicBezTo>
                  <a:cubicBezTo>
                    <a:pt x="63" y="95"/>
                    <a:pt x="63" y="96"/>
                    <a:pt x="63" y="96"/>
                  </a:cubicBezTo>
                  <a:close/>
                  <a:moveTo>
                    <a:pt x="60" y="97"/>
                  </a:moveTo>
                  <a:cubicBezTo>
                    <a:pt x="60" y="97"/>
                    <a:pt x="60" y="97"/>
                    <a:pt x="61" y="98"/>
                  </a:cubicBezTo>
                  <a:cubicBezTo>
                    <a:pt x="60" y="98"/>
                    <a:pt x="60" y="97"/>
                    <a:pt x="60" y="97"/>
                  </a:cubicBezTo>
                  <a:close/>
                  <a:moveTo>
                    <a:pt x="66" y="96"/>
                  </a:moveTo>
                  <a:cubicBezTo>
                    <a:pt x="66" y="96"/>
                    <a:pt x="65" y="96"/>
                    <a:pt x="65" y="95"/>
                  </a:cubicBezTo>
                  <a:cubicBezTo>
                    <a:pt x="65" y="95"/>
                    <a:pt x="65" y="96"/>
                    <a:pt x="65" y="96"/>
                  </a:cubicBezTo>
                  <a:cubicBezTo>
                    <a:pt x="65" y="96"/>
                    <a:pt x="65" y="95"/>
                    <a:pt x="65" y="95"/>
                  </a:cubicBezTo>
                  <a:cubicBezTo>
                    <a:pt x="65" y="95"/>
                    <a:pt x="65" y="95"/>
                    <a:pt x="65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5" y="95"/>
                    <a:pt x="65" y="95"/>
                    <a:pt x="66" y="95"/>
                  </a:cubicBezTo>
                  <a:cubicBezTo>
                    <a:pt x="65" y="95"/>
                    <a:pt x="65" y="96"/>
                    <a:pt x="66" y="96"/>
                  </a:cubicBezTo>
                  <a:cubicBezTo>
                    <a:pt x="66" y="96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5" y="96"/>
                  </a:cubicBezTo>
                  <a:cubicBezTo>
                    <a:pt x="65" y="96"/>
                    <a:pt x="66" y="96"/>
                    <a:pt x="66" y="96"/>
                  </a:cubicBezTo>
                  <a:close/>
                  <a:moveTo>
                    <a:pt x="63" y="96"/>
                  </a:moveTo>
                  <a:cubicBezTo>
                    <a:pt x="63" y="96"/>
                    <a:pt x="63" y="96"/>
                    <a:pt x="63" y="96"/>
                  </a:cubicBezTo>
                  <a:close/>
                  <a:moveTo>
                    <a:pt x="64" y="96"/>
                  </a:moveTo>
                  <a:cubicBezTo>
                    <a:pt x="64" y="96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5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lose/>
                  <a:moveTo>
                    <a:pt x="64" y="95"/>
                  </a:moveTo>
                  <a:cubicBezTo>
                    <a:pt x="65" y="95"/>
                    <a:pt x="65" y="96"/>
                    <a:pt x="65" y="96"/>
                  </a:cubicBezTo>
                  <a:cubicBezTo>
                    <a:pt x="65" y="96"/>
                    <a:pt x="65" y="95"/>
                    <a:pt x="64" y="95"/>
                  </a:cubicBezTo>
                  <a:close/>
                  <a:moveTo>
                    <a:pt x="65" y="95"/>
                  </a:moveTo>
                  <a:cubicBezTo>
                    <a:pt x="65" y="95"/>
                    <a:pt x="65" y="95"/>
                    <a:pt x="65" y="96"/>
                  </a:cubicBezTo>
                  <a:cubicBezTo>
                    <a:pt x="65" y="96"/>
                    <a:pt x="65" y="95"/>
                    <a:pt x="65" y="95"/>
                  </a:cubicBezTo>
                  <a:close/>
                  <a:moveTo>
                    <a:pt x="66" y="95"/>
                  </a:moveTo>
                  <a:cubicBezTo>
                    <a:pt x="66" y="95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5"/>
                  </a:cubicBezTo>
                  <a:close/>
                  <a:moveTo>
                    <a:pt x="67" y="94"/>
                  </a:moveTo>
                  <a:cubicBezTo>
                    <a:pt x="67" y="94"/>
                    <a:pt x="67" y="94"/>
                    <a:pt x="67" y="94"/>
                  </a:cubicBezTo>
                  <a:cubicBezTo>
                    <a:pt x="67" y="94"/>
                    <a:pt x="67" y="94"/>
                    <a:pt x="67" y="95"/>
                  </a:cubicBezTo>
                  <a:cubicBezTo>
                    <a:pt x="67" y="95"/>
                    <a:pt x="66" y="94"/>
                    <a:pt x="66" y="94"/>
                  </a:cubicBezTo>
                  <a:cubicBezTo>
                    <a:pt x="67" y="94"/>
                    <a:pt x="67" y="94"/>
                    <a:pt x="67" y="94"/>
                  </a:cubicBezTo>
                  <a:close/>
                  <a:moveTo>
                    <a:pt x="62" y="99"/>
                  </a:moveTo>
                  <a:cubicBezTo>
                    <a:pt x="62" y="99"/>
                    <a:pt x="61" y="98"/>
                    <a:pt x="61" y="98"/>
                  </a:cubicBezTo>
                  <a:cubicBezTo>
                    <a:pt x="61" y="98"/>
                    <a:pt x="61" y="98"/>
                    <a:pt x="62" y="99"/>
                  </a:cubicBezTo>
                  <a:close/>
                  <a:moveTo>
                    <a:pt x="65" y="96"/>
                  </a:moveTo>
                  <a:cubicBezTo>
                    <a:pt x="65" y="96"/>
                    <a:pt x="65" y="96"/>
                    <a:pt x="65" y="96"/>
                  </a:cubicBezTo>
                  <a:cubicBezTo>
                    <a:pt x="65" y="96"/>
                    <a:pt x="65" y="96"/>
                    <a:pt x="65" y="96"/>
                  </a:cubicBezTo>
                  <a:close/>
                  <a:moveTo>
                    <a:pt x="64" y="96"/>
                  </a:moveTo>
                  <a:cubicBezTo>
                    <a:pt x="64" y="96"/>
                    <a:pt x="64" y="97"/>
                    <a:pt x="64" y="97"/>
                  </a:cubicBezTo>
                  <a:cubicBezTo>
                    <a:pt x="64" y="97"/>
                    <a:pt x="64" y="97"/>
                    <a:pt x="64" y="96"/>
                  </a:cubicBezTo>
                  <a:close/>
                  <a:moveTo>
                    <a:pt x="59" y="101"/>
                  </a:moveTo>
                  <a:cubicBezTo>
                    <a:pt x="59" y="101"/>
                    <a:pt x="59" y="101"/>
                    <a:pt x="59" y="100"/>
                  </a:cubicBezTo>
                  <a:cubicBezTo>
                    <a:pt x="59" y="100"/>
                    <a:pt x="59" y="101"/>
                    <a:pt x="59" y="101"/>
                  </a:cubicBezTo>
                  <a:close/>
                  <a:moveTo>
                    <a:pt x="62" y="99"/>
                  </a:moveTo>
                  <a:cubicBezTo>
                    <a:pt x="62" y="98"/>
                    <a:pt x="62" y="99"/>
                    <a:pt x="62" y="98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2" y="99"/>
                    <a:pt x="62" y="99"/>
                    <a:pt x="62" y="99"/>
                  </a:cubicBezTo>
                  <a:close/>
                  <a:moveTo>
                    <a:pt x="60" y="101"/>
                  </a:move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60" y="101"/>
                  </a:cubicBezTo>
                  <a:close/>
                  <a:moveTo>
                    <a:pt x="65" y="99"/>
                  </a:moveTo>
                  <a:cubicBezTo>
                    <a:pt x="65" y="98"/>
                    <a:pt x="64" y="98"/>
                    <a:pt x="64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8"/>
                    <a:pt x="65" y="98"/>
                    <a:pt x="65" y="99"/>
                  </a:cubicBezTo>
                  <a:cubicBezTo>
                    <a:pt x="65" y="99"/>
                    <a:pt x="65" y="99"/>
                    <a:pt x="65" y="99"/>
                  </a:cubicBezTo>
                  <a:close/>
                  <a:moveTo>
                    <a:pt x="67" y="97"/>
                  </a:moveTo>
                  <a:cubicBezTo>
                    <a:pt x="67" y="97"/>
                    <a:pt x="67" y="97"/>
                    <a:pt x="68" y="97"/>
                  </a:cubicBezTo>
                  <a:cubicBezTo>
                    <a:pt x="68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lose/>
                  <a:moveTo>
                    <a:pt x="64" y="99"/>
                  </a:moveTo>
                  <a:cubicBezTo>
                    <a:pt x="64" y="99"/>
                    <a:pt x="64" y="99"/>
                    <a:pt x="64" y="99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4" y="99"/>
                    <a:pt x="64" y="99"/>
                    <a:pt x="64" y="99"/>
                  </a:cubicBezTo>
                  <a:close/>
                  <a:moveTo>
                    <a:pt x="67" y="98"/>
                  </a:moveTo>
                  <a:cubicBezTo>
                    <a:pt x="67" y="98"/>
                    <a:pt x="68" y="98"/>
                    <a:pt x="68" y="97"/>
                  </a:cubicBezTo>
                  <a:cubicBezTo>
                    <a:pt x="68" y="98"/>
                    <a:pt x="68" y="98"/>
                    <a:pt x="68" y="98"/>
                  </a:cubicBezTo>
                  <a:cubicBezTo>
                    <a:pt x="68" y="98"/>
                    <a:pt x="68" y="98"/>
                    <a:pt x="68" y="98"/>
                  </a:cubicBezTo>
                  <a:cubicBezTo>
                    <a:pt x="68" y="98"/>
                    <a:pt x="67" y="98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8" y="97"/>
                    <a:pt x="67" y="98"/>
                  </a:cubicBezTo>
                  <a:close/>
                  <a:moveTo>
                    <a:pt x="68" y="97"/>
                  </a:moveTo>
                  <a:cubicBezTo>
                    <a:pt x="68" y="97"/>
                    <a:pt x="68" y="97"/>
                    <a:pt x="68" y="97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68" y="96"/>
                    <a:pt x="68" y="97"/>
                    <a:pt x="68" y="97"/>
                  </a:cubicBezTo>
                  <a:close/>
                  <a:moveTo>
                    <a:pt x="67" y="98"/>
                  </a:moveTo>
                  <a:cubicBezTo>
                    <a:pt x="67" y="97"/>
                    <a:pt x="67" y="98"/>
                    <a:pt x="67" y="98"/>
                  </a:cubicBezTo>
                  <a:cubicBezTo>
                    <a:pt x="66" y="97"/>
                    <a:pt x="67" y="97"/>
                    <a:pt x="67" y="97"/>
                  </a:cubicBezTo>
                  <a:cubicBezTo>
                    <a:pt x="67" y="98"/>
                    <a:pt x="67" y="98"/>
                    <a:pt x="67" y="98"/>
                  </a:cubicBezTo>
                  <a:cubicBezTo>
                    <a:pt x="67" y="98"/>
                    <a:pt x="67" y="98"/>
                    <a:pt x="67" y="98"/>
                  </a:cubicBezTo>
                  <a:close/>
                  <a:moveTo>
                    <a:pt x="64" y="100"/>
                  </a:moveTo>
                  <a:cubicBezTo>
                    <a:pt x="64" y="101"/>
                    <a:pt x="64" y="101"/>
                    <a:pt x="64" y="10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100"/>
                    <a:pt x="63" y="100"/>
                    <a:pt x="64" y="100"/>
                  </a:cubicBezTo>
                  <a:close/>
                  <a:moveTo>
                    <a:pt x="66" y="98"/>
                  </a:moveTo>
                  <a:cubicBezTo>
                    <a:pt x="66" y="98"/>
                    <a:pt x="66" y="98"/>
                    <a:pt x="67" y="99"/>
                  </a:cubicBezTo>
                  <a:cubicBezTo>
                    <a:pt x="66" y="99"/>
                    <a:pt x="66" y="98"/>
                    <a:pt x="66" y="98"/>
                  </a:cubicBezTo>
                  <a:close/>
                  <a:moveTo>
                    <a:pt x="67" y="98"/>
                  </a:moveTo>
                  <a:cubicBezTo>
                    <a:pt x="67" y="98"/>
                    <a:pt x="67" y="98"/>
                    <a:pt x="67" y="99"/>
                  </a:cubicBezTo>
                  <a:cubicBezTo>
                    <a:pt x="67" y="99"/>
                    <a:pt x="67" y="98"/>
                    <a:pt x="67" y="98"/>
                  </a:cubicBezTo>
                  <a:close/>
                  <a:moveTo>
                    <a:pt x="65" y="100"/>
                  </a:moveTo>
                  <a:cubicBezTo>
                    <a:pt x="65" y="100"/>
                    <a:pt x="65" y="100"/>
                    <a:pt x="65" y="100"/>
                  </a:cubicBezTo>
                  <a:cubicBezTo>
                    <a:pt x="65" y="100"/>
                    <a:pt x="65" y="100"/>
                    <a:pt x="65" y="101"/>
                  </a:cubicBezTo>
                  <a:cubicBezTo>
                    <a:pt x="66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6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0"/>
                    <a:pt x="65" y="101"/>
                    <a:pt x="65" y="100"/>
                  </a:cubicBezTo>
                  <a:cubicBezTo>
                    <a:pt x="65" y="100"/>
                    <a:pt x="65" y="100"/>
                    <a:pt x="65" y="101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65" y="100"/>
                    <a:pt x="65" y="100"/>
                    <a:pt x="65" y="100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99"/>
                    <a:pt x="67" y="98"/>
                  </a:cubicBezTo>
                  <a:cubicBezTo>
                    <a:pt x="68" y="99"/>
                    <a:pt x="68" y="99"/>
                    <a:pt x="68" y="100"/>
                  </a:cubicBezTo>
                  <a:close/>
                  <a:moveTo>
                    <a:pt x="66" y="100"/>
                  </a:moveTo>
                  <a:cubicBezTo>
                    <a:pt x="66" y="100"/>
                    <a:pt x="65" y="100"/>
                    <a:pt x="65" y="99"/>
                  </a:cubicBezTo>
                  <a:cubicBezTo>
                    <a:pt x="66" y="100"/>
                    <a:pt x="66" y="100"/>
                    <a:pt x="66" y="100"/>
                  </a:cubicBezTo>
                  <a:close/>
                  <a:moveTo>
                    <a:pt x="69" y="99"/>
                  </a:moveTo>
                  <a:cubicBezTo>
                    <a:pt x="69" y="98"/>
                    <a:pt x="69" y="98"/>
                    <a:pt x="69" y="98"/>
                  </a:cubicBezTo>
                  <a:cubicBezTo>
                    <a:pt x="69" y="98"/>
                    <a:pt x="69" y="98"/>
                    <a:pt x="69" y="99"/>
                  </a:cubicBezTo>
                  <a:close/>
                  <a:moveTo>
                    <a:pt x="66" y="101"/>
                  </a:moveTo>
                  <a:cubicBezTo>
                    <a:pt x="66" y="101"/>
                    <a:pt x="66" y="101"/>
                    <a:pt x="65" y="101"/>
                  </a:cubicBezTo>
                  <a:cubicBezTo>
                    <a:pt x="66" y="101"/>
                    <a:pt x="66" y="101"/>
                    <a:pt x="66" y="101"/>
                  </a:cubicBezTo>
                  <a:close/>
                  <a:moveTo>
                    <a:pt x="67" y="100"/>
                  </a:moveTo>
                  <a:cubicBezTo>
                    <a:pt x="67" y="100"/>
                    <a:pt x="67" y="101"/>
                    <a:pt x="67" y="101"/>
                  </a:cubicBezTo>
                  <a:cubicBezTo>
                    <a:pt x="67" y="101"/>
                    <a:pt x="67" y="100"/>
                    <a:pt x="66" y="101"/>
                  </a:cubicBezTo>
                  <a:cubicBezTo>
                    <a:pt x="66" y="100"/>
                    <a:pt x="67" y="100"/>
                    <a:pt x="66" y="100"/>
                  </a:cubicBezTo>
                  <a:cubicBezTo>
                    <a:pt x="67" y="100"/>
                    <a:pt x="67" y="100"/>
                    <a:pt x="67" y="100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100"/>
                    <a:pt x="67" y="100"/>
                  </a:cubicBezTo>
                  <a:cubicBezTo>
                    <a:pt x="67" y="100"/>
                    <a:pt x="67" y="100"/>
                    <a:pt x="68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7" y="100"/>
                    <a:pt x="67" y="100"/>
                    <a:pt x="68" y="100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100"/>
                    <a:pt x="70" y="100"/>
                  </a:cubicBezTo>
                  <a:cubicBezTo>
                    <a:pt x="69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65" y="103"/>
                  </a:moveTo>
                  <a:cubicBezTo>
                    <a:pt x="65" y="103"/>
                    <a:pt x="65" y="103"/>
                    <a:pt x="64" y="103"/>
                  </a:cubicBezTo>
                  <a:cubicBezTo>
                    <a:pt x="65" y="103"/>
                    <a:pt x="65" y="103"/>
                    <a:pt x="65" y="103"/>
                  </a:cubicBezTo>
                  <a:close/>
                  <a:moveTo>
                    <a:pt x="66" y="103"/>
                  </a:moveTo>
                  <a:cubicBezTo>
                    <a:pt x="66" y="103"/>
                    <a:pt x="65" y="103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5" y="103"/>
                    <a:pt x="65" y="103"/>
                    <a:pt x="65" y="102"/>
                  </a:cubicBezTo>
                  <a:cubicBezTo>
                    <a:pt x="65" y="102"/>
                    <a:pt x="66" y="103"/>
                    <a:pt x="66" y="103"/>
                  </a:cubicBezTo>
                  <a:close/>
                  <a:moveTo>
                    <a:pt x="66" y="103"/>
                  </a:moveTo>
                  <a:cubicBezTo>
                    <a:pt x="66" y="104"/>
                    <a:pt x="65" y="103"/>
                    <a:pt x="65" y="103"/>
                  </a:cubicBezTo>
                  <a:cubicBezTo>
                    <a:pt x="65" y="103"/>
                    <a:pt x="66" y="103"/>
                    <a:pt x="65" y="103"/>
                  </a:cubicBezTo>
                  <a:cubicBezTo>
                    <a:pt x="66" y="103"/>
                    <a:pt x="65" y="103"/>
                    <a:pt x="66" y="103"/>
                  </a:cubicBezTo>
                  <a:close/>
                  <a:moveTo>
                    <a:pt x="66" y="103"/>
                  </a:moveTo>
                  <a:cubicBezTo>
                    <a:pt x="66" y="103"/>
                    <a:pt x="66" y="103"/>
                    <a:pt x="66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6" y="103"/>
                    <a:pt x="66" y="103"/>
                    <a:pt x="66" y="103"/>
                  </a:cubicBezTo>
                  <a:close/>
                  <a:moveTo>
                    <a:pt x="64" y="104"/>
                  </a:moveTo>
                  <a:cubicBezTo>
                    <a:pt x="63" y="105"/>
                    <a:pt x="63" y="104"/>
                    <a:pt x="63" y="105"/>
                  </a:cubicBezTo>
                  <a:cubicBezTo>
                    <a:pt x="63" y="104"/>
                    <a:pt x="63" y="104"/>
                    <a:pt x="64" y="104"/>
                  </a:cubicBezTo>
                  <a:close/>
                  <a:moveTo>
                    <a:pt x="69" y="101"/>
                  </a:move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lose/>
                  <a:moveTo>
                    <a:pt x="71" y="100"/>
                  </a:moveTo>
                  <a:cubicBezTo>
                    <a:pt x="71" y="100"/>
                    <a:pt x="71" y="100"/>
                    <a:pt x="71" y="101"/>
                  </a:cubicBezTo>
                  <a:cubicBezTo>
                    <a:pt x="71" y="101"/>
                    <a:pt x="71" y="100"/>
                    <a:pt x="70" y="100"/>
                  </a:cubicBezTo>
                  <a:lnTo>
                    <a:pt x="71" y="100"/>
                  </a:lnTo>
                  <a:close/>
                  <a:moveTo>
                    <a:pt x="70" y="100"/>
                  </a:moveTo>
                  <a:cubicBezTo>
                    <a:pt x="71" y="100"/>
                    <a:pt x="71" y="101"/>
                    <a:pt x="71" y="101"/>
                  </a:cubicBezTo>
                  <a:cubicBezTo>
                    <a:pt x="71" y="101"/>
                    <a:pt x="70" y="101"/>
                    <a:pt x="70" y="100"/>
                  </a:cubicBezTo>
                  <a:close/>
                  <a:moveTo>
                    <a:pt x="69" y="101"/>
                  </a:moveTo>
                  <a:cubicBezTo>
                    <a:pt x="69" y="101"/>
                    <a:pt x="70" y="102"/>
                    <a:pt x="70" y="102"/>
                  </a:cubicBezTo>
                  <a:cubicBezTo>
                    <a:pt x="70" y="102"/>
                    <a:pt x="69" y="101"/>
                    <a:pt x="69" y="101"/>
                  </a:cubicBezTo>
                  <a:close/>
                  <a:moveTo>
                    <a:pt x="70" y="101"/>
                  </a:moveTo>
                  <a:cubicBezTo>
                    <a:pt x="70" y="101"/>
                    <a:pt x="70" y="101"/>
                    <a:pt x="70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70" y="101"/>
                    <a:pt x="70" y="101"/>
                    <a:pt x="70" y="101"/>
                  </a:cubicBezTo>
                  <a:close/>
                  <a:moveTo>
                    <a:pt x="67" y="105"/>
                  </a:moveTo>
                  <a:cubicBezTo>
                    <a:pt x="67" y="105"/>
                    <a:pt x="67" y="105"/>
                    <a:pt x="67" y="105"/>
                  </a:cubicBezTo>
                  <a:cubicBezTo>
                    <a:pt x="67" y="105"/>
                    <a:pt x="67" y="105"/>
                    <a:pt x="66" y="104"/>
                  </a:cubicBezTo>
                  <a:cubicBezTo>
                    <a:pt x="67" y="104"/>
                    <a:pt x="67" y="105"/>
                    <a:pt x="67" y="105"/>
                  </a:cubicBezTo>
                  <a:cubicBezTo>
                    <a:pt x="67" y="105"/>
                    <a:pt x="67" y="105"/>
                    <a:pt x="67" y="105"/>
                  </a:cubicBezTo>
                  <a:close/>
                  <a:moveTo>
                    <a:pt x="67" y="105"/>
                  </a:moveTo>
                  <a:cubicBezTo>
                    <a:pt x="67" y="105"/>
                    <a:pt x="67" y="105"/>
                    <a:pt x="67" y="105"/>
                  </a:cubicBezTo>
                  <a:cubicBezTo>
                    <a:pt x="67" y="106"/>
                    <a:pt x="67" y="105"/>
                    <a:pt x="67" y="106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67" y="105"/>
                    <a:pt x="67" y="105"/>
                    <a:pt x="67" y="105"/>
                  </a:cubicBezTo>
                  <a:close/>
                  <a:moveTo>
                    <a:pt x="70" y="105"/>
                  </a:moveTo>
                  <a:cubicBezTo>
                    <a:pt x="69" y="105"/>
                    <a:pt x="69" y="105"/>
                    <a:pt x="69" y="104"/>
                  </a:cubicBezTo>
                  <a:cubicBezTo>
                    <a:pt x="70" y="104"/>
                    <a:pt x="70" y="105"/>
                    <a:pt x="70" y="105"/>
                  </a:cubicBezTo>
                  <a:close/>
                  <a:moveTo>
                    <a:pt x="65" y="108"/>
                  </a:moveTo>
                  <a:cubicBezTo>
                    <a:pt x="65" y="108"/>
                    <a:pt x="65" y="108"/>
                    <a:pt x="65" y="108"/>
                  </a:cubicBezTo>
                  <a:cubicBezTo>
                    <a:pt x="65" y="107"/>
                    <a:pt x="65" y="108"/>
                    <a:pt x="65" y="108"/>
                  </a:cubicBezTo>
                  <a:close/>
                  <a:moveTo>
                    <a:pt x="68" y="106"/>
                  </a:moveTo>
                  <a:cubicBezTo>
                    <a:pt x="68" y="106"/>
                    <a:pt x="68" y="106"/>
                    <a:pt x="68" y="106"/>
                  </a:cubicBezTo>
                  <a:cubicBezTo>
                    <a:pt x="68" y="106"/>
                    <a:pt x="68" y="106"/>
                    <a:pt x="68" y="107"/>
                  </a:cubicBezTo>
                  <a:lnTo>
                    <a:pt x="68" y="106"/>
                  </a:lnTo>
                  <a:close/>
                  <a:moveTo>
                    <a:pt x="68" y="107"/>
                  </a:moveTo>
                  <a:cubicBezTo>
                    <a:pt x="68" y="107"/>
                    <a:pt x="68" y="107"/>
                    <a:pt x="68" y="107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9" y="107"/>
                    <a:pt x="68" y="107"/>
                    <a:pt x="68" y="107"/>
                  </a:cubicBezTo>
                  <a:close/>
                  <a:moveTo>
                    <a:pt x="66" y="110"/>
                  </a:moveTo>
                  <a:cubicBezTo>
                    <a:pt x="66" y="110"/>
                    <a:pt x="66" y="110"/>
                    <a:pt x="66" y="110"/>
                  </a:cubicBezTo>
                  <a:cubicBezTo>
                    <a:pt x="66" y="110"/>
                    <a:pt x="66" y="110"/>
                    <a:pt x="66" y="109"/>
                  </a:cubicBezTo>
                  <a:cubicBezTo>
                    <a:pt x="66" y="109"/>
                    <a:pt x="66" y="110"/>
                    <a:pt x="66" y="110"/>
                  </a:cubicBezTo>
                  <a:close/>
                  <a:moveTo>
                    <a:pt x="69" y="107"/>
                  </a:moveTo>
                  <a:cubicBezTo>
                    <a:pt x="69" y="107"/>
                    <a:pt x="69" y="108"/>
                    <a:pt x="69" y="108"/>
                  </a:cubicBezTo>
                  <a:cubicBezTo>
                    <a:pt x="69" y="108"/>
                    <a:pt x="69" y="107"/>
                    <a:pt x="69" y="107"/>
                  </a:cubicBezTo>
                  <a:close/>
                  <a:moveTo>
                    <a:pt x="68" y="108"/>
                  </a:moveTo>
                  <a:cubicBezTo>
                    <a:pt x="68" y="108"/>
                    <a:pt x="68" y="108"/>
                    <a:pt x="69" y="108"/>
                  </a:cubicBezTo>
                  <a:cubicBezTo>
                    <a:pt x="68" y="108"/>
                    <a:pt x="68" y="108"/>
                    <a:pt x="68" y="108"/>
                  </a:cubicBezTo>
                  <a:close/>
                  <a:moveTo>
                    <a:pt x="69" y="108"/>
                  </a:moveTo>
                  <a:cubicBezTo>
                    <a:pt x="69" y="108"/>
                    <a:pt x="69" y="109"/>
                    <a:pt x="69" y="108"/>
                  </a:cubicBezTo>
                  <a:close/>
                  <a:moveTo>
                    <a:pt x="66" y="111"/>
                  </a:moveTo>
                  <a:cubicBezTo>
                    <a:pt x="65" y="111"/>
                    <a:pt x="65" y="111"/>
                    <a:pt x="65" y="110"/>
                  </a:cubicBezTo>
                  <a:cubicBezTo>
                    <a:pt x="66" y="110"/>
                    <a:pt x="66" y="111"/>
                    <a:pt x="66" y="111"/>
                  </a:cubicBezTo>
                  <a:close/>
                  <a:moveTo>
                    <a:pt x="71" y="108"/>
                  </a:moveTo>
                  <a:cubicBezTo>
                    <a:pt x="71" y="108"/>
                    <a:pt x="71" y="108"/>
                    <a:pt x="71" y="107"/>
                  </a:cubicBezTo>
                  <a:cubicBezTo>
                    <a:pt x="71" y="107"/>
                    <a:pt x="71" y="108"/>
                    <a:pt x="71" y="108"/>
                  </a:cubicBezTo>
                  <a:close/>
                  <a:moveTo>
                    <a:pt x="73" y="109"/>
                  </a:moveTo>
                  <a:cubicBezTo>
                    <a:pt x="73" y="109"/>
                    <a:pt x="73" y="108"/>
                    <a:pt x="73" y="109"/>
                  </a:cubicBezTo>
                  <a:cubicBezTo>
                    <a:pt x="73" y="108"/>
                    <a:pt x="73" y="109"/>
                    <a:pt x="73" y="109"/>
                  </a:cubicBezTo>
                  <a:close/>
                  <a:moveTo>
                    <a:pt x="69" y="112"/>
                  </a:moveTo>
                  <a:cubicBezTo>
                    <a:pt x="69" y="111"/>
                    <a:pt x="69" y="111"/>
                    <a:pt x="69" y="111"/>
                  </a:cubicBezTo>
                  <a:cubicBezTo>
                    <a:pt x="69" y="111"/>
                    <a:pt x="69" y="112"/>
                    <a:pt x="69" y="112"/>
                  </a:cubicBezTo>
                  <a:close/>
                  <a:moveTo>
                    <a:pt x="71" y="111"/>
                  </a:moveTo>
                  <a:cubicBezTo>
                    <a:pt x="71" y="111"/>
                    <a:pt x="70" y="111"/>
                    <a:pt x="70" y="111"/>
                  </a:cubicBezTo>
                  <a:cubicBezTo>
                    <a:pt x="71" y="111"/>
                    <a:pt x="71" y="111"/>
                    <a:pt x="71" y="111"/>
                  </a:cubicBezTo>
                  <a:close/>
                  <a:moveTo>
                    <a:pt x="74" y="109"/>
                  </a:move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lose/>
                  <a:moveTo>
                    <a:pt x="74" y="110"/>
                  </a:moveTo>
                  <a:cubicBezTo>
                    <a:pt x="74" y="110"/>
                    <a:pt x="74" y="110"/>
                    <a:pt x="74" y="110"/>
                  </a:cubicBezTo>
                  <a:cubicBezTo>
                    <a:pt x="74" y="110"/>
                    <a:pt x="74" y="110"/>
                    <a:pt x="74" y="110"/>
                  </a:cubicBezTo>
                  <a:close/>
                  <a:moveTo>
                    <a:pt x="75" y="109"/>
                  </a:moveTo>
                  <a:cubicBezTo>
                    <a:pt x="75" y="109"/>
                    <a:pt x="75" y="109"/>
                    <a:pt x="75" y="109"/>
                  </a:cubicBezTo>
                  <a:cubicBezTo>
                    <a:pt x="75" y="109"/>
                    <a:pt x="75" y="109"/>
                    <a:pt x="75" y="109"/>
                  </a:cubicBezTo>
                  <a:cubicBezTo>
                    <a:pt x="75" y="109"/>
                    <a:pt x="75" y="109"/>
                    <a:pt x="75" y="109"/>
                  </a:cubicBezTo>
                  <a:close/>
                  <a:moveTo>
                    <a:pt x="70" y="113"/>
                  </a:moveTo>
                  <a:cubicBezTo>
                    <a:pt x="70" y="113"/>
                    <a:pt x="70" y="113"/>
                    <a:pt x="70" y="113"/>
                  </a:cubicBezTo>
                  <a:cubicBezTo>
                    <a:pt x="70" y="113"/>
                    <a:pt x="70" y="113"/>
                    <a:pt x="70" y="113"/>
                  </a:cubicBezTo>
                  <a:close/>
                  <a:moveTo>
                    <a:pt x="77" y="110"/>
                  </a:moveTo>
                  <a:cubicBezTo>
                    <a:pt x="77" y="110"/>
                    <a:pt x="77" y="109"/>
                    <a:pt x="77" y="109"/>
                  </a:cubicBezTo>
                  <a:cubicBezTo>
                    <a:pt x="77" y="109"/>
                    <a:pt x="77" y="110"/>
                    <a:pt x="77" y="110"/>
                  </a:cubicBezTo>
                  <a:close/>
                  <a:moveTo>
                    <a:pt x="75" y="111"/>
                  </a:moveTo>
                  <a:cubicBezTo>
                    <a:pt x="75" y="111"/>
                    <a:pt x="75" y="111"/>
                    <a:pt x="75" y="111"/>
                  </a:cubicBezTo>
                  <a:cubicBezTo>
                    <a:pt x="75" y="111"/>
                    <a:pt x="75" y="111"/>
                    <a:pt x="75" y="111"/>
                  </a:cubicBezTo>
                  <a:close/>
                  <a:moveTo>
                    <a:pt x="73" y="117"/>
                  </a:moveTo>
                  <a:cubicBezTo>
                    <a:pt x="74" y="117"/>
                    <a:pt x="74" y="117"/>
                    <a:pt x="74" y="117"/>
                  </a:cubicBezTo>
                  <a:cubicBezTo>
                    <a:pt x="74" y="117"/>
                    <a:pt x="74" y="117"/>
                    <a:pt x="73" y="117"/>
                  </a:cubicBezTo>
                  <a:close/>
                  <a:moveTo>
                    <a:pt x="80" y="119"/>
                  </a:moveTo>
                  <a:cubicBezTo>
                    <a:pt x="81" y="119"/>
                    <a:pt x="81" y="120"/>
                    <a:pt x="81" y="120"/>
                  </a:cubicBezTo>
                  <a:cubicBezTo>
                    <a:pt x="80" y="120"/>
                    <a:pt x="80" y="120"/>
                    <a:pt x="80" y="119"/>
                  </a:cubicBezTo>
                  <a:close/>
                  <a:moveTo>
                    <a:pt x="78" y="122"/>
                  </a:moveTo>
                  <a:cubicBezTo>
                    <a:pt x="78" y="122"/>
                    <a:pt x="78" y="123"/>
                    <a:pt x="78" y="123"/>
                  </a:cubicBezTo>
                  <a:cubicBezTo>
                    <a:pt x="78" y="123"/>
                    <a:pt x="78" y="122"/>
                    <a:pt x="78" y="122"/>
                  </a:cubicBezTo>
                  <a:close/>
                  <a:moveTo>
                    <a:pt x="82" y="121"/>
                  </a:moveTo>
                  <a:cubicBezTo>
                    <a:pt x="82" y="121"/>
                    <a:pt x="82" y="121"/>
                    <a:pt x="82" y="121"/>
                  </a:cubicBezTo>
                  <a:cubicBezTo>
                    <a:pt x="82" y="121"/>
                    <a:pt x="82" y="121"/>
                    <a:pt x="82" y="121"/>
                  </a:cubicBezTo>
                  <a:cubicBezTo>
                    <a:pt x="82" y="121"/>
                    <a:pt x="82" y="121"/>
                    <a:pt x="82" y="121"/>
                  </a:cubicBezTo>
                  <a:cubicBezTo>
                    <a:pt x="82" y="121"/>
                    <a:pt x="82" y="121"/>
                    <a:pt x="82" y="121"/>
                  </a:cubicBezTo>
                  <a:close/>
                  <a:moveTo>
                    <a:pt x="84" y="125"/>
                  </a:moveTo>
                  <a:cubicBezTo>
                    <a:pt x="84" y="125"/>
                    <a:pt x="84" y="125"/>
                    <a:pt x="84" y="125"/>
                  </a:cubicBezTo>
                  <a:cubicBezTo>
                    <a:pt x="84" y="125"/>
                    <a:pt x="84" y="125"/>
                    <a:pt x="84" y="125"/>
                  </a:cubicBezTo>
                  <a:close/>
                  <a:moveTo>
                    <a:pt x="86" y="126"/>
                  </a:moveTo>
                  <a:cubicBezTo>
                    <a:pt x="86" y="126"/>
                    <a:pt x="86" y="126"/>
                    <a:pt x="86" y="126"/>
                  </a:cubicBezTo>
                  <a:cubicBezTo>
                    <a:pt x="86" y="126"/>
                    <a:pt x="86" y="126"/>
                    <a:pt x="86" y="126"/>
                  </a:cubicBezTo>
                  <a:close/>
                  <a:moveTo>
                    <a:pt x="87" y="128"/>
                  </a:moveTo>
                  <a:cubicBezTo>
                    <a:pt x="87" y="128"/>
                    <a:pt x="87" y="128"/>
                    <a:pt x="87" y="128"/>
                  </a:cubicBezTo>
                  <a:cubicBezTo>
                    <a:pt x="87" y="128"/>
                    <a:pt x="87" y="128"/>
                    <a:pt x="87" y="128"/>
                  </a:cubicBezTo>
                  <a:close/>
                  <a:moveTo>
                    <a:pt x="87" y="128"/>
                  </a:moveTo>
                  <a:cubicBezTo>
                    <a:pt x="87" y="128"/>
                    <a:pt x="87" y="128"/>
                    <a:pt x="87" y="128"/>
                  </a:cubicBezTo>
                  <a:cubicBezTo>
                    <a:pt x="88" y="128"/>
                    <a:pt x="88" y="128"/>
                    <a:pt x="88" y="128"/>
                  </a:cubicBezTo>
                  <a:cubicBezTo>
                    <a:pt x="87" y="128"/>
                    <a:pt x="87" y="128"/>
                    <a:pt x="87" y="128"/>
                  </a:cubicBezTo>
                  <a:close/>
                  <a:moveTo>
                    <a:pt x="87" y="129"/>
                  </a:moveTo>
                  <a:cubicBezTo>
                    <a:pt x="87" y="129"/>
                    <a:pt x="87" y="129"/>
                    <a:pt x="87" y="129"/>
                  </a:cubicBezTo>
                  <a:cubicBezTo>
                    <a:pt x="87" y="129"/>
                    <a:pt x="87" y="129"/>
                    <a:pt x="87" y="129"/>
                  </a:cubicBezTo>
                  <a:cubicBezTo>
                    <a:pt x="86" y="128"/>
                    <a:pt x="87" y="129"/>
                    <a:pt x="87" y="129"/>
                  </a:cubicBezTo>
                  <a:close/>
                  <a:moveTo>
                    <a:pt x="86" y="131"/>
                  </a:moveTo>
                  <a:cubicBezTo>
                    <a:pt x="86" y="131"/>
                    <a:pt x="86" y="131"/>
                    <a:pt x="86" y="131"/>
                  </a:cubicBezTo>
                  <a:cubicBezTo>
                    <a:pt x="86" y="131"/>
                    <a:pt x="86" y="131"/>
                    <a:pt x="86" y="131"/>
                  </a:cubicBezTo>
                  <a:close/>
                  <a:moveTo>
                    <a:pt x="90" y="132"/>
                  </a:moveTo>
                  <a:cubicBezTo>
                    <a:pt x="90" y="132"/>
                    <a:pt x="90" y="132"/>
                    <a:pt x="90" y="132"/>
                  </a:cubicBezTo>
                  <a:cubicBezTo>
                    <a:pt x="89" y="131"/>
                    <a:pt x="89" y="131"/>
                    <a:pt x="89" y="130"/>
                  </a:cubicBezTo>
                  <a:cubicBezTo>
                    <a:pt x="89" y="130"/>
                    <a:pt x="89" y="131"/>
                    <a:pt x="90" y="132"/>
                  </a:cubicBezTo>
                  <a:close/>
                  <a:moveTo>
                    <a:pt x="87" y="133"/>
                  </a:moveTo>
                  <a:cubicBezTo>
                    <a:pt x="86" y="133"/>
                    <a:pt x="86" y="132"/>
                    <a:pt x="86" y="132"/>
                  </a:cubicBezTo>
                  <a:cubicBezTo>
                    <a:pt x="86" y="132"/>
                    <a:pt x="87" y="133"/>
                    <a:pt x="87" y="133"/>
                  </a:cubicBezTo>
                  <a:close/>
                  <a:moveTo>
                    <a:pt x="90" y="132"/>
                  </a:moveTo>
                  <a:cubicBezTo>
                    <a:pt x="90" y="132"/>
                    <a:pt x="90" y="133"/>
                    <a:pt x="91" y="134"/>
                  </a:cubicBezTo>
                  <a:cubicBezTo>
                    <a:pt x="91" y="134"/>
                    <a:pt x="90" y="133"/>
                    <a:pt x="90" y="132"/>
                  </a:cubicBezTo>
                  <a:close/>
                  <a:moveTo>
                    <a:pt x="93" y="135"/>
                  </a:move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3" y="135"/>
                    <a:pt x="93" y="135"/>
                  </a:cubicBezTo>
                  <a:close/>
                  <a:moveTo>
                    <a:pt x="92" y="135"/>
                  </a:moveTo>
                  <a:cubicBezTo>
                    <a:pt x="93" y="135"/>
                    <a:pt x="93" y="136"/>
                    <a:pt x="93" y="136"/>
                  </a:cubicBezTo>
                  <a:cubicBezTo>
                    <a:pt x="93" y="136"/>
                    <a:pt x="93" y="135"/>
                    <a:pt x="92" y="135"/>
                  </a:cubicBezTo>
                  <a:close/>
                  <a:moveTo>
                    <a:pt x="92" y="136"/>
                  </a:moveTo>
                  <a:cubicBezTo>
                    <a:pt x="92" y="136"/>
                    <a:pt x="92" y="137"/>
                    <a:pt x="92" y="137"/>
                  </a:cubicBezTo>
                  <a:cubicBezTo>
                    <a:pt x="92" y="136"/>
                    <a:pt x="92" y="137"/>
                    <a:pt x="91" y="136"/>
                  </a:cubicBezTo>
                  <a:cubicBezTo>
                    <a:pt x="91" y="136"/>
                    <a:pt x="91" y="136"/>
                    <a:pt x="92" y="136"/>
                  </a:cubicBezTo>
                  <a:cubicBezTo>
                    <a:pt x="92" y="136"/>
                    <a:pt x="92" y="136"/>
                    <a:pt x="91" y="136"/>
                  </a:cubicBezTo>
                  <a:cubicBezTo>
                    <a:pt x="92" y="136"/>
                    <a:pt x="92" y="136"/>
                    <a:pt x="92" y="136"/>
                  </a:cubicBezTo>
                  <a:close/>
                  <a:moveTo>
                    <a:pt x="88" y="139"/>
                  </a:moveTo>
                  <a:cubicBezTo>
                    <a:pt x="88" y="139"/>
                    <a:pt x="88" y="139"/>
                    <a:pt x="88" y="139"/>
                  </a:cubicBezTo>
                  <a:cubicBezTo>
                    <a:pt x="88" y="139"/>
                    <a:pt x="88" y="139"/>
                    <a:pt x="88" y="139"/>
                  </a:cubicBezTo>
                  <a:close/>
                  <a:moveTo>
                    <a:pt x="92" y="138"/>
                  </a:moveTo>
                  <a:cubicBezTo>
                    <a:pt x="92" y="138"/>
                    <a:pt x="91" y="137"/>
                    <a:pt x="91" y="137"/>
                  </a:cubicBezTo>
                  <a:cubicBezTo>
                    <a:pt x="91" y="137"/>
                    <a:pt x="92" y="137"/>
                    <a:pt x="92" y="138"/>
                  </a:cubicBezTo>
                  <a:close/>
                  <a:moveTo>
                    <a:pt x="92" y="136"/>
                  </a:moveTo>
                  <a:cubicBezTo>
                    <a:pt x="92" y="136"/>
                    <a:pt x="93" y="137"/>
                    <a:pt x="92" y="137"/>
                  </a:cubicBezTo>
                  <a:cubicBezTo>
                    <a:pt x="92" y="137"/>
                    <a:pt x="92" y="136"/>
                    <a:pt x="92" y="136"/>
                  </a:cubicBezTo>
                  <a:close/>
                  <a:moveTo>
                    <a:pt x="92" y="137"/>
                  </a:moveTo>
                  <a:cubicBezTo>
                    <a:pt x="92" y="137"/>
                    <a:pt x="92" y="137"/>
                    <a:pt x="92" y="137"/>
                  </a:cubicBezTo>
                  <a:cubicBezTo>
                    <a:pt x="92" y="137"/>
                    <a:pt x="93" y="137"/>
                    <a:pt x="93" y="138"/>
                  </a:cubicBezTo>
                  <a:cubicBezTo>
                    <a:pt x="93" y="138"/>
                    <a:pt x="92" y="137"/>
                    <a:pt x="92" y="137"/>
                  </a:cubicBezTo>
                  <a:close/>
                  <a:moveTo>
                    <a:pt x="92" y="139"/>
                  </a:moveTo>
                  <a:cubicBezTo>
                    <a:pt x="92" y="139"/>
                    <a:pt x="92" y="138"/>
                    <a:pt x="92" y="138"/>
                  </a:cubicBezTo>
                  <a:cubicBezTo>
                    <a:pt x="92" y="138"/>
                    <a:pt x="92" y="139"/>
                    <a:pt x="92" y="139"/>
                  </a:cubicBezTo>
                  <a:close/>
                  <a:moveTo>
                    <a:pt x="92" y="138"/>
                  </a:moveTo>
                  <a:cubicBezTo>
                    <a:pt x="92" y="138"/>
                    <a:pt x="92" y="138"/>
                    <a:pt x="93" y="138"/>
                  </a:cubicBezTo>
                  <a:cubicBezTo>
                    <a:pt x="92" y="139"/>
                    <a:pt x="92" y="138"/>
                    <a:pt x="92" y="138"/>
                  </a:cubicBezTo>
                  <a:close/>
                  <a:moveTo>
                    <a:pt x="93" y="138"/>
                  </a:moveTo>
                  <a:cubicBezTo>
                    <a:pt x="93" y="138"/>
                    <a:pt x="93" y="138"/>
                    <a:pt x="93" y="138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3" y="138"/>
                    <a:pt x="93" y="138"/>
                    <a:pt x="93" y="138"/>
                  </a:cubicBezTo>
                  <a:close/>
                  <a:moveTo>
                    <a:pt x="94" y="139"/>
                  </a:moveTo>
                  <a:cubicBezTo>
                    <a:pt x="94" y="139"/>
                    <a:pt x="94" y="139"/>
                    <a:pt x="94" y="138"/>
                  </a:cubicBezTo>
                  <a:cubicBezTo>
                    <a:pt x="94" y="138"/>
                    <a:pt x="94" y="138"/>
                    <a:pt x="94" y="139"/>
                  </a:cubicBezTo>
                  <a:close/>
                  <a:moveTo>
                    <a:pt x="90" y="142"/>
                  </a:moveTo>
                  <a:cubicBezTo>
                    <a:pt x="90" y="142"/>
                    <a:pt x="89" y="142"/>
                    <a:pt x="89" y="142"/>
                  </a:cubicBezTo>
                  <a:cubicBezTo>
                    <a:pt x="89" y="142"/>
                    <a:pt x="90" y="142"/>
                    <a:pt x="90" y="142"/>
                  </a:cubicBezTo>
                  <a:close/>
                  <a:moveTo>
                    <a:pt x="91" y="144"/>
                  </a:moveTo>
                  <a:cubicBezTo>
                    <a:pt x="90" y="144"/>
                    <a:pt x="90" y="143"/>
                    <a:pt x="90" y="143"/>
                  </a:cubicBezTo>
                  <a:cubicBezTo>
                    <a:pt x="90" y="143"/>
                    <a:pt x="90" y="143"/>
                    <a:pt x="91" y="144"/>
                  </a:cubicBezTo>
                  <a:close/>
                  <a:moveTo>
                    <a:pt x="95" y="141"/>
                  </a:moveTo>
                  <a:cubicBezTo>
                    <a:pt x="96" y="142"/>
                    <a:pt x="96" y="143"/>
                    <a:pt x="97" y="144"/>
                  </a:cubicBezTo>
                  <a:cubicBezTo>
                    <a:pt x="97" y="144"/>
                    <a:pt x="98" y="145"/>
                    <a:pt x="98" y="146"/>
                  </a:cubicBezTo>
                  <a:cubicBezTo>
                    <a:pt x="97" y="145"/>
                    <a:pt x="96" y="143"/>
                    <a:pt x="95" y="141"/>
                  </a:cubicBezTo>
                  <a:close/>
                  <a:moveTo>
                    <a:pt x="97" y="141"/>
                  </a:move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6" y="141"/>
                    <a:pt x="97" y="141"/>
                  </a:cubicBezTo>
                  <a:close/>
                  <a:moveTo>
                    <a:pt x="95" y="143"/>
                  </a:moveTo>
                  <a:cubicBezTo>
                    <a:pt x="95" y="143"/>
                    <a:pt x="95" y="143"/>
                    <a:pt x="95" y="143"/>
                  </a:cubicBezTo>
                  <a:cubicBezTo>
                    <a:pt x="95" y="143"/>
                    <a:pt x="95" y="143"/>
                    <a:pt x="95" y="143"/>
                  </a:cubicBezTo>
                  <a:cubicBezTo>
                    <a:pt x="95" y="143"/>
                    <a:pt x="95" y="143"/>
                    <a:pt x="95" y="143"/>
                  </a:cubicBezTo>
                  <a:close/>
                  <a:moveTo>
                    <a:pt x="97" y="142"/>
                  </a:move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7" y="142"/>
                    <a:pt x="97" y="142"/>
                  </a:cubicBezTo>
                  <a:close/>
                  <a:moveTo>
                    <a:pt x="97" y="143"/>
                  </a:moveTo>
                  <a:cubicBezTo>
                    <a:pt x="97" y="143"/>
                    <a:pt x="97" y="142"/>
                    <a:pt x="97" y="142"/>
                  </a:cubicBezTo>
                  <a:cubicBezTo>
                    <a:pt x="97" y="142"/>
                    <a:pt x="97" y="143"/>
                    <a:pt x="97" y="143"/>
                  </a:cubicBezTo>
                  <a:close/>
                  <a:moveTo>
                    <a:pt x="97" y="142"/>
                  </a:moveTo>
                  <a:cubicBezTo>
                    <a:pt x="97" y="143"/>
                    <a:pt x="98" y="143"/>
                    <a:pt x="98" y="143"/>
                  </a:cubicBezTo>
                  <a:cubicBezTo>
                    <a:pt x="98" y="143"/>
                    <a:pt x="98" y="143"/>
                    <a:pt x="98" y="143"/>
                  </a:cubicBezTo>
                  <a:cubicBezTo>
                    <a:pt x="98" y="143"/>
                    <a:pt x="97" y="143"/>
                    <a:pt x="97" y="142"/>
                  </a:cubicBezTo>
                  <a:close/>
                  <a:moveTo>
                    <a:pt x="96" y="144"/>
                  </a:moveTo>
                  <a:cubicBezTo>
                    <a:pt x="96" y="144"/>
                    <a:pt x="96" y="144"/>
                    <a:pt x="95" y="144"/>
                  </a:cubicBezTo>
                  <a:cubicBezTo>
                    <a:pt x="96" y="144"/>
                    <a:pt x="96" y="144"/>
                    <a:pt x="96" y="144"/>
                  </a:cubicBezTo>
                  <a:close/>
                  <a:moveTo>
                    <a:pt x="92" y="148"/>
                  </a:moveTo>
                  <a:cubicBezTo>
                    <a:pt x="92" y="148"/>
                    <a:pt x="92" y="148"/>
                    <a:pt x="93" y="148"/>
                  </a:cubicBezTo>
                  <a:cubicBezTo>
                    <a:pt x="92" y="148"/>
                    <a:pt x="92" y="148"/>
                    <a:pt x="92" y="148"/>
                  </a:cubicBezTo>
                  <a:close/>
                  <a:moveTo>
                    <a:pt x="97" y="146"/>
                  </a:moveTo>
                  <a:cubicBezTo>
                    <a:pt x="97" y="146"/>
                    <a:pt x="97" y="147"/>
                    <a:pt x="97" y="147"/>
                  </a:cubicBezTo>
                  <a:cubicBezTo>
                    <a:pt x="96" y="147"/>
                    <a:pt x="96" y="146"/>
                    <a:pt x="96" y="146"/>
                  </a:cubicBezTo>
                  <a:cubicBezTo>
                    <a:pt x="96" y="146"/>
                    <a:pt x="96" y="146"/>
                    <a:pt x="97" y="146"/>
                  </a:cubicBezTo>
                  <a:close/>
                  <a:moveTo>
                    <a:pt x="97" y="146"/>
                  </a:moveTo>
                  <a:cubicBezTo>
                    <a:pt x="97" y="146"/>
                    <a:pt x="97" y="146"/>
                    <a:pt x="97" y="146"/>
                  </a:cubicBezTo>
                  <a:cubicBezTo>
                    <a:pt x="97" y="146"/>
                    <a:pt x="97" y="146"/>
                    <a:pt x="97" y="146"/>
                  </a:cubicBezTo>
                  <a:cubicBezTo>
                    <a:pt x="97" y="147"/>
                    <a:pt x="97" y="147"/>
                    <a:pt x="97" y="147"/>
                  </a:cubicBezTo>
                  <a:cubicBezTo>
                    <a:pt x="97" y="147"/>
                    <a:pt x="97" y="147"/>
                    <a:pt x="97" y="146"/>
                  </a:cubicBezTo>
                  <a:close/>
                  <a:moveTo>
                    <a:pt x="97" y="147"/>
                  </a:moveTo>
                  <a:cubicBezTo>
                    <a:pt x="98" y="147"/>
                    <a:pt x="98" y="147"/>
                    <a:pt x="98" y="147"/>
                  </a:cubicBezTo>
                  <a:cubicBezTo>
                    <a:pt x="98" y="147"/>
                    <a:pt x="97" y="147"/>
                    <a:pt x="98" y="148"/>
                  </a:cubicBezTo>
                  <a:cubicBezTo>
                    <a:pt x="97" y="147"/>
                    <a:pt x="98" y="147"/>
                    <a:pt x="97" y="147"/>
                  </a:cubicBezTo>
                  <a:close/>
                  <a:moveTo>
                    <a:pt x="100" y="146"/>
                  </a:moveTo>
                  <a:cubicBezTo>
                    <a:pt x="100" y="146"/>
                    <a:pt x="99" y="146"/>
                    <a:pt x="99" y="146"/>
                  </a:cubicBezTo>
                  <a:cubicBezTo>
                    <a:pt x="100" y="146"/>
                    <a:pt x="100" y="146"/>
                    <a:pt x="100" y="146"/>
                  </a:cubicBezTo>
                  <a:close/>
                  <a:moveTo>
                    <a:pt x="94" y="151"/>
                  </a:moveTo>
                  <a:cubicBezTo>
                    <a:pt x="94" y="151"/>
                    <a:pt x="94" y="150"/>
                    <a:pt x="93" y="150"/>
                  </a:cubicBezTo>
                  <a:cubicBezTo>
                    <a:pt x="94" y="150"/>
                    <a:pt x="94" y="150"/>
                    <a:pt x="94" y="151"/>
                  </a:cubicBezTo>
                  <a:close/>
                  <a:moveTo>
                    <a:pt x="98" y="147"/>
                  </a:moveTo>
                  <a:cubicBezTo>
                    <a:pt x="98" y="148"/>
                    <a:pt x="98" y="148"/>
                    <a:pt x="98" y="148"/>
                  </a:cubicBezTo>
                  <a:cubicBezTo>
                    <a:pt x="98" y="148"/>
                    <a:pt x="98" y="148"/>
                    <a:pt x="98" y="148"/>
                  </a:cubicBezTo>
                  <a:cubicBezTo>
                    <a:pt x="98" y="148"/>
                    <a:pt x="98" y="148"/>
                    <a:pt x="98" y="148"/>
                  </a:cubicBezTo>
                  <a:cubicBezTo>
                    <a:pt x="98" y="148"/>
                    <a:pt x="98" y="148"/>
                    <a:pt x="98" y="147"/>
                  </a:cubicBezTo>
                  <a:cubicBezTo>
                    <a:pt x="98" y="147"/>
                    <a:pt x="98" y="147"/>
                    <a:pt x="98" y="147"/>
                  </a:cubicBezTo>
                  <a:close/>
                  <a:moveTo>
                    <a:pt x="100" y="146"/>
                  </a:moveTo>
                  <a:cubicBezTo>
                    <a:pt x="100" y="147"/>
                    <a:pt x="100" y="147"/>
                    <a:pt x="101" y="148"/>
                  </a:cubicBezTo>
                  <a:cubicBezTo>
                    <a:pt x="100" y="147"/>
                    <a:pt x="100" y="147"/>
                    <a:pt x="100" y="146"/>
                  </a:cubicBezTo>
                  <a:close/>
                  <a:moveTo>
                    <a:pt x="99" y="147"/>
                  </a:moveTo>
                  <a:cubicBezTo>
                    <a:pt x="99" y="147"/>
                    <a:pt x="99" y="147"/>
                    <a:pt x="99" y="148"/>
                  </a:cubicBezTo>
                  <a:cubicBezTo>
                    <a:pt x="99" y="148"/>
                    <a:pt x="99" y="147"/>
                    <a:pt x="99" y="147"/>
                  </a:cubicBezTo>
                  <a:close/>
                  <a:moveTo>
                    <a:pt x="94" y="151"/>
                  </a:moveTo>
                  <a:cubicBezTo>
                    <a:pt x="94" y="151"/>
                    <a:pt x="95" y="151"/>
                    <a:pt x="95" y="151"/>
                  </a:cubicBezTo>
                  <a:cubicBezTo>
                    <a:pt x="95" y="151"/>
                    <a:pt x="94" y="151"/>
                    <a:pt x="94" y="151"/>
                  </a:cubicBezTo>
                  <a:close/>
                  <a:moveTo>
                    <a:pt x="97" y="150"/>
                  </a:moveTo>
                  <a:cubicBezTo>
                    <a:pt x="97" y="150"/>
                    <a:pt x="97" y="149"/>
                    <a:pt x="97" y="149"/>
                  </a:cubicBezTo>
                  <a:cubicBezTo>
                    <a:pt x="97" y="149"/>
                    <a:pt x="97" y="149"/>
                    <a:pt x="97" y="150"/>
                  </a:cubicBezTo>
                  <a:close/>
                  <a:moveTo>
                    <a:pt x="98" y="149"/>
                  </a:moveTo>
                  <a:cubicBezTo>
                    <a:pt x="98" y="149"/>
                    <a:pt x="98" y="149"/>
                    <a:pt x="99" y="149"/>
                  </a:cubicBezTo>
                  <a:cubicBezTo>
                    <a:pt x="98" y="149"/>
                    <a:pt x="98" y="149"/>
                    <a:pt x="98" y="149"/>
                  </a:cubicBezTo>
                  <a:close/>
                  <a:moveTo>
                    <a:pt x="101" y="148"/>
                  </a:moveTo>
                  <a:cubicBezTo>
                    <a:pt x="101" y="148"/>
                    <a:pt x="101" y="148"/>
                    <a:pt x="101" y="148"/>
                  </a:cubicBezTo>
                  <a:cubicBezTo>
                    <a:pt x="101" y="148"/>
                    <a:pt x="101" y="148"/>
                    <a:pt x="101" y="148"/>
                  </a:cubicBezTo>
                  <a:close/>
                  <a:moveTo>
                    <a:pt x="98" y="151"/>
                  </a:moveTo>
                  <a:cubicBezTo>
                    <a:pt x="97" y="151"/>
                    <a:pt x="97" y="150"/>
                    <a:pt x="97" y="150"/>
                  </a:cubicBezTo>
                  <a:cubicBezTo>
                    <a:pt x="97" y="150"/>
                    <a:pt x="97" y="151"/>
                    <a:pt x="98" y="151"/>
                  </a:cubicBezTo>
                  <a:close/>
                  <a:moveTo>
                    <a:pt x="95" y="152"/>
                  </a:moveTo>
                  <a:cubicBezTo>
                    <a:pt x="95" y="152"/>
                    <a:pt x="95" y="152"/>
                    <a:pt x="95" y="152"/>
                  </a:cubicBezTo>
                  <a:cubicBezTo>
                    <a:pt x="95" y="152"/>
                    <a:pt x="95" y="152"/>
                    <a:pt x="95" y="152"/>
                  </a:cubicBezTo>
                  <a:close/>
                  <a:moveTo>
                    <a:pt x="102" y="150"/>
                  </a:moveTo>
                  <a:cubicBezTo>
                    <a:pt x="102" y="150"/>
                    <a:pt x="102" y="149"/>
                    <a:pt x="101" y="149"/>
                  </a:cubicBezTo>
                  <a:cubicBezTo>
                    <a:pt x="101" y="149"/>
                    <a:pt x="101" y="149"/>
                    <a:pt x="101" y="150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101" y="149"/>
                    <a:pt x="101" y="149"/>
                    <a:pt x="101" y="148"/>
                  </a:cubicBezTo>
                  <a:cubicBezTo>
                    <a:pt x="101" y="149"/>
                    <a:pt x="102" y="149"/>
                    <a:pt x="102" y="150"/>
                  </a:cubicBezTo>
                  <a:close/>
                  <a:moveTo>
                    <a:pt x="95" y="154"/>
                  </a:moveTo>
                  <a:cubicBezTo>
                    <a:pt x="95" y="154"/>
                    <a:pt x="95" y="153"/>
                    <a:pt x="95" y="153"/>
                  </a:cubicBezTo>
                  <a:cubicBezTo>
                    <a:pt x="95" y="153"/>
                    <a:pt x="95" y="153"/>
                    <a:pt x="94" y="153"/>
                  </a:cubicBezTo>
                  <a:cubicBezTo>
                    <a:pt x="95" y="153"/>
                    <a:pt x="95" y="154"/>
                    <a:pt x="95" y="154"/>
                  </a:cubicBezTo>
                  <a:cubicBezTo>
                    <a:pt x="95" y="154"/>
                    <a:pt x="95" y="154"/>
                    <a:pt x="95" y="154"/>
                  </a:cubicBezTo>
                  <a:close/>
                  <a:moveTo>
                    <a:pt x="100" y="150"/>
                  </a:moveTo>
                  <a:cubicBezTo>
                    <a:pt x="99" y="151"/>
                    <a:pt x="99" y="150"/>
                    <a:pt x="99" y="150"/>
                  </a:cubicBezTo>
                  <a:cubicBezTo>
                    <a:pt x="99" y="150"/>
                    <a:pt x="100" y="150"/>
                    <a:pt x="100" y="150"/>
                  </a:cubicBezTo>
                  <a:close/>
                  <a:moveTo>
                    <a:pt x="99" y="151"/>
                  </a:moveTo>
                  <a:cubicBezTo>
                    <a:pt x="99" y="151"/>
                    <a:pt x="99" y="151"/>
                    <a:pt x="99" y="150"/>
                  </a:cubicBezTo>
                  <a:cubicBezTo>
                    <a:pt x="99" y="150"/>
                    <a:pt x="99" y="151"/>
                    <a:pt x="99" y="151"/>
                  </a:cubicBezTo>
                  <a:close/>
                  <a:moveTo>
                    <a:pt x="96" y="154"/>
                  </a:moveTo>
                  <a:cubicBezTo>
                    <a:pt x="96" y="154"/>
                    <a:pt x="95" y="154"/>
                    <a:pt x="95" y="154"/>
                  </a:cubicBezTo>
                  <a:cubicBezTo>
                    <a:pt x="96" y="154"/>
                    <a:pt x="96" y="154"/>
                    <a:pt x="96" y="154"/>
                  </a:cubicBezTo>
                  <a:close/>
                  <a:moveTo>
                    <a:pt x="96" y="154"/>
                  </a:moveTo>
                  <a:cubicBezTo>
                    <a:pt x="96" y="154"/>
                    <a:pt x="95" y="154"/>
                    <a:pt x="96" y="154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6" y="154"/>
                    <a:pt x="95" y="154"/>
                    <a:pt x="96" y="154"/>
                  </a:cubicBezTo>
                  <a:close/>
                  <a:moveTo>
                    <a:pt x="99" y="153"/>
                  </a:moveTo>
                  <a:cubicBezTo>
                    <a:pt x="99" y="153"/>
                    <a:pt x="99" y="153"/>
                    <a:pt x="99" y="153"/>
                  </a:cubicBezTo>
                  <a:cubicBezTo>
                    <a:pt x="99" y="153"/>
                    <a:pt x="99" y="153"/>
                    <a:pt x="99" y="153"/>
                  </a:cubicBezTo>
                  <a:cubicBezTo>
                    <a:pt x="99" y="153"/>
                    <a:pt x="99" y="153"/>
                    <a:pt x="99" y="153"/>
                  </a:cubicBezTo>
                  <a:close/>
                  <a:moveTo>
                    <a:pt x="96" y="155"/>
                  </a:moveTo>
                  <a:cubicBezTo>
                    <a:pt x="96" y="155"/>
                    <a:pt x="96" y="155"/>
                    <a:pt x="97" y="155"/>
                  </a:cubicBezTo>
                  <a:cubicBezTo>
                    <a:pt x="96" y="156"/>
                    <a:pt x="96" y="155"/>
                    <a:pt x="96" y="155"/>
                  </a:cubicBezTo>
                  <a:close/>
                  <a:moveTo>
                    <a:pt x="102" y="152"/>
                  </a:moveTo>
                  <a:cubicBezTo>
                    <a:pt x="102" y="151"/>
                    <a:pt x="102" y="151"/>
                    <a:pt x="102" y="151"/>
                  </a:cubicBezTo>
                  <a:cubicBezTo>
                    <a:pt x="102" y="151"/>
                    <a:pt x="102" y="152"/>
                    <a:pt x="102" y="151"/>
                  </a:cubicBezTo>
                  <a:cubicBezTo>
                    <a:pt x="103" y="151"/>
                    <a:pt x="103" y="152"/>
                    <a:pt x="102" y="152"/>
                  </a:cubicBezTo>
                  <a:close/>
                  <a:moveTo>
                    <a:pt x="103" y="154"/>
                  </a:moveTo>
                  <a:cubicBezTo>
                    <a:pt x="102" y="153"/>
                    <a:pt x="102" y="153"/>
                    <a:pt x="102" y="153"/>
                  </a:cubicBezTo>
                  <a:cubicBezTo>
                    <a:pt x="102" y="153"/>
                    <a:pt x="103" y="153"/>
                    <a:pt x="103" y="154"/>
                  </a:cubicBezTo>
                  <a:close/>
                  <a:moveTo>
                    <a:pt x="31" y="45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lose/>
                  <a:moveTo>
                    <a:pt x="19" y="13"/>
                  </a:moveTo>
                  <a:cubicBezTo>
                    <a:pt x="20" y="14"/>
                    <a:pt x="20" y="14"/>
                    <a:pt x="20" y="15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5"/>
                    <a:pt x="20" y="15"/>
                    <a:pt x="20" y="16"/>
                  </a:cubicBezTo>
                  <a:cubicBezTo>
                    <a:pt x="21" y="16"/>
                    <a:pt x="21" y="17"/>
                    <a:pt x="22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9"/>
                    <a:pt x="23" y="19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21"/>
                    <a:pt x="24" y="21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1"/>
                    <a:pt x="24" y="21"/>
                  </a:cubicBezTo>
                  <a:cubicBezTo>
                    <a:pt x="23" y="21"/>
                    <a:pt x="24" y="22"/>
                    <a:pt x="24" y="22"/>
                  </a:cubicBezTo>
                  <a:cubicBezTo>
                    <a:pt x="24" y="22"/>
                    <a:pt x="24" y="22"/>
                    <a:pt x="24" y="23"/>
                  </a:cubicBezTo>
                  <a:cubicBezTo>
                    <a:pt x="24" y="23"/>
                    <a:pt x="24" y="22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4"/>
                    <a:pt x="25" y="23"/>
                  </a:cubicBezTo>
                  <a:cubicBezTo>
                    <a:pt x="25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5" y="25"/>
                    <a:pt x="25" y="25"/>
                  </a:cubicBezTo>
                  <a:cubicBezTo>
                    <a:pt x="25" y="25"/>
                    <a:pt x="25" y="26"/>
                    <a:pt x="25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7"/>
                    <a:pt x="26" y="27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30"/>
                    <a:pt x="27" y="29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8" y="31"/>
                    <a:pt x="29" y="32"/>
                    <a:pt x="28" y="33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2"/>
                    <a:pt x="28" y="32"/>
                  </a:cubicBezTo>
                  <a:cubicBezTo>
                    <a:pt x="28" y="33"/>
                    <a:pt x="28" y="33"/>
                    <a:pt x="29" y="33"/>
                  </a:cubicBezTo>
                  <a:cubicBezTo>
                    <a:pt x="29" y="33"/>
                    <a:pt x="29" y="34"/>
                    <a:pt x="28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9" y="34"/>
                    <a:pt x="29" y="34"/>
                    <a:pt x="29" y="35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5"/>
                    <a:pt x="29" y="35"/>
                  </a:cubicBezTo>
                  <a:cubicBezTo>
                    <a:pt x="29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7"/>
                    <a:pt x="30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0" y="37"/>
                    <a:pt x="29" y="35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6"/>
                    <a:pt x="29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1" y="38"/>
                    <a:pt x="30" y="38"/>
                    <a:pt x="30" y="38"/>
                  </a:cubicBezTo>
                  <a:cubicBezTo>
                    <a:pt x="30" y="38"/>
                    <a:pt x="31" y="38"/>
                    <a:pt x="31" y="39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38"/>
                    <a:pt x="31" y="39"/>
                    <a:pt x="31" y="38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2" y="39"/>
                    <a:pt x="31" y="38"/>
                    <a:pt x="31" y="38"/>
                  </a:cubicBezTo>
                  <a:cubicBezTo>
                    <a:pt x="32" y="39"/>
                    <a:pt x="32" y="39"/>
                    <a:pt x="32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0"/>
                    <a:pt x="33" y="40"/>
                    <a:pt x="33" y="40"/>
                  </a:cubicBezTo>
                  <a:cubicBezTo>
                    <a:pt x="33" y="40"/>
                    <a:pt x="32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1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3" y="42"/>
                    <a:pt x="34" y="42"/>
                    <a:pt x="33" y="42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4" y="42"/>
                    <a:pt x="34" y="43"/>
                    <a:pt x="33" y="43"/>
                  </a:cubicBezTo>
                  <a:cubicBezTo>
                    <a:pt x="34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4" y="43"/>
                    <a:pt x="33" y="43"/>
                    <a:pt x="34" y="43"/>
                  </a:cubicBezTo>
                  <a:cubicBezTo>
                    <a:pt x="34" y="43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5"/>
                    <a:pt x="35" y="45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6" y="46"/>
                    <a:pt x="35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9"/>
                    <a:pt x="37" y="49"/>
                  </a:cubicBezTo>
                  <a:cubicBezTo>
                    <a:pt x="37" y="49"/>
                    <a:pt x="37" y="48"/>
                    <a:pt x="37" y="49"/>
                  </a:cubicBezTo>
                  <a:cubicBezTo>
                    <a:pt x="37" y="49"/>
                    <a:pt x="38" y="50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9" y="51"/>
                    <a:pt x="39" y="52"/>
                  </a:cubicBezTo>
                  <a:cubicBezTo>
                    <a:pt x="38" y="52"/>
                    <a:pt x="38" y="51"/>
                    <a:pt x="38" y="51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7" y="50"/>
                    <a:pt x="37" y="50"/>
                  </a:cubicBezTo>
                  <a:cubicBezTo>
                    <a:pt x="36" y="49"/>
                    <a:pt x="36" y="48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5"/>
                    <a:pt x="35" y="45"/>
                  </a:cubicBezTo>
                  <a:cubicBezTo>
                    <a:pt x="34" y="45"/>
                    <a:pt x="35" y="45"/>
                    <a:pt x="35" y="45"/>
                  </a:cubicBezTo>
                  <a:cubicBezTo>
                    <a:pt x="35" y="45"/>
                    <a:pt x="34" y="45"/>
                    <a:pt x="35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3" y="44"/>
                    <a:pt x="33" y="43"/>
                  </a:cubicBezTo>
                  <a:cubicBezTo>
                    <a:pt x="33" y="43"/>
                    <a:pt x="33" y="43"/>
                    <a:pt x="33" y="44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44"/>
                    <a:pt x="33" y="44"/>
                    <a:pt x="34" y="44"/>
                  </a:cubicBezTo>
                  <a:cubicBezTo>
                    <a:pt x="34" y="44"/>
                    <a:pt x="34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5" y="46"/>
                    <a:pt x="34" y="46"/>
                  </a:cubicBezTo>
                  <a:cubicBezTo>
                    <a:pt x="34" y="46"/>
                    <a:pt x="34" y="46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7"/>
                    <a:pt x="35" y="47"/>
                  </a:cubicBezTo>
                  <a:cubicBezTo>
                    <a:pt x="35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6"/>
                    <a:pt x="33" y="46"/>
                    <a:pt x="33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5"/>
                    <a:pt x="33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4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3"/>
                    <a:pt x="32" y="42"/>
                    <a:pt x="31" y="42"/>
                  </a:cubicBezTo>
                  <a:cubicBezTo>
                    <a:pt x="32" y="42"/>
                    <a:pt x="32" y="43"/>
                    <a:pt x="32" y="43"/>
                  </a:cubicBezTo>
                  <a:cubicBezTo>
                    <a:pt x="33" y="43"/>
                    <a:pt x="33" y="44"/>
                    <a:pt x="33" y="44"/>
                  </a:cubicBezTo>
                  <a:cubicBezTo>
                    <a:pt x="33" y="44"/>
                    <a:pt x="33" y="43"/>
                    <a:pt x="32" y="43"/>
                  </a:cubicBezTo>
                  <a:cubicBezTo>
                    <a:pt x="32" y="43"/>
                    <a:pt x="33" y="43"/>
                    <a:pt x="33" y="43"/>
                  </a:cubicBezTo>
                  <a:cubicBezTo>
                    <a:pt x="33" y="42"/>
                    <a:pt x="33" y="43"/>
                    <a:pt x="33" y="43"/>
                  </a:cubicBezTo>
                  <a:cubicBezTo>
                    <a:pt x="33" y="43"/>
                    <a:pt x="33" y="43"/>
                    <a:pt x="33" y="42"/>
                  </a:cubicBezTo>
                  <a:cubicBezTo>
                    <a:pt x="33" y="42"/>
                    <a:pt x="33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1"/>
                    <a:pt x="32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2"/>
                  </a:cubicBezTo>
                  <a:cubicBezTo>
                    <a:pt x="32" y="42"/>
                    <a:pt x="32" y="41"/>
                    <a:pt x="32" y="41"/>
                  </a:cubicBezTo>
                  <a:cubicBezTo>
                    <a:pt x="32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9"/>
                    <a:pt x="30" y="39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7"/>
                    <a:pt x="30" y="38"/>
                    <a:pt x="30" y="38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7"/>
                    <a:pt x="30" y="37"/>
                  </a:cubicBezTo>
                  <a:cubicBezTo>
                    <a:pt x="30" y="37"/>
                    <a:pt x="29" y="36"/>
                    <a:pt x="29" y="37"/>
                  </a:cubicBezTo>
                  <a:cubicBezTo>
                    <a:pt x="29" y="37"/>
                    <a:pt x="29" y="36"/>
                    <a:pt x="29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6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4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7" y="34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5" y="31"/>
                    <a:pt x="25" y="30"/>
                    <a:pt x="25" y="30"/>
                  </a:cubicBezTo>
                  <a:cubicBezTo>
                    <a:pt x="25" y="30"/>
                    <a:pt x="26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6" y="31"/>
                    <a:pt x="26" y="32"/>
                    <a:pt x="26" y="32"/>
                  </a:cubicBezTo>
                  <a:cubicBezTo>
                    <a:pt x="26" y="31"/>
                    <a:pt x="26" y="32"/>
                    <a:pt x="26" y="32"/>
                  </a:cubicBezTo>
                  <a:cubicBezTo>
                    <a:pt x="26" y="32"/>
                    <a:pt x="26" y="33"/>
                    <a:pt x="27" y="33"/>
                  </a:cubicBezTo>
                  <a:cubicBezTo>
                    <a:pt x="27" y="33"/>
                    <a:pt x="27" y="34"/>
                    <a:pt x="28" y="34"/>
                  </a:cubicBezTo>
                  <a:cubicBezTo>
                    <a:pt x="27" y="34"/>
                    <a:pt x="27" y="34"/>
                    <a:pt x="28" y="34"/>
                  </a:cubicBezTo>
                  <a:cubicBezTo>
                    <a:pt x="27" y="35"/>
                    <a:pt x="27" y="34"/>
                    <a:pt x="27" y="34"/>
                  </a:cubicBezTo>
                  <a:cubicBezTo>
                    <a:pt x="27" y="34"/>
                    <a:pt x="28" y="35"/>
                    <a:pt x="27" y="35"/>
                  </a:cubicBezTo>
                  <a:cubicBezTo>
                    <a:pt x="27" y="35"/>
                    <a:pt x="28" y="35"/>
                    <a:pt x="28" y="35"/>
                  </a:cubicBezTo>
                  <a:cubicBezTo>
                    <a:pt x="28" y="35"/>
                    <a:pt x="28" y="35"/>
                    <a:pt x="27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7"/>
                    <a:pt x="2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9"/>
                  </a:cubicBezTo>
                  <a:cubicBezTo>
                    <a:pt x="29" y="38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8" y="38"/>
                    <a:pt x="29" y="39"/>
                  </a:cubicBezTo>
                  <a:cubicBezTo>
                    <a:pt x="29" y="38"/>
                    <a:pt x="28" y="39"/>
                    <a:pt x="28" y="38"/>
                  </a:cubicBezTo>
                  <a:cubicBezTo>
                    <a:pt x="28" y="38"/>
                    <a:pt x="28" y="38"/>
                    <a:pt x="28" y="37"/>
                  </a:cubicBezTo>
                  <a:cubicBezTo>
                    <a:pt x="28" y="37"/>
                    <a:pt x="28" y="38"/>
                    <a:pt x="28" y="38"/>
                  </a:cubicBezTo>
                  <a:cubicBezTo>
                    <a:pt x="28" y="37"/>
                    <a:pt x="28" y="39"/>
                    <a:pt x="29" y="39"/>
                  </a:cubicBezTo>
                  <a:cubicBezTo>
                    <a:pt x="29" y="39"/>
                    <a:pt x="28" y="39"/>
                    <a:pt x="28" y="39"/>
                  </a:cubicBezTo>
                  <a:cubicBezTo>
                    <a:pt x="28" y="39"/>
                    <a:pt x="28" y="39"/>
                    <a:pt x="29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40"/>
                    <a:pt x="29" y="40"/>
                  </a:cubicBezTo>
                  <a:cubicBezTo>
                    <a:pt x="29" y="40"/>
                    <a:pt x="29" y="40"/>
                    <a:pt x="29" y="39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1"/>
                    <a:pt x="29" y="41"/>
                  </a:cubicBezTo>
                  <a:cubicBezTo>
                    <a:pt x="29" y="42"/>
                    <a:pt x="29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3"/>
                  </a:cubicBezTo>
                  <a:cubicBezTo>
                    <a:pt x="30" y="43"/>
                    <a:pt x="30" y="42"/>
                    <a:pt x="30" y="42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29" y="43"/>
                    <a:pt x="29" y="42"/>
                  </a:cubicBezTo>
                  <a:cubicBezTo>
                    <a:pt x="29" y="43"/>
                    <a:pt x="30" y="43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1" y="43"/>
                    <a:pt x="30" y="44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0" y="44"/>
                    <a:pt x="31" y="44"/>
                  </a:cubicBezTo>
                  <a:cubicBezTo>
                    <a:pt x="31" y="44"/>
                    <a:pt x="30" y="44"/>
                    <a:pt x="30" y="44"/>
                  </a:cubicBezTo>
                  <a:cubicBezTo>
                    <a:pt x="30" y="44"/>
                    <a:pt x="31" y="44"/>
                    <a:pt x="31" y="44"/>
                  </a:cubicBezTo>
                  <a:cubicBezTo>
                    <a:pt x="30" y="44"/>
                    <a:pt x="31" y="44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3"/>
                    <a:pt x="31" y="44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2"/>
                    <a:pt x="31" y="43"/>
                    <a:pt x="31" y="43"/>
                  </a:cubicBezTo>
                  <a:cubicBezTo>
                    <a:pt x="31" y="43"/>
                    <a:pt x="31" y="42"/>
                    <a:pt x="31" y="42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4"/>
                    <a:pt x="31" y="44"/>
                  </a:cubicBezTo>
                  <a:cubicBezTo>
                    <a:pt x="31" y="44"/>
                    <a:pt x="31" y="44"/>
                    <a:pt x="31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2" y="44"/>
                    <a:pt x="31" y="44"/>
                    <a:pt x="31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5"/>
                    <a:pt x="32" y="45"/>
                  </a:cubicBezTo>
                  <a:cubicBezTo>
                    <a:pt x="32" y="45"/>
                    <a:pt x="32" y="45"/>
                    <a:pt x="33" y="46"/>
                  </a:cubicBezTo>
                  <a:cubicBezTo>
                    <a:pt x="32" y="46"/>
                    <a:pt x="33" y="46"/>
                    <a:pt x="32" y="46"/>
                  </a:cubicBezTo>
                  <a:cubicBezTo>
                    <a:pt x="33" y="46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8"/>
                    <a:pt x="34" y="48"/>
                  </a:cubicBezTo>
                  <a:cubicBezTo>
                    <a:pt x="34" y="48"/>
                    <a:pt x="34" y="47"/>
                    <a:pt x="34" y="47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5" y="49"/>
                    <a:pt x="35" y="49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3" y="49"/>
                    <a:pt x="34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2" y="47"/>
                  </a:cubicBezTo>
                  <a:cubicBezTo>
                    <a:pt x="32" y="47"/>
                    <a:pt x="33" y="47"/>
                    <a:pt x="32" y="47"/>
                  </a:cubicBezTo>
                  <a:cubicBezTo>
                    <a:pt x="32" y="47"/>
                    <a:pt x="33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32" y="46"/>
                    <a:pt x="32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1" y="45"/>
                    <a:pt x="32" y="45"/>
                    <a:pt x="32" y="45"/>
                  </a:cubicBezTo>
                  <a:cubicBezTo>
                    <a:pt x="31" y="45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5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0" y="44"/>
                    <a:pt x="30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5"/>
                    <a:pt x="31" y="46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1" y="46"/>
                    <a:pt x="31" y="45"/>
                    <a:pt x="31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5"/>
                    <a:pt x="30" y="44"/>
                    <a:pt x="30" y="44"/>
                  </a:cubicBezTo>
                  <a:cubicBezTo>
                    <a:pt x="30" y="44"/>
                    <a:pt x="29" y="44"/>
                    <a:pt x="29" y="44"/>
                  </a:cubicBezTo>
                  <a:cubicBezTo>
                    <a:pt x="29" y="44"/>
                    <a:pt x="29" y="43"/>
                    <a:pt x="29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42"/>
                    <a:pt x="29" y="42"/>
                    <a:pt x="29" y="43"/>
                  </a:cubicBezTo>
                  <a:cubicBezTo>
                    <a:pt x="29" y="43"/>
                    <a:pt x="29" y="42"/>
                    <a:pt x="28" y="42"/>
                  </a:cubicBezTo>
                  <a:cubicBezTo>
                    <a:pt x="29" y="42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8" y="42"/>
                    <a:pt x="29" y="42"/>
                  </a:cubicBezTo>
                  <a:cubicBezTo>
                    <a:pt x="29" y="41"/>
                    <a:pt x="29" y="41"/>
                    <a:pt x="28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8" y="41"/>
                    <a:pt x="28" y="41"/>
                    <a:pt x="29" y="42"/>
                  </a:cubicBezTo>
                  <a:cubicBezTo>
                    <a:pt x="28" y="42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7" y="40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9"/>
                    <a:pt x="27" y="39"/>
                    <a:pt x="26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7"/>
                    <a:pt x="26" y="37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6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6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6"/>
                  </a:cubicBezTo>
                  <a:cubicBezTo>
                    <a:pt x="25" y="37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4" y="36"/>
                    <a:pt x="25" y="37"/>
                    <a:pt x="25" y="37"/>
                  </a:cubicBezTo>
                  <a:cubicBezTo>
                    <a:pt x="25" y="37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3" y="36"/>
                    <a:pt x="23" y="36"/>
                  </a:cubicBezTo>
                  <a:cubicBezTo>
                    <a:pt x="23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5"/>
                  </a:cubicBezTo>
                  <a:cubicBezTo>
                    <a:pt x="23" y="36"/>
                    <a:pt x="23" y="36"/>
                    <a:pt x="24" y="37"/>
                  </a:cubicBezTo>
                  <a:cubicBezTo>
                    <a:pt x="23" y="37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5"/>
                    <a:pt x="22" y="35"/>
                  </a:cubicBezTo>
                  <a:cubicBezTo>
                    <a:pt x="22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6"/>
                    <a:pt x="24" y="35"/>
                    <a:pt x="24" y="36"/>
                  </a:cubicBezTo>
                  <a:cubicBezTo>
                    <a:pt x="24" y="35"/>
                    <a:pt x="23" y="35"/>
                    <a:pt x="23" y="35"/>
                  </a:cubicBezTo>
                  <a:cubicBezTo>
                    <a:pt x="23" y="35"/>
                    <a:pt x="24" y="35"/>
                    <a:pt x="24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3" y="34"/>
                    <a:pt x="23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2" y="34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3" y="34"/>
                    <a:pt x="23" y="35"/>
                  </a:cubicBezTo>
                  <a:cubicBezTo>
                    <a:pt x="22" y="35"/>
                    <a:pt x="22" y="34"/>
                    <a:pt x="22" y="34"/>
                  </a:cubicBezTo>
                  <a:cubicBezTo>
                    <a:pt x="22" y="34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4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5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6"/>
                    <a:pt x="22" y="36"/>
                  </a:cubicBezTo>
                  <a:cubicBezTo>
                    <a:pt x="22" y="36"/>
                    <a:pt x="22" y="36"/>
                    <a:pt x="22" y="35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3" y="36"/>
                    <a:pt x="22" y="36"/>
                    <a:pt x="22" y="36"/>
                  </a:cubicBezTo>
                  <a:cubicBezTo>
                    <a:pt x="22" y="36"/>
                    <a:pt x="22" y="36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4" y="37"/>
                    <a:pt x="23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9"/>
                  </a:cubicBezTo>
                  <a:cubicBezTo>
                    <a:pt x="24" y="39"/>
                    <a:pt x="25" y="39"/>
                    <a:pt x="25" y="40"/>
                  </a:cubicBezTo>
                  <a:cubicBezTo>
                    <a:pt x="25" y="40"/>
                    <a:pt x="25" y="39"/>
                    <a:pt x="25" y="40"/>
                  </a:cubicBezTo>
                  <a:cubicBezTo>
                    <a:pt x="25" y="40"/>
                    <a:pt x="25" y="40"/>
                    <a:pt x="26" y="41"/>
                  </a:cubicBezTo>
                  <a:cubicBezTo>
                    <a:pt x="26" y="41"/>
                    <a:pt x="25" y="41"/>
                    <a:pt x="25" y="40"/>
                  </a:cubicBezTo>
                  <a:cubicBezTo>
                    <a:pt x="25" y="40"/>
                    <a:pt x="25" y="40"/>
                    <a:pt x="26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5" y="40"/>
                    <a:pt x="26" y="41"/>
                    <a:pt x="26" y="41"/>
                  </a:cubicBezTo>
                  <a:cubicBezTo>
                    <a:pt x="26" y="41"/>
                    <a:pt x="26" y="41"/>
                    <a:pt x="25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41"/>
                    <a:pt x="26" y="41"/>
                    <a:pt x="26" y="42"/>
                  </a:cubicBezTo>
                  <a:cubicBezTo>
                    <a:pt x="26" y="42"/>
                    <a:pt x="26" y="41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3"/>
                    <a:pt x="27" y="43"/>
                    <a:pt x="27" y="43"/>
                  </a:cubicBezTo>
                  <a:cubicBezTo>
                    <a:pt x="27" y="43"/>
                    <a:pt x="27" y="44"/>
                    <a:pt x="27" y="43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4"/>
                    <a:pt x="27" y="44"/>
                    <a:pt x="27" y="45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6" y="43"/>
                    <a:pt x="25" y="42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0"/>
                    <a:pt x="24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4" y="39"/>
                    <a:pt x="24" y="39"/>
                  </a:cubicBezTo>
                  <a:cubicBezTo>
                    <a:pt x="24" y="39"/>
                    <a:pt x="24" y="39"/>
                    <a:pt x="24" y="40"/>
                  </a:cubicBezTo>
                  <a:cubicBezTo>
                    <a:pt x="24" y="40"/>
                    <a:pt x="24" y="39"/>
                    <a:pt x="24" y="39"/>
                  </a:cubicBezTo>
                  <a:cubicBezTo>
                    <a:pt x="24" y="39"/>
                    <a:pt x="23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3" y="39"/>
                    <a:pt x="23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39"/>
                    <a:pt x="23" y="38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3" y="38"/>
                    <a:pt x="22" y="38"/>
                    <a:pt x="22" y="38"/>
                  </a:cubicBezTo>
                  <a:cubicBezTo>
                    <a:pt x="22" y="38"/>
                    <a:pt x="23" y="38"/>
                    <a:pt x="23" y="38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8"/>
                  </a:cubicBezTo>
                  <a:cubicBezTo>
                    <a:pt x="22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8"/>
                    <a:pt x="21" y="38"/>
                  </a:cubicBezTo>
                  <a:cubicBezTo>
                    <a:pt x="21" y="38"/>
                    <a:pt x="22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9"/>
                    <a:pt x="22" y="38"/>
                    <a:pt x="22" y="39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7"/>
                    <a:pt x="21" y="38"/>
                  </a:cubicBezTo>
                  <a:cubicBezTo>
                    <a:pt x="20" y="37"/>
                    <a:pt x="21" y="37"/>
                    <a:pt x="21" y="38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20" y="36"/>
                    <a:pt x="20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6"/>
                  </a:cubicBezTo>
                  <a:cubicBezTo>
                    <a:pt x="19" y="36"/>
                    <a:pt x="19" y="36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8"/>
                    <a:pt x="21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0" y="37"/>
                    <a:pt x="20" y="38"/>
                    <a:pt x="20" y="38"/>
                  </a:cubicBezTo>
                  <a:cubicBezTo>
                    <a:pt x="20" y="37"/>
                    <a:pt x="20" y="37"/>
                    <a:pt x="20" y="38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7"/>
                  </a:cubicBezTo>
                  <a:cubicBezTo>
                    <a:pt x="19" y="37"/>
                    <a:pt x="19" y="36"/>
                    <a:pt x="19" y="37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36"/>
                    <a:pt x="18" y="35"/>
                    <a:pt x="18" y="35"/>
                  </a:cubicBezTo>
                  <a:cubicBezTo>
                    <a:pt x="18" y="35"/>
                    <a:pt x="18" y="35"/>
                    <a:pt x="18" y="36"/>
                  </a:cubicBezTo>
                  <a:cubicBezTo>
                    <a:pt x="19" y="35"/>
                    <a:pt x="18" y="35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7" y="35"/>
                    <a:pt x="18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8" y="34"/>
                  </a:cubicBezTo>
                  <a:cubicBezTo>
                    <a:pt x="18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6" y="33"/>
                    <a:pt x="17" y="33"/>
                    <a:pt x="17" y="3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7" y="33"/>
                    <a:pt x="16" y="32"/>
                    <a:pt x="16" y="33"/>
                  </a:cubicBezTo>
                  <a:cubicBezTo>
                    <a:pt x="16" y="32"/>
                    <a:pt x="16" y="32"/>
                    <a:pt x="15" y="32"/>
                  </a:cubicBezTo>
                  <a:cubicBezTo>
                    <a:pt x="15" y="32"/>
                    <a:pt x="16" y="32"/>
                    <a:pt x="15" y="32"/>
                  </a:cubicBezTo>
                  <a:cubicBezTo>
                    <a:pt x="15" y="32"/>
                    <a:pt x="15" y="31"/>
                    <a:pt x="15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2"/>
                  </a:cubicBezTo>
                  <a:cubicBezTo>
                    <a:pt x="14" y="32"/>
                    <a:pt x="14" y="31"/>
                    <a:pt x="14" y="32"/>
                  </a:cubicBezTo>
                  <a:cubicBezTo>
                    <a:pt x="15" y="32"/>
                    <a:pt x="14" y="32"/>
                    <a:pt x="14" y="32"/>
                  </a:cubicBezTo>
                  <a:cubicBezTo>
                    <a:pt x="15" y="32"/>
                    <a:pt x="15" y="33"/>
                    <a:pt x="15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4" y="32"/>
                    <a:pt x="14" y="33"/>
                    <a:pt x="14" y="32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3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3" y="32"/>
                    <a:pt x="14" y="32"/>
                    <a:pt x="14" y="32"/>
                  </a:cubicBezTo>
                  <a:cubicBezTo>
                    <a:pt x="13" y="32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0"/>
                    <a:pt x="13" y="31"/>
                    <a:pt x="13" y="31"/>
                  </a:cubicBezTo>
                  <a:cubicBezTo>
                    <a:pt x="12" y="30"/>
                    <a:pt x="13" y="30"/>
                    <a:pt x="13" y="30"/>
                  </a:cubicBezTo>
                  <a:cubicBezTo>
                    <a:pt x="13" y="30"/>
                    <a:pt x="12" y="30"/>
                    <a:pt x="12" y="30"/>
                  </a:cubicBezTo>
                  <a:cubicBezTo>
                    <a:pt x="12" y="30"/>
                    <a:pt x="13" y="30"/>
                    <a:pt x="13" y="31"/>
                  </a:cubicBezTo>
                  <a:cubicBezTo>
                    <a:pt x="12" y="31"/>
                    <a:pt x="12" y="30"/>
                    <a:pt x="12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0"/>
                    <a:pt x="12" y="30"/>
                    <a:pt x="12" y="29"/>
                  </a:cubicBezTo>
                  <a:cubicBezTo>
                    <a:pt x="12" y="29"/>
                    <a:pt x="12" y="30"/>
                    <a:pt x="12" y="30"/>
                  </a:cubicBezTo>
                  <a:cubicBezTo>
                    <a:pt x="12" y="29"/>
                    <a:pt x="11" y="29"/>
                    <a:pt x="11" y="29"/>
                  </a:cubicBezTo>
                  <a:cubicBezTo>
                    <a:pt x="11" y="29"/>
                    <a:pt x="11" y="29"/>
                    <a:pt x="11" y="28"/>
                  </a:cubicBezTo>
                  <a:cubicBezTo>
                    <a:pt x="11" y="28"/>
                    <a:pt x="11" y="29"/>
                    <a:pt x="11" y="2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9" y="28"/>
                    <a:pt x="10" y="28"/>
                    <a:pt x="10" y="28"/>
                  </a:cubicBezTo>
                  <a:cubicBezTo>
                    <a:pt x="10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8"/>
                    <a:pt x="9" y="27"/>
                    <a:pt x="9" y="27"/>
                  </a:cubicBezTo>
                  <a:cubicBezTo>
                    <a:pt x="9" y="27"/>
                    <a:pt x="9" y="28"/>
                    <a:pt x="9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0" y="27"/>
                    <a:pt x="8" y="26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7" y="24"/>
                    <a:pt x="8" y="24"/>
                    <a:pt x="7" y="23"/>
                  </a:cubicBezTo>
                  <a:cubicBezTo>
                    <a:pt x="7" y="23"/>
                    <a:pt x="7" y="23"/>
                    <a:pt x="7" y="22"/>
                  </a:cubicBezTo>
                  <a:cubicBezTo>
                    <a:pt x="7" y="22"/>
                    <a:pt x="8" y="22"/>
                    <a:pt x="8" y="23"/>
                  </a:cubicBezTo>
                  <a:cubicBezTo>
                    <a:pt x="8" y="22"/>
                    <a:pt x="7" y="21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7" y="20"/>
                    <a:pt x="7" y="20"/>
                  </a:cubicBezTo>
                  <a:cubicBezTo>
                    <a:pt x="7" y="21"/>
                    <a:pt x="7" y="21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6" y="22"/>
                    <a:pt x="6" y="22"/>
                  </a:cubicBezTo>
                  <a:cubicBezTo>
                    <a:pt x="7" y="22"/>
                    <a:pt x="6" y="21"/>
                    <a:pt x="7" y="21"/>
                  </a:cubicBezTo>
                  <a:cubicBezTo>
                    <a:pt x="6" y="21"/>
                    <a:pt x="6" y="20"/>
                    <a:pt x="6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0"/>
                    <a:pt x="5" y="20"/>
                    <a:pt x="6" y="19"/>
                  </a:cubicBezTo>
                  <a:cubicBezTo>
                    <a:pt x="5" y="19"/>
                    <a:pt x="5" y="18"/>
                    <a:pt x="5" y="17"/>
                  </a:cubicBezTo>
                  <a:cubicBezTo>
                    <a:pt x="5" y="17"/>
                    <a:pt x="5" y="17"/>
                    <a:pt x="4" y="17"/>
                  </a:cubicBezTo>
                  <a:cubicBezTo>
                    <a:pt x="4" y="17"/>
                    <a:pt x="5" y="17"/>
                    <a:pt x="5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6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ubicBezTo>
                    <a:pt x="4" y="16"/>
                    <a:pt x="4" y="16"/>
                    <a:pt x="4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3" y="14"/>
                    <a:pt x="2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cubicBezTo>
                    <a:pt x="1" y="10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8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0" y="2"/>
                    <a:pt x="10" y="3"/>
                    <a:pt x="10" y="3"/>
                  </a:cubicBezTo>
                  <a:cubicBezTo>
                    <a:pt x="11" y="4"/>
                    <a:pt x="12" y="4"/>
                    <a:pt x="13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4" y="6"/>
                    <a:pt x="15" y="6"/>
                    <a:pt x="15" y="7"/>
                  </a:cubicBezTo>
                  <a:cubicBezTo>
                    <a:pt x="15" y="7"/>
                    <a:pt x="16" y="8"/>
                    <a:pt x="16" y="8"/>
                  </a:cubicBezTo>
                  <a:cubicBezTo>
                    <a:pt x="16" y="9"/>
                    <a:pt x="16" y="9"/>
                    <a:pt x="17" y="9"/>
                  </a:cubicBezTo>
                  <a:cubicBezTo>
                    <a:pt x="17" y="9"/>
                    <a:pt x="17" y="10"/>
                    <a:pt x="17" y="10"/>
                  </a:cubicBezTo>
                  <a:cubicBezTo>
                    <a:pt x="18" y="11"/>
                    <a:pt x="18" y="12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lose/>
                  <a:moveTo>
                    <a:pt x="11" y="29"/>
                  </a:moveTo>
                  <a:cubicBezTo>
                    <a:pt x="11" y="29"/>
                    <a:pt x="11" y="29"/>
                    <a:pt x="11" y="29"/>
                  </a:cubicBezTo>
                  <a:cubicBezTo>
                    <a:pt x="12" y="29"/>
                    <a:pt x="11" y="29"/>
                    <a:pt x="11" y="29"/>
                  </a:cubicBezTo>
                  <a:close/>
                  <a:moveTo>
                    <a:pt x="11" y="28"/>
                  </a:move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1" y="28"/>
                  </a:cubicBezTo>
                  <a:close/>
                  <a:moveTo>
                    <a:pt x="14" y="32"/>
                  </a:move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  <a:moveTo>
                    <a:pt x="13" y="29"/>
                  </a:move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lose/>
                  <a:moveTo>
                    <a:pt x="13" y="30"/>
                  </a:move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29"/>
                    <a:pt x="13" y="29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lose/>
                  <a:moveTo>
                    <a:pt x="14" y="30"/>
                  </a:moveTo>
                  <a:cubicBezTo>
                    <a:pt x="14" y="30"/>
                    <a:pt x="13" y="30"/>
                    <a:pt x="13" y="30"/>
                  </a:cubicBezTo>
                  <a:cubicBezTo>
                    <a:pt x="13" y="30"/>
                    <a:pt x="14" y="30"/>
                    <a:pt x="14" y="30"/>
                  </a:cubicBezTo>
                  <a:close/>
                  <a:moveTo>
                    <a:pt x="14" y="30"/>
                  </a:move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0"/>
                    <a:pt x="14" y="30"/>
                  </a:cubicBezTo>
                  <a:close/>
                  <a:moveTo>
                    <a:pt x="13" y="29"/>
                  </a:move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lose/>
                  <a:moveTo>
                    <a:pt x="15" y="31"/>
                  </a:move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4" y="31"/>
                    <a:pt x="14" y="31"/>
                  </a:cubicBezTo>
                  <a:cubicBezTo>
                    <a:pt x="15" y="31"/>
                    <a:pt x="15" y="31"/>
                    <a:pt x="15" y="31"/>
                  </a:cubicBezTo>
                  <a:close/>
                  <a:moveTo>
                    <a:pt x="14" y="29"/>
                  </a:moveTo>
                  <a:cubicBezTo>
                    <a:pt x="14" y="29"/>
                    <a:pt x="13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lose/>
                  <a:moveTo>
                    <a:pt x="16" y="32"/>
                  </a:moveTo>
                  <a:cubicBezTo>
                    <a:pt x="16" y="32"/>
                    <a:pt x="15" y="32"/>
                    <a:pt x="16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5" y="32"/>
                    <a:pt x="15" y="32"/>
                  </a:cubicBezTo>
                  <a:cubicBezTo>
                    <a:pt x="15" y="32"/>
                    <a:pt x="16" y="32"/>
                    <a:pt x="16" y="32"/>
                  </a:cubicBezTo>
                  <a:close/>
                  <a:moveTo>
                    <a:pt x="16" y="32"/>
                  </a:moveTo>
                  <a:cubicBezTo>
                    <a:pt x="16" y="32"/>
                    <a:pt x="16" y="33"/>
                    <a:pt x="16" y="33"/>
                  </a:cubicBezTo>
                  <a:cubicBezTo>
                    <a:pt x="16" y="32"/>
                    <a:pt x="16" y="32"/>
                    <a:pt x="16" y="32"/>
                  </a:cubicBezTo>
                  <a:close/>
                  <a:moveTo>
                    <a:pt x="17" y="33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lose/>
                  <a:moveTo>
                    <a:pt x="18" y="34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8" y="34"/>
                    <a:pt x="18" y="34"/>
                  </a:cubicBezTo>
                  <a:close/>
                  <a:moveTo>
                    <a:pt x="18" y="33"/>
                  </a:move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7" y="32"/>
                    <a:pt x="17" y="32"/>
                  </a:cubicBezTo>
                  <a:cubicBezTo>
                    <a:pt x="17" y="32"/>
                    <a:pt x="18" y="33"/>
                    <a:pt x="18" y="33"/>
                  </a:cubicBezTo>
                  <a:close/>
                  <a:moveTo>
                    <a:pt x="18" y="33"/>
                  </a:moveTo>
                  <a:cubicBezTo>
                    <a:pt x="17" y="33"/>
                    <a:pt x="18" y="33"/>
                    <a:pt x="18" y="33"/>
                  </a:cubicBezTo>
                  <a:cubicBezTo>
                    <a:pt x="18" y="33"/>
                    <a:pt x="17" y="32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8" y="33"/>
                  </a:cubicBezTo>
                  <a:close/>
                  <a:moveTo>
                    <a:pt x="18" y="34"/>
                  </a:moveTo>
                  <a:cubicBezTo>
                    <a:pt x="18" y="34"/>
                    <a:pt x="18" y="34"/>
                    <a:pt x="18" y="34"/>
                  </a:cubicBezTo>
                  <a:cubicBezTo>
                    <a:pt x="18" y="33"/>
                    <a:pt x="18" y="33"/>
                    <a:pt x="18" y="34"/>
                  </a:cubicBezTo>
                  <a:close/>
                  <a:moveTo>
                    <a:pt x="18" y="34"/>
                  </a:move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lose/>
                  <a:moveTo>
                    <a:pt x="19" y="35"/>
                  </a:moveTo>
                  <a:cubicBezTo>
                    <a:pt x="19" y="35"/>
                    <a:pt x="19" y="34"/>
                    <a:pt x="19" y="34"/>
                  </a:cubicBezTo>
                  <a:cubicBezTo>
                    <a:pt x="19" y="34"/>
                    <a:pt x="19" y="34"/>
                    <a:pt x="19" y="35"/>
                  </a:cubicBezTo>
                  <a:cubicBezTo>
                    <a:pt x="19" y="34"/>
                    <a:pt x="19" y="35"/>
                    <a:pt x="19" y="35"/>
                  </a:cubicBezTo>
                  <a:close/>
                  <a:moveTo>
                    <a:pt x="22" y="36"/>
                  </a:moveTo>
                  <a:cubicBezTo>
                    <a:pt x="22" y="36"/>
                    <a:pt x="21" y="36"/>
                    <a:pt x="21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6"/>
                  </a:cubicBezTo>
                  <a:close/>
                  <a:moveTo>
                    <a:pt x="22" y="36"/>
                  </a:moveTo>
                  <a:cubicBezTo>
                    <a:pt x="21" y="36"/>
                    <a:pt x="21" y="36"/>
                    <a:pt x="21" y="36"/>
                  </a:cubicBezTo>
                  <a:cubicBezTo>
                    <a:pt x="21" y="36"/>
                    <a:pt x="21" y="36"/>
                    <a:pt x="21" y="37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lose/>
                  <a:moveTo>
                    <a:pt x="24" y="38"/>
                  </a:moveTo>
                  <a:cubicBezTo>
                    <a:pt x="24" y="38"/>
                    <a:pt x="24" y="38"/>
                    <a:pt x="24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4" y="38"/>
                    <a:pt x="23" y="38"/>
                    <a:pt x="24" y="38"/>
                  </a:cubicBezTo>
                  <a:close/>
                  <a:moveTo>
                    <a:pt x="24" y="39"/>
                  </a:moveTo>
                  <a:cubicBezTo>
                    <a:pt x="24" y="38"/>
                    <a:pt x="24" y="38"/>
                    <a:pt x="24" y="38"/>
                  </a:cubicBezTo>
                  <a:cubicBezTo>
                    <a:pt x="24" y="39"/>
                    <a:pt x="24" y="39"/>
                    <a:pt x="24" y="39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23" y="38"/>
                  </a:move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8"/>
                    <a:pt x="23" y="38"/>
                  </a:cubicBezTo>
                  <a:close/>
                  <a:moveTo>
                    <a:pt x="23" y="38"/>
                  </a:moveTo>
                  <a:cubicBezTo>
                    <a:pt x="23" y="38"/>
                    <a:pt x="23" y="37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lose/>
                  <a:moveTo>
                    <a:pt x="23" y="38"/>
                  </a:moveTo>
                  <a:cubicBezTo>
                    <a:pt x="23" y="38"/>
                    <a:pt x="23" y="38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lose/>
                  <a:moveTo>
                    <a:pt x="20" y="33"/>
                  </a:moveTo>
                  <a:cubicBezTo>
                    <a:pt x="20" y="34"/>
                    <a:pt x="21" y="34"/>
                    <a:pt x="21" y="34"/>
                  </a:cubicBezTo>
                  <a:cubicBezTo>
                    <a:pt x="21" y="34"/>
                    <a:pt x="20" y="34"/>
                    <a:pt x="20" y="33"/>
                  </a:cubicBezTo>
                  <a:close/>
                  <a:moveTo>
                    <a:pt x="15" y="24"/>
                  </a:move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lose/>
                  <a:moveTo>
                    <a:pt x="21" y="32"/>
                  </a:move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lose/>
                  <a:moveTo>
                    <a:pt x="21" y="32"/>
                  </a:moveTo>
                  <a:cubicBezTo>
                    <a:pt x="21" y="31"/>
                    <a:pt x="21" y="32"/>
                    <a:pt x="21" y="32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32"/>
                    <a:pt x="21" y="31"/>
                    <a:pt x="20" y="31"/>
                  </a:cubicBezTo>
                  <a:cubicBezTo>
                    <a:pt x="21" y="31"/>
                    <a:pt x="21" y="32"/>
                    <a:pt x="20" y="32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1" y="32"/>
                    <a:pt x="21" y="32"/>
                  </a:cubicBezTo>
                  <a:close/>
                  <a:moveTo>
                    <a:pt x="21" y="32"/>
                  </a:moveTo>
                  <a:cubicBezTo>
                    <a:pt x="20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lose/>
                  <a:moveTo>
                    <a:pt x="21" y="33"/>
                  </a:move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lose/>
                  <a:moveTo>
                    <a:pt x="19" y="31"/>
                  </a:moveTo>
                  <a:cubicBezTo>
                    <a:pt x="19" y="30"/>
                    <a:pt x="20" y="31"/>
                    <a:pt x="19" y="31"/>
                  </a:cubicBezTo>
                  <a:cubicBezTo>
                    <a:pt x="19" y="31"/>
                    <a:pt x="19" y="30"/>
                    <a:pt x="19" y="30"/>
                  </a:cubicBezTo>
                  <a:cubicBezTo>
                    <a:pt x="19" y="30"/>
                    <a:pt x="19" y="31"/>
                    <a:pt x="19" y="31"/>
                  </a:cubicBezTo>
                  <a:close/>
                  <a:moveTo>
                    <a:pt x="22" y="33"/>
                  </a:moveTo>
                  <a:cubicBezTo>
                    <a:pt x="22" y="34"/>
                    <a:pt x="22" y="33"/>
                    <a:pt x="21" y="33"/>
                  </a:cubicBezTo>
                  <a:cubicBezTo>
                    <a:pt x="22" y="34"/>
                    <a:pt x="21" y="34"/>
                    <a:pt x="22" y="34"/>
                  </a:cubicBezTo>
                  <a:cubicBezTo>
                    <a:pt x="21" y="34"/>
                    <a:pt x="21" y="33"/>
                    <a:pt x="21" y="33"/>
                  </a:cubicBezTo>
                  <a:cubicBezTo>
                    <a:pt x="21" y="34"/>
                    <a:pt x="21" y="34"/>
                    <a:pt x="22" y="34"/>
                  </a:cubicBezTo>
                  <a:cubicBezTo>
                    <a:pt x="21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3"/>
                  </a:cubicBezTo>
                  <a:close/>
                  <a:moveTo>
                    <a:pt x="21" y="33"/>
                  </a:moveTo>
                  <a:cubicBezTo>
                    <a:pt x="21" y="33"/>
                    <a:pt x="22" y="34"/>
                    <a:pt x="22" y="33"/>
                  </a:cubicBezTo>
                  <a:cubicBezTo>
                    <a:pt x="22" y="33"/>
                    <a:pt x="22" y="33"/>
                    <a:pt x="21" y="33"/>
                  </a:cubicBezTo>
                  <a:close/>
                  <a:moveTo>
                    <a:pt x="22" y="33"/>
                  </a:moveTo>
                  <a:cubicBezTo>
                    <a:pt x="21" y="33"/>
                    <a:pt x="21" y="33"/>
                    <a:pt x="21" y="32"/>
                  </a:cubicBezTo>
                  <a:cubicBezTo>
                    <a:pt x="21" y="33"/>
                    <a:pt x="21" y="32"/>
                    <a:pt x="21" y="33"/>
                  </a:cubicBezTo>
                  <a:cubicBezTo>
                    <a:pt x="21" y="33"/>
                    <a:pt x="22" y="33"/>
                    <a:pt x="22" y="33"/>
                  </a:cubicBezTo>
                  <a:close/>
                  <a:moveTo>
                    <a:pt x="22" y="33"/>
                  </a:moveTo>
                  <a:cubicBezTo>
                    <a:pt x="22" y="33"/>
                    <a:pt x="22" y="32"/>
                    <a:pt x="22" y="32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lose/>
                  <a:moveTo>
                    <a:pt x="22" y="32"/>
                  </a:move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lose/>
                  <a:moveTo>
                    <a:pt x="21" y="30"/>
                  </a:move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1" y="30"/>
                    <a:pt x="21" y="30"/>
                  </a:cubicBezTo>
                  <a:close/>
                  <a:moveTo>
                    <a:pt x="23" y="34"/>
                  </a:move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3"/>
                    <a:pt x="23" y="33"/>
                  </a:cubicBezTo>
                  <a:cubicBezTo>
                    <a:pt x="23" y="33"/>
                    <a:pt x="23" y="33"/>
                    <a:pt x="22" y="33"/>
                  </a:cubicBezTo>
                  <a:cubicBezTo>
                    <a:pt x="23" y="34"/>
                    <a:pt x="23" y="33"/>
                    <a:pt x="23" y="34"/>
                  </a:cubicBezTo>
                  <a:close/>
                  <a:moveTo>
                    <a:pt x="24" y="35"/>
                  </a:move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6"/>
                    <a:pt x="24" y="36"/>
                  </a:cubicBezTo>
                  <a:cubicBezTo>
                    <a:pt x="24" y="35"/>
                    <a:pt x="24" y="35"/>
                    <a:pt x="24" y="35"/>
                  </a:cubicBezTo>
                  <a:close/>
                  <a:moveTo>
                    <a:pt x="25" y="36"/>
                  </a:moveTo>
                  <a:cubicBezTo>
                    <a:pt x="25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5" y="36"/>
                    <a:pt x="25" y="36"/>
                  </a:cubicBezTo>
                  <a:close/>
                  <a:moveTo>
                    <a:pt x="24" y="34"/>
                  </a:moveTo>
                  <a:cubicBezTo>
                    <a:pt x="24" y="34"/>
                    <a:pt x="24" y="34"/>
                    <a:pt x="23" y="34"/>
                  </a:cubicBezTo>
                  <a:cubicBezTo>
                    <a:pt x="24" y="34"/>
                    <a:pt x="24" y="34"/>
                    <a:pt x="24" y="34"/>
                  </a:cubicBezTo>
                  <a:close/>
                  <a:moveTo>
                    <a:pt x="34" y="48"/>
                  </a:moveTo>
                  <a:cubicBezTo>
                    <a:pt x="34" y="48"/>
                    <a:pt x="33" y="48"/>
                    <a:pt x="33" y="48"/>
                  </a:cubicBezTo>
                  <a:cubicBezTo>
                    <a:pt x="33" y="48"/>
                    <a:pt x="33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lose/>
                  <a:moveTo>
                    <a:pt x="32" y="45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32" y="45"/>
                    <a:pt x="32" y="45"/>
                  </a:cubicBezTo>
                  <a:close/>
                  <a:moveTo>
                    <a:pt x="30" y="44"/>
                  </a:moveTo>
                  <a:cubicBezTo>
                    <a:pt x="30" y="44"/>
                    <a:pt x="30" y="43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lose/>
                  <a:moveTo>
                    <a:pt x="24" y="35"/>
                  </a:move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lose/>
                  <a:moveTo>
                    <a:pt x="26" y="38"/>
                  </a:moveTo>
                  <a:cubicBezTo>
                    <a:pt x="27" y="38"/>
                    <a:pt x="27" y="39"/>
                    <a:pt x="27" y="39"/>
                  </a:cubicBezTo>
                  <a:cubicBezTo>
                    <a:pt x="27" y="39"/>
                    <a:pt x="26" y="38"/>
                    <a:pt x="26" y="38"/>
                  </a:cubicBezTo>
                  <a:close/>
                  <a:moveTo>
                    <a:pt x="28" y="40"/>
                  </a:moveTo>
                  <a:cubicBezTo>
                    <a:pt x="28" y="40"/>
                    <a:pt x="28" y="40"/>
                    <a:pt x="28" y="41"/>
                  </a:cubicBezTo>
                  <a:cubicBezTo>
                    <a:pt x="28" y="40"/>
                    <a:pt x="28" y="40"/>
                    <a:pt x="28" y="40"/>
                  </a:cubicBezTo>
                  <a:close/>
                  <a:moveTo>
                    <a:pt x="29" y="40"/>
                  </a:moveTo>
                  <a:cubicBezTo>
                    <a:pt x="28" y="40"/>
                    <a:pt x="28" y="40"/>
                    <a:pt x="28" y="40"/>
                  </a:cubicBezTo>
                  <a:cubicBezTo>
                    <a:pt x="28" y="40"/>
                    <a:pt x="28" y="41"/>
                    <a:pt x="28" y="41"/>
                  </a:cubicBezTo>
                  <a:cubicBezTo>
                    <a:pt x="28" y="41"/>
                    <a:pt x="28" y="41"/>
                    <a:pt x="29" y="41"/>
                  </a:cubicBezTo>
                  <a:cubicBezTo>
                    <a:pt x="28" y="41"/>
                    <a:pt x="28" y="40"/>
                    <a:pt x="29" y="40"/>
                  </a:cubicBezTo>
                  <a:close/>
                  <a:moveTo>
                    <a:pt x="28" y="40"/>
                  </a:moveTo>
                  <a:cubicBezTo>
                    <a:pt x="28" y="39"/>
                    <a:pt x="28" y="40"/>
                    <a:pt x="28" y="40"/>
                  </a:cubicBezTo>
                  <a:cubicBezTo>
                    <a:pt x="28" y="39"/>
                    <a:pt x="27" y="39"/>
                    <a:pt x="28" y="39"/>
                  </a:cubicBezTo>
                  <a:cubicBezTo>
                    <a:pt x="28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8" y="40"/>
                    <a:pt x="28" y="40"/>
                  </a:cubicBezTo>
                  <a:cubicBezTo>
                    <a:pt x="28" y="40"/>
                    <a:pt x="28" y="40"/>
                    <a:pt x="28" y="40"/>
                  </a:cubicBezTo>
                  <a:close/>
                  <a:moveTo>
                    <a:pt x="27" y="36"/>
                  </a:moveTo>
                  <a:cubicBezTo>
                    <a:pt x="27" y="37"/>
                    <a:pt x="27" y="37"/>
                    <a:pt x="27" y="37"/>
                  </a:cubicBezTo>
                  <a:cubicBezTo>
                    <a:pt x="27" y="37"/>
                    <a:pt x="27" y="36"/>
                    <a:pt x="27" y="36"/>
                  </a:cubicBezTo>
                  <a:close/>
                  <a:moveTo>
                    <a:pt x="27" y="36"/>
                  </a:moveTo>
                  <a:cubicBezTo>
                    <a:pt x="26" y="36"/>
                    <a:pt x="27" y="35"/>
                    <a:pt x="26" y="35"/>
                  </a:cubicBezTo>
                  <a:cubicBezTo>
                    <a:pt x="26" y="35"/>
                    <a:pt x="26" y="36"/>
                    <a:pt x="27" y="36"/>
                  </a:cubicBezTo>
                  <a:close/>
                  <a:moveTo>
                    <a:pt x="27" y="37"/>
                  </a:moveTo>
                  <a:cubicBezTo>
                    <a:pt x="27" y="37"/>
                    <a:pt x="27" y="36"/>
                    <a:pt x="27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8" y="37"/>
                    <a:pt x="27" y="37"/>
                    <a:pt x="27" y="37"/>
                  </a:cubicBezTo>
                  <a:cubicBezTo>
                    <a:pt x="28" y="37"/>
                    <a:pt x="27" y="37"/>
                    <a:pt x="27" y="37"/>
                  </a:cubicBezTo>
                  <a:close/>
                  <a:moveTo>
                    <a:pt x="23" y="28"/>
                  </a:moveTo>
                  <a:cubicBezTo>
                    <a:pt x="23" y="29"/>
                    <a:pt x="24" y="28"/>
                    <a:pt x="24" y="28"/>
                  </a:cubicBezTo>
                  <a:cubicBezTo>
                    <a:pt x="24" y="28"/>
                    <a:pt x="23" y="28"/>
                    <a:pt x="23" y="28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lose/>
                  <a:moveTo>
                    <a:pt x="25" y="32"/>
                  </a:move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6" y="32"/>
                    <a:pt x="26" y="32"/>
                    <a:pt x="25" y="32"/>
                  </a:cubicBezTo>
                  <a:close/>
                  <a:moveTo>
                    <a:pt x="24" y="30"/>
                  </a:moveTo>
                  <a:cubicBezTo>
                    <a:pt x="24" y="30"/>
                    <a:pt x="24" y="30"/>
                    <a:pt x="24" y="29"/>
                  </a:cubicBezTo>
                  <a:cubicBezTo>
                    <a:pt x="24" y="29"/>
                    <a:pt x="24" y="30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24" y="30"/>
                  </a:lnTo>
                  <a:close/>
                  <a:moveTo>
                    <a:pt x="24" y="30"/>
                  </a:moveTo>
                  <a:cubicBezTo>
                    <a:pt x="24" y="30"/>
                    <a:pt x="25" y="30"/>
                    <a:pt x="25" y="30"/>
                  </a:cubicBezTo>
                  <a:cubicBezTo>
                    <a:pt x="24" y="30"/>
                    <a:pt x="24" y="30"/>
                    <a:pt x="24" y="30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4" y="30"/>
                    <a:pt x="24" y="30"/>
                    <a:pt x="25" y="31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lose/>
                  <a:moveTo>
                    <a:pt x="27" y="35"/>
                  </a:move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8" y="36"/>
                  </a:moveTo>
                  <a:cubicBezTo>
                    <a:pt x="28" y="36"/>
                    <a:pt x="28" y="35"/>
                    <a:pt x="27" y="36"/>
                  </a:cubicBezTo>
                  <a:cubicBezTo>
                    <a:pt x="28" y="36"/>
                    <a:pt x="28" y="36"/>
                    <a:pt x="28" y="36"/>
                  </a:cubicBezTo>
                  <a:close/>
                  <a:moveTo>
                    <a:pt x="28" y="36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7" y="36"/>
                  </a:cubicBezTo>
                  <a:cubicBezTo>
                    <a:pt x="28" y="36"/>
                    <a:pt x="28" y="37"/>
                    <a:pt x="28" y="37"/>
                  </a:cubicBezTo>
                  <a:cubicBezTo>
                    <a:pt x="28" y="36"/>
                    <a:pt x="28" y="36"/>
                    <a:pt x="28" y="36"/>
                  </a:cubicBezTo>
                  <a:close/>
                  <a:moveTo>
                    <a:pt x="28" y="37"/>
                  </a:moveTo>
                  <a:cubicBezTo>
                    <a:pt x="28" y="37"/>
                    <a:pt x="28" y="37"/>
                    <a:pt x="28" y="37"/>
                  </a:cubicBezTo>
                  <a:cubicBezTo>
                    <a:pt x="28" y="37"/>
                    <a:pt x="28" y="37"/>
                    <a:pt x="28" y="37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2"/>
                  </a:cubicBezTo>
                  <a:cubicBezTo>
                    <a:pt x="25" y="32"/>
                    <a:pt x="25" y="31"/>
                    <a:pt x="25" y="31"/>
                  </a:cubicBezTo>
                  <a:close/>
                  <a:moveTo>
                    <a:pt x="26" y="32"/>
                  </a:moveTo>
                  <a:cubicBezTo>
                    <a:pt x="26" y="32"/>
                    <a:pt x="26" y="32"/>
                    <a:pt x="25" y="32"/>
                  </a:cubicBezTo>
                  <a:cubicBezTo>
                    <a:pt x="26" y="32"/>
                    <a:pt x="26" y="32"/>
                    <a:pt x="26" y="32"/>
                  </a:cubicBezTo>
                  <a:close/>
                  <a:moveTo>
                    <a:pt x="27" y="34"/>
                  </a:move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5"/>
                    <a:pt x="27" y="34"/>
                  </a:cubicBezTo>
                  <a:cubicBezTo>
                    <a:pt x="27" y="34"/>
                    <a:pt x="27" y="34"/>
                    <a:pt x="27" y="34"/>
                  </a:cubicBezTo>
                  <a:close/>
                  <a:moveTo>
                    <a:pt x="27" y="33"/>
                  </a:moveTo>
                  <a:cubicBezTo>
                    <a:pt x="27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7" y="33"/>
                    <a:pt x="26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lose/>
                  <a:moveTo>
                    <a:pt x="23" y="27"/>
                  </a:moveTo>
                  <a:cubicBezTo>
                    <a:pt x="23" y="28"/>
                    <a:pt x="23" y="28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lnTo>
                    <a:pt x="23" y="27"/>
                  </a:lnTo>
                  <a:close/>
                  <a:moveTo>
                    <a:pt x="24" y="29"/>
                  </a:move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lnTo>
                    <a:pt x="24" y="29"/>
                  </a:lnTo>
                  <a:close/>
                  <a:moveTo>
                    <a:pt x="25" y="29"/>
                  </a:move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29"/>
                    <a:pt x="25" y="29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0"/>
                    <a:pt x="25" y="29"/>
                  </a:cubicBezTo>
                  <a:close/>
                  <a:moveTo>
                    <a:pt x="34" y="45"/>
                  </a:moveTo>
                  <a:cubicBezTo>
                    <a:pt x="33" y="45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lose/>
                  <a:moveTo>
                    <a:pt x="31" y="40"/>
                  </a:moveTo>
                  <a:cubicBezTo>
                    <a:pt x="32" y="40"/>
                    <a:pt x="32" y="40"/>
                    <a:pt x="32" y="41"/>
                  </a:cubicBezTo>
                  <a:cubicBezTo>
                    <a:pt x="32" y="40"/>
                    <a:pt x="32" y="40"/>
                    <a:pt x="31" y="40"/>
                  </a:cubicBezTo>
                  <a:close/>
                  <a:moveTo>
                    <a:pt x="32" y="41"/>
                  </a:move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lose/>
                  <a:moveTo>
                    <a:pt x="32" y="40"/>
                  </a:move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0"/>
                    <a:pt x="32" y="40"/>
                  </a:cubicBezTo>
                  <a:cubicBezTo>
                    <a:pt x="32" y="40"/>
                    <a:pt x="32" y="40"/>
                    <a:pt x="32" y="39"/>
                  </a:cubicBezTo>
                  <a:cubicBezTo>
                    <a:pt x="32" y="40"/>
                    <a:pt x="32" y="39"/>
                    <a:pt x="32" y="39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0"/>
                    <a:pt x="32" y="40"/>
                    <a:pt x="32" y="40"/>
                  </a:cubicBezTo>
                  <a:close/>
                  <a:moveTo>
                    <a:pt x="31" y="40"/>
                  </a:moveTo>
                  <a:cubicBezTo>
                    <a:pt x="31" y="40"/>
                    <a:pt x="31" y="40"/>
                    <a:pt x="31" y="40"/>
                  </a:cubicBezTo>
                  <a:cubicBezTo>
                    <a:pt x="31" y="40"/>
                    <a:pt x="31" y="40"/>
                    <a:pt x="31" y="39"/>
                  </a:cubicBezTo>
                  <a:cubicBezTo>
                    <a:pt x="31" y="39"/>
                    <a:pt x="31" y="40"/>
                    <a:pt x="31" y="40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1"/>
                    <a:pt x="27" y="31"/>
                  </a:cubicBezTo>
                  <a:cubicBezTo>
                    <a:pt x="26" y="32"/>
                    <a:pt x="27" y="32"/>
                    <a:pt x="27" y="32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3"/>
                    <a:pt x="27" y="33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lose/>
                  <a:moveTo>
                    <a:pt x="28" y="33"/>
                  </a:moveTo>
                  <a:cubicBezTo>
                    <a:pt x="28" y="33"/>
                    <a:pt x="28" y="33"/>
                    <a:pt x="28" y="34"/>
                  </a:cubicBezTo>
                  <a:cubicBezTo>
                    <a:pt x="28" y="33"/>
                    <a:pt x="27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3"/>
                    <a:pt x="27" y="33"/>
                    <a:pt x="27" y="33"/>
                  </a:cubicBezTo>
                  <a:cubicBezTo>
                    <a:pt x="27" y="33"/>
                    <a:pt x="27" y="33"/>
                    <a:pt x="28" y="33"/>
                  </a:cubicBezTo>
                  <a:close/>
                  <a:moveTo>
                    <a:pt x="28" y="34"/>
                  </a:moveTo>
                  <a:cubicBezTo>
                    <a:pt x="28" y="34"/>
                    <a:pt x="28" y="35"/>
                    <a:pt x="29" y="35"/>
                  </a:cubicBezTo>
                  <a:cubicBezTo>
                    <a:pt x="28" y="35"/>
                    <a:pt x="28" y="34"/>
                    <a:pt x="28" y="34"/>
                  </a:cubicBezTo>
                  <a:close/>
                  <a:moveTo>
                    <a:pt x="27" y="32"/>
                  </a:moveTo>
                  <a:cubicBezTo>
                    <a:pt x="27" y="32"/>
                    <a:pt x="28" y="32"/>
                    <a:pt x="27" y="32"/>
                  </a:cubicBezTo>
                  <a:cubicBezTo>
                    <a:pt x="27" y="33"/>
                    <a:pt x="28" y="32"/>
                    <a:pt x="28" y="33"/>
                  </a:cubicBezTo>
                  <a:cubicBezTo>
                    <a:pt x="27" y="33"/>
                    <a:pt x="28" y="33"/>
                    <a:pt x="28" y="34"/>
                  </a:cubicBezTo>
                  <a:cubicBezTo>
                    <a:pt x="28" y="33"/>
                    <a:pt x="28" y="32"/>
                    <a:pt x="27" y="32"/>
                  </a:cubicBezTo>
                  <a:close/>
                  <a:moveTo>
                    <a:pt x="28" y="33"/>
                  </a:moveTo>
                  <a:cubicBezTo>
                    <a:pt x="28" y="34"/>
                    <a:pt x="28" y="33"/>
                    <a:pt x="28" y="33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9" y="34"/>
                  </a:cubicBezTo>
                  <a:cubicBezTo>
                    <a:pt x="28" y="34"/>
                    <a:pt x="28" y="33"/>
                    <a:pt x="28" y="33"/>
                  </a:cubicBezTo>
                  <a:close/>
                  <a:moveTo>
                    <a:pt x="27" y="31"/>
                  </a:moveTo>
                  <a:cubicBezTo>
                    <a:pt x="27" y="31"/>
                    <a:pt x="27" y="31"/>
                    <a:pt x="27" y="31"/>
                  </a:cubicBezTo>
                  <a:cubicBezTo>
                    <a:pt x="27" y="31"/>
                    <a:pt x="27" y="31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1"/>
                  </a:cubicBezTo>
                  <a:cubicBezTo>
                    <a:pt x="26" y="31"/>
                    <a:pt x="26" y="30"/>
                    <a:pt x="26" y="3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6" y="31"/>
                    <a:pt x="26" y="30"/>
                  </a:cubicBezTo>
                  <a:cubicBezTo>
                    <a:pt x="26" y="31"/>
                    <a:pt x="26" y="31"/>
                    <a:pt x="27" y="3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31"/>
                    <a:pt x="26" y="31"/>
                    <a:pt x="27" y="31"/>
                  </a:cubicBezTo>
                  <a:close/>
                  <a:moveTo>
                    <a:pt x="28" y="33"/>
                  </a:moveTo>
                  <a:cubicBezTo>
                    <a:pt x="28" y="33"/>
                    <a:pt x="28" y="33"/>
                    <a:pt x="28" y="33"/>
                  </a:cubicBezTo>
                  <a:cubicBezTo>
                    <a:pt x="29" y="33"/>
                    <a:pt x="28" y="33"/>
                    <a:pt x="28" y="33"/>
                  </a:cubicBezTo>
                  <a:close/>
                  <a:moveTo>
                    <a:pt x="28" y="32"/>
                  </a:moveTo>
                  <a:cubicBezTo>
                    <a:pt x="28" y="31"/>
                    <a:pt x="28" y="31"/>
                    <a:pt x="28" y="3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lose/>
                  <a:moveTo>
                    <a:pt x="26" y="28"/>
                  </a:move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lose/>
                  <a:moveTo>
                    <a:pt x="24" y="22"/>
                  </a:moveTo>
                  <a:cubicBezTo>
                    <a:pt x="24" y="23"/>
                    <a:pt x="24" y="22"/>
                    <a:pt x="23" y="22"/>
                  </a:cubicBezTo>
                  <a:cubicBezTo>
                    <a:pt x="24" y="22"/>
                    <a:pt x="23" y="22"/>
                    <a:pt x="23" y="22"/>
                  </a:cubicBezTo>
                  <a:cubicBezTo>
                    <a:pt x="24" y="22"/>
                    <a:pt x="24" y="23"/>
                    <a:pt x="24" y="22"/>
                  </a:cubicBezTo>
                  <a:close/>
                  <a:moveTo>
                    <a:pt x="23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2" y="20"/>
                    <a:pt x="23" y="20"/>
                    <a:pt x="23" y="21"/>
                  </a:cubicBezTo>
                  <a:cubicBezTo>
                    <a:pt x="22" y="21"/>
                    <a:pt x="22" y="20"/>
                    <a:pt x="22" y="20"/>
                  </a:cubicBezTo>
                  <a:cubicBezTo>
                    <a:pt x="22" y="20"/>
                    <a:pt x="22" y="21"/>
                    <a:pt x="22" y="21"/>
                  </a:cubicBezTo>
                  <a:cubicBezTo>
                    <a:pt x="22" y="21"/>
                    <a:pt x="23" y="21"/>
                    <a:pt x="2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1"/>
                    <a:pt x="23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lose/>
                  <a:moveTo>
                    <a:pt x="21" y="38"/>
                  </a:move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lose/>
                  <a:moveTo>
                    <a:pt x="28" y="36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8" y="36"/>
                    <a:pt x="29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lose/>
                  <a:moveTo>
                    <a:pt x="7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7" y="0"/>
                    <a:pt x="7" y="1"/>
                    <a:pt x="7" y="1"/>
                  </a:cubicBezTo>
                  <a:close/>
                  <a:moveTo>
                    <a:pt x="17" y="37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lose/>
                  <a:moveTo>
                    <a:pt x="21" y="39"/>
                  </a:move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38"/>
                  </a:cubicBezTo>
                  <a:cubicBezTo>
                    <a:pt x="21" y="38"/>
                    <a:pt x="21" y="39"/>
                    <a:pt x="21" y="39"/>
                  </a:cubicBezTo>
                  <a:close/>
                  <a:moveTo>
                    <a:pt x="22" y="38"/>
                  </a:moveTo>
                  <a:cubicBezTo>
                    <a:pt x="23" y="38"/>
                    <a:pt x="23" y="38"/>
                    <a:pt x="23" y="38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lose/>
                  <a:moveTo>
                    <a:pt x="23" y="40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1"/>
                    <a:pt x="24" y="42"/>
                  </a:cubicBezTo>
                  <a:cubicBezTo>
                    <a:pt x="23" y="42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0"/>
                    <a:pt x="22" y="40"/>
                    <a:pt x="22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3" y="40"/>
                    <a:pt x="22" y="40"/>
                    <a:pt x="22" y="40"/>
                  </a:cubicBezTo>
                  <a:cubicBezTo>
                    <a:pt x="23" y="40"/>
                    <a:pt x="23" y="40"/>
                    <a:pt x="23" y="40"/>
                  </a:cubicBezTo>
                  <a:close/>
                  <a:moveTo>
                    <a:pt x="23" y="39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39"/>
                    <a:pt x="23" y="39"/>
                  </a:cubicBezTo>
                  <a:close/>
                  <a:moveTo>
                    <a:pt x="23" y="40"/>
                  </a:moveTo>
                  <a:cubicBezTo>
                    <a:pt x="23" y="40"/>
                    <a:pt x="23" y="40"/>
                    <a:pt x="24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4" y="40"/>
                    <a:pt x="23" y="40"/>
                  </a:cubicBezTo>
                  <a:cubicBezTo>
                    <a:pt x="23" y="40"/>
                    <a:pt x="24" y="40"/>
                    <a:pt x="24" y="40"/>
                  </a:cubicBezTo>
                  <a:cubicBezTo>
                    <a:pt x="23" y="40"/>
                    <a:pt x="23" y="40"/>
                    <a:pt x="23" y="40"/>
                  </a:cubicBezTo>
                  <a:close/>
                  <a:moveTo>
                    <a:pt x="22" y="41"/>
                  </a:move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lose/>
                  <a:moveTo>
                    <a:pt x="23" y="42"/>
                  </a:moveTo>
                  <a:cubicBezTo>
                    <a:pt x="23" y="42"/>
                    <a:pt x="23" y="42"/>
                    <a:pt x="23" y="42"/>
                  </a:cubicBezTo>
                  <a:cubicBezTo>
                    <a:pt x="23" y="42"/>
                    <a:pt x="24" y="42"/>
                    <a:pt x="24" y="43"/>
                  </a:cubicBezTo>
                  <a:cubicBezTo>
                    <a:pt x="24" y="43"/>
                    <a:pt x="23" y="41"/>
                    <a:pt x="23" y="41"/>
                  </a:cubicBezTo>
                  <a:cubicBezTo>
                    <a:pt x="23" y="41"/>
                    <a:pt x="23" y="42"/>
                    <a:pt x="23" y="42"/>
                  </a:cubicBezTo>
                  <a:close/>
                  <a:moveTo>
                    <a:pt x="24" y="41"/>
                  </a:move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2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lose/>
                  <a:moveTo>
                    <a:pt x="27" y="42"/>
                  </a:moveTo>
                  <a:cubicBezTo>
                    <a:pt x="27" y="41"/>
                    <a:pt x="26" y="41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1"/>
                    <a:pt x="26" y="41"/>
                  </a:cubicBezTo>
                  <a:cubicBezTo>
                    <a:pt x="27" y="41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lose/>
                  <a:moveTo>
                    <a:pt x="26" y="40"/>
                  </a:move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25" y="41"/>
                  </a:moveTo>
                  <a:cubicBezTo>
                    <a:pt x="25" y="41"/>
                    <a:pt x="25" y="42"/>
                    <a:pt x="25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2"/>
                    <a:pt x="25" y="41"/>
                    <a:pt x="25" y="41"/>
                  </a:cubicBezTo>
                  <a:close/>
                  <a:moveTo>
                    <a:pt x="27" y="41"/>
                  </a:moveTo>
                  <a:cubicBezTo>
                    <a:pt x="26" y="40"/>
                    <a:pt x="27" y="40"/>
                    <a:pt x="26" y="40"/>
                  </a:cubicBezTo>
                  <a:cubicBezTo>
                    <a:pt x="26" y="40"/>
                    <a:pt x="27" y="41"/>
                    <a:pt x="27" y="41"/>
                  </a:cubicBezTo>
                  <a:close/>
                  <a:moveTo>
                    <a:pt x="30" y="39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40"/>
                    <a:pt x="31" y="40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1"/>
                    <a:pt x="31" y="41"/>
                  </a:cubicBezTo>
                  <a:cubicBezTo>
                    <a:pt x="31" y="41"/>
                    <a:pt x="30" y="41"/>
                    <a:pt x="31" y="41"/>
                  </a:cubicBezTo>
                  <a:cubicBezTo>
                    <a:pt x="31" y="41"/>
                    <a:pt x="30" y="41"/>
                    <a:pt x="30" y="41"/>
                  </a:cubicBezTo>
                  <a:cubicBezTo>
                    <a:pt x="30" y="41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29" y="40"/>
                  </a:cubicBezTo>
                  <a:cubicBezTo>
                    <a:pt x="30" y="39"/>
                    <a:pt x="29" y="39"/>
                    <a:pt x="29" y="39"/>
                  </a:cubicBezTo>
                  <a:cubicBezTo>
                    <a:pt x="29" y="39"/>
                    <a:pt x="29" y="39"/>
                    <a:pt x="30" y="38"/>
                  </a:cubicBezTo>
                  <a:cubicBezTo>
                    <a:pt x="30" y="38"/>
                    <a:pt x="30" y="39"/>
                    <a:pt x="30" y="39"/>
                  </a:cubicBezTo>
                  <a:close/>
                  <a:moveTo>
                    <a:pt x="27" y="41"/>
                  </a:move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25" y="43"/>
                  </a:moveTo>
                  <a:cubicBezTo>
                    <a:pt x="26" y="44"/>
                    <a:pt x="26" y="45"/>
                    <a:pt x="27" y="46"/>
                  </a:cubicBezTo>
                  <a:cubicBezTo>
                    <a:pt x="27" y="46"/>
                    <a:pt x="26" y="45"/>
                    <a:pt x="26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6" y="44"/>
                    <a:pt x="25" y="43"/>
                    <a:pt x="25" y="42"/>
                  </a:cubicBezTo>
                  <a:cubicBezTo>
                    <a:pt x="24" y="42"/>
                    <a:pt x="25" y="42"/>
                    <a:pt x="25" y="42"/>
                  </a:cubicBezTo>
                  <a:cubicBezTo>
                    <a:pt x="25" y="42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lose/>
                  <a:moveTo>
                    <a:pt x="25" y="43"/>
                  </a:move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4" y="43"/>
                  </a:cubicBezTo>
                  <a:cubicBezTo>
                    <a:pt x="24" y="43"/>
                    <a:pt x="25" y="43"/>
                    <a:pt x="25" y="43"/>
                  </a:cubicBezTo>
                  <a:close/>
                  <a:moveTo>
                    <a:pt x="30" y="42"/>
                  </a:move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1"/>
                  </a:cubicBezTo>
                  <a:cubicBezTo>
                    <a:pt x="30" y="41"/>
                    <a:pt x="30" y="41"/>
                    <a:pt x="29" y="40"/>
                  </a:cubicBezTo>
                  <a:cubicBezTo>
                    <a:pt x="29" y="40"/>
                    <a:pt x="30" y="40"/>
                    <a:pt x="30" y="40"/>
                  </a:cubicBezTo>
                  <a:cubicBezTo>
                    <a:pt x="29" y="40"/>
                    <a:pt x="30" y="40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1" y="41"/>
                    <a:pt x="30" y="42"/>
                    <a:pt x="31" y="42"/>
                  </a:cubicBezTo>
                  <a:cubicBezTo>
                    <a:pt x="31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lose/>
                  <a:moveTo>
                    <a:pt x="23" y="45"/>
                  </a:moveTo>
                  <a:cubicBezTo>
                    <a:pt x="23" y="46"/>
                    <a:pt x="23" y="45"/>
                    <a:pt x="23" y="45"/>
                  </a:cubicBezTo>
                  <a:cubicBezTo>
                    <a:pt x="23" y="45"/>
                    <a:pt x="23" y="45"/>
                    <a:pt x="23" y="45"/>
                  </a:cubicBezTo>
                  <a:close/>
                  <a:moveTo>
                    <a:pt x="24" y="44"/>
                  </a:moveTo>
                  <a:cubicBezTo>
                    <a:pt x="24" y="45"/>
                    <a:pt x="24" y="45"/>
                    <a:pt x="24" y="45"/>
                  </a:cubicBezTo>
                  <a:cubicBezTo>
                    <a:pt x="24" y="45"/>
                    <a:pt x="24" y="44"/>
                    <a:pt x="24" y="44"/>
                  </a:cubicBezTo>
                  <a:cubicBezTo>
                    <a:pt x="24" y="44"/>
                    <a:pt x="24" y="44"/>
                    <a:pt x="24" y="44"/>
                  </a:cubicBezTo>
                  <a:close/>
                  <a:moveTo>
                    <a:pt x="27" y="45"/>
                  </a:moveTo>
                  <a:cubicBezTo>
                    <a:pt x="27" y="45"/>
                    <a:pt x="28" y="45"/>
                    <a:pt x="28" y="45"/>
                  </a:cubicBezTo>
                  <a:cubicBezTo>
                    <a:pt x="28" y="45"/>
                    <a:pt x="28" y="45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9" y="46"/>
                    <a:pt x="29" y="47"/>
                  </a:cubicBezTo>
                  <a:cubicBezTo>
                    <a:pt x="29" y="47"/>
                    <a:pt x="29" y="47"/>
                    <a:pt x="28" y="47"/>
                  </a:cubicBezTo>
                  <a:cubicBezTo>
                    <a:pt x="28" y="46"/>
                    <a:pt x="28" y="46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lose/>
                  <a:moveTo>
                    <a:pt x="30" y="47"/>
                  </a:moveTo>
                  <a:cubicBezTo>
                    <a:pt x="30" y="48"/>
                    <a:pt x="31" y="48"/>
                    <a:pt x="31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0" y="48"/>
                    <a:pt x="31" y="48"/>
                    <a:pt x="31" y="48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0" y="49"/>
                    <a:pt x="30" y="48"/>
                    <a:pt x="30" y="47"/>
                  </a:cubicBezTo>
                  <a:close/>
                  <a:moveTo>
                    <a:pt x="30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49"/>
                    <a:pt x="30" y="50"/>
                  </a:cubicBezTo>
                  <a:cubicBezTo>
                    <a:pt x="29" y="50"/>
                    <a:pt x="29" y="49"/>
                    <a:pt x="29" y="49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49"/>
                    <a:pt x="30" y="49"/>
                    <a:pt x="30" y="50"/>
                  </a:cubicBezTo>
                  <a:close/>
                  <a:moveTo>
                    <a:pt x="29" y="51"/>
                  </a:moveTo>
                  <a:cubicBezTo>
                    <a:pt x="30" y="52"/>
                    <a:pt x="30" y="52"/>
                    <a:pt x="31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2"/>
                    <a:pt x="30" y="53"/>
                  </a:cubicBezTo>
                  <a:cubicBezTo>
                    <a:pt x="29" y="52"/>
                    <a:pt x="29" y="51"/>
                    <a:pt x="28" y="50"/>
                  </a:cubicBezTo>
                  <a:cubicBezTo>
                    <a:pt x="29" y="50"/>
                    <a:pt x="29" y="51"/>
                    <a:pt x="29" y="51"/>
                  </a:cubicBezTo>
                  <a:close/>
                  <a:moveTo>
                    <a:pt x="30" y="51"/>
                  </a:moveTo>
                  <a:cubicBezTo>
                    <a:pt x="30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1" y="51"/>
                    <a:pt x="31" y="51"/>
                    <a:pt x="30" y="51"/>
                  </a:cubicBezTo>
                  <a:cubicBezTo>
                    <a:pt x="31" y="51"/>
                    <a:pt x="30" y="51"/>
                    <a:pt x="30" y="51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1"/>
                    <a:pt x="31" y="51"/>
                  </a:cubicBezTo>
                  <a:cubicBezTo>
                    <a:pt x="31" y="51"/>
                    <a:pt x="30" y="51"/>
                    <a:pt x="30" y="51"/>
                  </a:cubicBezTo>
                  <a:close/>
                  <a:moveTo>
                    <a:pt x="32" y="51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1" y="51"/>
                  </a:cubicBezTo>
                  <a:cubicBezTo>
                    <a:pt x="32" y="51"/>
                    <a:pt x="32" y="51"/>
                    <a:pt x="32" y="51"/>
                  </a:cubicBezTo>
                  <a:close/>
                  <a:moveTo>
                    <a:pt x="38" y="49"/>
                  </a:moveTo>
                  <a:cubicBezTo>
                    <a:pt x="39" y="49"/>
                    <a:pt x="38" y="48"/>
                    <a:pt x="38" y="48"/>
                  </a:cubicBezTo>
                  <a:cubicBezTo>
                    <a:pt x="38" y="48"/>
                    <a:pt x="38" y="49"/>
                    <a:pt x="39" y="49"/>
                  </a:cubicBezTo>
                  <a:cubicBezTo>
                    <a:pt x="39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0"/>
                    <a:pt x="38" y="51"/>
                  </a:cubicBezTo>
                  <a:cubicBezTo>
                    <a:pt x="38" y="51"/>
                    <a:pt x="37" y="51"/>
                    <a:pt x="37" y="51"/>
                  </a:cubicBezTo>
                  <a:cubicBezTo>
                    <a:pt x="38" y="51"/>
                    <a:pt x="38" y="52"/>
                    <a:pt x="38" y="52"/>
                  </a:cubicBezTo>
                  <a:cubicBezTo>
                    <a:pt x="38" y="52"/>
                    <a:pt x="37" y="51"/>
                    <a:pt x="37" y="51"/>
                  </a:cubicBezTo>
                  <a:close/>
                  <a:moveTo>
                    <a:pt x="33" y="54"/>
                  </a:moveTo>
                  <a:cubicBezTo>
                    <a:pt x="33" y="54"/>
                    <a:pt x="33" y="54"/>
                    <a:pt x="33" y="54"/>
                  </a:cubicBezTo>
                  <a:cubicBezTo>
                    <a:pt x="32" y="54"/>
                    <a:pt x="33" y="54"/>
                    <a:pt x="32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lose/>
                  <a:moveTo>
                    <a:pt x="41" y="55"/>
                  </a:moveTo>
                  <a:cubicBezTo>
                    <a:pt x="40" y="55"/>
                    <a:pt x="40" y="55"/>
                    <a:pt x="40" y="55"/>
                  </a:cubicBezTo>
                  <a:cubicBezTo>
                    <a:pt x="41" y="56"/>
                    <a:pt x="41" y="56"/>
                    <a:pt x="41" y="57"/>
                  </a:cubicBezTo>
                  <a:cubicBezTo>
                    <a:pt x="41" y="57"/>
                    <a:pt x="41" y="57"/>
                    <a:pt x="41" y="56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0" y="56"/>
                    <a:pt x="39" y="55"/>
                    <a:pt x="39" y="54"/>
                  </a:cubicBezTo>
                  <a:cubicBezTo>
                    <a:pt x="39" y="53"/>
                    <a:pt x="38" y="53"/>
                    <a:pt x="38" y="52"/>
                  </a:cubicBezTo>
                  <a:cubicBezTo>
                    <a:pt x="38" y="52"/>
                    <a:pt x="38" y="52"/>
                    <a:pt x="38" y="53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39" y="52"/>
                    <a:pt x="39" y="52"/>
                    <a:pt x="39" y="53"/>
                  </a:cubicBezTo>
                  <a:cubicBezTo>
                    <a:pt x="39" y="53"/>
                    <a:pt x="39" y="52"/>
                    <a:pt x="38" y="53"/>
                  </a:cubicBezTo>
                  <a:cubicBezTo>
                    <a:pt x="39" y="53"/>
                    <a:pt x="40" y="54"/>
                    <a:pt x="40" y="55"/>
                  </a:cubicBezTo>
                  <a:cubicBezTo>
                    <a:pt x="40" y="55"/>
                    <a:pt x="40" y="55"/>
                    <a:pt x="41" y="55"/>
                  </a:cubicBezTo>
                  <a:close/>
                  <a:moveTo>
                    <a:pt x="40" y="56"/>
                  </a:move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lose/>
                  <a:moveTo>
                    <a:pt x="39" y="53"/>
                  </a:moveTo>
                  <a:cubicBezTo>
                    <a:pt x="39" y="53"/>
                    <a:pt x="39" y="54"/>
                    <a:pt x="39" y="54"/>
                  </a:cubicBezTo>
                  <a:cubicBezTo>
                    <a:pt x="39" y="54"/>
                    <a:pt x="39" y="53"/>
                    <a:pt x="39" y="53"/>
                  </a:cubicBezTo>
                  <a:close/>
                  <a:moveTo>
                    <a:pt x="40" y="52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3"/>
                    <a:pt x="40" y="52"/>
                  </a:cubicBezTo>
                  <a:close/>
                  <a:moveTo>
                    <a:pt x="41" y="52"/>
                  </a:moveTo>
                  <a:cubicBezTo>
                    <a:pt x="41" y="52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4"/>
                  </a:cubicBezTo>
                  <a:cubicBezTo>
                    <a:pt x="41" y="54"/>
                    <a:pt x="41" y="53"/>
                    <a:pt x="41" y="53"/>
                  </a:cubicBezTo>
                  <a:cubicBezTo>
                    <a:pt x="41" y="53"/>
                    <a:pt x="41" y="54"/>
                    <a:pt x="41" y="54"/>
                  </a:cubicBezTo>
                  <a:cubicBezTo>
                    <a:pt x="41" y="54"/>
                    <a:pt x="40" y="53"/>
                    <a:pt x="40" y="53"/>
                  </a:cubicBezTo>
                  <a:cubicBezTo>
                    <a:pt x="40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0" y="53"/>
                  </a:cubicBezTo>
                  <a:cubicBezTo>
                    <a:pt x="41" y="53"/>
                    <a:pt x="40" y="52"/>
                    <a:pt x="40" y="52"/>
                  </a:cubicBezTo>
                  <a:cubicBezTo>
                    <a:pt x="41" y="52"/>
                    <a:pt x="40" y="53"/>
                    <a:pt x="41" y="53"/>
                  </a:cubicBezTo>
                  <a:cubicBezTo>
                    <a:pt x="41" y="53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lose/>
                  <a:moveTo>
                    <a:pt x="42" y="54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5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2" y="54"/>
                    <a:pt x="42" y="54"/>
                  </a:cubicBezTo>
                  <a:close/>
                  <a:moveTo>
                    <a:pt x="38" y="56"/>
                  </a:moveTo>
                  <a:cubicBezTo>
                    <a:pt x="39" y="57"/>
                    <a:pt x="39" y="56"/>
                    <a:pt x="39" y="57"/>
                  </a:cubicBezTo>
                  <a:cubicBezTo>
                    <a:pt x="39" y="57"/>
                    <a:pt x="39" y="56"/>
                    <a:pt x="39" y="56"/>
                  </a:cubicBezTo>
                  <a:cubicBezTo>
                    <a:pt x="39" y="56"/>
                    <a:pt x="39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5"/>
                    <a:pt x="38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8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8"/>
                    <a:pt x="39" y="58"/>
                  </a:cubicBezTo>
                  <a:cubicBezTo>
                    <a:pt x="38" y="58"/>
                    <a:pt x="39" y="57"/>
                    <a:pt x="38" y="57"/>
                  </a:cubicBezTo>
                  <a:cubicBezTo>
                    <a:pt x="38" y="57"/>
                    <a:pt x="38" y="57"/>
                    <a:pt x="39" y="57"/>
                  </a:cubicBezTo>
                  <a:cubicBezTo>
                    <a:pt x="39" y="57"/>
                    <a:pt x="38" y="57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9" y="57"/>
                  </a:move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lose/>
                  <a:moveTo>
                    <a:pt x="38" y="55"/>
                  </a:moveTo>
                  <a:cubicBezTo>
                    <a:pt x="39" y="55"/>
                    <a:pt x="39" y="56"/>
                    <a:pt x="39" y="56"/>
                  </a:cubicBezTo>
                  <a:cubicBezTo>
                    <a:pt x="39" y="56"/>
                    <a:pt x="39" y="56"/>
                    <a:pt x="38" y="55"/>
                  </a:cubicBezTo>
                  <a:close/>
                  <a:moveTo>
                    <a:pt x="39" y="58"/>
                  </a:moveTo>
                  <a:cubicBezTo>
                    <a:pt x="39" y="57"/>
                    <a:pt x="40" y="57"/>
                    <a:pt x="40" y="58"/>
                  </a:cubicBezTo>
                  <a:cubicBezTo>
                    <a:pt x="40" y="57"/>
                    <a:pt x="40" y="58"/>
                    <a:pt x="39" y="58"/>
                  </a:cubicBezTo>
                  <a:close/>
                  <a:moveTo>
                    <a:pt x="40" y="58"/>
                  </a:moveTo>
                  <a:cubicBezTo>
                    <a:pt x="40" y="58"/>
                    <a:pt x="40" y="58"/>
                    <a:pt x="41" y="58"/>
                  </a:cubicBezTo>
                  <a:cubicBezTo>
                    <a:pt x="41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0" y="58"/>
                    <a:pt x="40" y="58"/>
                    <a:pt x="40" y="58"/>
                  </a:cubicBezTo>
                  <a:close/>
                  <a:moveTo>
                    <a:pt x="42" y="60"/>
                  </a:moveTo>
                  <a:cubicBezTo>
                    <a:pt x="43" y="60"/>
                    <a:pt x="42" y="60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1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9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1" y="57"/>
                    <a:pt x="41" y="56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42" y="57"/>
                    <a:pt x="42" y="58"/>
                    <a:pt x="42" y="58"/>
                  </a:cubicBezTo>
                  <a:cubicBezTo>
                    <a:pt x="43" y="58"/>
                    <a:pt x="43" y="58"/>
                    <a:pt x="43" y="59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9"/>
                    <a:pt x="43" y="59"/>
                    <a:pt x="44" y="59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60"/>
                    <a:pt x="44" y="59"/>
                    <a:pt x="44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60"/>
                    <a:pt x="44" y="60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60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8"/>
                  </a:cubicBezTo>
                  <a:cubicBezTo>
                    <a:pt x="44" y="58"/>
                    <a:pt x="44" y="59"/>
                    <a:pt x="44" y="59"/>
                  </a:cubicBezTo>
                  <a:cubicBezTo>
                    <a:pt x="44" y="59"/>
                    <a:pt x="45" y="59"/>
                    <a:pt x="45" y="60"/>
                  </a:cubicBezTo>
                  <a:cubicBezTo>
                    <a:pt x="45" y="60"/>
                    <a:pt x="45" y="60"/>
                    <a:pt x="45" y="59"/>
                  </a:cubicBezTo>
                  <a:cubicBezTo>
                    <a:pt x="44" y="60"/>
                    <a:pt x="45" y="60"/>
                    <a:pt x="45" y="60"/>
                  </a:cubicBezTo>
                  <a:cubicBezTo>
                    <a:pt x="44" y="60"/>
                    <a:pt x="45" y="60"/>
                    <a:pt x="45" y="60"/>
                  </a:cubicBezTo>
                  <a:cubicBezTo>
                    <a:pt x="45" y="60"/>
                    <a:pt x="44" y="60"/>
                    <a:pt x="44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5" y="60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60"/>
                    <a:pt x="45" y="60"/>
                    <a:pt x="45" y="61"/>
                  </a:cubicBezTo>
                  <a:cubicBezTo>
                    <a:pt x="45" y="60"/>
                    <a:pt x="45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60"/>
                    <a:pt x="46" y="61"/>
                    <a:pt x="46" y="61"/>
                  </a:cubicBezTo>
                  <a:cubicBezTo>
                    <a:pt x="46" y="61"/>
                    <a:pt x="46" y="61"/>
                    <a:pt x="47" y="62"/>
                  </a:cubicBezTo>
                  <a:cubicBezTo>
                    <a:pt x="47" y="62"/>
                    <a:pt x="46" y="62"/>
                    <a:pt x="46" y="62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6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4"/>
                    <a:pt x="47" y="64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7" y="63"/>
                    <a:pt x="47" y="63"/>
                    <a:pt x="47" y="64"/>
                  </a:cubicBezTo>
                  <a:cubicBezTo>
                    <a:pt x="47" y="64"/>
                    <a:pt x="46" y="63"/>
                    <a:pt x="47" y="63"/>
                  </a:cubicBezTo>
                  <a:cubicBezTo>
                    <a:pt x="47" y="63"/>
                    <a:pt x="46" y="63"/>
                    <a:pt x="46" y="63"/>
                  </a:cubicBezTo>
                  <a:cubicBezTo>
                    <a:pt x="46" y="63"/>
                    <a:pt x="47" y="63"/>
                    <a:pt x="47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63"/>
                    <a:pt x="46" y="63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7" y="64"/>
                    <a:pt x="46" y="64"/>
                    <a:pt x="46" y="64"/>
                  </a:cubicBezTo>
                  <a:cubicBezTo>
                    <a:pt x="46" y="64"/>
                    <a:pt x="46" y="64"/>
                    <a:pt x="47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5"/>
                    <a:pt x="46" y="64"/>
                    <a:pt x="46" y="65"/>
                  </a:cubicBezTo>
                  <a:cubicBezTo>
                    <a:pt x="46" y="65"/>
                    <a:pt x="46" y="64"/>
                    <a:pt x="47" y="64"/>
                  </a:cubicBezTo>
                  <a:cubicBezTo>
                    <a:pt x="47" y="64"/>
                    <a:pt x="46" y="64"/>
                    <a:pt x="47" y="64"/>
                  </a:cubicBezTo>
                  <a:cubicBezTo>
                    <a:pt x="47" y="64"/>
                    <a:pt x="47" y="64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6" y="65"/>
                  </a:cubicBezTo>
                  <a:cubicBezTo>
                    <a:pt x="47" y="65"/>
                    <a:pt x="47" y="66"/>
                    <a:pt x="47" y="66"/>
                  </a:cubicBezTo>
                  <a:cubicBezTo>
                    <a:pt x="47" y="65"/>
                    <a:pt x="46" y="65"/>
                    <a:pt x="46" y="65"/>
                  </a:cubicBezTo>
                  <a:cubicBezTo>
                    <a:pt x="46" y="65"/>
                    <a:pt x="46" y="65"/>
                    <a:pt x="47" y="65"/>
                  </a:cubicBezTo>
                  <a:cubicBezTo>
                    <a:pt x="46" y="65"/>
                    <a:pt x="46" y="65"/>
                    <a:pt x="46" y="66"/>
                  </a:cubicBezTo>
                  <a:cubicBezTo>
                    <a:pt x="46" y="65"/>
                    <a:pt x="46" y="65"/>
                    <a:pt x="46" y="65"/>
                  </a:cubicBezTo>
                  <a:cubicBezTo>
                    <a:pt x="46" y="65"/>
                    <a:pt x="46" y="64"/>
                    <a:pt x="46" y="64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45" y="64"/>
                    <a:pt x="45" y="63"/>
                    <a:pt x="45" y="64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2"/>
                  </a:cubicBezTo>
                  <a:cubicBezTo>
                    <a:pt x="45" y="63"/>
                    <a:pt x="45" y="62"/>
                    <a:pt x="45" y="61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45" y="62"/>
                    <a:pt x="45" y="62"/>
                    <a:pt x="44" y="62"/>
                  </a:cubicBezTo>
                  <a:cubicBezTo>
                    <a:pt x="45" y="62"/>
                    <a:pt x="45" y="62"/>
                    <a:pt x="45" y="63"/>
                  </a:cubicBezTo>
                  <a:cubicBezTo>
                    <a:pt x="44" y="63"/>
                    <a:pt x="44" y="63"/>
                    <a:pt x="44" y="62"/>
                  </a:cubicBezTo>
                  <a:cubicBezTo>
                    <a:pt x="44" y="62"/>
                    <a:pt x="44" y="62"/>
                    <a:pt x="44" y="63"/>
                  </a:cubicBezTo>
                  <a:cubicBezTo>
                    <a:pt x="45" y="62"/>
                    <a:pt x="44" y="62"/>
                    <a:pt x="45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5" y="62"/>
                    <a:pt x="44" y="62"/>
                    <a:pt x="44" y="62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61"/>
                    <a:pt x="44" y="61"/>
                    <a:pt x="44" y="62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61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3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44" y="64"/>
                    <a:pt x="45" y="64"/>
                    <a:pt x="45" y="65"/>
                  </a:cubicBezTo>
                  <a:cubicBezTo>
                    <a:pt x="45" y="65"/>
                    <a:pt x="45" y="65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7"/>
                  </a:cubicBezTo>
                  <a:cubicBezTo>
                    <a:pt x="46" y="67"/>
                    <a:pt x="46" y="66"/>
                    <a:pt x="45" y="66"/>
                  </a:cubicBezTo>
                  <a:cubicBezTo>
                    <a:pt x="46" y="66"/>
                    <a:pt x="45" y="65"/>
                    <a:pt x="46" y="66"/>
                  </a:cubicBezTo>
                  <a:cubicBezTo>
                    <a:pt x="46" y="65"/>
                    <a:pt x="45" y="65"/>
                    <a:pt x="45" y="6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4" y="64"/>
                    <a:pt x="44" y="62"/>
                    <a:pt x="43" y="61"/>
                  </a:cubicBezTo>
                  <a:cubicBezTo>
                    <a:pt x="42" y="61"/>
                    <a:pt x="43" y="62"/>
                    <a:pt x="42" y="61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2" y="61"/>
                    <a:pt x="42" y="62"/>
                    <a:pt x="42" y="62"/>
                  </a:cubicBezTo>
                  <a:cubicBezTo>
                    <a:pt x="43" y="62"/>
                    <a:pt x="43" y="62"/>
                    <a:pt x="42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61"/>
                    <a:pt x="42" y="61"/>
                    <a:pt x="42" y="62"/>
                  </a:cubicBezTo>
                  <a:cubicBezTo>
                    <a:pt x="43" y="62"/>
                    <a:pt x="42" y="62"/>
                    <a:pt x="43" y="63"/>
                  </a:cubicBezTo>
                  <a:cubicBezTo>
                    <a:pt x="42" y="63"/>
                    <a:pt x="43" y="64"/>
                    <a:pt x="43" y="63"/>
                  </a:cubicBezTo>
                  <a:cubicBezTo>
                    <a:pt x="43" y="63"/>
                    <a:pt x="43" y="64"/>
                    <a:pt x="43" y="64"/>
                  </a:cubicBezTo>
                  <a:cubicBezTo>
                    <a:pt x="43" y="64"/>
                    <a:pt x="42" y="63"/>
                    <a:pt x="43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2"/>
                    <a:pt x="42" y="62"/>
                    <a:pt x="42" y="63"/>
                  </a:cubicBezTo>
                  <a:cubicBezTo>
                    <a:pt x="42" y="62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2" y="62"/>
                    <a:pt x="42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0" y="63"/>
                    <a:pt x="40" y="63"/>
                    <a:pt x="40" y="62"/>
                  </a:cubicBezTo>
                  <a:cubicBezTo>
                    <a:pt x="40" y="62"/>
                    <a:pt x="40" y="62"/>
                    <a:pt x="40" y="63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40" y="62"/>
                    <a:pt x="39" y="61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40" y="61"/>
                    <a:pt x="40" y="60"/>
                    <a:pt x="40" y="60"/>
                  </a:cubicBezTo>
                  <a:cubicBezTo>
                    <a:pt x="40" y="60"/>
                    <a:pt x="40" y="60"/>
                    <a:pt x="40" y="60"/>
                  </a:cubicBezTo>
                  <a:cubicBezTo>
                    <a:pt x="40" y="60"/>
                    <a:pt x="40" y="60"/>
                    <a:pt x="40" y="59"/>
                  </a:cubicBezTo>
                  <a:cubicBezTo>
                    <a:pt x="40" y="59"/>
                    <a:pt x="40" y="60"/>
                    <a:pt x="40" y="60"/>
                  </a:cubicBezTo>
                  <a:cubicBezTo>
                    <a:pt x="40" y="60"/>
                    <a:pt x="39" y="59"/>
                    <a:pt x="40" y="59"/>
                  </a:cubicBezTo>
                  <a:cubicBezTo>
                    <a:pt x="40" y="59"/>
                    <a:pt x="40" y="59"/>
                    <a:pt x="40" y="59"/>
                  </a:cubicBezTo>
                  <a:cubicBezTo>
                    <a:pt x="40" y="59"/>
                    <a:pt x="40" y="59"/>
                    <a:pt x="40" y="60"/>
                  </a:cubicBezTo>
                  <a:cubicBezTo>
                    <a:pt x="40" y="60"/>
                    <a:pt x="40" y="59"/>
                    <a:pt x="40" y="59"/>
                  </a:cubicBezTo>
                  <a:cubicBezTo>
                    <a:pt x="40" y="59"/>
                    <a:pt x="40" y="60"/>
                    <a:pt x="40" y="60"/>
                  </a:cubicBezTo>
                  <a:cubicBezTo>
                    <a:pt x="40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59"/>
                    <a:pt x="41" y="59"/>
                  </a:cubicBezTo>
                  <a:cubicBezTo>
                    <a:pt x="41" y="59"/>
                    <a:pt x="41" y="59"/>
                    <a:pt x="40" y="5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1" y="59"/>
                    <a:pt x="40" y="59"/>
                    <a:pt x="40" y="59"/>
                  </a:cubicBezTo>
                  <a:cubicBezTo>
                    <a:pt x="40" y="59"/>
                    <a:pt x="41" y="59"/>
                    <a:pt x="40" y="59"/>
                  </a:cubicBezTo>
                  <a:cubicBezTo>
                    <a:pt x="40" y="58"/>
                    <a:pt x="41" y="59"/>
                    <a:pt x="40" y="58"/>
                  </a:cubicBezTo>
                  <a:cubicBezTo>
                    <a:pt x="41" y="58"/>
                    <a:pt x="41" y="59"/>
                    <a:pt x="41" y="59"/>
                  </a:cubicBezTo>
                  <a:cubicBezTo>
                    <a:pt x="41" y="59"/>
                    <a:pt x="41" y="59"/>
                    <a:pt x="42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2" y="60"/>
                    <a:pt x="41" y="60"/>
                    <a:pt x="42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60"/>
                    <a:pt x="42" y="60"/>
                    <a:pt x="42" y="60"/>
                  </a:cubicBezTo>
                  <a:close/>
                  <a:moveTo>
                    <a:pt x="39" y="62"/>
                  </a:moveTo>
                  <a:cubicBezTo>
                    <a:pt x="39" y="62"/>
                    <a:pt x="39" y="62"/>
                    <a:pt x="39" y="61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lose/>
                  <a:moveTo>
                    <a:pt x="40" y="61"/>
                  </a:moveTo>
                  <a:cubicBezTo>
                    <a:pt x="40" y="62"/>
                    <a:pt x="40" y="61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3"/>
                  </a:cubicBezTo>
                  <a:cubicBezTo>
                    <a:pt x="40" y="63"/>
                    <a:pt x="40" y="63"/>
                    <a:pt x="40" y="63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40" y="61"/>
                  </a:cubicBezTo>
                  <a:close/>
                  <a:moveTo>
                    <a:pt x="41" y="62"/>
                  </a:move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lose/>
                  <a:moveTo>
                    <a:pt x="42" y="61"/>
                  </a:move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2" y="61"/>
                  </a:cubicBezTo>
                  <a:close/>
                  <a:moveTo>
                    <a:pt x="46" y="65"/>
                  </a:move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6" y="65"/>
                    <a:pt x="47" y="65"/>
                    <a:pt x="47" y="65"/>
                  </a:cubicBezTo>
                  <a:cubicBezTo>
                    <a:pt x="46" y="65"/>
                    <a:pt x="46" y="65"/>
                    <a:pt x="46" y="65"/>
                  </a:cubicBezTo>
                  <a:close/>
                  <a:moveTo>
                    <a:pt x="45" y="63"/>
                  </a:move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2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lose/>
                  <a:moveTo>
                    <a:pt x="46" y="63"/>
                  </a:move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4"/>
                  </a:cubicBezTo>
                  <a:cubicBezTo>
                    <a:pt x="45" y="64"/>
                    <a:pt x="46" y="64"/>
                    <a:pt x="46" y="63"/>
                  </a:cubicBezTo>
                  <a:close/>
                  <a:moveTo>
                    <a:pt x="46" y="64"/>
                  </a:moveTo>
                  <a:cubicBezTo>
                    <a:pt x="46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6" y="63"/>
                    <a:pt x="46" y="64"/>
                    <a:pt x="46" y="64"/>
                  </a:cubicBezTo>
                  <a:close/>
                  <a:moveTo>
                    <a:pt x="44" y="59"/>
                  </a:move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lose/>
                  <a:moveTo>
                    <a:pt x="46" y="63"/>
                  </a:moveTo>
                  <a:cubicBezTo>
                    <a:pt x="46" y="62"/>
                    <a:pt x="46" y="62"/>
                    <a:pt x="45" y="62"/>
                  </a:cubicBezTo>
                  <a:cubicBezTo>
                    <a:pt x="46" y="62"/>
                    <a:pt x="45" y="62"/>
                    <a:pt x="45" y="62"/>
                  </a:cubicBezTo>
                  <a:cubicBezTo>
                    <a:pt x="45" y="62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62"/>
                    <a:pt x="46" y="63"/>
                    <a:pt x="46" y="63"/>
                  </a:cubicBezTo>
                  <a:close/>
                  <a:moveTo>
                    <a:pt x="45" y="62"/>
                  </a:moveTo>
                  <a:cubicBezTo>
                    <a:pt x="45" y="62"/>
                    <a:pt x="45" y="62"/>
                    <a:pt x="45" y="62"/>
                  </a:cubicBezTo>
                  <a:cubicBezTo>
                    <a:pt x="46" y="62"/>
                    <a:pt x="46" y="62"/>
                    <a:pt x="46" y="63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6" y="62"/>
                    <a:pt x="46" y="61"/>
                    <a:pt x="46" y="61"/>
                  </a:cubicBezTo>
                  <a:cubicBezTo>
                    <a:pt x="46" y="62"/>
                    <a:pt x="45" y="61"/>
                    <a:pt x="45" y="61"/>
                  </a:cubicBezTo>
                  <a:cubicBezTo>
                    <a:pt x="45" y="61"/>
                    <a:pt x="45" y="61"/>
                    <a:pt x="45" y="62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45" y="62"/>
                    <a:pt x="45" y="62"/>
                    <a:pt x="45" y="62"/>
                  </a:cubicBezTo>
                  <a:close/>
                  <a:moveTo>
                    <a:pt x="44" y="60"/>
                  </a:moveTo>
                  <a:cubicBezTo>
                    <a:pt x="44" y="60"/>
                    <a:pt x="43" y="59"/>
                    <a:pt x="43" y="59"/>
                  </a:cubicBezTo>
                  <a:cubicBezTo>
                    <a:pt x="43" y="60"/>
                    <a:pt x="44" y="60"/>
                    <a:pt x="44" y="60"/>
                  </a:cubicBezTo>
                  <a:close/>
                  <a:moveTo>
                    <a:pt x="44" y="62"/>
                  </a:moveTo>
                  <a:cubicBezTo>
                    <a:pt x="43" y="62"/>
                    <a:pt x="44" y="62"/>
                    <a:pt x="43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2"/>
                    <a:pt x="44" y="62"/>
                    <a:pt x="44" y="62"/>
                  </a:cubicBezTo>
                  <a:close/>
                  <a:moveTo>
                    <a:pt x="43" y="62"/>
                  </a:move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2"/>
                    <a:pt x="43" y="62"/>
                  </a:cubicBezTo>
                  <a:cubicBezTo>
                    <a:pt x="43" y="62"/>
                    <a:pt x="43" y="61"/>
                    <a:pt x="43" y="61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62"/>
                    <a:pt x="43" y="62"/>
                    <a:pt x="43" y="62"/>
                  </a:cubicBezTo>
                  <a:close/>
                  <a:moveTo>
                    <a:pt x="43" y="60"/>
                  </a:moveTo>
                  <a:cubicBezTo>
                    <a:pt x="42" y="60"/>
                    <a:pt x="42" y="60"/>
                    <a:pt x="42" y="59"/>
                  </a:cubicBezTo>
                  <a:cubicBezTo>
                    <a:pt x="42" y="59"/>
                    <a:pt x="43" y="60"/>
                    <a:pt x="43" y="60"/>
                  </a:cubicBezTo>
                  <a:cubicBezTo>
                    <a:pt x="43" y="60"/>
                    <a:pt x="43" y="60"/>
                    <a:pt x="42" y="60"/>
                  </a:cubicBezTo>
                  <a:cubicBezTo>
                    <a:pt x="42" y="60"/>
                    <a:pt x="43" y="60"/>
                    <a:pt x="43" y="60"/>
                  </a:cubicBezTo>
                  <a:close/>
                  <a:moveTo>
                    <a:pt x="43" y="60"/>
                  </a:move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lose/>
                  <a:moveTo>
                    <a:pt x="43" y="60"/>
                  </a:move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lose/>
                  <a:moveTo>
                    <a:pt x="43" y="60"/>
                  </a:moveTo>
                  <a:cubicBezTo>
                    <a:pt x="43" y="60"/>
                    <a:pt x="43" y="59"/>
                    <a:pt x="43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59"/>
                    <a:pt x="43" y="60"/>
                    <a:pt x="43" y="60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3" y="60"/>
                  </a:cubicBezTo>
                  <a:close/>
                  <a:moveTo>
                    <a:pt x="42" y="59"/>
                  </a:moveTo>
                  <a:cubicBezTo>
                    <a:pt x="42" y="60"/>
                    <a:pt x="42" y="59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lose/>
                  <a:moveTo>
                    <a:pt x="43" y="61"/>
                  </a:move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0"/>
                    <a:pt x="43" y="61"/>
                    <a:pt x="43" y="61"/>
                  </a:cubicBezTo>
                  <a:close/>
                  <a:moveTo>
                    <a:pt x="45" y="65"/>
                  </a:moveTo>
                  <a:cubicBezTo>
                    <a:pt x="45" y="65"/>
                    <a:pt x="46" y="65"/>
                    <a:pt x="46" y="65"/>
                  </a:cubicBezTo>
                  <a:cubicBezTo>
                    <a:pt x="46" y="65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5"/>
                    <a:pt x="46" y="65"/>
                    <a:pt x="45" y="65"/>
                  </a:cubicBezTo>
                  <a:cubicBezTo>
                    <a:pt x="45" y="65"/>
                    <a:pt x="46" y="65"/>
                    <a:pt x="46" y="6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5" y="65"/>
                    <a:pt x="45" y="65"/>
                    <a:pt x="45" y="65"/>
                  </a:cubicBezTo>
                  <a:close/>
                  <a:moveTo>
                    <a:pt x="45" y="61"/>
                  </a:moveTo>
                  <a:cubicBezTo>
                    <a:pt x="45" y="61"/>
                    <a:pt x="45" y="60"/>
                    <a:pt x="45" y="60"/>
                  </a:cubicBezTo>
                  <a:cubicBezTo>
                    <a:pt x="45" y="60"/>
                    <a:pt x="45" y="61"/>
                    <a:pt x="45" y="61"/>
                  </a:cubicBezTo>
                  <a:close/>
                  <a:moveTo>
                    <a:pt x="39" y="58"/>
                  </a:move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40" y="59"/>
                    <a:pt x="39" y="58"/>
                  </a:cubicBezTo>
                  <a:close/>
                  <a:moveTo>
                    <a:pt x="38" y="59"/>
                  </a:move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9" y="59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lose/>
                  <a:moveTo>
                    <a:pt x="39" y="59"/>
                  </a:move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9" y="59"/>
                    <a:pt x="39" y="59"/>
                  </a:cubicBezTo>
                  <a:close/>
                  <a:moveTo>
                    <a:pt x="35" y="63"/>
                  </a:moveTo>
                  <a:cubicBezTo>
                    <a:pt x="35" y="62"/>
                    <a:pt x="35" y="63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2"/>
                    <a:pt x="38" y="62"/>
                  </a:cubicBezTo>
                  <a:cubicBezTo>
                    <a:pt x="38" y="62"/>
                    <a:pt x="37" y="61"/>
                    <a:pt x="37" y="61"/>
                  </a:cubicBezTo>
                  <a:cubicBezTo>
                    <a:pt x="38" y="61"/>
                    <a:pt x="38" y="62"/>
                    <a:pt x="38" y="62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9" y="62"/>
                    <a:pt x="39" y="62"/>
                    <a:pt x="39" y="63"/>
                  </a:cubicBezTo>
                  <a:cubicBezTo>
                    <a:pt x="39" y="63"/>
                    <a:pt x="39" y="62"/>
                    <a:pt x="39" y="62"/>
                  </a:cubicBezTo>
                  <a:cubicBezTo>
                    <a:pt x="38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4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3"/>
                    <a:pt x="38" y="63"/>
                  </a:cubicBezTo>
                  <a:cubicBezTo>
                    <a:pt x="38" y="64"/>
                    <a:pt x="39" y="64"/>
                    <a:pt x="39" y="64"/>
                  </a:cubicBezTo>
                  <a:cubicBezTo>
                    <a:pt x="39" y="64"/>
                    <a:pt x="39" y="65"/>
                    <a:pt x="39" y="65"/>
                  </a:cubicBezTo>
                  <a:cubicBezTo>
                    <a:pt x="39" y="65"/>
                    <a:pt x="39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8" y="65"/>
                    <a:pt x="39" y="65"/>
                    <a:pt x="39" y="65"/>
                  </a:cubicBezTo>
                  <a:cubicBezTo>
                    <a:pt x="39" y="64"/>
                    <a:pt x="39" y="65"/>
                    <a:pt x="38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39" y="65"/>
                    <a:pt x="39" y="66"/>
                  </a:cubicBezTo>
                  <a:cubicBezTo>
                    <a:pt x="39" y="65"/>
                    <a:pt x="39" y="65"/>
                    <a:pt x="38" y="65"/>
                  </a:cubicBezTo>
                  <a:cubicBezTo>
                    <a:pt x="38" y="66"/>
                    <a:pt x="38" y="65"/>
                    <a:pt x="38" y="66"/>
                  </a:cubicBezTo>
                  <a:cubicBezTo>
                    <a:pt x="38" y="65"/>
                    <a:pt x="39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7"/>
                  </a:cubicBezTo>
                  <a:cubicBezTo>
                    <a:pt x="38" y="67"/>
                    <a:pt x="38" y="66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8"/>
                    <a:pt x="38" y="67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39" y="68"/>
                    <a:pt x="38" y="68"/>
                    <a:pt x="38" y="68"/>
                  </a:cubicBezTo>
                  <a:cubicBezTo>
                    <a:pt x="38" y="68"/>
                    <a:pt x="39" y="68"/>
                    <a:pt x="39" y="68"/>
                  </a:cubicBezTo>
                  <a:cubicBezTo>
                    <a:pt x="39" y="68"/>
                    <a:pt x="38" y="68"/>
                    <a:pt x="38" y="68"/>
                  </a:cubicBezTo>
                  <a:cubicBezTo>
                    <a:pt x="38" y="68"/>
                    <a:pt x="37" y="67"/>
                    <a:pt x="38" y="67"/>
                  </a:cubicBezTo>
                  <a:cubicBezTo>
                    <a:pt x="38" y="66"/>
                    <a:pt x="38" y="66"/>
                    <a:pt x="37" y="66"/>
                  </a:cubicBezTo>
                  <a:cubicBezTo>
                    <a:pt x="37" y="66"/>
                    <a:pt x="37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7" y="65"/>
                    <a:pt x="38" y="65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7" y="65"/>
                    <a:pt x="37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7" y="65"/>
                    <a:pt x="37" y="65"/>
                    <a:pt x="37" y="64"/>
                  </a:cubicBezTo>
                  <a:cubicBezTo>
                    <a:pt x="37" y="64"/>
                    <a:pt x="37" y="65"/>
                    <a:pt x="37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4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38" y="64"/>
                    <a:pt x="37" y="63"/>
                    <a:pt x="37" y="63"/>
                  </a:cubicBezTo>
                  <a:cubicBezTo>
                    <a:pt x="37" y="63"/>
                    <a:pt x="37" y="63"/>
                    <a:pt x="38" y="63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8" y="63"/>
                    <a:pt x="37" y="63"/>
                    <a:pt x="38" y="63"/>
                  </a:cubicBezTo>
                  <a:cubicBezTo>
                    <a:pt x="38" y="63"/>
                    <a:pt x="38" y="63"/>
                    <a:pt x="37" y="63"/>
                  </a:cubicBezTo>
                  <a:cubicBezTo>
                    <a:pt x="37" y="63"/>
                    <a:pt x="38" y="63"/>
                    <a:pt x="38" y="63"/>
                  </a:cubicBezTo>
                  <a:cubicBezTo>
                    <a:pt x="37" y="63"/>
                    <a:pt x="37" y="63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8" y="63"/>
                    <a:pt x="38" y="63"/>
                  </a:cubicBezTo>
                  <a:cubicBezTo>
                    <a:pt x="38" y="63"/>
                    <a:pt x="38" y="62"/>
                    <a:pt x="37" y="62"/>
                  </a:cubicBezTo>
                  <a:cubicBezTo>
                    <a:pt x="37" y="62"/>
                    <a:pt x="37" y="61"/>
                    <a:pt x="37" y="61"/>
                  </a:cubicBezTo>
                  <a:close/>
                  <a:moveTo>
                    <a:pt x="38" y="65"/>
                  </a:moveTo>
                  <a:cubicBezTo>
                    <a:pt x="38" y="65"/>
                    <a:pt x="38" y="66"/>
                    <a:pt x="38" y="66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lose/>
                  <a:moveTo>
                    <a:pt x="38" y="65"/>
                  </a:move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lose/>
                  <a:moveTo>
                    <a:pt x="38" y="63"/>
                  </a:moveTo>
                  <a:cubicBezTo>
                    <a:pt x="38" y="63"/>
                    <a:pt x="38" y="63"/>
                    <a:pt x="38" y="63"/>
                  </a:cubicBezTo>
                  <a:cubicBezTo>
                    <a:pt x="38" y="63"/>
                    <a:pt x="38" y="63"/>
                    <a:pt x="38" y="63"/>
                  </a:cubicBezTo>
                  <a:close/>
                  <a:moveTo>
                    <a:pt x="38" y="63"/>
                  </a:moveTo>
                  <a:cubicBezTo>
                    <a:pt x="38" y="63"/>
                    <a:pt x="38" y="62"/>
                    <a:pt x="38" y="62"/>
                  </a:cubicBezTo>
                  <a:cubicBezTo>
                    <a:pt x="38" y="63"/>
                    <a:pt x="38" y="63"/>
                    <a:pt x="38" y="63"/>
                  </a:cubicBezTo>
                  <a:close/>
                  <a:moveTo>
                    <a:pt x="40" y="59"/>
                  </a:moveTo>
                  <a:cubicBezTo>
                    <a:pt x="41" y="59"/>
                    <a:pt x="41" y="59"/>
                    <a:pt x="41" y="60"/>
                  </a:cubicBezTo>
                  <a:cubicBezTo>
                    <a:pt x="41" y="60"/>
                    <a:pt x="41" y="59"/>
                    <a:pt x="40" y="59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lose/>
                  <a:moveTo>
                    <a:pt x="42" y="64"/>
                  </a:moveTo>
                  <a:cubicBezTo>
                    <a:pt x="42" y="64"/>
                    <a:pt x="42" y="64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3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3" y="65"/>
                    <a:pt x="42" y="65"/>
                  </a:cubicBezTo>
                  <a:cubicBezTo>
                    <a:pt x="42" y="65"/>
                    <a:pt x="42" y="64"/>
                    <a:pt x="42" y="64"/>
                  </a:cubicBezTo>
                  <a:close/>
                  <a:moveTo>
                    <a:pt x="44" y="64"/>
                  </a:moveTo>
                  <a:cubicBezTo>
                    <a:pt x="44" y="64"/>
                    <a:pt x="44" y="64"/>
                    <a:pt x="44" y="64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4" y="64"/>
                  </a:cubicBezTo>
                  <a:close/>
                  <a:moveTo>
                    <a:pt x="62" y="94"/>
                  </a:moveTo>
                  <a:cubicBezTo>
                    <a:pt x="61" y="94"/>
                    <a:pt x="62" y="95"/>
                    <a:pt x="62" y="95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3" y="96"/>
                    <a:pt x="63" y="96"/>
                    <a:pt x="63" y="96"/>
                  </a:cubicBezTo>
                  <a:cubicBezTo>
                    <a:pt x="63" y="97"/>
                    <a:pt x="63" y="96"/>
                    <a:pt x="63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3" y="97"/>
                    <a:pt x="64" y="98"/>
                    <a:pt x="64" y="99"/>
                  </a:cubicBezTo>
                  <a:cubicBezTo>
                    <a:pt x="63" y="98"/>
                    <a:pt x="63" y="97"/>
                    <a:pt x="63" y="97"/>
                  </a:cubicBezTo>
                  <a:cubicBezTo>
                    <a:pt x="63" y="97"/>
                    <a:pt x="62" y="97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7"/>
                    <a:pt x="63" y="99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7"/>
                    <a:pt x="62" y="97"/>
                  </a:cubicBezTo>
                  <a:cubicBezTo>
                    <a:pt x="62" y="97"/>
                    <a:pt x="63" y="97"/>
                    <a:pt x="62" y="97"/>
                  </a:cubicBezTo>
                  <a:cubicBezTo>
                    <a:pt x="63" y="97"/>
                    <a:pt x="63" y="98"/>
                    <a:pt x="63" y="97"/>
                  </a:cubicBezTo>
                  <a:cubicBezTo>
                    <a:pt x="63" y="98"/>
                    <a:pt x="63" y="98"/>
                    <a:pt x="64" y="98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2" y="98"/>
                    <a:pt x="62" y="97"/>
                    <a:pt x="61" y="97"/>
                  </a:cubicBezTo>
                  <a:cubicBezTo>
                    <a:pt x="61" y="97"/>
                    <a:pt x="61" y="97"/>
                    <a:pt x="62" y="97"/>
                  </a:cubicBezTo>
                  <a:cubicBezTo>
                    <a:pt x="61" y="96"/>
                    <a:pt x="61" y="96"/>
                    <a:pt x="61" y="96"/>
                  </a:cubicBezTo>
                  <a:cubicBezTo>
                    <a:pt x="61" y="96"/>
                    <a:pt x="62" y="97"/>
                    <a:pt x="62" y="97"/>
                  </a:cubicBezTo>
                  <a:cubicBezTo>
                    <a:pt x="62" y="97"/>
                    <a:pt x="62" y="97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1" y="96"/>
                    <a:pt x="61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7"/>
                  </a:cubicBezTo>
                  <a:cubicBezTo>
                    <a:pt x="61" y="96"/>
                    <a:pt x="61" y="96"/>
                    <a:pt x="61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1" y="96"/>
                    <a:pt x="61" y="96"/>
                  </a:cubicBezTo>
                  <a:cubicBezTo>
                    <a:pt x="61" y="96"/>
                    <a:pt x="61" y="96"/>
                    <a:pt x="61" y="95"/>
                  </a:cubicBezTo>
                  <a:cubicBezTo>
                    <a:pt x="61" y="95"/>
                    <a:pt x="61" y="96"/>
                    <a:pt x="61" y="95"/>
                  </a:cubicBezTo>
                  <a:cubicBezTo>
                    <a:pt x="61" y="96"/>
                    <a:pt x="61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7"/>
                    <a:pt x="62" y="97"/>
                    <a:pt x="62" y="98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1" y="97"/>
                    <a:pt x="61" y="96"/>
                    <a:pt x="61" y="96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5"/>
                    <a:pt x="60" y="95"/>
                    <a:pt x="61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0" y="95"/>
                    <a:pt x="60" y="95"/>
                  </a:cubicBezTo>
                  <a:cubicBezTo>
                    <a:pt x="60" y="95"/>
                    <a:pt x="60" y="95"/>
                    <a:pt x="61" y="95"/>
                  </a:cubicBezTo>
                  <a:cubicBezTo>
                    <a:pt x="61" y="95"/>
                    <a:pt x="60" y="94"/>
                    <a:pt x="60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4"/>
                    <a:pt x="60" y="94"/>
                    <a:pt x="60" y="93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4"/>
                    <a:pt x="60" y="94"/>
                    <a:pt x="60" y="94"/>
                  </a:cubicBezTo>
                  <a:cubicBezTo>
                    <a:pt x="61" y="95"/>
                    <a:pt x="61" y="95"/>
                    <a:pt x="62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2" y="96"/>
                    <a:pt x="62" y="95"/>
                  </a:cubicBezTo>
                  <a:cubicBezTo>
                    <a:pt x="62" y="95"/>
                    <a:pt x="61" y="95"/>
                    <a:pt x="62" y="95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2" y="95"/>
                    <a:pt x="61" y="95"/>
                    <a:pt x="61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2" y="95"/>
                    <a:pt x="61" y="94"/>
                    <a:pt x="61" y="94"/>
                  </a:cubicBezTo>
                  <a:cubicBezTo>
                    <a:pt x="61" y="94"/>
                    <a:pt x="61" y="95"/>
                    <a:pt x="61" y="94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1" y="94"/>
                    <a:pt x="61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4"/>
                    <a:pt x="61" y="94"/>
                    <a:pt x="60" y="93"/>
                  </a:cubicBezTo>
                  <a:cubicBezTo>
                    <a:pt x="61" y="93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59" y="91"/>
                    <a:pt x="60" y="91"/>
                  </a:cubicBezTo>
                  <a:cubicBezTo>
                    <a:pt x="60" y="91"/>
                    <a:pt x="60" y="92"/>
                    <a:pt x="60" y="92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91"/>
                    <a:pt x="59" y="91"/>
                    <a:pt x="59" y="91"/>
                  </a:cubicBezTo>
                  <a:cubicBezTo>
                    <a:pt x="59" y="91"/>
                    <a:pt x="60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0"/>
                    <a:pt x="59" y="90"/>
                  </a:cubicBezTo>
                  <a:cubicBezTo>
                    <a:pt x="59" y="90"/>
                    <a:pt x="59" y="91"/>
                    <a:pt x="59" y="91"/>
                  </a:cubicBezTo>
                  <a:cubicBezTo>
                    <a:pt x="59" y="90"/>
                    <a:pt x="58" y="90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9" y="89"/>
                    <a:pt x="59" y="90"/>
                    <a:pt x="59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0"/>
                    <a:pt x="58" y="89"/>
                    <a:pt x="58" y="88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6"/>
                    <a:pt x="57" y="86"/>
                  </a:cubicBezTo>
                  <a:cubicBezTo>
                    <a:pt x="57" y="86"/>
                    <a:pt x="57" y="87"/>
                    <a:pt x="57" y="87"/>
                  </a:cubicBezTo>
                  <a:cubicBezTo>
                    <a:pt x="57" y="87"/>
                    <a:pt x="57" y="86"/>
                    <a:pt x="56" y="86"/>
                  </a:cubicBezTo>
                  <a:cubicBezTo>
                    <a:pt x="56" y="85"/>
                    <a:pt x="56" y="85"/>
                    <a:pt x="55" y="84"/>
                  </a:cubicBezTo>
                  <a:cubicBezTo>
                    <a:pt x="55" y="84"/>
                    <a:pt x="56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5"/>
                    <a:pt x="56" y="85"/>
                  </a:cubicBezTo>
                  <a:cubicBezTo>
                    <a:pt x="56" y="85"/>
                    <a:pt x="56" y="85"/>
                    <a:pt x="56" y="84"/>
                  </a:cubicBezTo>
                  <a:cubicBezTo>
                    <a:pt x="56" y="84"/>
                    <a:pt x="56" y="85"/>
                    <a:pt x="56" y="85"/>
                  </a:cubicBezTo>
                  <a:cubicBezTo>
                    <a:pt x="56" y="85"/>
                    <a:pt x="57" y="86"/>
                    <a:pt x="57" y="87"/>
                  </a:cubicBezTo>
                  <a:cubicBezTo>
                    <a:pt x="57" y="87"/>
                    <a:pt x="57" y="87"/>
                    <a:pt x="57" y="86"/>
                  </a:cubicBezTo>
                  <a:cubicBezTo>
                    <a:pt x="57" y="86"/>
                    <a:pt x="57" y="87"/>
                    <a:pt x="58" y="87"/>
                  </a:cubicBezTo>
                  <a:cubicBezTo>
                    <a:pt x="58" y="87"/>
                    <a:pt x="57" y="87"/>
                    <a:pt x="58" y="87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5"/>
                    <a:pt x="57" y="86"/>
                    <a:pt x="57" y="86"/>
                  </a:cubicBezTo>
                  <a:cubicBezTo>
                    <a:pt x="57" y="86"/>
                    <a:pt x="57" y="85"/>
                    <a:pt x="57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7" y="85"/>
                  </a:cubicBezTo>
                  <a:cubicBezTo>
                    <a:pt x="57" y="85"/>
                    <a:pt x="56" y="84"/>
                    <a:pt x="56" y="85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5" y="84"/>
                    <a:pt x="55" y="83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5" y="83"/>
                    <a:pt x="55" y="84"/>
                    <a:pt x="55" y="84"/>
                  </a:cubicBezTo>
                  <a:cubicBezTo>
                    <a:pt x="55" y="83"/>
                    <a:pt x="55" y="83"/>
                    <a:pt x="54" y="83"/>
                  </a:cubicBezTo>
                  <a:cubicBezTo>
                    <a:pt x="54" y="83"/>
                    <a:pt x="55" y="83"/>
                    <a:pt x="54" y="83"/>
                  </a:cubicBezTo>
                  <a:cubicBezTo>
                    <a:pt x="55" y="83"/>
                    <a:pt x="55" y="83"/>
                    <a:pt x="55" y="84"/>
                  </a:cubicBezTo>
                  <a:cubicBezTo>
                    <a:pt x="54" y="84"/>
                    <a:pt x="55" y="84"/>
                    <a:pt x="55" y="84"/>
                  </a:cubicBezTo>
                  <a:cubicBezTo>
                    <a:pt x="55" y="84"/>
                    <a:pt x="55" y="84"/>
                    <a:pt x="54" y="84"/>
                  </a:cubicBezTo>
                  <a:cubicBezTo>
                    <a:pt x="54" y="84"/>
                    <a:pt x="55" y="84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6" y="85"/>
                    <a:pt x="56" y="85"/>
                  </a:cubicBezTo>
                  <a:cubicBezTo>
                    <a:pt x="56" y="85"/>
                    <a:pt x="56" y="85"/>
                    <a:pt x="55" y="85"/>
                  </a:cubicBezTo>
                  <a:cubicBezTo>
                    <a:pt x="56" y="86"/>
                    <a:pt x="56" y="85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7"/>
                    <a:pt x="56" y="87"/>
                  </a:cubicBezTo>
                  <a:cubicBezTo>
                    <a:pt x="56" y="87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8"/>
                  </a:cubicBezTo>
                  <a:cubicBezTo>
                    <a:pt x="56" y="88"/>
                    <a:pt x="56" y="87"/>
                    <a:pt x="55" y="87"/>
                  </a:cubicBezTo>
                  <a:cubicBezTo>
                    <a:pt x="55" y="87"/>
                    <a:pt x="56" y="87"/>
                    <a:pt x="56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6" y="87"/>
                    <a:pt x="55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7" y="88"/>
                  </a:cubicBezTo>
                  <a:cubicBezTo>
                    <a:pt x="56" y="88"/>
                    <a:pt x="56" y="89"/>
                    <a:pt x="57" y="89"/>
                  </a:cubicBezTo>
                  <a:cubicBezTo>
                    <a:pt x="57" y="89"/>
                    <a:pt x="57" y="90"/>
                    <a:pt x="57" y="90"/>
                  </a:cubicBezTo>
                  <a:cubicBezTo>
                    <a:pt x="58" y="90"/>
                    <a:pt x="58" y="91"/>
                    <a:pt x="58" y="91"/>
                  </a:cubicBezTo>
                  <a:cubicBezTo>
                    <a:pt x="58" y="91"/>
                    <a:pt x="58" y="91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89"/>
                    <a:pt x="56" y="90"/>
                    <a:pt x="56" y="89"/>
                  </a:cubicBezTo>
                  <a:cubicBezTo>
                    <a:pt x="56" y="89"/>
                    <a:pt x="56" y="89"/>
                    <a:pt x="57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7" y="89"/>
                    <a:pt x="57" y="89"/>
                  </a:cubicBezTo>
                  <a:cubicBezTo>
                    <a:pt x="57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8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90"/>
                    <a:pt x="56" y="89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1"/>
                    <a:pt x="56" y="90"/>
                  </a:cubicBezTo>
                  <a:cubicBezTo>
                    <a:pt x="56" y="90"/>
                    <a:pt x="56" y="91"/>
                    <a:pt x="56" y="90"/>
                  </a:cubicBezTo>
                  <a:cubicBezTo>
                    <a:pt x="56" y="90"/>
                    <a:pt x="56" y="91"/>
                    <a:pt x="56" y="91"/>
                  </a:cubicBezTo>
                  <a:cubicBezTo>
                    <a:pt x="56" y="91"/>
                    <a:pt x="56" y="91"/>
                    <a:pt x="56" y="90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89"/>
                    <a:pt x="55" y="89"/>
                    <a:pt x="54" y="88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9"/>
                  </a:cubicBezTo>
                  <a:cubicBezTo>
                    <a:pt x="55" y="89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7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3" y="85"/>
                    <a:pt x="54" y="86"/>
                    <a:pt x="54" y="86"/>
                  </a:cubicBezTo>
                  <a:cubicBezTo>
                    <a:pt x="54" y="86"/>
                    <a:pt x="55" y="87"/>
                    <a:pt x="54" y="87"/>
                  </a:cubicBezTo>
                  <a:cubicBezTo>
                    <a:pt x="54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3" y="85"/>
                    <a:pt x="53" y="84"/>
                    <a:pt x="53" y="84"/>
                  </a:cubicBezTo>
                  <a:cubicBezTo>
                    <a:pt x="53" y="84"/>
                    <a:pt x="52" y="83"/>
                    <a:pt x="52" y="83"/>
                  </a:cubicBezTo>
                  <a:cubicBezTo>
                    <a:pt x="53" y="83"/>
                    <a:pt x="52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4"/>
                    <a:pt x="53" y="84"/>
                  </a:cubicBezTo>
                  <a:cubicBezTo>
                    <a:pt x="53" y="84"/>
                    <a:pt x="53" y="83"/>
                    <a:pt x="53" y="83"/>
                  </a:cubicBezTo>
                  <a:cubicBezTo>
                    <a:pt x="53" y="84"/>
                    <a:pt x="53" y="84"/>
                    <a:pt x="53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3" y="84"/>
                  </a:cubicBezTo>
                  <a:cubicBezTo>
                    <a:pt x="54" y="84"/>
                    <a:pt x="54" y="84"/>
                    <a:pt x="54" y="85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3" y="84"/>
                  </a:cubicBezTo>
                  <a:cubicBezTo>
                    <a:pt x="53" y="83"/>
                    <a:pt x="54" y="84"/>
                    <a:pt x="53" y="84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2"/>
                    <a:pt x="53" y="83"/>
                    <a:pt x="53" y="83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3"/>
                    <a:pt x="54" y="83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3"/>
                    <a:pt x="53" y="83"/>
                  </a:cubicBezTo>
                  <a:cubicBezTo>
                    <a:pt x="53" y="82"/>
                    <a:pt x="54" y="82"/>
                    <a:pt x="53" y="82"/>
                  </a:cubicBezTo>
                  <a:cubicBezTo>
                    <a:pt x="53" y="82"/>
                    <a:pt x="53" y="82"/>
                    <a:pt x="54" y="82"/>
                  </a:cubicBezTo>
                  <a:cubicBezTo>
                    <a:pt x="54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0"/>
                  </a:cubicBezTo>
                  <a:cubicBezTo>
                    <a:pt x="53" y="81"/>
                    <a:pt x="53" y="80"/>
                    <a:pt x="53" y="80"/>
                  </a:cubicBezTo>
                  <a:cubicBezTo>
                    <a:pt x="53" y="80"/>
                    <a:pt x="53" y="80"/>
                    <a:pt x="52" y="80"/>
                  </a:cubicBezTo>
                  <a:cubicBezTo>
                    <a:pt x="52" y="80"/>
                    <a:pt x="53" y="80"/>
                    <a:pt x="52" y="80"/>
                  </a:cubicBezTo>
                  <a:cubicBezTo>
                    <a:pt x="52" y="80"/>
                    <a:pt x="52" y="80"/>
                    <a:pt x="52" y="79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52" y="79"/>
                    <a:pt x="52" y="79"/>
                    <a:pt x="52" y="80"/>
                  </a:cubicBezTo>
                  <a:cubicBezTo>
                    <a:pt x="52" y="80"/>
                    <a:pt x="52" y="79"/>
                    <a:pt x="52" y="79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1"/>
                    <a:pt x="53" y="80"/>
                    <a:pt x="54" y="80"/>
                  </a:cubicBezTo>
                  <a:cubicBezTo>
                    <a:pt x="54" y="81"/>
                    <a:pt x="54" y="81"/>
                    <a:pt x="53" y="80"/>
                  </a:cubicBezTo>
                  <a:cubicBezTo>
                    <a:pt x="53" y="81"/>
                    <a:pt x="54" y="81"/>
                    <a:pt x="54" y="81"/>
                  </a:cubicBezTo>
                  <a:cubicBezTo>
                    <a:pt x="54" y="81"/>
                    <a:pt x="54" y="80"/>
                    <a:pt x="54" y="81"/>
                  </a:cubicBezTo>
                  <a:cubicBezTo>
                    <a:pt x="54" y="80"/>
                    <a:pt x="54" y="80"/>
                    <a:pt x="54" y="80"/>
                  </a:cubicBezTo>
                  <a:cubicBezTo>
                    <a:pt x="54" y="80"/>
                    <a:pt x="54" y="80"/>
                    <a:pt x="54" y="80"/>
                  </a:cubicBezTo>
                  <a:cubicBezTo>
                    <a:pt x="54" y="80"/>
                    <a:pt x="54" y="80"/>
                    <a:pt x="54" y="81"/>
                  </a:cubicBezTo>
                  <a:cubicBezTo>
                    <a:pt x="54" y="81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4" y="80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4" y="79"/>
                  </a:cubicBezTo>
                  <a:cubicBezTo>
                    <a:pt x="54" y="79"/>
                    <a:pt x="54" y="79"/>
                    <a:pt x="53" y="78"/>
                  </a:cubicBezTo>
                  <a:cubicBezTo>
                    <a:pt x="53" y="79"/>
                    <a:pt x="53" y="78"/>
                    <a:pt x="53" y="79"/>
                  </a:cubicBezTo>
                  <a:cubicBezTo>
                    <a:pt x="53" y="79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7"/>
                    <a:pt x="53" y="77"/>
                  </a:cubicBezTo>
                  <a:cubicBezTo>
                    <a:pt x="53" y="77"/>
                    <a:pt x="53" y="78"/>
                    <a:pt x="53" y="78"/>
                  </a:cubicBezTo>
                  <a:cubicBezTo>
                    <a:pt x="52" y="77"/>
                    <a:pt x="53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7"/>
                    <a:pt x="52" y="76"/>
                    <a:pt x="52" y="77"/>
                  </a:cubicBezTo>
                  <a:cubicBezTo>
                    <a:pt x="52" y="76"/>
                    <a:pt x="52" y="77"/>
                    <a:pt x="52" y="76"/>
                  </a:cubicBezTo>
                  <a:cubicBezTo>
                    <a:pt x="51" y="76"/>
                    <a:pt x="52" y="76"/>
                    <a:pt x="52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2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5"/>
                    <a:pt x="51" y="75"/>
                  </a:cubicBezTo>
                  <a:cubicBezTo>
                    <a:pt x="50" y="75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1" y="74"/>
                  </a:cubicBezTo>
                  <a:cubicBezTo>
                    <a:pt x="50" y="74"/>
                    <a:pt x="50" y="74"/>
                    <a:pt x="51" y="74"/>
                  </a:cubicBezTo>
                  <a:cubicBezTo>
                    <a:pt x="50" y="74"/>
                    <a:pt x="50" y="75"/>
                    <a:pt x="50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6"/>
                  </a:cubicBezTo>
                  <a:cubicBezTo>
                    <a:pt x="51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1" y="75"/>
                    <a:pt x="52" y="75"/>
                  </a:cubicBezTo>
                  <a:cubicBezTo>
                    <a:pt x="52" y="75"/>
                    <a:pt x="52" y="76"/>
                    <a:pt x="52" y="7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1" y="75"/>
                    <a:pt x="51" y="75"/>
                  </a:cubicBezTo>
                  <a:cubicBezTo>
                    <a:pt x="51" y="75"/>
                    <a:pt x="51" y="74"/>
                    <a:pt x="51" y="74"/>
                  </a:cubicBezTo>
                  <a:cubicBezTo>
                    <a:pt x="51" y="74"/>
                    <a:pt x="51" y="74"/>
                    <a:pt x="50" y="74"/>
                  </a:cubicBezTo>
                  <a:cubicBezTo>
                    <a:pt x="51" y="74"/>
                    <a:pt x="51" y="74"/>
                    <a:pt x="51" y="73"/>
                  </a:cubicBezTo>
                  <a:cubicBezTo>
                    <a:pt x="51" y="73"/>
                    <a:pt x="51" y="74"/>
                    <a:pt x="51" y="74"/>
                  </a:cubicBezTo>
                  <a:cubicBezTo>
                    <a:pt x="51" y="74"/>
                    <a:pt x="51" y="73"/>
                    <a:pt x="51" y="73"/>
                  </a:cubicBezTo>
                  <a:cubicBezTo>
                    <a:pt x="51" y="73"/>
                    <a:pt x="50" y="73"/>
                    <a:pt x="50" y="73"/>
                  </a:cubicBezTo>
                  <a:cubicBezTo>
                    <a:pt x="50" y="73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49" y="71"/>
                  </a:cubicBezTo>
                  <a:cubicBezTo>
                    <a:pt x="49" y="72"/>
                    <a:pt x="49" y="72"/>
                    <a:pt x="50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3"/>
                  </a:cubicBezTo>
                  <a:cubicBezTo>
                    <a:pt x="49" y="73"/>
                    <a:pt x="49" y="72"/>
                    <a:pt x="49" y="72"/>
                  </a:cubicBezTo>
                  <a:cubicBezTo>
                    <a:pt x="49" y="72"/>
                    <a:pt x="48" y="72"/>
                    <a:pt x="48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0"/>
                    <a:pt x="49" y="71"/>
                    <a:pt x="49" y="71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70"/>
                    <a:pt x="49" y="70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50" y="70"/>
                  </a:cubicBezTo>
                  <a:cubicBezTo>
                    <a:pt x="50" y="71"/>
                    <a:pt x="50" y="71"/>
                    <a:pt x="51" y="72"/>
                  </a:cubicBezTo>
                  <a:cubicBezTo>
                    <a:pt x="51" y="72"/>
                    <a:pt x="50" y="72"/>
                    <a:pt x="51" y="72"/>
                  </a:cubicBezTo>
                  <a:cubicBezTo>
                    <a:pt x="51" y="72"/>
                    <a:pt x="50" y="72"/>
                    <a:pt x="50" y="72"/>
                  </a:cubicBezTo>
                  <a:cubicBezTo>
                    <a:pt x="51" y="72"/>
                    <a:pt x="51" y="72"/>
                    <a:pt x="51" y="73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72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4"/>
                  </a:cubicBezTo>
                  <a:cubicBezTo>
                    <a:pt x="51" y="74"/>
                    <a:pt x="51" y="73"/>
                    <a:pt x="51" y="73"/>
                  </a:cubicBezTo>
                  <a:cubicBezTo>
                    <a:pt x="51" y="73"/>
                    <a:pt x="51" y="73"/>
                    <a:pt x="52" y="73"/>
                  </a:cubicBezTo>
                  <a:cubicBezTo>
                    <a:pt x="52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2"/>
                    <a:pt x="51" y="72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1" y="72"/>
                    <a:pt x="51" y="72"/>
                  </a:cubicBezTo>
                  <a:cubicBezTo>
                    <a:pt x="51" y="72"/>
                    <a:pt x="51" y="71"/>
                    <a:pt x="51" y="72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71"/>
                    <a:pt x="50" y="71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49" y="70"/>
                  </a:cubicBezTo>
                  <a:cubicBezTo>
                    <a:pt x="49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49" y="70"/>
                    <a:pt x="49" y="70"/>
                  </a:cubicBezTo>
                  <a:cubicBezTo>
                    <a:pt x="49" y="69"/>
                    <a:pt x="50" y="70"/>
                    <a:pt x="50" y="69"/>
                  </a:cubicBezTo>
                  <a:cubicBezTo>
                    <a:pt x="50" y="69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69"/>
                    <a:pt x="49" y="69"/>
                  </a:cubicBezTo>
                  <a:cubicBezTo>
                    <a:pt x="49" y="69"/>
                    <a:pt x="50" y="69"/>
                    <a:pt x="50" y="69"/>
                  </a:cubicBezTo>
                  <a:cubicBezTo>
                    <a:pt x="49" y="69"/>
                    <a:pt x="49" y="69"/>
                    <a:pt x="50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8" y="69"/>
                    <a:pt x="49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7"/>
                  </a:cubicBezTo>
                  <a:cubicBezTo>
                    <a:pt x="48" y="67"/>
                    <a:pt x="48" y="68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9" y="67"/>
                    <a:pt x="48" y="67"/>
                    <a:pt x="48" y="67"/>
                  </a:cubicBezTo>
                  <a:cubicBezTo>
                    <a:pt x="49" y="67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7"/>
                    <a:pt x="48" y="66"/>
                  </a:cubicBezTo>
                  <a:cubicBezTo>
                    <a:pt x="48" y="67"/>
                    <a:pt x="48" y="67"/>
                    <a:pt x="48" y="66"/>
                  </a:cubicBezTo>
                  <a:cubicBezTo>
                    <a:pt x="48" y="66"/>
                    <a:pt x="48" y="67"/>
                    <a:pt x="48" y="67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5"/>
                  </a:cubicBezTo>
                  <a:cubicBezTo>
                    <a:pt x="48" y="65"/>
                    <a:pt x="48" y="65"/>
                    <a:pt x="48" y="66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7" y="65"/>
                    <a:pt x="47" y="64"/>
                  </a:cubicBezTo>
                  <a:cubicBezTo>
                    <a:pt x="47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3"/>
                  </a:cubicBezTo>
                  <a:cubicBezTo>
                    <a:pt x="47" y="63"/>
                    <a:pt x="48" y="64"/>
                    <a:pt x="48" y="64"/>
                  </a:cubicBezTo>
                  <a:cubicBezTo>
                    <a:pt x="47" y="64"/>
                    <a:pt x="47" y="63"/>
                    <a:pt x="48" y="63"/>
                  </a:cubicBezTo>
                  <a:cubicBezTo>
                    <a:pt x="47" y="63"/>
                    <a:pt x="47" y="63"/>
                    <a:pt x="47" y="62"/>
                  </a:cubicBezTo>
                  <a:cubicBezTo>
                    <a:pt x="47" y="62"/>
                    <a:pt x="47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4"/>
                  </a:cubicBezTo>
                  <a:cubicBezTo>
                    <a:pt x="48" y="64"/>
                    <a:pt x="48" y="63"/>
                    <a:pt x="48" y="63"/>
                  </a:cubicBezTo>
                  <a:cubicBezTo>
                    <a:pt x="48" y="64"/>
                    <a:pt x="49" y="64"/>
                    <a:pt x="49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9" y="65"/>
                    <a:pt x="50" y="65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1" y="66"/>
                    <a:pt x="51" y="67"/>
                    <a:pt x="51" y="67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8"/>
                    <a:pt x="52" y="69"/>
                    <a:pt x="52" y="69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1" y="69"/>
                    <a:pt x="51" y="69"/>
                    <a:pt x="52" y="69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1" y="69"/>
                    <a:pt x="53" y="70"/>
                    <a:pt x="52" y="71"/>
                  </a:cubicBezTo>
                  <a:cubicBezTo>
                    <a:pt x="52" y="71"/>
                    <a:pt x="52" y="70"/>
                    <a:pt x="52" y="71"/>
                  </a:cubicBezTo>
                  <a:cubicBezTo>
                    <a:pt x="53" y="71"/>
                    <a:pt x="53" y="71"/>
                    <a:pt x="53" y="72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4" y="72"/>
                    <a:pt x="55" y="74"/>
                    <a:pt x="55" y="75"/>
                  </a:cubicBezTo>
                  <a:cubicBezTo>
                    <a:pt x="55" y="75"/>
                    <a:pt x="55" y="75"/>
                    <a:pt x="56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6" y="76"/>
                    <a:pt x="55" y="75"/>
                    <a:pt x="56" y="75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7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7" y="77"/>
                    <a:pt x="57" y="77"/>
                    <a:pt x="57" y="78"/>
                  </a:cubicBezTo>
                  <a:cubicBezTo>
                    <a:pt x="57" y="78"/>
                    <a:pt x="57" y="77"/>
                    <a:pt x="57" y="78"/>
                  </a:cubicBezTo>
                  <a:cubicBezTo>
                    <a:pt x="57" y="78"/>
                    <a:pt x="57" y="77"/>
                    <a:pt x="57" y="77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8" y="78"/>
                    <a:pt x="58" y="79"/>
                    <a:pt x="58" y="79"/>
                  </a:cubicBezTo>
                  <a:cubicBezTo>
                    <a:pt x="58" y="79"/>
                    <a:pt x="58" y="80"/>
                    <a:pt x="58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58" y="80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8" y="81"/>
                    <a:pt x="59" y="81"/>
                    <a:pt x="59" y="81"/>
                  </a:cubicBezTo>
                  <a:cubicBezTo>
                    <a:pt x="59" y="82"/>
                    <a:pt x="58" y="81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8" y="80"/>
                    <a:pt x="58" y="81"/>
                    <a:pt x="58" y="80"/>
                  </a:cubicBezTo>
                  <a:cubicBezTo>
                    <a:pt x="58" y="80"/>
                    <a:pt x="57" y="79"/>
                    <a:pt x="57" y="78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6" y="77"/>
                    <a:pt x="55" y="76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4"/>
                    <a:pt x="54" y="75"/>
                    <a:pt x="54" y="74"/>
                  </a:cubicBezTo>
                  <a:cubicBezTo>
                    <a:pt x="54" y="74"/>
                    <a:pt x="54" y="74"/>
                    <a:pt x="54" y="73"/>
                  </a:cubicBezTo>
                  <a:cubicBezTo>
                    <a:pt x="54" y="73"/>
                    <a:pt x="54" y="73"/>
                    <a:pt x="53" y="73"/>
                  </a:cubicBezTo>
                  <a:cubicBezTo>
                    <a:pt x="54" y="73"/>
                    <a:pt x="53" y="73"/>
                    <a:pt x="53" y="72"/>
                  </a:cubicBezTo>
                  <a:cubicBezTo>
                    <a:pt x="53" y="72"/>
                    <a:pt x="53" y="73"/>
                    <a:pt x="53" y="73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3"/>
                    <a:pt x="54" y="74"/>
                  </a:cubicBezTo>
                  <a:cubicBezTo>
                    <a:pt x="54" y="74"/>
                    <a:pt x="54" y="73"/>
                    <a:pt x="54" y="7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4"/>
                    <a:pt x="54" y="74"/>
                    <a:pt x="54" y="75"/>
                  </a:cubicBezTo>
                  <a:cubicBezTo>
                    <a:pt x="54" y="74"/>
                    <a:pt x="54" y="75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4" y="76"/>
                    <a:pt x="54" y="76"/>
                  </a:cubicBezTo>
                  <a:cubicBezTo>
                    <a:pt x="54" y="76"/>
                    <a:pt x="54" y="76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3" y="75"/>
                    <a:pt x="54" y="74"/>
                    <a:pt x="54" y="74"/>
                  </a:cubicBezTo>
                  <a:cubicBezTo>
                    <a:pt x="53" y="74"/>
                    <a:pt x="53" y="74"/>
                    <a:pt x="53" y="73"/>
                  </a:cubicBezTo>
                  <a:cubicBezTo>
                    <a:pt x="53" y="73"/>
                    <a:pt x="53" y="73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5"/>
                    <a:pt x="54" y="75"/>
                  </a:cubicBezTo>
                  <a:cubicBezTo>
                    <a:pt x="54" y="75"/>
                    <a:pt x="53" y="75"/>
                    <a:pt x="53" y="75"/>
                  </a:cubicBezTo>
                  <a:cubicBezTo>
                    <a:pt x="53" y="75"/>
                    <a:pt x="54" y="75"/>
                    <a:pt x="54" y="75"/>
                  </a:cubicBezTo>
                  <a:cubicBezTo>
                    <a:pt x="53" y="75"/>
                    <a:pt x="53" y="75"/>
                    <a:pt x="54" y="76"/>
                  </a:cubicBezTo>
                  <a:cubicBezTo>
                    <a:pt x="54" y="75"/>
                    <a:pt x="54" y="76"/>
                    <a:pt x="54" y="76"/>
                  </a:cubicBezTo>
                  <a:cubicBezTo>
                    <a:pt x="54" y="76"/>
                    <a:pt x="53" y="75"/>
                    <a:pt x="53" y="75"/>
                  </a:cubicBezTo>
                  <a:cubicBezTo>
                    <a:pt x="53" y="75"/>
                    <a:pt x="54" y="76"/>
                    <a:pt x="54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4" y="76"/>
                    <a:pt x="54" y="76"/>
                  </a:cubicBezTo>
                  <a:cubicBezTo>
                    <a:pt x="54" y="76"/>
                    <a:pt x="54" y="77"/>
                    <a:pt x="54" y="77"/>
                  </a:cubicBezTo>
                  <a:cubicBezTo>
                    <a:pt x="54" y="77"/>
                    <a:pt x="54" y="77"/>
                    <a:pt x="54" y="76"/>
                  </a:cubicBezTo>
                  <a:cubicBezTo>
                    <a:pt x="54" y="76"/>
                    <a:pt x="54" y="77"/>
                    <a:pt x="54" y="77"/>
                  </a:cubicBezTo>
                  <a:cubicBezTo>
                    <a:pt x="54" y="77"/>
                    <a:pt x="55" y="78"/>
                    <a:pt x="54" y="78"/>
                  </a:cubicBezTo>
                  <a:cubicBezTo>
                    <a:pt x="54" y="78"/>
                    <a:pt x="55" y="78"/>
                    <a:pt x="55" y="78"/>
                  </a:cubicBezTo>
                  <a:cubicBezTo>
                    <a:pt x="55" y="79"/>
                    <a:pt x="56" y="79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5" y="79"/>
                    <a:pt x="55" y="79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55" y="78"/>
                    <a:pt x="55" y="79"/>
                    <a:pt x="56" y="79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5" y="79"/>
                    <a:pt x="55" y="79"/>
                  </a:cubicBezTo>
                  <a:cubicBezTo>
                    <a:pt x="55" y="79"/>
                    <a:pt x="56" y="79"/>
                    <a:pt x="56" y="79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0"/>
                    <a:pt x="56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1"/>
                    <a:pt x="57" y="81"/>
                  </a:cubicBezTo>
                  <a:cubicBezTo>
                    <a:pt x="58" y="81"/>
                    <a:pt x="57" y="81"/>
                    <a:pt x="57" y="81"/>
                  </a:cubicBezTo>
                  <a:cubicBezTo>
                    <a:pt x="58" y="81"/>
                    <a:pt x="57" y="81"/>
                    <a:pt x="58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8" y="81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9" y="82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60" y="83"/>
                  </a:cubicBezTo>
                  <a:cubicBezTo>
                    <a:pt x="60" y="84"/>
                    <a:pt x="60" y="85"/>
                    <a:pt x="61" y="86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61" y="86"/>
                    <a:pt x="61" y="86"/>
                    <a:pt x="60" y="86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61" y="86"/>
                    <a:pt x="61" y="86"/>
                    <a:pt x="60" y="86"/>
                  </a:cubicBezTo>
                  <a:cubicBezTo>
                    <a:pt x="61" y="86"/>
                    <a:pt x="60" y="86"/>
                    <a:pt x="60" y="85"/>
                  </a:cubicBezTo>
                  <a:cubicBezTo>
                    <a:pt x="60" y="85"/>
                    <a:pt x="60" y="85"/>
                    <a:pt x="61" y="86"/>
                  </a:cubicBezTo>
                  <a:cubicBezTo>
                    <a:pt x="60" y="85"/>
                    <a:pt x="60" y="84"/>
                    <a:pt x="59" y="85"/>
                  </a:cubicBezTo>
                  <a:cubicBezTo>
                    <a:pt x="59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61" y="86"/>
                    <a:pt x="61" y="87"/>
                    <a:pt x="61" y="87"/>
                  </a:cubicBezTo>
                  <a:cubicBezTo>
                    <a:pt x="61" y="87"/>
                    <a:pt x="61" y="87"/>
                    <a:pt x="61" y="87"/>
                  </a:cubicBezTo>
                  <a:cubicBezTo>
                    <a:pt x="61" y="87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2" y="88"/>
                    <a:pt x="61" y="88"/>
                    <a:pt x="61" y="87"/>
                  </a:cubicBezTo>
                  <a:cubicBezTo>
                    <a:pt x="61" y="87"/>
                    <a:pt x="62" y="88"/>
                    <a:pt x="62" y="88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62" y="88"/>
                    <a:pt x="62" y="89"/>
                    <a:pt x="62" y="88"/>
                  </a:cubicBezTo>
                  <a:cubicBezTo>
                    <a:pt x="62" y="89"/>
                    <a:pt x="62" y="89"/>
                    <a:pt x="62" y="89"/>
                  </a:cubicBezTo>
                  <a:cubicBezTo>
                    <a:pt x="62" y="89"/>
                    <a:pt x="62" y="89"/>
                    <a:pt x="63" y="89"/>
                  </a:cubicBezTo>
                  <a:cubicBezTo>
                    <a:pt x="63" y="89"/>
                    <a:pt x="63" y="89"/>
                    <a:pt x="63" y="89"/>
                  </a:cubicBezTo>
                  <a:cubicBezTo>
                    <a:pt x="63" y="89"/>
                    <a:pt x="62" y="89"/>
                    <a:pt x="62" y="88"/>
                  </a:cubicBezTo>
                  <a:cubicBezTo>
                    <a:pt x="63" y="88"/>
                    <a:pt x="63" y="89"/>
                    <a:pt x="63" y="89"/>
                  </a:cubicBezTo>
                  <a:cubicBezTo>
                    <a:pt x="63" y="89"/>
                    <a:pt x="63" y="90"/>
                    <a:pt x="64" y="90"/>
                  </a:cubicBezTo>
                  <a:cubicBezTo>
                    <a:pt x="64" y="90"/>
                    <a:pt x="64" y="91"/>
                    <a:pt x="64" y="91"/>
                  </a:cubicBezTo>
                  <a:cubicBezTo>
                    <a:pt x="64" y="91"/>
                    <a:pt x="64" y="91"/>
                    <a:pt x="64" y="91"/>
                  </a:cubicBezTo>
                  <a:cubicBezTo>
                    <a:pt x="64" y="91"/>
                    <a:pt x="65" y="92"/>
                    <a:pt x="64" y="91"/>
                  </a:cubicBezTo>
                  <a:cubicBezTo>
                    <a:pt x="65" y="91"/>
                    <a:pt x="64" y="92"/>
                    <a:pt x="65" y="92"/>
                  </a:cubicBezTo>
                  <a:cubicBezTo>
                    <a:pt x="65" y="91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1"/>
                    <a:pt x="64" y="91"/>
                    <a:pt x="64" y="90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3" y="90"/>
                    <a:pt x="63" y="89"/>
                    <a:pt x="63" y="89"/>
                  </a:cubicBezTo>
                  <a:cubicBezTo>
                    <a:pt x="63" y="88"/>
                    <a:pt x="63" y="89"/>
                    <a:pt x="63" y="89"/>
                  </a:cubicBezTo>
                  <a:cubicBezTo>
                    <a:pt x="62" y="86"/>
                    <a:pt x="60" y="84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1"/>
                    <a:pt x="59" y="81"/>
                    <a:pt x="59" y="82"/>
                  </a:cubicBezTo>
                  <a:cubicBezTo>
                    <a:pt x="59" y="82"/>
                    <a:pt x="59" y="82"/>
                    <a:pt x="60" y="82"/>
                  </a:cubicBezTo>
                  <a:cubicBezTo>
                    <a:pt x="60" y="82"/>
                    <a:pt x="60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3"/>
                    <a:pt x="60" y="83"/>
                  </a:cubicBezTo>
                  <a:cubicBezTo>
                    <a:pt x="60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5"/>
                  </a:cubicBezTo>
                  <a:cubicBezTo>
                    <a:pt x="61" y="85"/>
                    <a:pt x="61" y="84"/>
                    <a:pt x="61" y="84"/>
                  </a:cubicBezTo>
                  <a:cubicBezTo>
                    <a:pt x="61" y="85"/>
                    <a:pt x="61" y="85"/>
                    <a:pt x="62" y="85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61" y="86"/>
                    <a:pt x="62" y="86"/>
                    <a:pt x="62" y="8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2" y="86"/>
                    <a:pt x="62" y="87"/>
                    <a:pt x="62" y="87"/>
                  </a:cubicBezTo>
                  <a:cubicBezTo>
                    <a:pt x="63" y="88"/>
                    <a:pt x="65" y="91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6" y="93"/>
                    <a:pt x="66" y="93"/>
                  </a:cubicBezTo>
                  <a:cubicBezTo>
                    <a:pt x="66" y="93"/>
                    <a:pt x="66" y="93"/>
                    <a:pt x="66" y="93"/>
                  </a:cubicBezTo>
                  <a:cubicBezTo>
                    <a:pt x="66" y="93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3"/>
                    <a:pt x="66" y="93"/>
                    <a:pt x="65" y="92"/>
                  </a:cubicBezTo>
                  <a:cubicBezTo>
                    <a:pt x="65" y="92"/>
                    <a:pt x="65" y="93"/>
                    <a:pt x="65" y="92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5" y="93"/>
                  </a:cubicBezTo>
                  <a:cubicBezTo>
                    <a:pt x="66" y="93"/>
                    <a:pt x="66" y="93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5"/>
                    <a:pt x="66" y="95"/>
                  </a:cubicBezTo>
                  <a:cubicBezTo>
                    <a:pt x="66" y="95"/>
                    <a:pt x="67" y="95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66" y="96"/>
                    <a:pt x="66" y="96"/>
                    <a:pt x="66" y="95"/>
                  </a:cubicBezTo>
                  <a:cubicBezTo>
                    <a:pt x="66" y="95"/>
                    <a:pt x="66" y="96"/>
                    <a:pt x="66" y="96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7" y="96"/>
                    <a:pt x="66" y="96"/>
                    <a:pt x="66" y="96"/>
                  </a:cubicBezTo>
                  <a:cubicBezTo>
                    <a:pt x="67" y="96"/>
                    <a:pt x="66" y="96"/>
                    <a:pt x="67" y="96"/>
                  </a:cubicBezTo>
                  <a:cubicBezTo>
                    <a:pt x="66" y="96"/>
                    <a:pt x="66" y="96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5" y="94"/>
                    <a:pt x="65" y="93"/>
                  </a:cubicBezTo>
                  <a:cubicBezTo>
                    <a:pt x="65" y="93"/>
                    <a:pt x="65" y="94"/>
                    <a:pt x="65" y="94"/>
                  </a:cubicBezTo>
                  <a:cubicBezTo>
                    <a:pt x="65" y="94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4" y="93"/>
                    <a:pt x="64" y="92"/>
                    <a:pt x="64" y="92"/>
                  </a:cubicBezTo>
                  <a:cubicBezTo>
                    <a:pt x="64" y="92"/>
                    <a:pt x="64" y="92"/>
                    <a:pt x="64" y="92"/>
                  </a:cubicBezTo>
                  <a:cubicBezTo>
                    <a:pt x="64" y="92"/>
                    <a:pt x="63" y="92"/>
                    <a:pt x="63" y="91"/>
                  </a:cubicBezTo>
                  <a:cubicBezTo>
                    <a:pt x="63" y="91"/>
                    <a:pt x="63" y="91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92"/>
                    <a:pt x="63" y="92"/>
                    <a:pt x="64" y="92"/>
                  </a:cubicBezTo>
                  <a:cubicBezTo>
                    <a:pt x="64" y="92"/>
                    <a:pt x="63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4" y="92"/>
                    <a:pt x="63" y="92"/>
                    <a:pt x="64" y="92"/>
                  </a:cubicBezTo>
                  <a:cubicBezTo>
                    <a:pt x="64" y="93"/>
                    <a:pt x="64" y="92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3" y="92"/>
                    <a:pt x="63" y="92"/>
                  </a:cubicBezTo>
                  <a:cubicBezTo>
                    <a:pt x="63" y="92"/>
                    <a:pt x="63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4"/>
                    <a:pt x="64" y="93"/>
                  </a:cubicBezTo>
                  <a:cubicBezTo>
                    <a:pt x="64" y="94"/>
                    <a:pt x="64" y="94"/>
                    <a:pt x="65" y="94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64" y="94"/>
                    <a:pt x="64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4"/>
                    <a:pt x="64" y="94"/>
                  </a:cubicBezTo>
                  <a:cubicBezTo>
                    <a:pt x="64" y="94"/>
                    <a:pt x="63" y="94"/>
                    <a:pt x="63" y="94"/>
                  </a:cubicBezTo>
                  <a:cubicBezTo>
                    <a:pt x="63" y="94"/>
                    <a:pt x="64" y="94"/>
                    <a:pt x="64" y="95"/>
                  </a:cubicBezTo>
                  <a:cubicBezTo>
                    <a:pt x="63" y="95"/>
                    <a:pt x="63" y="94"/>
                    <a:pt x="63" y="94"/>
                  </a:cubicBezTo>
                  <a:cubicBezTo>
                    <a:pt x="63" y="95"/>
                    <a:pt x="64" y="95"/>
                    <a:pt x="64" y="95"/>
                  </a:cubicBezTo>
                  <a:cubicBezTo>
                    <a:pt x="63" y="95"/>
                    <a:pt x="63" y="94"/>
                    <a:pt x="63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63" y="94"/>
                    <a:pt x="63" y="94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3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1" y="92"/>
                    <a:pt x="62" y="92"/>
                  </a:cubicBezTo>
                  <a:cubicBezTo>
                    <a:pt x="61" y="91"/>
                    <a:pt x="62" y="91"/>
                    <a:pt x="62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0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90"/>
                  </a:cubicBezTo>
                  <a:cubicBezTo>
                    <a:pt x="60" y="89"/>
                    <a:pt x="60" y="90"/>
                    <a:pt x="60" y="90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0" y="91"/>
                    <a:pt x="61" y="91"/>
                    <a:pt x="61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3"/>
                    <a:pt x="62" y="93"/>
                    <a:pt x="62" y="93"/>
                  </a:cubicBezTo>
                  <a:cubicBezTo>
                    <a:pt x="62" y="93"/>
                    <a:pt x="62" y="93"/>
                    <a:pt x="62" y="94"/>
                  </a:cubicBezTo>
                  <a:cubicBezTo>
                    <a:pt x="62" y="93"/>
                    <a:pt x="62" y="93"/>
                    <a:pt x="62" y="94"/>
                  </a:cubicBezTo>
                  <a:cubicBezTo>
                    <a:pt x="61" y="93"/>
                    <a:pt x="61" y="92"/>
                    <a:pt x="61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60" y="92"/>
                    <a:pt x="60" y="93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61" y="94"/>
                    <a:pt x="61" y="94"/>
                    <a:pt x="62" y="95"/>
                  </a:cubicBezTo>
                  <a:cubicBezTo>
                    <a:pt x="61" y="94"/>
                    <a:pt x="61" y="93"/>
                    <a:pt x="60" y="92"/>
                  </a:cubicBezTo>
                  <a:cubicBezTo>
                    <a:pt x="61" y="92"/>
                    <a:pt x="61" y="94"/>
                    <a:pt x="62" y="9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4"/>
                    <a:pt x="62" y="94"/>
                    <a:pt x="62" y="95"/>
                  </a:cubicBezTo>
                  <a:cubicBezTo>
                    <a:pt x="62" y="94"/>
                    <a:pt x="62" y="94"/>
                    <a:pt x="62" y="94"/>
                  </a:cubicBezTo>
                  <a:close/>
                  <a:moveTo>
                    <a:pt x="51" y="68"/>
                  </a:moveTo>
                  <a:cubicBezTo>
                    <a:pt x="51" y="68"/>
                    <a:pt x="51" y="68"/>
                    <a:pt x="51" y="68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1" y="68"/>
                    <a:pt x="51" y="68"/>
                    <a:pt x="51" y="68"/>
                  </a:cubicBezTo>
                  <a:close/>
                  <a:moveTo>
                    <a:pt x="56" y="77"/>
                  </a:moveTo>
                  <a:cubicBezTo>
                    <a:pt x="56" y="77"/>
                    <a:pt x="56" y="77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7"/>
                    <a:pt x="56" y="77"/>
                    <a:pt x="56" y="77"/>
                  </a:cubicBezTo>
                  <a:close/>
                  <a:moveTo>
                    <a:pt x="53" y="75"/>
                  </a:move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3" y="75"/>
                  </a:cubicBezTo>
                  <a:close/>
                  <a:moveTo>
                    <a:pt x="53" y="73"/>
                  </a:moveTo>
                  <a:cubicBezTo>
                    <a:pt x="53" y="73"/>
                    <a:pt x="53" y="73"/>
                    <a:pt x="53" y="73"/>
                  </a:cubicBezTo>
                  <a:cubicBezTo>
                    <a:pt x="52" y="73"/>
                    <a:pt x="52" y="72"/>
                    <a:pt x="53" y="73"/>
                  </a:cubicBezTo>
                  <a:cubicBezTo>
                    <a:pt x="52" y="72"/>
                    <a:pt x="52" y="72"/>
                    <a:pt x="52" y="73"/>
                  </a:cubicBezTo>
                  <a:cubicBezTo>
                    <a:pt x="52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lose/>
                  <a:moveTo>
                    <a:pt x="53" y="73"/>
                  </a:move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lose/>
                  <a:moveTo>
                    <a:pt x="53" y="72"/>
                  </a:moveTo>
                  <a:cubicBezTo>
                    <a:pt x="53" y="72"/>
                    <a:pt x="53" y="72"/>
                    <a:pt x="53" y="72"/>
                  </a:cubicBezTo>
                  <a:cubicBezTo>
                    <a:pt x="52" y="72"/>
                    <a:pt x="52" y="72"/>
                    <a:pt x="53" y="72"/>
                  </a:cubicBezTo>
                  <a:cubicBezTo>
                    <a:pt x="53" y="72"/>
                    <a:pt x="52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lose/>
                  <a:moveTo>
                    <a:pt x="53" y="72"/>
                  </a:moveTo>
                  <a:cubicBezTo>
                    <a:pt x="53" y="72"/>
                    <a:pt x="53" y="72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2" y="71"/>
                  </a:cubicBezTo>
                  <a:cubicBezTo>
                    <a:pt x="52" y="72"/>
                    <a:pt x="53" y="72"/>
                    <a:pt x="53" y="72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lose/>
                  <a:moveTo>
                    <a:pt x="50" y="68"/>
                  </a:moveTo>
                  <a:cubicBezTo>
                    <a:pt x="50" y="68"/>
                    <a:pt x="50" y="67"/>
                    <a:pt x="50" y="68"/>
                  </a:cubicBezTo>
                  <a:cubicBezTo>
                    <a:pt x="50" y="68"/>
                    <a:pt x="50" y="68"/>
                    <a:pt x="50" y="68"/>
                  </a:cubicBezTo>
                  <a:close/>
                  <a:moveTo>
                    <a:pt x="52" y="71"/>
                  </a:moveTo>
                  <a:cubicBezTo>
                    <a:pt x="52" y="71"/>
                    <a:pt x="52" y="71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0"/>
                    <a:pt x="51" y="69"/>
                    <a:pt x="51" y="68"/>
                  </a:cubicBezTo>
                  <a:cubicBezTo>
                    <a:pt x="51" y="69"/>
                    <a:pt x="52" y="70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lose/>
                  <a:moveTo>
                    <a:pt x="49" y="66"/>
                  </a:move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lose/>
                  <a:moveTo>
                    <a:pt x="49" y="66"/>
                  </a:moveTo>
                  <a:cubicBezTo>
                    <a:pt x="49" y="67"/>
                    <a:pt x="49" y="67"/>
                    <a:pt x="49" y="67"/>
                  </a:cubicBezTo>
                  <a:cubicBezTo>
                    <a:pt x="49" y="67"/>
                    <a:pt x="49" y="67"/>
                    <a:pt x="49" y="67"/>
                  </a:cubicBezTo>
                  <a:cubicBezTo>
                    <a:pt x="49" y="66"/>
                    <a:pt x="49" y="66"/>
                    <a:pt x="49" y="66"/>
                  </a:cubicBezTo>
                  <a:close/>
                  <a:moveTo>
                    <a:pt x="49" y="66"/>
                  </a:moveTo>
                  <a:cubicBezTo>
                    <a:pt x="49" y="67"/>
                    <a:pt x="49" y="67"/>
                    <a:pt x="49" y="67"/>
                  </a:cubicBezTo>
                  <a:cubicBezTo>
                    <a:pt x="49" y="67"/>
                    <a:pt x="49" y="66"/>
                    <a:pt x="49" y="66"/>
                  </a:cubicBezTo>
                  <a:close/>
                  <a:moveTo>
                    <a:pt x="50" y="70"/>
                  </a:moveTo>
                  <a:cubicBezTo>
                    <a:pt x="51" y="70"/>
                    <a:pt x="50" y="69"/>
                    <a:pt x="50" y="69"/>
                  </a:cubicBezTo>
                  <a:cubicBezTo>
                    <a:pt x="50" y="70"/>
                    <a:pt x="50" y="70"/>
                    <a:pt x="50" y="70"/>
                  </a:cubicBezTo>
                  <a:close/>
                  <a:moveTo>
                    <a:pt x="49" y="68"/>
                  </a:moveTo>
                  <a:cubicBezTo>
                    <a:pt x="49" y="68"/>
                    <a:pt x="49" y="67"/>
                    <a:pt x="49" y="67"/>
                  </a:cubicBezTo>
                  <a:cubicBezTo>
                    <a:pt x="49" y="67"/>
                    <a:pt x="49" y="67"/>
                    <a:pt x="49" y="68"/>
                  </a:cubicBezTo>
                  <a:close/>
                  <a:moveTo>
                    <a:pt x="48" y="68"/>
                  </a:moveTo>
                  <a:cubicBezTo>
                    <a:pt x="49" y="68"/>
                    <a:pt x="49" y="68"/>
                    <a:pt x="49" y="68"/>
                  </a:cubicBezTo>
                  <a:cubicBezTo>
                    <a:pt x="49" y="68"/>
                    <a:pt x="49" y="68"/>
                    <a:pt x="49" y="68"/>
                  </a:cubicBezTo>
                  <a:cubicBezTo>
                    <a:pt x="49" y="68"/>
                    <a:pt x="48" y="68"/>
                    <a:pt x="49" y="68"/>
                  </a:cubicBezTo>
                  <a:cubicBezTo>
                    <a:pt x="48" y="68"/>
                    <a:pt x="48" y="67"/>
                    <a:pt x="48" y="67"/>
                  </a:cubicBezTo>
                  <a:cubicBezTo>
                    <a:pt x="48" y="68"/>
                    <a:pt x="48" y="68"/>
                    <a:pt x="49" y="68"/>
                  </a:cubicBezTo>
                  <a:cubicBezTo>
                    <a:pt x="49" y="68"/>
                    <a:pt x="48" y="68"/>
                    <a:pt x="48" y="68"/>
                  </a:cubicBezTo>
                  <a:close/>
                  <a:moveTo>
                    <a:pt x="49" y="69"/>
                  </a:moveTo>
                  <a:cubicBezTo>
                    <a:pt x="49" y="69"/>
                    <a:pt x="49" y="68"/>
                    <a:pt x="49" y="68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lose/>
                  <a:moveTo>
                    <a:pt x="49" y="68"/>
                  </a:moveTo>
                  <a:cubicBezTo>
                    <a:pt x="49" y="68"/>
                    <a:pt x="49" y="68"/>
                    <a:pt x="49" y="68"/>
                  </a:cubicBezTo>
                  <a:cubicBezTo>
                    <a:pt x="49" y="68"/>
                    <a:pt x="49" y="68"/>
                    <a:pt x="49" y="68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50" y="69"/>
                    <a:pt x="49" y="68"/>
                    <a:pt x="49" y="68"/>
                  </a:cubicBezTo>
                  <a:close/>
                  <a:moveTo>
                    <a:pt x="52" y="73"/>
                  </a:moveTo>
                  <a:cubicBezTo>
                    <a:pt x="52" y="74"/>
                    <a:pt x="53" y="74"/>
                    <a:pt x="53" y="75"/>
                  </a:cubicBezTo>
                  <a:cubicBezTo>
                    <a:pt x="53" y="75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3"/>
                    <a:pt x="52" y="74"/>
                    <a:pt x="52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4"/>
                    <a:pt x="53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1"/>
                    <a:pt x="52" y="71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1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2" y="71"/>
                    <a:pt x="51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1" y="72"/>
                    <a:pt x="51" y="72"/>
                  </a:cubicBezTo>
                  <a:cubicBezTo>
                    <a:pt x="52" y="72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lose/>
                  <a:moveTo>
                    <a:pt x="52" y="73"/>
                  </a:moveTo>
                  <a:cubicBezTo>
                    <a:pt x="52" y="73"/>
                    <a:pt x="52" y="74"/>
                    <a:pt x="52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lose/>
                  <a:moveTo>
                    <a:pt x="55" y="88"/>
                  </a:move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9"/>
                  </a:cubicBezTo>
                  <a:cubicBezTo>
                    <a:pt x="55" y="89"/>
                    <a:pt x="55" y="88"/>
                    <a:pt x="55" y="88"/>
                  </a:cubicBezTo>
                  <a:close/>
                  <a:moveTo>
                    <a:pt x="56" y="89"/>
                  </a:moveTo>
                  <a:cubicBezTo>
                    <a:pt x="56" y="90"/>
                    <a:pt x="56" y="90"/>
                    <a:pt x="56" y="90"/>
                  </a:cubicBezTo>
                  <a:cubicBezTo>
                    <a:pt x="56" y="90"/>
                    <a:pt x="56" y="90"/>
                    <a:pt x="56" y="89"/>
                  </a:cubicBezTo>
                  <a:close/>
                  <a:moveTo>
                    <a:pt x="55" y="88"/>
                  </a:move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7"/>
                    <a:pt x="55" y="88"/>
                  </a:cubicBezTo>
                  <a:close/>
                  <a:moveTo>
                    <a:pt x="55" y="88"/>
                  </a:moveTo>
                  <a:cubicBezTo>
                    <a:pt x="55" y="88"/>
                    <a:pt x="55" y="88"/>
                    <a:pt x="56" y="88"/>
                  </a:cubicBezTo>
                  <a:cubicBezTo>
                    <a:pt x="56" y="88"/>
                    <a:pt x="55" y="88"/>
                    <a:pt x="55" y="88"/>
                  </a:cubicBezTo>
                  <a:close/>
                  <a:moveTo>
                    <a:pt x="55" y="86"/>
                  </a:moveTo>
                  <a:cubicBezTo>
                    <a:pt x="55" y="85"/>
                    <a:pt x="55" y="85"/>
                    <a:pt x="55" y="86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4" y="85"/>
                  </a:cubicBezTo>
                  <a:cubicBezTo>
                    <a:pt x="55" y="85"/>
                    <a:pt x="54" y="85"/>
                    <a:pt x="54" y="85"/>
                  </a:cubicBezTo>
                  <a:cubicBezTo>
                    <a:pt x="54" y="85"/>
                    <a:pt x="55" y="86"/>
                    <a:pt x="55" y="86"/>
                  </a:cubicBezTo>
                  <a:cubicBezTo>
                    <a:pt x="55" y="86"/>
                    <a:pt x="55" y="85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6" y="86"/>
                    <a:pt x="55" y="86"/>
                  </a:cubicBezTo>
                  <a:cubicBezTo>
                    <a:pt x="55" y="86"/>
                    <a:pt x="55" y="86"/>
                    <a:pt x="55" y="85"/>
                  </a:cubicBezTo>
                  <a:cubicBezTo>
                    <a:pt x="55" y="85"/>
                    <a:pt x="55" y="85"/>
                    <a:pt x="55" y="86"/>
                  </a:cubicBezTo>
                  <a:close/>
                  <a:moveTo>
                    <a:pt x="53" y="81"/>
                  </a:moveTo>
                  <a:cubicBezTo>
                    <a:pt x="53" y="81"/>
                    <a:pt x="53" y="81"/>
                    <a:pt x="54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lose/>
                  <a:moveTo>
                    <a:pt x="54" y="83"/>
                  </a:move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3"/>
                    <a:pt x="54" y="83"/>
                  </a:cubicBezTo>
                  <a:close/>
                  <a:moveTo>
                    <a:pt x="54" y="82"/>
                  </a:move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1"/>
                  </a:cubicBezTo>
                  <a:cubicBezTo>
                    <a:pt x="54" y="82"/>
                    <a:pt x="53" y="81"/>
                    <a:pt x="53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lose/>
                  <a:moveTo>
                    <a:pt x="55" y="82"/>
                  </a:move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5" y="83"/>
                    <a:pt x="55" y="83"/>
                  </a:cubicBezTo>
                  <a:cubicBezTo>
                    <a:pt x="55" y="83"/>
                    <a:pt x="55" y="82"/>
                    <a:pt x="54" y="82"/>
                  </a:cubicBezTo>
                  <a:cubicBezTo>
                    <a:pt x="54" y="82"/>
                    <a:pt x="55" y="83"/>
                    <a:pt x="55" y="82"/>
                  </a:cubicBezTo>
                  <a:close/>
                  <a:moveTo>
                    <a:pt x="54" y="82"/>
                  </a:moveTo>
                  <a:cubicBezTo>
                    <a:pt x="54" y="81"/>
                    <a:pt x="54" y="81"/>
                    <a:pt x="54" y="81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54" y="81"/>
                    <a:pt x="54" y="82"/>
                    <a:pt x="54" y="82"/>
                  </a:cubicBezTo>
                  <a:close/>
                  <a:moveTo>
                    <a:pt x="61" y="92"/>
                  </a:move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3"/>
                    <a:pt x="61" y="93"/>
                  </a:cubicBezTo>
                  <a:cubicBezTo>
                    <a:pt x="61" y="93"/>
                    <a:pt x="61" y="92"/>
                    <a:pt x="61" y="92"/>
                  </a:cubicBezTo>
                  <a:close/>
                  <a:moveTo>
                    <a:pt x="60" y="90"/>
                  </a:moveTo>
                  <a:cubicBezTo>
                    <a:pt x="60" y="90"/>
                    <a:pt x="60" y="90"/>
                    <a:pt x="59" y="90"/>
                  </a:cubicBezTo>
                  <a:cubicBezTo>
                    <a:pt x="60" y="90"/>
                    <a:pt x="60" y="90"/>
                    <a:pt x="60" y="90"/>
                  </a:cubicBezTo>
                  <a:close/>
                  <a:moveTo>
                    <a:pt x="59" y="89"/>
                  </a:move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90"/>
                    <a:pt x="59" y="90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60" y="89"/>
                    <a:pt x="60" y="90"/>
                  </a:cubicBezTo>
                  <a:cubicBezTo>
                    <a:pt x="60" y="90"/>
                    <a:pt x="59" y="89"/>
                    <a:pt x="59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59" y="89"/>
                    <a:pt x="59" y="89"/>
                  </a:cubicBezTo>
                  <a:close/>
                  <a:moveTo>
                    <a:pt x="58" y="87"/>
                  </a:moveTo>
                  <a:cubicBezTo>
                    <a:pt x="58" y="88"/>
                    <a:pt x="59" y="88"/>
                    <a:pt x="58" y="88"/>
                  </a:cubicBezTo>
                  <a:cubicBezTo>
                    <a:pt x="59" y="88"/>
                    <a:pt x="59" y="89"/>
                    <a:pt x="59" y="89"/>
                  </a:cubicBezTo>
                  <a:cubicBezTo>
                    <a:pt x="59" y="88"/>
                    <a:pt x="58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8" y="88"/>
                    <a:pt x="58" y="87"/>
                    <a:pt x="58" y="87"/>
                  </a:cubicBezTo>
                  <a:close/>
                  <a:moveTo>
                    <a:pt x="57" y="85"/>
                  </a:moveTo>
                  <a:cubicBezTo>
                    <a:pt x="57" y="85"/>
                    <a:pt x="57" y="85"/>
                    <a:pt x="57" y="84"/>
                  </a:cubicBezTo>
                  <a:cubicBezTo>
                    <a:pt x="57" y="84"/>
                    <a:pt x="56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6" y="84"/>
                  </a:cubicBezTo>
                  <a:cubicBezTo>
                    <a:pt x="56" y="84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7" y="84"/>
                    <a:pt x="57" y="85"/>
                    <a:pt x="57" y="85"/>
                  </a:cubicBezTo>
                  <a:close/>
                  <a:moveTo>
                    <a:pt x="57" y="86"/>
                  </a:moveTo>
                  <a:cubicBezTo>
                    <a:pt x="58" y="86"/>
                    <a:pt x="57" y="85"/>
                    <a:pt x="57" y="85"/>
                  </a:cubicBezTo>
                  <a:cubicBezTo>
                    <a:pt x="57" y="85"/>
                    <a:pt x="57" y="85"/>
                    <a:pt x="57" y="86"/>
                  </a:cubicBezTo>
                  <a:close/>
                  <a:moveTo>
                    <a:pt x="57" y="86"/>
                  </a:move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7" y="86"/>
                  </a:cubicBezTo>
                  <a:close/>
                  <a:moveTo>
                    <a:pt x="60" y="88"/>
                  </a:moveTo>
                  <a:cubicBezTo>
                    <a:pt x="60" y="88"/>
                    <a:pt x="60" y="88"/>
                    <a:pt x="59" y="88"/>
                  </a:cubicBezTo>
                  <a:cubicBezTo>
                    <a:pt x="59" y="88"/>
                    <a:pt x="60" y="89"/>
                    <a:pt x="59" y="89"/>
                  </a:cubicBezTo>
                  <a:cubicBezTo>
                    <a:pt x="59" y="88"/>
                    <a:pt x="60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9"/>
                    <a:pt x="59" y="89"/>
                  </a:cubicBezTo>
                  <a:cubicBezTo>
                    <a:pt x="59" y="89"/>
                    <a:pt x="60" y="88"/>
                    <a:pt x="60" y="88"/>
                  </a:cubicBezTo>
                  <a:close/>
                  <a:moveTo>
                    <a:pt x="58" y="87"/>
                  </a:move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9" y="87"/>
                    <a:pt x="59" y="87"/>
                  </a:cubicBezTo>
                  <a:cubicBezTo>
                    <a:pt x="58" y="87"/>
                    <a:pt x="58" y="87"/>
                    <a:pt x="58" y="87"/>
                  </a:cubicBezTo>
                  <a:close/>
                  <a:moveTo>
                    <a:pt x="59" y="88"/>
                  </a:move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7"/>
                    <a:pt x="59" y="88"/>
                  </a:cubicBezTo>
                  <a:close/>
                  <a:moveTo>
                    <a:pt x="58" y="86"/>
                  </a:moveTo>
                  <a:cubicBezTo>
                    <a:pt x="58" y="86"/>
                    <a:pt x="58" y="86"/>
                    <a:pt x="59" y="86"/>
                  </a:cubicBezTo>
                  <a:cubicBezTo>
                    <a:pt x="58" y="86"/>
                    <a:pt x="58" y="86"/>
                    <a:pt x="58" y="85"/>
                  </a:cubicBezTo>
                  <a:cubicBezTo>
                    <a:pt x="58" y="85"/>
                    <a:pt x="58" y="86"/>
                    <a:pt x="58" y="86"/>
                  </a:cubicBezTo>
                  <a:cubicBezTo>
                    <a:pt x="58" y="86"/>
                    <a:pt x="58" y="85"/>
                    <a:pt x="58" y="85"/>
                  </a:cubicBezTo>
                  <a:cubicBezTo>
                    <a:pt x="58" y="85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7"/>
                    <a:pt x="58" y="87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9" y="87"/>
                    <a:pt x="59" y="87"/>
                  </a:cubicBezTo>
                  <a:cubicBezTo>
                    <a:pt x="59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lose/>
                  <a:moveTo>
                    <a:pt x="57" y="84"/>
                  </a:moveTo>
                  <a:cubicBezTo>
                    <a:pt x="57" y="85"/>
                    <a:pt x="57" y="85"/>
                    <a:pt x="57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7" y="85"/>
                    <a:pt x="58" y="84"/>
                    <a:pt x="57" y="84"/>
                  </a:cubicBezTo>
                  <a:cubicBezTo>
                    <a:pt x="57" y="84"/>
                    <a:pt x="57" y="84"/>
                    <a:pt x="57" y="83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8" y="84"/>
                    <a:pt x="57" y="84"/>
                  </a:cubicBezTo>
                  <a:close/>
                  <a:moveTo>
                    <a:pt x="56" y="82"/>
                  </a:moveTo>
                  <a:cubicBezTo>
                    <a:pt x="56" y="83"/>
                    <a:pt x="56" y="83"/>
                    <a:pt x="57" y="83"/>
                  </a:cubicBezTo>
                  <a:cubicBezTo>
                    <a:pt x="56" y="83"/>
                    <a:pt x="56" y="82"/>
                    <a:pt x="56" y="82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2"/>
                    <a:pt x="56" y="81"/>
                  </a:cubicBezTo>
                  <a:cubicBezTo>
                    <a:pt x="56" y="81"/>
                    <a:pt x="55" y="81"/>
                    <a:pt x="55" y="81"/>
                  </a:cubicBezTo>
                  <a:cubicBezTo>
                    <a:pt x="55" y="81"/>
                    <a:pt x="55" y="81"/>
                    <a:pt x="56" y="81"/>
                  </a:cubicBezTo>
                  <a:close/>
                  <a:moveTo>
                    <a:pt x="55" y="80"/>
                  </a:move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1"/>
                    <a:pt x="55" y="80"/>
                  </a:cubicBezTo>
                  <a:close/>
                  <a:moveTo>
                    <a:pt x="59" y="87"/>
                  </a:moveTo>
                  <a:cubicBezTo>
                    <a:pt x="59" y="87"/>
                    <a:pt x="59" y="86"/>
                    <a:pt x="59" y="86"/>
                  </a:cubicBezTo>
                  <a:cubicBezTo>
                    <a:pt x="59" y="86"/>
                    <a:pt x="59" y="87"/>
                    <a:pt x="59" y="86"/>
                  </a:cubicBezTo>
                  <a:cubicBezTo>
                    <a:pt x="59" y="87"/>
                    <a:pt x="59" y="87"/>
                    <a:pt x="59" y="88"/>
                  </a:cubicBezTo>
                  <a:cubicBezTo>
                    <a:pt x="59" y="87"/>
                    <a:pt x="59" y="86"/>
                    <a:pt x="59" y="87"/>
                  </a:cubicBezTo>
                  <a:close/>
                  <a:moveTo>
                    <a:pt x="58" y="85"/>
                  </a:moveTo>
                  <a:cubicBezTo>
                    <a:pt x="58" y="85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9" y="85"/>
                    <a:pt x="58" y="85"/>
                    <a:pt x="59" y="86"/>
                  </a:cubicBezTo>
                  <a:cubicBezTo>
                    <a:pt x="59" y="85"/>
                    <a:pt x="59" y="86"/>
                    <a:pt x="59" y="86"/>
                  </a:cubicBezTo>
                  <a:cubicBezTo>
                    <a:pt x="59" y="86"/>
                    <a:pt x="59" y="85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8" y="85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5"/>
                    <a:pt x="58" y="84"/>
                    <a:pt x="58" y="84"/>
                  </a:cubicBezTo>
                  <a:cubicBezTo>
                    <a:pt x="58" y="85"/>
                    <a:pt x="58" y="84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lose/>
                  <a:moveTo>
                    <a:pt x="61" y="89"/>
                  </a:moveTo>
                  <a:cubicBezTo>
                    <a:pt x="61" y="89"/>
                    <a:pt x="61" y="90"/>
                    <a:pt x="61" y="90"/>
                  </a:cubicBezTo>
                  <a:cubicBezTo>
                    <a:pt x="62" y="90"/>
                    <a:pt x="62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lose/>
                  <a:moveTo>
                    <a:pt x="61" y="89"/>
                  </a:moveTo>
                  <a:cubicBezTo>
                    <a:pt x="61" y="89"/>
                    <a:pt x="61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lose/>
                  <a:moveTo>
                    <a:pt x="60" y="88"/>
                  </a:move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lose/>
                  <a:moveTo>
                    <a:pt x="60" y="88"/>
                  </a:moveTo>
                  <a:cubicBezTo>
                    <a:pt x="60" y="88"/>
                    <a:pt x="60" y="89"/>
                    <a:pt x="61" y="89"/>
                  </a:cubicBezTo>
                  <a:cubicBezTo>
                    <a:pt x="60" y="88"/>
                    <a:pt x="60" y="88"/>
                    <a:pt x="60" y="88"/>
                  </a:cubicBezTo>
                  <a:close/>
                  <a:moveTo>
                    <a:pt x="62" y="91"/>
                  </a:moveTo>
                  <a:cubicBezTo>
                    <a:pt x="62" y="91"/>
                    <a:pt x="62" y="91"/>
                    <a:pt x="62" y="91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2" y="91"/>
                    <a:pt x="62" y="92"/>
                    <a:pt x="62" y="91"/>
                  </a:cubicBezTo>
                  <a:close/>
                  <a:moveTo>
                    <a:pt x="61" y="90"/>
                  </a:moveTo>
                  <a:cubicBezTo>
                    <a:pt x="61" y="90"/>
                    <a:pt x="61" y="89"/>
                    <a:pt x="61" y="90"/>
                  </a:cubicBezTo>
                  <a:cubicBezTo>
                    <a:pt x="61" y="90"/>
                    <a:pt x="61" y="90"/>
                    <a:pt x="61" y="90"/>
                  </a:cubicBezTo>
                  <a:close/>
                  <a:moveTo>
                    <a:pt x="62" y="91"/>
                  </a:moveTo>
                  <a:cubicBezTo>
                    <a:pt x="62" y="90"/>
                    <a:pt x="61" y="90"/>
                    <a:pt x="61" y="90"/>
                  </a:cubicBezTo>
                  <a:cubicBezTo>
                    <a:pt x="61" y="90"/>
                    <a:pt x="62" y="91"/>
                    <a:pt x="62" y="91"/>
                  </a:cubicBezTo>
                  <a:close/>
                  <a:moveTo>
                    <a:pt x="60" y="89"/>
                  </a:moveTo>
                  <a:cubicBezTo>
                    <a:pt x="60" y="89"/>
                    <a:pt x="60" y="89"/>
                    <a:pt x="60" y="89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9"/>
                  </a:cubicBezTo>
                  <a:close/>
                  <a:moveTo>
                    <a:pt x="62" y="92"/>
                  </a:moveTo>
                  <a:cubicBezTo>
                    <a:pt x="62" y="92"/>
                    <a:pt x="62" y="91"/>
                    <a:pt x="62" y="91"/>
                  </a:cubicBezTo>
                  <a:cubicBezTo>
                    <a:pt x="62" y="92"/>
                    <a:pt x="62" y="91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lose/>
                  <a:moveTo>
                    <a:pt x="63" y="93"/>
                  </a:moveTo>
                  <a:cubicBezTo>
                    <a:pt x="63" y="93"/>
                    <a:pt x="63" y="92"/>
                    <a:pt x="62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92"/>
                    <a:pt x="62" y="92"/>
                    <a:pt x="62" y="92"/>
                  </a:cubicBezTo>
                  <a:cubicBezTo>
                    <a:pt x="63" y="93"/>
                    <a:pt x="63" y="92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lose/>
                  <a:moveTo>
                    <a:pt x="64" y="93"/>
                  </a:moveTo>
                  <a:cubicBezTo>
                    <a:pt x="64" y="93"/>
                    <a:pt x="64" y="94"/>
                    <a:pt x="64" y="94"/>
                  </a:cubicBezTo>
                  <a:cubicBezTo>
                    <a:pt x="64" y="93"/>
                    <a:pt x="64" y="93"/>
                    <a:pt x="64" y="93"/>
                  </a:cubicBezTo>
                  <a:close/>
                  <a:moveTo>
                    <a:pt x="62" y="90"/>
                  </a:move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1"/>
                    <a:pt x="62" y="91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2" y="91"/>
                    <a:pt x="62" y="90"/>
                    <a:pt x="62" y="90"/>
                  </a:cubicBezTo>
                  <a:close/>
                  <a:moveTo>
                    <a:pt x="63" y="91"/>
                  </a:moveTo>
                  <a:cubicBezTo>
                    <a:pt x="63" y="91"/>
                    <a:pt x="63" y="91"/>
                    <a:pt x="63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3" y="91"/>
                    <a:pt x="63" y="91"/>
                    <a:pt x="63" y="91"/>
                  </a:cubicBezTo>
                  <a:close/>
                  <a:moveTo>
                    <a:pt x="63" y="91"/>
                  </a:moveTo>
                  <a:cubicBezTo>
                    <a:pt x="63" y="91"/>
                    <a:pt x="63" y="91"/>
                    <a:pt x="63" y="91"/>
                  </a:cubicBezTo>
                  <a:cubicBezTo>
                    <a:pt x="63" y="91"/>
                    <a:pt x="63" y="91"/>
                    <a:pt x="63" y="91"/>
                  </a:cubicBezTo>
                  <a:close/>
                  <a:moveTo>
                    <a:pt x="64" y="91"/>
                  </a:moveTo>
                  <a:cubicBezTo>
                    <a:pt x="64" y="91"/>
                    <a:pt x="64" y="92"/>
                    <a:pt x="64" y="92"/>
                  </a:cubicBezTo>
                  <a:cubicBezTo>
                    <a:pt x="64" y="92"/>
                    <a:pt x="64" y="91"/>
                    <a:pt x="64" y="91"/>
                  </a:cubicBezTo>
                  <a:close/>
                  <a:moveTo>
                    <a:pt x="65" y="93"/>
                  </a:move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4"/>
                    <a:pt x="65" y="94"/>
                  </a:cubicBezTo>
                  <a:cubicBezTo>
                    <a:pt x="65" y="94"/>
                    <a:pt x="65" y="93"/>
                    <a:pt x="65" y="93"/>
                  </a:cubicBezTo>
                  <a:close/>
                  <a:moveTo>
                    <a:pt x="65" y="93"/>
                  </a:moveTo>
                  <a:cubicBezTo>
                    <a:pt x="65" y="93"/>
                    <a:pt x="65" y="93"/>
                    <a:pt x="64" y="92"/>
                  </a:cubicBezTo>
                  <a:cubicBezTo>
                    <a:pt x="65" y="93"/>
                    <a:pt x="65" y="93"/>
                    <a:pt x="65" y="93"/>
                  </a:cubicBezTo>
                  <a:close/>
                  <a:moveTo>
                    <a:pt x="64" y="92"/>
                  </a:moveTo>
                  <a:cubicBezTo>
                    <a:pt x="64" y="92"/>
                    <a:pt x="64" y="92"/>
                    <a:pt x="64" y="92"/>
                  </a:cubicBezTo>
                  <a:cubicBezTo>
                    <a:pt x="64" y="92"/>
                    <a:pt x="65" y="92"/>
                    <a:pt x="65" y="92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4" y="92"/>
                    <a:pt x="64" y="92"/>
                    <a:pt x="64" y="92"/>
                  </a:cubicBezTo>
                  <a:close/>
                  <a:moveTo>
                    <a:pt x="63" y="90"/>
                  </a:moveTo>
                  <a:cubicBezTo>
                    <a:pt x="63" y="90"/>
                    <a:pt x="63" y="90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lose/>
                  <a:moveTo>
                    <a:pt x="62" y="89"/>
                  </a:moveTo>
                  <a:cubicBezTo>
                    <a:pt x="62" y="89"/>
                    <a:pt x="62" y="89"/>
                    <a:pt x="62" y="89"/>
                  </a:cubicBezTo>
                  <a:cubicBezTo>
                    <a:pt x="62" y="89"/>
                    <a:pt x="62" y="89"/>
                    <a:pt x="62" y="89"/>
                  </a:cubicBezTo>
                  <a:cubicBezTo>
                    <a:pt x="62" y="89"/>
                    <a:pt x="62" y="89"/>
                    <a:pt x="62" y="89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3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89"/>
                    <a:pt x="62" y="89"/>
                    <a:pt x="62" y="88"/>
                  </a:cubicBezTo>
                  <a:cubicBezTo>
                    <a:pt x="62" y="88"/>
                    <a:pt x="62" y="88"/>
                    <a:pt x="61" y="88"/>
                  </a:cubicBezTo>
                  <a:cubicBezTo>
                    <a:pt x="62" y="89"/>
                    <a:pt x="62" y="88"/>
                    <a:pt x="61" y="88"/>
                  </a:cubicBezTo>
                  <a:cubicBezTo>
                    <a:pt x="62" y="89"/>
                    <a:pt x="62" y="89"/>
                    <a:pt x="62" y="89"/>
                  </a:cubicBezTo>
                  <a:close/>
                  <a:moveTo>
                    <a:pt x="61" y="88"/>
                  </a:move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9"/>
                    <a:pt x="61" y="89"/>
                  </a:cubicBezTo>
                  <a:cubicBezTo>
                    <a:pt x="61" y="89"/>
                    <a:pt x="61" y="88"/>
                    <a:pt x="61" y="88"/>
                  </a:cubicBezTo>
                  <a:cubicBezTo>
                    <a:pt x="61" y="89"/>
                    <a:pt x="61" y="89"/>
                    <a:pt x="62" y="89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lose/>
                  <a:moveTo>
                    <a:pt x="61" y="88"/>
                  </a:moveTo>
                  <a:cubicBezTo>
                    <a:pt x="60" y="88"/>
                    <a:pt x="60" y="87"/>
                    <a:pt x="60" y="87"/>
                  </a:cubicBezTo>
                  <a:cubicBezTo>
                    <a:pt x="60" y="87"/>
                    <a:pt x="60" y="88"/>
                    <a:pt x="61" y="88"/>
                  </a:cubicBezTo>
                  <a:close/>
                  <a:moveTo>
                    <a:pt x="61" y="87"/>
                  </a:moveTo>
                  <a:cubicBezTo>
                    <a:pt x="61" y="87"/>
                    <a:pt x="61" y="87"/>
                    <a:pt x="61" y="87"/>
                  </a:cubicBezTo>
                  <a:cubicBezTo>
                    <a:pt x="61" y="87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7"/>
                    <a:pt x="61" y="87"/>
                    <a:pt x="61" y="87"/>
                  </a:cubicBezTo>
                  <a:close/>
                  <a:moveTo>
                    <a:pt x="59" y="84"/>
                  </a:move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4"/>
                    <a:pt x="59" y="84"/>
                  </a:cubicBezTo>
                  <a:close/>
                  <a:moveTo>
                    <a:pt x="59" y="84"/>
                  </a:move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lose/>
                  <a:moveTo>
                    <a:pt x="58" y="83"/>
                  </a:move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60" y="85"/>
                  </a:cubicBezTo>
                  <a:cubicBezTo>
                    <a:pt x="60" y="84"/>
                    <a:pt x="59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8" y="83"/>
                  </a:cubicBezTo>
                  <a:close/>
                  <a:moveTo>
                    <a:pt x="58" y="83"/>
                  </a:moveTo>
                  <a:cubicBezTo>
                    <a:pt x="58" y="83"/>
                    <a:pt x="59" y="83"/>
                    <a:pt x="59" y="83"/>
                  </a:cubicBezTo>
                  <a:cubicBezTo>
                    <a:pt x="59" y="83"/>
                    <a:pt x="59" y="83"/>
                    <a:pt x="58" y="83"/>
                  </a:cubicBezTo>
                  <a:close/>
                  <a:moveTo>
                    <a:pt x="58" y="83"/>
                  </a:move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lose/>
                  <a:moveTo>
                    <a:pt x="58" y="83"/>
                  </a:move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4"/>
                  </a:cubicBezTo>
                  <a:cubicBezTo>
                    <a:pt x="58" y="83"/>
                    <a:pt x="58" y="83"/>
                    <a:pt x="57" y="83"/>
                  </a:cubicBezTo>
                  <a:cubicBezTo>
                    <a:pt x="58" y="83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3"/>
                    <a:pt x="57" y="82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4"/>
                    <a:pt x="57" y="84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4"/>
                    <a:pt x="57" y="84"/>
                    <a:pt x="58" y="84"/>
                  </a:cubicBezTo>
                  <a:cubicBezTo>
                    <a:pt x="58" y="84"/>
                    <a:pt x="57" y="83"/>
                    <a:pt x="57" y="83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9" y="84"/>
                    <a:pt x="59" y="84"/>
                  </a:cubicBezTo>
                  <a:cubicBezTo>
                    <a:pt x="58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9" y="84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6"/>
                    <a:pt x="59" y="86"/>
                  </a:cubicBezTo>
                  <a:cubicBezTo>
                    <a:pt x="59" y="85"/>
                    <a:pt x="59" y="85"/>
                    <a:pt x="59" y="84"/>
                  </a:cubicBezTo>
                  <a:cubicBezTo>
                    <a:pt x="58" y="84"/>
                    <a:pt x="58" y="84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8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1"/>
                    <a:pt x="57" y="81"/>
                  </a:cubicBezTo>
                  <a:cubicBezTo>
                    <a:pt x="57" y="82"/>
                    <a:pt x="57" y="83"/>
                    <a:pt x="58" y="83"/>
                  </a:cubicBezTo>
                  <a:close/>
                  <a:moveTo>
                    <a:pt x="55" y="79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5" y="79"/>
                    <a:pt x="55" y="79"/>
                  </a:cubicBezTo>
                  <a:cubicBezTo>
                    <a:pt x="54" y="79"/>
                    <a:pt x="55" y="80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lose/>
                  <a:moveTo>
                    <a:pt x="55" y="81"/>
                  </a:moveTo>
                  <a:cubicBezTo>
                    <a:pt x="56" y="81"/>
                    <a:pt x="56" y="81"/>
                    <a:pt x="56" y="82"/>
                  </a:cubicBezTo>
                  <a:cubicBezTo>
                    <a:pt x="56" y="82"/>
                    <a:pt x="56" y="82"/>
                    <a:pt x="56" y="82"/>
                  </a:cubicBezTo>
                  <a:cubicBezTo>
                    <a:pt x="56" y="82"/>
                    <a:pt x="56" y="82"/>
                    <a:pt x="56" y="82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5" y="81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1"/>
                    <a:pt x="56" y="80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lose/>
                  <a:moveTo>
                    <a:pt x="56" y="80"/>
                  </a:moveTo>
                  <a:cubicBezTo>
                    <a:pt x="55" y="79"/>
                    <a:pt x="55" y="79"/>
                    <a:pt x="55" y="78"/>
                  </a:cubicBezTo>
                  <a:cubicBezTo>
                    <a:pt x="55" y="78"/>
                    <a:pt x="54" y="78"/>
                    <a:pt x="54" y="79"/>
                  </a:cubicBezTo>
                  <a:cubicBezTo>
                    <a:pt x="54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lose/>
                  <a:moveTo>
                    <a:pt x="54" y="78"/>
                  </a:moveTo>
                  <a:cubicBezTo>
                    <a:pt x="54" y="78"/>
                    <a:pt x="54" y="78"/>
                    <a:pt x="54" y="78"/>
                  </a:cubicBezTo>
                  <a:cubicBezTo>
                    <a:pt x="54" y="78"/>
                    <a:pt x="54" y="78"/>
                    <a:pt x="54" y="78"/>
                  </a:cubicBezTo>
                  <a:close/>
                  <a:moveTo>
                    <a:pt x="52" y="74"/>
                  </a:move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lose/>
                  <a:moveTo>
                    <a:pt x="52" y="74"/>
                  </a:moveTo>
                  <a:cubicBezTo>
                    <a:pt x="52" y="74"/>
                    <a:pt x="51" y="73"/>
                    <a:pt x="52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1" y="73"/>
                    <a:pt x="52" y="73"/>
                    <a:pt x="51" y="74"/>
                  </a:cubicBezTo>
                  <a:cubicBezTo>
                    <a:pt x="52" y="74"/>
                    <a:pt x="51" y="74"/>
                    <a:pt x="52" y="74"/>
                  </a:cubicBezTo>
                  <a:close/>
                  <a:moveTo>
                    <a:pt x="50" y="72"/>
                  </a:move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lose/>
                  <a:moveTo>
                    <a:pt x="51" y="74"/>
                  </a:moveTo>
                  <a:cubicBezTo>
                    <a:pt x="51" y="74"/>
                    <a:pt x="52" y="74"/>
                    <a:pt x="52" y="74"/>
                  </a:cubicBezTo>
                  <a:cubicBezTo>
                    <a:pt x="52" y="74"/>
                    <a:pt x="51" y="74"/>
                    <a:pt x="51" y="74"/>
                  </a:cubicBezTo>
                  <a:close/>
                  <a:moveTo>
                    <a:pt x="50" y="71"/>
                  </a:moveTo>
                  <a:cubicBezTo>
                    <a:pt x="50" y="71"/>
                    <a:pt x="50" y="71"/>
                    <a:pt x="50" y="72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71"/>
                    <a:pt x="50" y="71"/>
                    <a:pt x="50" y="71"/>
                  </a:cubicBezTo>
                  <a:close/>
                  <a:moveTo>
                    <a:pt x="50" y="71"/>
                  </a:moveTo>
                  <a:cubicBezTo>
                    <a:pt x="49" y="71"/>
                    <a:pt x="50" y="71"/>
                    <a:pt x="50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0"/>
                    <a:pt x="49" y="70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49" y="71"/>
                  </a:cubicBezTo>
                  <a:cubicBezTo>
                    <a:pt x="49" y="70"/>
                    <a:pt x="49" y="71"/>
                    <a:pt x="50" y="71"/>
                  </a:cubicBezTo>
                  <a:close/>
                  <a:moveTo>
                    <a:pt x="50" y="72"/>
                  </a:moveTo>
                  <a:cubicBezTo>
                    <a:pt x="50" y="72"/>
                    <a:pt x="50" y="72"/>
                    <a:pt x="50" y="72"/>
                  </a:cubicBezTo>
                  <a:cubicBezTo>
                    <a:pt x="50" y="73"/>
                    <a:pt x="50" y="72"/>
                    <a:pt x="50" y="72"/>
                  </a:cubicBezTo>
                  <a:close/>
                  <a:moveTo>
                    <a:pt x="52" y="75"/>
                  </a:move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lose/>
                  <a:moveTo>
                    <a:pt x="54" y="78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8"/>
                    <a:pt x="54" y="79"/>
                    <a:pt x="54" y="79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4" y="78"/>
                    <a:pt x="54" y="77"/>
                    <a:pt x="53" y="77"/>
                  </a:cubicBezTo>
                  <a:cubicBezTo>
                    <a:pt x="54" y="77"/>
                    <a:pt x="54" y="78"/>
                    <a:pt x="53" y="78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4" y="77"/>
                    <a:pt x="53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4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3" y="76"/>
                    <a:pt x="52" y="77"/>
                    <a:pt x="53" y="77"/>
                  </a:cubicBezTo>
                  <a:cubicBezTo>
                    <a:pt x="53" y="77"/>
                    <a:pt x="53" y="78"/>
                    <a:pt x="54" y="78"/>
                  </a:cubicBezTo>
                  <a:close/>
                  <a:moveTo>
                    <a:pt x="54" y="80"/>
                  </a:moveTo>
                  <a:cubicBezTo>
                    <a:pt x="54" y="80"/>
                    <a:pt x="55" y="80"/>
                    <a:pt x="55" y="80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80"/>
                  </a:cubicBezTo>
                  <a:cubicBezTo>
                    <a:pt x="54" y="80"/>
                    <a:pt x="54" y="79"/>
                    <a:pt x="54" y="80"/>
                  </a:cubicBezTo>
                  <a:close/>
                  <a:moveTo>
                    <a:pt x="55" y="81"/>
                  </a:moveTo>
                  <a:cubicBezTo>
                    <a:pt x="55" y="81"/>
                    <a:pt x="55" y="81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1"/>
                    <a:pt x="55" y="81"/>
                    <a:pt x="55" y="81"/>
                  </a:cubicBezTo>
                  <a:close/>
                  <a:moveTo>
                    <a:pt x="56" y="83"/>
                  </a:moveTo>
                  <a:cubicBezTo>
                    <a:pt x="56" y="83"/>
                    <a:pt x="56" y="84"/>
                    <a:pt x="57" y="83"/>
                  </a:cubicBezTo>
                  <a:cubicBezTo>
                    <a:pt x="57" y="83"/>
                    <a:pt x="56" y="83"/>
                    <a:pt x="56" y="83"/>
                  </a:cubicBezTo>
                  <a:close/>
                  <a:moveTo>
                    <a:pt x="56" y="83"/>
                  </a:move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2"/>
                    <a:pt x="55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4"/>
                    <a:pt x="57" y="84"/>
                    <a:pt x="56" y="83"/>
                  </a:cubicBezTo>
                  <a:cubicBezTo>
                    <a:pt x="56" y="84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lose/>
                  <a:moveTo>
                    <a:pt x="54" y="80"/>
                  </a:moveTo>
                  <a:cubicBezTo>
                    <a:pt x="54" y="79"/>
                    <a:pt x="54" y="80"/>
                    <a:pt x="54" y="80"/>
                  </a:cubicBezTo>
                  <a:cubicBezTo>
                    <a:pt x="54" y="80"/>
                    <a:pt x="54" y="79"/>
                    <a:pt x="54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80"/>
                  </a:cubicBezTo>
                  <a:close/>
                  <a:moveTo>
                    <a:pt x="55" y="82"/>
                  </a:moveTo>
                  <a:cubicBezTo>
                    <a:pt x="55" y="82"/>
                    <a:pt x="55" y="82"/>
                    <a:pt x="56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lose/>
                  <a:moveTo>
                    <a:pt x="55" y="81"/>
                  </a:moveTo>
                  <a:cubicBezTo>
                    <a:pt x="54" y="81"/>
                    <a:pt x="55" y="81"/>
                    <a:pt x="54" y="81"/>
                  </a:cubicBezTo>
                  <a:cubicBezTo>
                    <a:pt x="54" y="81"/>
                    <a:pt x="54" y="81"/>
                    <a:pt x="55" y="81"/>
                  </a:cubicBezTo>
                  <a:close/>
                  <a:moveTo>
                    <a:pt x="55" y="82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lose/>
                  <a:moveTo>
                    <a:pt x="57" y="86"/>
                  </a:moveTo>
                  <a:cubicBezTo>
                    <a:pt x="57" y="86"/>
                    <a:pt x="57" y="86"/>
                    <a:pt x="57" y="86"/>
                  </a:cubicBezTo>
                  <a:cubicBezTo>
                    <a:pt x="58" y="86"/>
                    <a:pt x="57" y="85"/>
                    <a:pt x="57" y="86"/>
                  </a:cubicBezTo>
                  <a:close/>
                  <a:moveTo>
                    <a:pt x="58" y="88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8"/>
                    <a:pt x="58" y="87"/>
                    <a:pt x="58" y="88"/>
                  </a:cubicBezTo>
                  <a:close/>
                  <a:moveTo>
                    <a:pt x="58" y="88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lose/>
                  <a:moveTo>
                    <a:pt x="58" y="89"/>
                  </a:move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8" y="88"/>
                  </a:cubicBezTo>
                  <a:cubicBezTo>
                    <a:pt x="59" y="89"/>
                    <a:pt x="59" y="89"/>
                    <a:pt x="58" y="89"/>
                  </a:cubicBezTo>
                  <a:close/>
                  <a:moveTo>
                    <a:pt x="58" y="88"/>
                  </a:moveTo>
                  <a:cubicBezTo>
                    <a:pt x="58" y="87"/>
                    <a:pt x="57" y="87"/>
                    <a:pt x="57" y="87"/>
                  </a:cubicBezTo>
                  <a:cubicBezTo>
                    <a:pt x="57" y="87"/>
                    <a:pt x="58" y="88"/>
                    <a:pt x="58" y="88"/>
                  </a:cubicBezTo>
                  <a:close/>
                  <a:moveTo>
                    <a:pt x="60" y="92"/>
                  </a:moveTo>
                  <a:cubicBezTo>
                    <a:pt x="60" y="92"/>
                    <a:pt x="60" y="92"/>
                    <a:pt x="61" y="92"/>
                  </a:cubicBezTo>
                  <a:cubicBezTo>
                    <a:pt x="61" y="92"/>
                    <a:pt x="60" y="92"/>
                    <a:pt x="60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2"/>
                    <a:pt x="61" y="91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0" y="91"/>
                    <a:pt x="60" y="91"/>
                  </a:cubicBezTo>
                  <a:cubicBezTo>
                    <a:pt x="60" y="91"/>
                    <a:pt x="60" y="92"/>
                    <a:pt x="61" y="91"/>
                  </a:cubicBezTo>
                  <a:cubicBezTo>
                    <a:pt x="60" y="91"/>
                    <a:pt x="60" y="91"/>
                    <a:pt x="60" y="90"/>
                  </a:cubicBezTo>
                  <a:cubicBezTo>
                    <a:pt x="60" y="90"/>
                    <a:pt x="60" y="91"/>
                    <a:pt x="60" y="90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91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lose/>
                  <a:moveTo>
                    <a:pt x="62" y="95"/>
                  </a:moveTo>
                  <a:cubicBezTo>
                    <a:pt x="62" y="95"/>
                    <a:pt x="62" y="95"/>
                    <a:pt x="62" y="95"/>
                  </a:cubicBezTo>
                  <a:cubicBezTo>
                    <a:pt x="62" y="95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5"/>
                    <a:pt x="62" y="95"/>
                    <a:pt x="62" y="95"/>
                  </a:cubicBezTo>
                  <a:close/>
                  <a:moveTo>
                    <a:pt x="53" y="81"/>
                  </a:moveTo>
                  <a:cubicBezTo>
                    <a:pt x="52" y="81"/>
                    <a:pt x="53" y="81"/>
                    <a:pt x="52" y="80"/>
                  </a:cubicBezTo>
                  <a:cubicBezTo>
                    <a:pt x="53" y="80"/>
                    <a:pt x="53" y="81"/>
                    <a:pt x="53" y="81"/>
                  </a:cubicBezTo>
                  <a:close/>
                  <a:moveTo>
                    <a:pt x="42" y="66"/>
                  </a:moveTo>
                  <a:cubicBezTo>
                    <a:pt x="42" y="66"/>
                    <a:pt x="42" y="67"/>
                    <a:pt x="42" y="67"/>
                  </a:cubicBezTo>
                  <a:cubicBezTo>
                    <a:pt x="42" y="67"/>
                    <a:pt x="42" y="67"/>
                    <a:pt x="42" y="66"/>
                  </a:cubicBezTo>
                  <a:cubicBezTo>
                    <a:pt x="42" y="66"/>
                    <a:pt x="41" y="66"/>
                    <a:pt x="41" y="66"/>
                  </a:cubicBezTo>
                  <a:cubicBezTo>
                    <a:pt x="42" y="66"/>
                    <a:pt x="42" y="66"/>
                    <a:pt x="42" y="66"/>
                  </a:cubicBezTo>
                  <a:close/>
                  <a:moveTo>
                    <a:pt x="38" y="69"/>
                  </a:moveTo>
                  <a:cubicBezTo>
                    <a:pt x="39" y="69"/>
                    <a:pt x="38" y="69"/>
                    <a:pt x="39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lose/>
                  <a:moveTo>
                    <a:pt x="44" y="66"/>
                  </a:move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5"/>
                  </a:cubicBezTo>
                  <a:cubicBezTo>
                    <a:pt x="43" y="65"/>
                    <a:pt x="43" y="66"/>
                    <a:pt x="44" y="66"/>
                  </a:cubicBezTo>
                  <a:close/>
                  <a:moveTo>
                    <a:pt x="43" y="67"/>
                  </a:moveTo>
                  <a:cubicBezTo>
                    <a:pt x="43" y="67"/>
                    <a:pt x="43" y="67"/>
                    <a:pt x="42" y="66"/>
                  </a:cubicBezTo>
                  <a:cubicBezTo>
                    <a:pt x="42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4" y="68"/>
                  </a:cubicBezTo>
                  <a:cubicBezTo>
                    <a:pt x="44" y="68"/>
                    <a:pt x="44" y="68"/>
                    <a:pt x="43" y="68"/>
                  </a:cubicBezTo>
                  <a:cubicBezTo>
                    <a:pt x="43" y="68"/>
                    <a:pt x="43" y="68"/>
                    <a:pt x="43" y="67"/>
                  </a:cubicBezTo>
                  <a:close/>
                  <a:moveTo>
                    <a:pt x="44" y="65"/>
                  </a:moveTo>
                  <a:cubicBezTo>
                    <a:pt x="44" y="65"/>
                    <a:pt x="44" y="65"/>
                    <a:pt x="44" y="65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4" y="65"/>
                    <a:pt x="44" y="65"/>
                    <a:pt x="44" y="65"/>
                  </a:cubicBezTo>
                  <a:close/>
                  <a:moveTo>
                    <a:pt x="38" y="69"/>
                  </a:move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lose/>
                  <a:moveTo>
                    <a:pt x="47" y="69"/>
                  </a:move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6" y="70"/>
                    <a:pt x="47" y="70"/>
                    <a:pt x="47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1"/>
                    <a:pt x="47" y="70"/>
                    <a:pt x="47" y="70"/>
                  </a:cubicBezTo>
                  <a:cubicBezTo>
                    <a:pt x="47" y="70"/>
                    <a:pt x="47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8"/>
                    <a:pt x="46" y="68"/>
                  </a:cubicBezTo>
                  <a:cubicBezTo>
                    <a:pt x="46" y="68"/>
                    <a:pt x="45" y="68"/>
                    <a:pt x="46" y="68"/>
                  </a:cubicBezTo>
                  <a:cubicBezTo>
                    <a:pt x="45" y="67"/>
                    <a:pt x="45" y="67"/>
                    <a:pt x="45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4" y="66"/>
                    <a:pt x="44" y="66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5"/>
                    <a:pt x="44" y="65"/>
                    <a:pt x="45" y="65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5" y="66"/>
                    <a:pt x="45" y="67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5" y="66"/>
                    <a:pt x="45" y="67"/>
                  </a:cubicBezTo>
                  <a:cubicBezTo>
                    <a:pt x="45" y="67"/>
                    <a:pt x="46" y="67"/>
                    <a:pt x="46" y="67"/>
                  </a:cubicBezTo>
                  <a:cubicBezTo>
                    <a:pt x="46" y="67"/>
                    <a:pt x="46" y="67"/>
                    <a:pt x="46" y="67"/>
                  </a:cubicBezTo>
                  <a:cubicBezTo>
                    <a:pt x="46" y="67"/>
                    <a:pt x="46" y="68"/>
                    <a:pt x="46" y="68"/>
                  </a:cubicBezTo>
                  <a:cubicBezTo>
                    <a:pt x="46" y="68"/>
                    <a:pt x="46" y="68"/>
                    <a:pt x="47" y="68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7" y="68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70"/>
                    <a:pt x="48" y="70"/>
                  </a:cubicBezTo>
                  <a:cubicBezTo>
                    <a:pt x="47" y="70"/>
                    <a:pt x="47" y="69"/>
                    <a:pt x="47" y="70"/>
                  </a:cubicBezTo>
                  <a:cubicBezTo>
                    <a:pt x="47" y="70"/>
                    <a:pt x="47" y="69"/>
                    <a:pt x="47" y="69"/>
                  </a:cubicBezTo>
                  <a:close/>
                  <a:moveTo>
                    <a:pt x="46" y="68"/>
                  </a:move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6" y="67"/>
                    <a:pt x="46" y="68"/>
                  </a:cubicBezTo>
                  <a:close/>
                  <a:moveTo>
                    <a:pt x="41" y="69"/>
                  </a:moveTo>
                  <a:cubicBezTo>
                    <a:pt x="41" y="68"/>
                    <a:pt x="42" y="69"/>
                    <a:pt x="41" y="68"/>
                  </a:cubicBezTo>
                  <a:cubicBezTo>
                    <a:pt x="42" y="68"/>
                    <a:pt x="42" y="69"/>
                    <a:pt x="42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69"/>
                    <a:pt x="42" y="69"/>
                    <a:pt x="41" y="69"/>
                  </a:cubicBezTo>
                  <a:close/>
                  <a:moveTo>
                    <a:pt x="39" y="70"/>
                  </a:moveTo>
                  <a:cubicBezTo>
                    <a:pt x="40" y="70"/>
                    <a:pt x="40" y="70"/>
                    <a:pt x="39" y="70"/>
                  </a:cubicBezTo>
                  <a:cubicBezTo>
                    <a:pt x="39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1"/>
                    <a:pt x="40" y="71"/>
                    <a:pt x="41" y="71"/>
                  </a:cubicBezTo>
                  <a:cubicBezTo>
                    <a:pt x="41" y="71"/>
                    <a:pt x="40" y="71"/>
                    <a:pt x="40" y="71"/>
                  </a:cubicBezTo>
                  <a:cubicBezTo>
                    <a:pt x="41" y="71"/>
                    <a:pt x="41" y="71"/>
                    <a:pt x="40" y="71"/>
                  </a:cubicBezTo>
                  <a:cubicBezTo>
                    <a:pt x="40" y="71"/>
                    <a:pt x="40" y="70"/>
                    <a:pt x="39" y="70"/>
                  </a:cubicBezTo>
                  <a:close/>
                  <a:moveTo>
                    <a:pt x="40" y="69"/>
                  </a:moveTo>
                  <a:cubicBezTo>
                    <a:pt x="40" y="70"/>
                    <a:pt x="40" y="70"/>
                    <a:pt x="40" y="70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41" y="69"/>
                    <a:pt x="41" y="70"/>
                    <a:pt x="41" y="70"/>
                  </a:cubicBezTo>
                  <a:cubicBezTo>
                    <a:pt x="41" y="70"/>
                    <a:pt x="41" y="70"/>
                    <a:pt x="42" y="70"/>
                  </a:cubicBezTo>
                  <a:cubicBezTo>
                    <a:pt x="42" y="70"/>
                    <a:pt x="42" y="70"/>
                    <a:pt x="41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1" y="70"/>
                  </a:cubicBezTo>
                  <a:cubicBezTo>
                    <a:pt x="42" y="70"/>
                    <a:pt x="42" y="71"/>
                    <a:pt x="42" y="71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71"/>
                    <a:pt x="42" y="71"/>
                    <a:pt x="41" y="71"/>
                  </a:cubicBezTo>
                  <a:cubicBezTo>
                    <a:pt x="42" y="71"/>
                    <a:pt x="41" y="70"/>
                    <a:pt x="41" y="70"/>
                  </a:cubicBezTo>
                  <a:cubicBezTo>
                    <a:pt x="41" y="70"/>
                    <a:pt x="41" y="70"/>
                    <a:pt x="41" y="71"/>
                  </a:cubicBezTo>
                  <a:cubicBezTo>
                    <a:pt x="41" y="71"/>
                    <a:pt x="41" y="71"/>
                    <a:pt x="41" y="70"/>
                  </a:cubicBezTo>
                  <a:cubicBezTo>
                    <a:pt x="41" y="70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2" y="72"/>
                    <a:pt x="42" y="72"/>
                    <a:pt x="43" y="73"/>
                  </a:cubicBezTo>
                  <a:cubicBezTo>
                    <a:pt x="42" y="73"/>
                    <a:pt x="42" y="73"/>
                    <a:pt x="42" y="73"/>
                  </a:cubicBezTo>
                  <a:cubicBezTo>
                    <a:pt x="42" y="72"/>
                    <a:pt x="41" y="71"/>
                    <a:pt x="41" y="71"/>
                  </a:cubicBezTo>
                  <a:cubicBezTo>
                    <a:pt x="41" y="71"/>
                    <a:pt x="41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69"/>
                  </a:cubicBezTo>
                  <a:close/>
                  <a:moveTo>
                    <a:pt x="42" y="69"/>
                  </a:moveTo>
                  <a:cubicBezTo>
                    <a:pt x="42" y="69"/>
                    <a:pt x="42" y="69"/>
                    <a:pt x="42" y="69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69"/>
                    <a:pt x="42" y="70"/>
                    <a:pt x="42" y="69"/>
                  </a:cubicBezTo>
                  <a:close/>
                  <a:moveTo>
                    <a:pt x="43" y="70"/>
                  </a:move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4" y="69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lose/>
                  <a:moveTo>
                    <a:pt x="43" y="71"/>
                  </a:move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0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lose/>
                  <a:moveTo>
                    <a:pt x="48" y="69"/>
                  </a:move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8"/>
                    <a:pt x="48" y="69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9"/>
                  </a:cubicBezTo>
                  <a:close/>
                  <a:moveTo>
                    <a:pt x="45" y="71"/>
                  </a:move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2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5" y="72"/>
                    <a:pt x="45" y="71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4" y="71"/>
                  </a:cubicBezTo>
                  <a:cubicBezTo>
                    <a:pt x="44" y="71"/>
                    <a:pt x="44" y="72"/>
                    <a:pt x="44" y="72"/>
                  </a:cubicBezTo>
                  <a:cubicBezTo>
                    <a:pt x="44" y="71"/>
                    <a:pt x="44" y="72"/>
                    <a:pt x="44" y="71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4" y="71"/>
                    <a:pt x="44" y="70"/>
                    <a:pt x="44" y="71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5" y="71"/>
                    <a:pt x="45" y="71"/>
                  </a:cubicBezTo>
                  <a:close/>
                  <a:moveTo>
                    <a:pt x="44" y="72"/>
                  </a:move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4" y="71"/>
                    <a:pt x="43" y="71"/>
                  </a:cubicBezTo>
                  <a:cubicBezTo>
                    <a:pt x="43" y="71"/>
                    <a:pt x="44" y="71"/>
                    <a:pt x="44" y="71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4" y="72"/>
                    <a:pt x="44" y="72"/>
                  </a:cubicBezTo>
                  <a:close/>
                  <a:moveTo>
                    <a:pt x="44" y="76"/>
                  </a:move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lose/>
                  <a:moveTo>
                    <a:pt x="44" y="76"/>
                  </a:move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lose/>
                  <a:moveTo>
                    <a:pt x="44" y="76"/>
                  </a:moveTo>
                  <a:cubicBezTo>
                    <a:pt x="44" y="76"/>
                    <a:pt x="43" y="76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43" y="75"/>
                    <a:pt x="42" y="75"/>
                    <a:pt x="42" y="75"/>
                  </a:cubicBezTo>
                  <a:cubicBezTo>
                    <a:pt x="42" y="75"/>
                    <a:pt x="42" y="74"/>
                    <a:pt x="42" y="74"/>
                  </a:cubicBezTo>
                  <a:cubicBezTo>
                    <a:pt x="42" y="74"/>
                    <a:pt x="42" y="75"/>
                    <a:pt x="42" y="74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42" y="74"/>
                    <a:pt x="42" y="74"/>
                    <a:pt x="43" y="74"/>
                  </a:cubicBezTo>
                  <a:cubicBezTo>
                    <a:pt x="43" y="74"/>
                    <a:pt x="43" y="75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43" y="75"/>
                    <a:pt x="43" y="75"/>
                    <a:pt x="44" y="76"/>
                  </a:cubicBezTo>
                  <a:cubicBezTo>
                    <a:pt x="43" y="76"/>
                    <a:pt x="44" y="76"/>
                    <a:pt x="44" y="76"/>
                  </a:cubicBezTo>
                  <a:close/>
                  <a:moveTo>
                    <a:pt x="43" y="75"/>
                  </a:moveTo>
                  <a:cubicBezTo>
                    <a:pt x="43" y="75"/>
                    <a:pt x="43" y="75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lose/>
                  <a:moveTo>
                    <a:pt x="45" y="72"/>
                  </a:moveTo>
                  <a:cubicBezTo>
                    <a:pt x="45" y="72"/>
                    <a:pt x="45" y="73"/>
                    <a:pt x="45" y="72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2"/>
                    <a:pt x="45" y="72"/>
                  </a:cubicBezTo>
                  <a:close/>
                  <a:moveTo>
                    <a:pt x="45" y="74"/>
                  </a:moveTo>
                  <a:cubicBezTo>
                    <a:pt x="45" y="74"/>
                    <a:pt x="45" y="74"/>
                    <a:pt x="45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4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4"/>
                  </a:cubicBezTo>
                  <a:cubicBezTo>
                    <a:pt x="45" y="73"/>
                    <a:pt x="45" y="73"/>
                    <a:pt x="46" y="74"/>
                  </a:cubicBezTo>
                  <a:cubicBezTo>
                    <a:pt x="46" y="73"/>
                    <a:pt x="45" y="73"/>
                    <a:pt x="45" y="73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4"/>
                    <a:pt x="46" y="75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5"/>
                    <a:pt x="46" y="75"/>
                  </a:cubicBezTo>
                  <a:cubicBezTo>
                    <a:pt x="46" y="75"/>
                    <a:pt x="47" y="75"/>
                    <a:pt x="47" y="75"/>
                  </a:cubicBezTo>
                  <a:cubicBezTo>
                    <a:pt x="47" y="76"/>
                    <a:pt x="47" y="75"/>
                    <a:pt x="47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6"/>
                    <a:pt x="47" y="76"/>
                    <a:pt x="47" y="77"/>
                  </a:cubicBezTo>
                  <a:cubicBezTo>
                    <a:pt x="47" y="77"/>
                    <a:pt x="47" y="76"/>
                    <a:pt x="47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4"/>
                    <a:pt x="45" y="74"/>
                  </a:cubicBezTo>
                  <a:cubicBezTo>
                    <a:pt x="45" y="74"/>
                    <a:pt x="45" y="74"/>
                    <a:pt x="45" y="74"/>
                  </a:cubicBezTo>
                  <a:close/>
                  <a:moveTo>
                    <a:pt x="44" y="76"/>
                  </a:move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3" y="75"/>
                    <a:pt x="43" y="74"/>
                    <a:pt x="43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3" y="73"/>
                    <a:pt x="43" y="73"/>
                    <a:pt x="43" y="74"/>
                  </a:cubicBezTo>
                  <a:cubicBezTo>
                    <a:pt x="43" y="73"/>
                    <a:pt x="42" y="73"/>
                    <a:pt x="42" y="73"/>
                  </a:cubicBezTo>
                  <a:cubicBezTo>
                    <a:pt x="43" y="73"/>
                    <a:pt x="43" y="74"/>
                    <a:pt x="43" y="74"/>
                  </a:cubicBezTo>
                  <a:cubicBezTo>
                    <a:pt x="43" y="74"/>
                    <a:pt x="43" y="74"/>
                    <a:pt x="44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4" y="74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6"/>
                  </a:cubicBezTo>
                  <a:close/>
                  <a:moveTo>
                    <a:pt x="44" y="75"/>
                  </a:move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lose/>
                  <a:moveTo>
                    <a:pt x="48" y="72"/>
                  </a:moveTo>
                  <a:cubicBezTo>
                    <a:pt x="48" y="73"/>
                    <a:pt x="48" y="72"/>
                    <a:pt x="48" y="72"/>
                  </a:cubicBezTo>
                  <a:cubicBezTo>
                    <a:pt x="48" y="72"/>
                    <a:pt x="48" y="71"/>
                    <a:pt x="48" y="71"/>
                  </a:cubicBezTo>
                  <a:cubicBezTo>
                    <a:pt x="48" y="72"/>
                    <a:pt x="48" y="72"/>
                    <a:pt x="48" y="72"/>
                  </a:cubicBezTo>
                  <a:cubicBezTo>
                    <a:pt x="48" y="72"/>
                    <a:pt x="48" y="72"/>
                    <a:pt x="48" y="72"/>
                  </a:cubicBezTo>
                  <a:close/>
                  <a:moveTo>
                    <a:pt x="47" y="74"/>
                  </a:moveTo>
                  <a:cubicBezTo>
                    <a:pt x="47" y="74"/>
                    <a:pt x="47" y="74"/>
                    <a:pt x="47" y="74"/>
                  </a:cubicBezTo>
                  <a:cubicBezTo>
                    <a:pt x="47" y="74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2"/>
                    <a:pt x="46" y="72"/>
                  </a:cubicBezTo>
                  <a:cubicBezTo>
                    <a:pt x="46" y="73"/>
                    <a:pt x="47" y="73"/>
                    <a:pt x="47" y="74"/>
                  </a:cubicBezTo>
                  <a:cubicBezTo>
                    <a:pt x="47" y="73"/>
                    <a:pt x="47" y="74"/>
                    <a:pt x="48" y="75"/>
                  </a:cubicBezTo>
                  <a:cubicBezTo>
                    <a:pt x="47" y="74"/>
                    <a:pt x="47" y="74"/>
                    <a:pt x="47" y="74"/>
                  </a:cubicBezTo>
                  <a:close/>
                  <a:moveTo>
                    <a:pt x="48" y="73"/>
                  </a:moveTo>
                  <a:cubicBezTo>
                    <a:pt x="48" y="73"/>
                    <a:pt x="48" y="72"/>
                    <a:pt x="48" y="72"/>
                  </a:cubicBezTo>
                  <a:cubicBezTo>
                    <a:pt x="48" y="72"/>
                    <a:pt x="47" y="72"/>
                    <a:pt x="48" y="72"/>
                  </a:cubicBezTo>
                  <a:cubicBezTo>
                    <a:pt x="48" y="72"/>
                    <a:pt x="48" y="72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lose/>
                  <a:moveTo>
                    <a:pt x="49" y="71"/>
                  </a:move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lose/>
                  <a:moveTo>
                    <a:pt x="45" y="75"/>
                  </a:moveTo>
                  <a:cubicBezTo>
                    <a:pt x="44" y="75"/>
                    <a:pt x="45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4"/>
                    <a:pt x="44" y="75"/>
                    <a:pt x="45" y="75"/>
                  </a:cubicBezTo>
                  <a:close/>
                  <a:moveTo>
                    <a:pt x="49" y="75"/>
                  </a:moveTo>
                  <a:cubicBezTo>
                    <a:pt x="49" y="75"/>
                    <a:pt x="50" y="75"/>
                    <a:pt x="49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9" y="74"/>
                    <a:pt x="49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49" y="74"/>
                    <a:pt x="48" y="73"/>
                  </a:cubicBezTo>
                  <a:cubicBezTo>
                    <a:pt x="48" y="73"/>
                    <a:pt x="48" y="73"/>
                    <a:pt x="48" y="74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9" y="73"/>
                    <a:pt x="49" y="74"/>
                    <a:pt x="49" y="74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0" y="75"/>
                    <a:pt x="50" y="75"/>
                    <a:pt x="49" y="75"/>
                  </a:cubicBezTo>
                  <a:close/>
                  <a:moveTo>
                    <a:pt x="45" y="76"/>
                  </a:moveTo>
                  <a:cubicBezTo>
                    <a:pt x="45" y="76"/>
                    <a:pt x="45" y="75"/>
                    <a:pt x="44" y="75"/>
                  </a:cubicBezTo>
                  <a:cubicBezTo>
                    <a:pt x="44" y="76"/>
                    <a:pt x="45" y="76"/>
                    <a:pt x="45" y="76"/>
                  </a:cubicBezTo>
                  <a:cubicBezTo>
                    <a:pt x="45" y="76"/>
                    <a:pt x="45" y="76"/>
                    <a:pt x="44" y="76"/>
                  </a:cubicBezTo>
                  <a:cubicBezTo>
                    <a:pt x="45" y="77"/>
                    <a:pt x="45" y="77"/>
                    <a:pt x="46" y="77"/>
                  </a:cubicBezTo>
                  <a:cubicBezTo>
                    <a:pt x="46" y="77"/>
                    <a:pt x="45" y="77"/>
                    <a:pt x="45" y="77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9"/>
                    <a:pt x="46" y="79"/>
                  </a:cubicBezTo>
                  <a:cubicBezTo>
                    <a:pt x="46" y="79"/>
                    <a:pt x="46" y="78"/>
                    <a:pt x="46" y="78"/>
                  </a:cubicBezTo>
                  <a:cubicBezTo>
                    <a:pt x="46" y="77"/>
                    <a:pt x="45" y="77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5"/>
                  </a:cubicBezTo>
                  <a:cubicBezTo>
                    <a:pt x="44" y="75"/>
                    <a:pt x="44" y="76"/>
                    <a:pt x="44" y="76"/>
                  </a:cubicBezTo>
                  <a:cubicBezTo>
                    <a:pt x="44" y="75"/>
                    <a:pt x="44" y="76"/>
                    <a:pt x="44" y="75"/>
                  </a:cubicBezTo>
                  <a:cubicBezTo>
                    <a:pt x="45" y="76"/>
                    <a:pt x="45" y="75"/>
                    <a:pt x="45" y="76"/>
                  </a:cubicBezTo>
                  <a:close/>
                  <a:moveTo>
                    <a:pt x="49" y="75"/>
                  </a:move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9" y="75"/>
                    <a:pt x="49" y="76"/>
                  </a:cubicBezTo>
                  <a:cubicBezTo>
                    <a:pt x="49" y="75"/>
                    <a:pt x="48" y="74"/>
                    <a:pt x="48" y="74"/>
                  </a:cubicBezTo>
                  <a:cubicBezTo>
                    <a:pt x="48" y="74"/>
                    <a:pt x="49" y="74"/>
                    <a:pt x="49" y="75"/>
                  </a:cubicBezTo>
                  <a:close/>
                  <a:moveTo>
                    <a:pt x="45" y="77"/>
                  </a:moveTo>
                  <a:cubicBezTo>
                    <a:pt x="45" y="77"/>
                    <a:pt x="44" y="77"/>
                    <a:pt x="44" y="77"/>
                  </a:cubicBezTo>
                  <a:cubicBezTo>
                    <a:pt x="44" y="77"/>
                    <a:pt x="45" y="77"/>
                    <a:pt x="45" y="77"/>
                  </a:cubicBezTo>
                  <a:close/>
                  <a:moveTo>
                    <a:pt x="51" y="74"/>
                  </a:moveTo>
                  <a:cubicBezTo>
                    <a:pt x="51" y="74"/>
                    <a:pt x="51" y="74"/>
                    <a:pt x="51" y="74"/>
                  </a:cubicBezTo>
                  <a:cubicBezTo>
                    <a:pt x="51" y="75"/>
                    <a:pt x="51" y="74"/>
                    <a:pt x="51" y="74"/>
                  </a:cubicBezTo>
                  <a:close/>
                  <a:moveTo>
                    <a:pt x="48" y="77"/>
                  </a:moveTo>
                  <a:cubicBezTo>
                    <a:pt x="48" y="77"/>
                    <a:pt x="48" y="77"/>
                    <a:pt x="48" y="78"/>
                  </a:cubicBezTo>
                  <a:cubicBezTo>
                    <a:pt x="48" y="77"/>
                    <a:pt x="49" y="78"/>
                    <a:pt x="48" y="79"/>
                  </a:cubicBezTo>
                  <a:cubicBezTo>
                    <a:pt x="48" y="78"/>
                    <a:pt x="48" y="78"/>
                    <a:pt x="48" y="77"/>
                  </a:cubicBezTo>
                  <a:cubicBezTo>
                    <a:pt x="48" y="77"/>
                    <a:pt x="48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6"/>
                    <a:pt x="48" y="77"/>
                    <a:pt x="48" y="77"/>
                  </a:cubicBezTo>
                  <a:cubicBezTo>
                    <a:pt x="48" y="77"/>
                    <a:pt x="48" y="77"/>
                    <a:pt x="48" y="77"/>
                  </a:cubicBezTo>
                  <a:close/>
                  <a:moveTo>
                    <a:pt x="53" y="74"/>
                  </a:move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lose/>
                  <a:moveTo>
                    <a:pt x="45" y="80"/>
                  </a:moveTo>
                  <a:cubicBezTo>
                    <a:pt x="45" y="80"/>
                    <a:pt x="45" y="80"/>
                    <a:pt x="45" y="79"/>
                  </a:cubicBezTo>
                  <a:cubicBezTo>
                    <a:pt x="45" y="79"/>
                    <a:pt x="45" y="80"/>
                    <a:pt x="45" y="80"/>
                  </a:cubicBezTo>
                  <a:cubicBezTo>
                    <a:pt x="46" y="80"/>
                    <a:pt x="45" y="80"/>
                    <a:pt x="45" y="80"/>
                  </a:cubicBezTo>
                  <a:close/>
                  <a:moveTo>
                    <a:pt x="48" y="78"/>
                  </a:move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8"/>
                    <a:pt x="48" y="78"/>
                  </a:cubicBezTo>
                  <a:close/>
                  <a:moveTo>
                    <a:pt x="55" y="75"/>
                  </a:moveTo>
                  <a:cubicBezTo>
                    <a:pt x="55" y="76"/>
                    <a:pt x="55" y="76"/>
                    <a:pt x="55" y="77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76"/>
                    <a:pt x="55" y="75"/>
                    <a:pt x="55" y="75"/>
                  </a:cubicBezTo>
                  <a:close/>
                  <a:moveTo>
                    <a:pt x="54" y="76"/>
                  </a:moveTo>
                  <a:cubicBezTo>
                    <a:pt x="54" y="76"/>
                    <a:pt x="55" y="76"/>
                    <a:pt x="55" y="76"/>
                  </a:cubicBezTo>
                  <a:cubicBezTo>
                    <a:pt x="55" y="76"/>
                    <a:pt x="55" y="76"/>
                    <a:pt x="55" y="77"/>
                  </a:cubicBezTo>
                  <a:cubicBezTo>
                    <a:pt x="55" y="77"/>
                    <a:pt x="55" y="78"/>
                    <a:pt x="55" y="78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7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5" y="76"/>
                    <a:pt x="55" y="76"/>
                    <a:pt x="54" y="76"/>
                  </a:cubicBezTo>
                  <a:close/>
                  <a:moveTo>
                    <a:pt x="49" y="82"/>
                  </a:move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1"/>
                    <a:pt x="48" y="81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8" y="81"/>
                    <a:pt x="48" y="82"/>
                    <a:pt x="49" y="82"/>
                  </a:cubicBezTo>
                  <a:close/>
                  <a:moveTo>
                    <a:pt x="47" y="82"/>
                  </a:move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lose/>
                  <a:moveTo>
                    <a:pt x="49" y="84"/>
                  </a:move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9" y="85"/>
                    <a:pt x="49" y="85"/>
                  </a:cubicBezTo>
                  <a:cubicBezTo>
                    <a:pt x="48" y="84"/>
                    <a:pt x="48" y="84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48" y="83"/>
                    <a:pt x="48" y="83"/>
                    <a:pt x="47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4"/>
                    <a:pt x="48" y="84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8" y="84"/>
                    <a:pt x="48" y="84"/>
                    <a:pt x="49" y="84"/>
                  </a:cubicBezTo>
                  <a:close/>
                  <a:moveTo>
                    <a:pt x="48" y="82"/>
                  </a:moveTo>
                  <a:cubicBezTo>
                    <a:pt x="48" y="82"/>
                    <a:pt x="49" y="82"/>
                    <a:pt x="49" y="83"/>
                  </a:cubicBezTo>
                  <a:cubicBezTo>
                    <a:pt x="49" y="82"/>
                    <a:pt x="49" y="82"/>
                    <a:pt x="48" y="82"/>
                  </a:cubicBezTo>
                  <a:cubicBezTo>
                    <a:pt x="48" y="82"/>
                    <a:pt x="49" y="82"/>
                    <a:pt x="48" y="82"/>
                  </a:cubicBezTo>
                  <a:close/>
                  <a:moveTo>
                    <a:pt x="51" y="85"/>
                  </a:moveTo>
                  <a:cubicBezTo>
                    <a:pt x="50" y="84"/>
                    <a:pt x="50" y="83"/>
                    <a:pt x="49" y="82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2"/>
                    <a:pt x="50" y="82"/>
                    <a:pt x="49" y="82"/>
                  </a:cubicBezTo>
                  <a:cubicBezTo>
                    <a:pt x="49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3"/>
                  </a:cubicBezTo>
                  <a:cubicBezTo>
                    <a:pt x="50" y="83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1"/>
                  </a:cubicBezTo>
                  <a:cubicBezTo>
                    <a:pt x="50" y="81"/>
                    <a:pt x="50" y="82"/>
                    <a:pt x="50" y="82"/>
                  </a:cubicBezTo>
                  <a:cubicBezTo>
                    <a:pt x="50" y="81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4"/>
                  </a:cubicBezTo>
                  <a:cubicBezTo>
                    <a:pt x="51" y="84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4"/>
                    <a:pt x="51" y="84"/>
                  </a:cubicBezTo>
                  <a:cubicBezTo>
                    <a:pt x="52" y="84"/>
                    <a:pt x="51" y="84"/>
                    <a:pt x="51" y="84"/>
                  </a:cubicBezTo>
                  <a:cubicBezTo>
                    <a:pt x="52" y="84"/>
                    <a:pt x="52" y="84"/>
                    <a:pt x="52" y="85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5"/>
                    <a:pt x="52" y="85"/>
                    <a:pt x="53" y="86"/>
                  </a:cubicBezTo>
                  <a:cubicBezTo>
                    <a:pt x="52" y="86"/>
                    <a:pt x="52" y="85"/>
                    <a:pt x="52" y="86"/>
                  </a:cubicBezTo>
                  <a:cubicBezTo>
                    <a:pt x="52" y="86"/>
                    <a:pt x="52" y="85"/>
                    <a:pt x="52" y="8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5"/>
                    <a:pt x="51" y="84"/>
                    <a:pt x="51" y="84"/>
                  </a:cubicBezTo>
                  <a:cubicBezTo>
                    <a:pt x="51" y="84"/>
                    <a:pt x="51" y="84"/>
                    <a:pt x="51" y="83"/>
                  </a:cubicBezTo>
                  <a:cubicBezTo>
                    <a:pt x="51" y="83"/>
                    <a:pt x="51" y="83"/>
                    <a:pt x="51" y="84"/>
                  </a:cubicBezTo>
                  <a:cubicBezTo>
                    <a:pt x="51" y="84"/>
                    <a:pt x="51" y="83"/>
                    <a:pt x="51" y="84"/>
                  </a:cubicBezTo>
                  <a:cubicBezTo>
                    <a:pt x="51" y="84"/>
                    <a:pt x="51" y="84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lose/>
                  <a:moveTo>
                    <a:pt x="49" y="83"/>
                  </a:move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8" y="83"/>
                    <a:pt x="48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lose/>
                  <a:moveTo>
                    <a:pt x="51" y="84"/>
                  </a:moveTo>
                  <a:cubicBezTo>
                    <a:pt x="52" y="84"/>
                    <a:pt x="52" y="83"/>
                    <a:pt x="52" y="83"/>
                  </a:cubicBezTo>
                  <a:cubicBezTo>
                    <a:pt x="52" y="83"/>
                    <a:pt x="52" y="84"/>
                    <a:pt x="52" y="83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2" y="84"/>
                    <a:pt x="51" y="84"/>
                  </a:cubicBezTo>
                  <a:close/>
                  <a:moveTo>
                    <a:pt x="57" y="85"/>
                  </a:moveTo>
                  <a:cubicBezTo>
                    <a:pt x="57" y="85"/>
                    <a:pt x="57" y="85"/>
                    <a:pt x="57" y="85"/>
                  </a:cubicBezTo>
                  <a:cubicBezTo>
                    <a:pt x="57" y="85"/>
                    <a:pt x="57" y="86"/>
                    <a:pt x="57" y="86"/>
                  </a:cubicBezTo>
                  <a:cubicBezTo>
                    <a:pt x="57" y="86"/>
                    <a:pt x="57" y="85"/>
                    <a:pt x="57" y="85"/>
                  </a:cubicBezTo>
                  <a:close/>
                  <a:moveTo>
                    <a:pt x="53" y="90"/>
                  </a:moveTo>
                  <a:cubicBezTo>
                    <a:pt x="53" y="90"/>
                    <a:pt x="53" y="90"/>
                    <a:pt x="53" y="89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1"/>
                    <a:pt x="54" y="91"/>
                  </a:cubicBezTo>
                  <a:cubicBezTo>
                    <a:pt x="54" y="91"/>
                    <a:pt x="53" y="91"/>
                    <a:pt x="53" y="91"/>
                  </a:cubicBezTo>
                  <a:cubicBezTo>
                    <a:pt x="53" y="91"/>
                    <a:pt x="53" y="90"/>
                    <a:pt x="52" y="89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2" y="89"/>
                    <a:pt x="52" y="90"/>
                    <a:pt x="53" y="90"/>
                  </a:cubicBezTo>
                  <a:cubicBezTo>
                    <a:pt x="53" y="90"/>
                    <a:pt x="53" y="90"/>
                    <a:pt x="53" y="89"/>
                  </a:cubicBezTo>
                  <a:cubicBezTo>
                    <a:pt x="53" y="89"/>
                    <a:pt x="53" y="90"/>
                    <a:pt x="53" y="90"/>
                  </a:cubicBezTo>
                  <a:cubicBezTo>
                    <a:pt x="52" y="89"/>
                    <a:pt x="53" y="89"/>
                    <a:pt x="52" y="89"/>
                  </a:cubicBezTo>
                  <a:cubicBezTo>
                    <a:pt x="52" y="89"/>
                    <a:pt x="53" y="89"/>
                    <a:pt x="52" y="89"/>
                  </a:cubicBezTo>
                  <a:cubicBezTo>
                    <a:pt x="53" y="89"/>
                    <a:pt x="53" y="89"/>
                    <a:pt x="53" y="90"/>
                  </a:cubicBezTo>
                  <a:close/>
                  <a:moveTo>
                    <a:pt x="53" y="90"/>
                  </a:move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0"/>
                    <a:pt x="53" y="90"/>
                  </a:cubicBezTo>
                  <a:close/>
                  <a:moveTo>
                    <a:pt x="61" y="86"/>
                  </a:moveTo>
                  <a:cubicBezTo>
                    <a:pt x="61" y="86"/>
                    <a:pt x="61" y="85"/>
                    <a:pt x="61" y="85"/>
                  </a:cubicBezTo>
                  <a:cubicBezTo>
                    <a:pt x="61" y="85"/>
                    <a:pt x="61" y="86"/>
                    <a:pt x="61" y="86"/>
                  </a:cubicBezTo>
                  <a:close/>
                  <a:moveTo>
                    <a:pt x="58" y="90"/>
                  </a:move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89"/>
                    <a:pt x="57" y="89"/>
                  </a:cubicBezTo>
                  <a:cubicBezTo>
                    <a:pt x="57" y="89"/>
                    <a:pt x="57" y="89"/>
                    <a:pt x="58" y="89"/>
                  </a:cubicBezTo>
                  <a:cubicBezTo>
                    <a:pt x="57" y="89"/>
                    <a:pt x="58" y="90"/>
                    <a:pt x="58" y="90"/>
                  </a:cubicBezTo>
                  <a:cubicBezTo>
                    <a:pt x="58" y="90"/>
                    <a:pt x="58" y="90"/>
                    <a:pt x="58" y="91"/>
                  </a:cubicBezTo>
                  <a:cubicBezTo>
                    <a:pt x="58" y="91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8" y="91"/>
                    <a:pt x="59" y="92"/>
                    <a:pt x="59" y="92"/>
                  </a:cubicBezTo>
                  <a:cubicBezTo>
                    <a:pt x="58" y="92"/>
                    <a:pt x="58" y="91"/>
                    <a:pt x="58" y="91"/>
                  </a:cubicBezTo>
                  <a:cubicBezTo>
                    <a:pt x="58" y="91"/>
                    <a:pt x="58" y="91"/>
                    <a:pt x="58" y="90"/>
                  </a:cubicBezTo>
                  <a:close/>
                  <a:moveTo>
                    <a:pt x="57" y="88"/>
                  </a:move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9"/>
                  </a:cubicBezTo>
                  <a:cubicBezTo>
                    <a:pt x="57" y="89"/>
                    <a:pt x="57" y="89"/>
                    <a:pt x="57" y="88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7" y="89"/>
                    <a:pt x="57" y="88"/>
                    <a:pt x="57" y="88"/>
                  </a:cubicBezTo>
                  <a:close/>
                  <a:moveTo>
                    <a:pt x="61" y="87"/>
                  </a:moveTo>
                  <a:cubicBezTo>
                    <a:pt x="61" y="87"/>
                    <a:pt x="62" y="87"/>
                    <a:pt x="61" y="87"/>
                  </a:cubicBezTo>
                  <a:cubicBezTo>
                    <a:pt x="61" y="87"/>
                    <a:pt x="61" y="87"/>
                    <a:pt x="61" y="87"/>
                  </a:cubicBezTo>
                  <a:cubicBezTo>
                    <a:pt x="62" y="87"/>
                    <a:pt x="62" y="87"/>
                    <a:pt x="61" y="87"/>
                  </a:cubicBezTo>
                  <a:cubicBezTo>
                    <a:pt x="61" y="86"/>
                    <a:pt x="62" y="87"/>
                    <a:pt x="61" y="87"/>
                  </a:cubicBezTo>
                  <a:cubicBezTo>
                    <a:pt x="62" y="87"/>
                    <a:pt x="62" y="87"/>
                    <a:pt x="62" y="87"/>
                  </a:cubicBezTo>
                  <a:cubicBezTo>
                    <a:pt x="62" y="87"/>
                    <a:pt x="62" y="88"/>
                    <a:pt x="62" y="88"/>
                  </a:cubicBezTo>
                  <a:cubicBezTo>
                    <a:pt x="62" y="88"/>
                    <a:pt x="62" y="87"/>
                    <a:pt x="61" y="87"/>
                  </a:cubicBezTo>
                  <a:close/>
                  <a:moveTo>
                    <a:pt x="54" y="92"/>
                  </a:moveTo>
                  <a:cubicBezTo>
                    <a:pt x="54" y="92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4" y="93"/>
                  </a:cubicBezTo>
                  <a:cubicBezTo>
                    <a:pt x="54" y="93"/>
                    <a:pt x="55" y="93"/>
                    <a:pt x="55" y="93"/>
                  </a:cubicBezTo>
                  <a:cubicBezTo>
                    <a:pt x="55" y="93"/>
                    <a:pt x="54" y="93"/>
                    <a:pt x="55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3"/>
                  </a:cubicBezTo>
                  <a:cubicBezTo>
                    <a:pt x="54" y="92"/>
                    <a:pt x="54" y="92"/>
                    <a:pt x="54" y="92"/>
                  </a:cubicBezTo>
                  <a:close/>
                  <a:moveTo>
                    <a:pt x="63" y="87"/>
                  </a:moveTo>
                  <a:cubicBezTo>
                    <a:pt x="63" y="87"/>
                    <a:pt x="63" y="87"/>
                    <a:pt x="63" y="87"/>
                  </a:cubicBezTo>
                  <a:cubicBezTo>
                    <a:pt x="63" y="87"/>
                    <a:pt x="63" y="87"/>
                    <a:pt x="63" y="87"/>
                  </a:cubicBezTo>
                  <a:cubicBezTo>
                    <a:pt x="63" y="87"/>
                    <a:pt x="63" y="87"/>
                    <a:pt x="63" y="87"/>
                  </a:cubicBezTo>
                  <a:close/>
                  <a:moveTo>
                    <a:pt x="65" y="94"/>
                  </a:moveTo>
                  <a:cubicBezTo>
                    <a:pt x="65" y="93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5" y="94"/>
                  </a:cubicBezTo>
                  <a:close/>
                  <a:moveTo>
                    <a:pt x="66" y="98"/>
                  </a:moveTo>
                  <a:cubicBezTo>
                    <a:pt x="66" y="98"/>
                    <a:pt x="66" y="98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6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7" y="98"/>
                    <a:pt x="67" y="98"/>
                  </a:cubicBezTo>
                  <a:cubicBezTo>
                    <a:pt x="66" y="98"/>
                    <a:pt x="66" y="98"/>
                    <a:pt x="66" y="98"/>
                  </a:cubicBezTo>
                  <a:close/>
                  <a:moveTo>
                    <a:pt x="65" y="94"/>
                  </a:move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lose/>
                  <a:moveTo>
                    <a:pt x="65" y="98"/>
                  </a:moveTo>
                  <a:cubicBezTo>
                    <a:pt x="65" y="98"/>
                    <a:pt x="65" y="98"/>
                    <a:pt x="64" y="97"/>
                  </a:cubicBezTo>
                  <a:cubicBezTo>
                    <a:pt x="65" y="97"/>
                    <a:pt x="65" y="98"/>
                    <a:pt x="65" y="98"/>
                  </a:cubicBezTo>
                  <a:cubicBezTo>
                    <a:pt x="65" y="98"/>
                    <a:pt x="65" y="98"/>
                    <a:pt x="65" y="97"/>
                  </a:cubicBezTo>
                  <a:cubicBezTo>
                    <a:pt x="65" y="97"/>
                    <a:pt x="65" y="98"/>
                    <a:pt x="65" y="98"/>
                  </a:cubicBezTo>
                  <a:close/>
                  <a:moveTo>
                    <a:pt x="66" y="99"/>
                  </a:move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100"/>
                    <a:pt x="67" y="99"/>
                    <a:pt x="67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6" y="100"/>
                    <a:pt x="66" y="99"/>
                    <a:pt x="66" y="100"/>
                  </a:cubicBezTo>
                  <a:cubicBezTo>
                    <a:pt x="66" y="100"/>
                    <a:pt x="67" y="100"/>
                    <a:pt x="67" y="100"/>
                  </a:cubicBezTo>
                  <a:cubicBezTo>
                    <a:pt x="67" y="100"/>
                    <a:pt x="66" y="100"/>
                    <a:pt x="66" y="100"/>
                  </a:cubicBezTo>
                  <a:cubicBezTo>
                    <a:pt x="66" y="100"/>
                    <a:pt x="66" y="100"/>
                    <a:pt x="66" y="100"/>
                  </a:cubicBezTo>
                  <a:cubicBezTo>
                    <a:pt x="66" y="100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5" y="98"/>
                    <a:pt x="66" y="98"/>
                    <a:pt x="65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8"/>
                    <a:pt x="65" y="99"/>
                    <a:pt x="66" y="99"/>
                  </a:cubicBezTo>
                  <a:cubicBezTo>
                    <a:pt x="66" y="99"/>
                    <a:pt x="65" y="99"/>
                    <a:pt x="66" y="99"/>
                  </a:cubicBezTo>
                  <a:cubicBezTo>
                    <a:pt x="65" y="99"/>
                    <a:pt x="65" y="98"/>
                    <a:pt x="65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8"/>
                    <a:pt x="65" y="98"/>
                    <a:pt x="65" y="97"/>
                  </a:cubicBezTo>
                  <a:cubicBezTo>
                    <a:pt x="65" y="97"/>
                    <a:pt x="65" y="98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4" y="97"/>
                    <a:pt x="65" y="97"/>
                    <a:pt x="65" y="97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5"/>
                    <a:pt x="64" y="95"/>
                    <a:pt x="64" y="96"/>
                  </a:cubicBezTo>
                  <a:cubicBezTo>
                    <a:pt x="64" y="96"/>
                    <a:pt x="64" y="96"/>
                    <a:pt x="64" y="95"/>
                  </a:cubicBezTo>
                  <a:cubicBezTo>
                    <a:pt x="64" y="96"/>
                    <a:pt x="65" y="96"/>
                    <a:pt x="65" y="96"/>
                  </a:cubicBezTo>
                  <a:cubicBezTo>
                    <a:pt x="65" y="96"/>
                    <a:pt x="65" y="96"/>
                    <a:pt x="65" y="96"/>
                  </a:cubicBezTo>
                  <a:cubicBezTo>
                    <a:pt x="65" y="97"/>
                    <a:pt x="65" y="96"/>
                    <a:pt x="65" y="96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5" y="97"/>
                    <a:pt x="66" y="97"/>
                    <a:pt x="66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6" y="98"/>
                    <a:pt x="66" y="97"/>
                    <a:pt x="66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6" y="98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lose/>
                  <a:moveTo>
                    <a:pt x="65" y="97"/>
                  </a:move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lose/>
                  <a:moveTo>
                    <a:pt x="65" y="94"/>
                  </a:moveTo>
                  <a:cubicBezTo>
                    <a:pt x="65" y="94"/>
                    <a:pt x="65" y="95"/>
                    <a:pt x="65" y="95"/>
                  </a:cubicBezTo>
                  <a:cubicBezTo>
                    <a:pt x="65" y="95"/>
                    <a:pt x="65" y="94"/>
                    <a:pt x="65" y="94"/>
                  </a:cubicBezTo>
                  <a:close/>
                  <a:moveTo>
                    <a:pt x="64" y="96"/>
                  </a:moveTo>
                  <a:cubicBezTo>
                    <a:pt x="64" y="97"/>
                    <a:pt x="64" y="97"/>
                    <a:pt x="64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4" y="98"/>
                    <a:pt x="64" y="97"/>
                    <a:pt x="64" y="97"/>
                  </a:cubicBezTo>
                  <a:cubicBezTo>
                    <a:pt x="64" y="97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lose/>
                  <a:moveTo>
                    <a:pt x="66" y="95"/>
                  </a:moveTo>
                  <a:cubicBezTo>
                    <a:pt x="66" y="95"/>
                    <a:pt x="66" y="95"/>
                    <a:pt x="67" y="95"/>
                  </a:cubicBezTo>
                  <a:cubicBezTo>
                    <a:pt x="67" y="95"/>
                    <a:pt x="66" y="95"/>
                    <a:pt x="66" y="95"/>
                  </a:cubicBezTo>
                  <a:cubicBezTo>
                    <a:pt x="66" y="95"/>
                    <a:pt x="66" y="95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6" y="95"/>
                    <a:pt x="67" y="95"/>
                  </a:cubicBezTo>
                  <a:cubicBezTo>
                    <a:pt x="67" y="95"/>
                    <a:pt x="66" y="95"/>
                    <a:pt x="66" y="95"/>
                  </a:cubicBezTo>
                  <a:close/>
                  <a:moveTo>
                    <a:pt x="62" y="99"/>
                  </a:move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8"/>
                  </a:cubicBezTo>
                  <a:cubicBezTo>
                    <a:pt x="62" y="98"/>
                    <a:pt x="62" y="99"/>
                    <a:pt x="62" y="99"/>
                  </a:cubicBezTo>
                  <a:close/>
                  <a:moveTo>
                    <a:pt x="67" y="95"/>
                  </a:move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7" y="95"/>
                    <a:pt x="67" y="96"/>
                  </a:cubicBezTo>
                  <a:cubicBezTo>
                    <a:pt x="67" y="96"/>
                    <a:pt x="67" y="96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lose/>
                  <a:moveTo>
                    <a:pt x="67" y="96"/>
                  </a:moveTo>
                  <a:cubicBezTo>
                    <a:pt x="67" y="96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6"/>
                  </a:cubicBezTo>
                  <a:cubicBezTo>
                    <a:pt x="67" y="96"/>
                    <a:pt x="67" y="97"/>
                    <a:pt x="67" y="97"/>
                  </a:cubicBezTo>
                  <a:cubicBezTo>
                    <a:pt x="67" y="97"/>
                    <a:pt x="67" y="96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lose/>
                  <a:moveTo>
                    <a:pt x="68" y="99"/>
                  </a:moveTo>
                  <a:cubicBezTo>
                    <a:pt x="68" y="99"/>
                    <a:pt x="68" y="99"/>
                    <a:pt x="69" y="99"/>
                  </a:cubicBezTo>
                  <a:cubicBezTo>
                    <a:pt x="68" y="99"/>
                    <a:pt x="68" y="98"/>
                    <a:pt x="68" y="98"/>
                  </a:cubicBezTo>
                  <a:cubicBezTo>
                    <a:pt x="68" y="98"/>
                    <a:pt x="67" y="97"/>
                    <a:pt x="68" y="97"/>
                  </a:cubicBezTo>
                  <a:cubicBezTo>
                    <a:pt x="68" y="97"/>
                    <a:pt x="68" y="97"/>
                    <a:pt x="68" y="97"/>
                  </a:cubicBezTo>
                  <a:cubicBezTo>
                    <a:pt x="68" y="98"/>
                    <a:pt x="68" y="98"/>
                    <a:pt x="69" y="98"/>
                  </a:cubicBezTo>
                  <a:cubicBezTo>
                    <a:pt x="68" y="98"/>
                    <a:pt x="69" y="99"/>
                    <a:pt x="69" y="99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9" y="99"/>
                    <a:pt x="69" y="100"/>
                    <a:pt x="69" y="99"/>
                  </a:cubicBezTo>
                  <a:cubicBezTo>
                    <a:pt x="69" y="100"/>
                    <a:pt x="70" y="100"/>
                    <a:pt x="70" y="100"/>
                  </a:cubicBezTo>
                  <a:cubicBezTo>
                    <a:pt x="70" y="100"/>
                    <a:pt x="70" y="101"/>
                    <a:pt x="70" y="101"/>
                  </a:cubicBezTo>
                  <a:cubicBezTo>
                    <a:pt x="69" y="100"/>
                    <a:pt x="69" y="99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8" y="99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8" y="100"/>
                    <a:pt x="68" y="101"/>
                  </a:cubicBezTo>
                  <a:cubicBezTo>
                    <a:pt x="68" y="101"/>
                    <a:pt x="68" y="100"/>
                    <a:pt x="68" y="100"/>
                  </a:cubicBezTo>
                  <a:close/>
                  <a:moveTo>
                    <a:pt x="67" y="99"/>
                  </a:moveTo>
                  <a:cubicBezTo>
                    <a:pt x="67" y="99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100"/>
                    <a:pt x="67" y="100"/>
                  </a:cubicBezTo>
                  <a:cubicBezTo>
                    <a:pt x="67" y="99"/>
                    <a:pt x="67" y="99"/>
                    <a:pt x="68" y="99"/>
                  </a:cubicBezTo>
                  <a:cubicBezTo>
                    <a:pt x="68" y="100"/>
                    <a:pt x="68" y="100"/>
                    <a:pt x="68" y="100"/>
                  </a:cubicBezTo>
                  <a:close/>
                  <a:moveTo>
                    <a:pt x="67" y="99"/>
                  </a:moveTo>
                  <a:cubicBezTo>
                    <a:pt x="67" y="99"/>
                    <a:pt x="67" y="99"/>
                    <a:pt x="67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7" y="100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lose/>
                  <a:moveTo>
                    <a:pt x="68" y="99"/>
                  </a:moveTo>
                  <a:cubicBezTo>
                    <a:pt x="68" y="99"/>
                    <a:pt x="68" y="99"/>
                    <a:pt x="68" y="99"/>
                  </a:cubicBezTo>
                  <a:cubicBezTo>
                    <a:pt x="68" y="99"/>
                    <a:pt x="68" y="99"/>
                    <a:pt x="68" y="99"/>
                  </a:cubicBezTo>
                  <a:close/>
                  <a:moveTo>
                    <a:pt x="68" y="101"/>
                  </a:moveTo>
                  <a:cubicBezTo>
                    <a:pt x="68" y="101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1"/>
                    <a:pt x="68" y="101"/>
                    <a:pt x="68" y="101"/>
                  </a:cubicBezTo>
                  <a:cubicBezTo>
                    <a:pt x="67" y="100"/>
                    <a:pt x="68" y="101"/>
                    <a:pt x="68" y="101"/>
                  </a:cubicBezTo>
                  <a:close/>
                  <a:moveTo>
                    <a:pt x="71" y="102"/>
                  </a:moveTo>
                  <a:cubicBezTo>
                    <a:pt x="70" y="102"/>
                    <a:pt x="70" y="102"/>
                    <a:pt x="70" y="102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02"/>
                    <a:pt x="71" y="102"/>
                    <a:pt x="71" y="102"/>
                  </a:cubicBezTo>
                  <a:close/>
                  <a:moveTo>
                    <a:pt x="71" y="102"/>
                  </a:moveTo>
                  <a:cubicBezTo>
                    <a:pt x="71" y="102"/>
                    <a:pt x="71" y="101"/>
                    <a:pt x="71" y="101"/>
                  </a:cubicBezTo>
                  <a:cubicBezTo>
                    <a:pt x="71" y="102"/>
                    <a:pt x="71" y="102"/>
                    <a:pt x="71" y="102"/>
                  </a:cubicBezTo>
                  <a:close/>
                  <a:moveTo>
                    <a:pt x="70" y="106"/>
                  </a:move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lose/>
                  <a:moveTo>
                    <a:pt x="71" y="106"/>
                  </a:moveTo>
                  <a:cubicBezTo>
                    <a:pt x="71" y="106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0" y="107"/>
                    <a:pt x="70" y="107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0" y="107"/>
                    <a:pt x="71" y="107"/>
                  </a:cubicBezTo>
                  <a:cubicBezTo>
                    <a:pt x="71" y="107"/>
                    <a:pt x="70" y="106"/>
                    <a:pt x="71" y="106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6"/>
                    <a:pt x="71" y="106"/>
                  </a:cubicBezTo>
                  <a:close/>
                  <a:moveTo>
                    <a:pt x="75" y="109"/>
                  </a:moveTo>
                  <a:cubicBezTo>
                    <a:pt x="75" y="110"/>
                    <a:pt x="75" y="110"/>
                    <a:pt x="75" y="110"/>
                  </a:cubicBezTo>
                  <a:cubicBezTo>
                    <a:pt x="75" y="111"/>
                    <a:pt x="76" y="111"/>
                    <a:pt x="75" y="110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5" y="111"/>
                    <a:pt x="75" y="110"/>
                    <a:pt x="75" y="110"/>
                  </a:cubicBezTo>
                  <a:cubicBezTo>
                    <a:pt x="75" y="109"/>
                    <a:pt x="74" y="110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5" y="109"/>
                    <a:pt x="75" y="109"/>
                  </a:cubicBezTo>
                  <a:close/>
                  <a:moveTo>
                    <a:pt x="75" y="110"/>
                  </a:moveTo>
                  <a:cubicBezTo>
                    <a:pt x="75" y="110"/>
                    <a:pt x="75" y="110"/>
                    <a:pt x="75" y="110"/>
                  </a:cubicBezTo>
                  <a:cubicBezTo>
                    <a:pt x="75" y="110"/>
                    <a:pt x="75" y="110"/>
                    <a:pt x="75" y="110"/>
                  </a:cubicBezTo>
                  <a:close/>
                  <a:moveTo>
                    <a:pt x="76" y="110"/>
                  </a:moveTo>
                  <a:cubicBezTo>
                    <a:pt x="75" y="110"/>
                    <a:pt x="75" y="109"/>
                    <a:pt x="75" y="109"/>
                  </a:cubicBezTo>
                  <a:cubicBezTo>
                    <a:pt x="76" y="109"/>
                    <a:pt x="75" y="109"/>
                    <a:pt x="75" y="109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6" y="109"/>
                    <a:pt x="76" y="110"/>
                    <a:pt x="76" y="110"/>
                  </a:cubicBezTo>
                  <a:cubicBezTo>
                    <a:pt x="76" y="110"/>
                    <a:pt x="76" y="110"/>
                    <a:pt x="76" y="110"/>
                  </a:cubicBezTo>
                  <a:close/>
                  <a:moveTo>
                    <a:pt x="76" y="111"/>
                  </a:moveTo>
                  <a:cubicBezTo>
                    <a:pt x="76" y="111"/>
                    <a:pt x="76" y="110"/>
                    <a:pt x="76" y="110"/>
                  </a:cubicBezTo>
                  <a:cubicBezTo>
                    <a:pt x="76" y="110"/>
                    <a:pt x="76" y="111"/>
                    <a:pt x="77" y="111"/>
                  </a:cubicBezTo>
                  <a:cubicBezTo>
                    <a:pt x="77" y="111"/>
                    <a:pt x="76" y="111"/>
                    <a:pt x="77" y="111"/>
                  </a:cubicBezTo>
                  <a:cubicBezTo>
                    <a:pt x="76" y="111"/>
                    <a:pt x="77" y="111"/>
                    <a:pt x="76" y="111"/>
                  </a:cubicBezTo>
                  <a:close/>
                  <a:moveTo>
                    <a:pt x="78" y="115"/>
                  </a:moveTo>
                  <a:cubicBezTo>
                    <a:pt x="78" y="115"/>
                    <a:pt x="79" y="115"/>
                    <a:pt x="79" y="116"/>
                  </a:cubicBezTo>
                  <a:cubicBezTo>
                    <a:pt x="79" y="116"/>
                    <a:pt x="79" y="115"/>
                    <a:pt x="78" y="115"/>
                  </a:cubicBezTo>
                  <a:cubicBezTo>
                    <a:pt x="79" y="116"/>
                    <a:pt x="79" y="117"/>
                    <a:pt x="80" y="118"/>
                  </a:cubicBezTo>
                  <a:cubicBezTo>
                    <a:pt x="80" y="118"/>
                    <a:pt x="80" y="118"/>
                    <a:pt x="80" y="118"/>
                  </a:cubicBezTo>
                  <a:cubicBezTo>
                    <a:pt x="80" y="118"/>
                    <a:pt x="80" y="118"/>
                    <a:pt x="80" y="118"/>
                  </a:cubicBezTo>
                  <a:cubicBezTo>
                    <a:pt x="80" y="118"/>
                    <a:pt x="80" y="118"/>
                    <a:pt x="80" y="118"/>
                  </a:cubicBezTo>
                  <a:cubicBezTo>
                    <a:pt x="80" y="118"/>
                    <a:pt x="80" y="118"/>
                    <a:pt x="80" y="119"/>
                  </a:cubicBezTo>
                  <a:cubicBezTo>
                    <a:pt x="81" y="119"/>
                    <a:pt x="81" y="119"/>
                    <a:pt x="81" y="119"/>
                  </a:cubicBezTo>
                  <a:cubicBezTo>
                    <a:pt x="81" y="119"/>
                    <a:pt x="81" y="119"/>
                    <a:pt x="81" y="119"/>
                  </a:cubicBezTo>
                  <a:cubicBezTo>
                    <a:pt x="81" y="119"/>
                    <a:pt x="81" y="119"/>
                    <a:pt x="81" y="120"/>
                  </a:cubicBezTo>
                  <a:cubicBezTo>
                    <a:pt x="81" y="119"/>
                    <a:pt x="81" y="119"/>
                    <a:pt x="80" y="119"/>
                  </a:cubicBezTo>
                  <a:cubicBezTo>
                    <a:pt x="80" y="119"/>
                    <a:pt x="80" y="119"/>
                    <a:pt x="80" y="119"/>
                  </a:cubicBezTo>
                  <a:cubicBezTo>
                    <a:pt x="80" y="118"/>
                    <a:pt x="80" y="118"/>
                    <a:pt x="79" y="117"/>
                  </a:cubicBezTo>
                  <a:cubicBezTo>
                    <a:pt x="79" y="117"/>
                    <a:pt x="80" y="117"/>
                    <a:pt x="80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79" y="116"/>
                    <a:pt x="78" y="115"/>
                    <a:pt x="77" y="114"/>
                  </a:cubicBezTo>
                  <a:cubicBezTo>
                    <a:pt x="78" y="114"/>
                    <a:pt x="77" y="114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2"/>
                    <a:pt x="76" y="112"/>
                    <a:pt x="76" y="111"/>
                  </a:cubicBezTo>
                  <a:cubicBezTo>
                    <a:pt x="77" y="111"/>
                    <a:pt x="78" y="113"/>
                    <a:pt x="78" y="115"/>
                  </a:cubicBezTo>
                  <a:cubicBezTo>
                    <a:pt x="78" y="115"/>
                    <a:pt x="78" y="115"/>
                    <a:pt x="78" y="115"/>
                  </a:cubicBezTo>
                  <a:close/>
                  <a:moveTo>
                    <a:pt x="75" y="111"/>
                  </a:moveTo>
                  <a:cubicBezTo>
                    <a:pt x="76" y="111"/>
                    <a:pt x="76" y="111"/>
                    <a:pt x="76" y="111"/>
                  </a:cubicBezTo>
                  <a:cubicBezTo>
                    <a:pt x="76" y="112"/>
                    <a:pt x="76" y="111"/>
                    <a:pt x="75" y="111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5" y="111"/>
                    <a:pt x="76" y="111"/>
                    <a:pt x="75" y="111"/>
                  </a:cubicBezTo>
                  <a:close/>
                  <a:moveTo>
                    <a:pt x="82" y="121"/>
                  </a:moveTo>
                  <a:cubicBezTo>
                    <a:pt x="82" y="119"/>
                    <a:pt x="81" y="118"/>
                    <a:pt x="80" y="117"/>
                  </a:cubicBezTo>
                  <a:cubicBezTo>
                    <a:pt x="81" y="118"/>
                    <a:pt x="82" y="119"/>
                    <a:pt x="82" y="121"/>
                  </a:cubicBezTo>
                  <a:close/>
                  <a:moveTo>
                    <a:pt x="84" y="125"/>
                  </a:moveTo>
                  <a:cubicBezTo>
                    <a:pt x="84" y="125"/>
                    <a:pt x="84" y="125"/>
                    <a:pt x="84" y="125"/>
                  </a:cubicBezTo>
                  <a:cubicBezTo>
                    <a:pt x="83" y="124"/>
                    <a:pt x="83" y="124"/>
                    <a:pt x="83" y="124"/>
                  </a:cubicBezTo>
                  <a:cubicBezTo>
                    <a:pt x="84" y="124"/>
                    <a:pt x="84" y="125"/>
                    <a:pt x="84" y="125"/>
                  </a:cubicBezTo>
                  <a:cubicBezTo>
                    <a:pt x="84" y="125"/>
                    <a:pt x="84" y="124"/>
                    <a:pt x="84" y="124"/>
                  </a:cubicBezTo>
                  <a:cubicBezTo>
                    <a:pt x="84" y="124"/>
                    <a:pt x="84" y="124"/>
                    <a:pt x="84" y="124"/>
                  </a:cubicBezTo>
                  <a:cubicBezTo>
                    <a:pt x="83" y="124"/>
                    <a:pt x="84" y="124"/>
                    <a:pt x="84" y="124"/>
                  </a:cubicBezTo>
                  <a:cubicBezTo>
                    <a:pt x="84" y="125"/>
                    <a:pt x="84" y="125"/>
                    <a:pt x="84" y="125"/>
                  </a:cubicBezTo>
                  <a:close/>
                  <a:moveTo>
                    <a:pt x="88" y="129"/>
                  </a:moveTo>
                  <a:cubicBezTo>
                    <a:pt x="88" y="129"/>
                    <a:pt x="88" y="130"/>
                    <a:pt x="89" y="130"/>
                  </a:cubicBezTo>
                  <a:cubicBezTo>
                    <a:pt x="89" y="130"/>
                    <a:pt x="88" y="130"/>
                    <a:pt x="88" y="130"/>
                  </a:cubicBezTo>
                  <a:cubicBezTo>
                    <a:pt x="88" y="130"/>
                    <a:pt x="88" y="130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8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lose/>
                  <a:moveTo>
                    <a:pt x="94" y="138"/>
                  </a:moveTo>
                  <a:cubicBezTo>
                    <a:pt x="94" y="138"/>
                    <a:pt x="93" y="137"/>
                    <a:pt x="93" y="136"/>
                  </a:cubicBezTo>
                  <a:cubicBezTo>
                    <a:pt x="93" y="136"/>
                    <a:pt x="93" y="137"/>
                    <a:pt x="93" y="137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2" y="135"/>
                    <a:pt x="91" y="135"/>
                    <a:pt x="91" y="134"/>
                  </a:cubicBezTo>
                  <a:cubicBezTo>
                    <a:pt x="91" y="134"/>
                    <a:pt x="91" y="134"/>
                    <a:pt x="91" y="134"/>
                  </a:cubicBezTo>
                  <a:cubicBezTo>
                    <a:pt x="91" y="135"/>
                    <a:pt x="91" y="134"/>
                    <a:pt x="91" y="135"/>
                  </a:cubicBezTo>
                  <a:cubicBezTo>
                    <a:pt x="91" y="134"/>
                    <a:pt x="91" y="134"/>
                    <a:pt x="91" y="133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34"/>
                    <a:pt x="91" y="133"/>
                    <a:pt x="91" y="134"/>
                  </a:cubicBezTo>
                  <a:cubicBezTo>
                    <a:pt x="91" y="134"/>
                    <a:pt x="91" y="134"/>
                    <a:pt x="91" y="134"/>
                  </a:cubicBezTo>
                  <a:cubicBezTo>
                    <a:pt x="92" y="134"/>
                    <a:pt x="92" y="134"/>
                    <a:pt x="92" y="134"/>
                  </a:cubicBezTo>
                  <a:cubicBezTo>
                    <a:pt x="92" y="135"/>
                    <a:pt x="92" y="134"/>
                    <a:pt x="92" y="134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6"/>
                    <a:pt x="92" y="135"/>
                    <a:pt x="92" y="135"/>
                  </a:cubicBezTo>
                  <a:cubicBezTo>
                    <a:pt x="93" y="135"/>
                    <a:pt x="92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7"/>
                    <a:pt x="93" y="137"/>
                  </a:cubicBezTo>
                  <a:cubicBezTo>
                    <a:pt x="93" y="137"/>
                    <a:pt x="94" y="137"/>
                    <a:pt x="94" y="137"/>
                  </a:cubicBezTo>
                  <a:cubicBezTo>
                    <a:pt x="94" y="137"/>
                    <a:pt x="94" y="137"/>
                    <a:pt x="93" y="137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94" y="137"/>
                    <a:pt x="95" y="138"/>
                    <a:pt x="95" y="139"/>
                  </a:cubicBezTo>
                  <a:cubicBezTo>
                    <a:pt x="95" y="139"/>
                    <a:pt x="95" y="138"/>
                    <a:pt x="95" y="138"/>
                  </a:cubicBezTo>
                  <a:cubicBezTo>
                    <a:pt x="95" y="138"/>
                    <a:pt x="95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lose/>
                  <a:moveTo>
                    <a:pt x="90" y="134"/>
                  </a:moveTo>
                  <a:cubicBezTo>
                    <a:pt x="90" y="134"/>
                    <a:pt x="90" y="134"/>
                    <a:pt x="91" y="134"/>
                  </a:cubicBezTo>
                  <a:cubicBezTo>
                    <a:pt x="90" y="134"/>
                    <a:pt x="90" y="134"/>
                    <a:pt x="90" y="134"/>
                  </a:cubicBezTo>
                  <a:close/>
                  <a:moveTo>
                    <a:pt x="91" y="135"/>
                  </a:moveTo>
                  <a:cubicBezTo>
                    <a:pt x="91" y="135"/>
                    <a:pt x="91" y="135"/>
                    <a:pt x="91" y="135"/>
                  </a:cubicBezTo>
                  <a:cubicBezTo>
                    <a:pt x="91" y="135"/>
                    <a:pt x="91" y="134"/>
                    <a:pt x="91" y="135"/>
                  </a:cubicBezTo>
                  <a:close/>
                  <a:moveTo>
                    <a:pt x="91" y="135"/>
                  </a:moveTo>
                  <a:cubicBezTo>
                    <a:pt x="91" y="136"/>
                    <a:pt x="91" y="136"/>
                    <a:pt x="91" y="136"/>
                  </a:cubicBezTo>
                  <a:cubicBezTo>
                    <a:pt x="91" y="136"/>
                    <a:pt x="91" y="135"/>
                    <a:pt x="91" y="135"/>
                  </a:cubicBezTo>
                  <a:close/>
                  <a:moveTo>
                    <a:pt x="96" y="141"/>
                  </a:moveTo>
                  <a:cubicBezTo>
                    <a:pt x="96" y="141"/>
                    <a:pt x="96" y="141"/>
                    <a:pt x="96" y="141"/>
                  </a:cubicBezTo>
                  <a:cubicBezTo>
                    <a:pt x="96" y="141"/>
                    <a:pt x="96" y="141"/>
                    <a:pt x="96" y="141"/>
                  </a:cubicBezTo>
                  <a:close/>
                  <a:moveTo>
                    <a:pt x="96" y="143"/>
                  </a:moveTo>
                  <a:cubicBezTo>
                    <a:pt x="96" y="143"/>
                    <a:pt x="96" y="144"/>
                    <a:pt x="96" y="144"/>
                  </a:cubicBezTo>
                  <a:cubicBezTo>
                    <a:pt x="96" y="143"/>
                    <a:pt x="95" y="143"/>
                    <a:pt x="95" y="143"/>
                  </a:cubicBezTo>
                  <a:cubicBezTo>
                    <a:pt x="95" y="143"/>
                    <a:pt x="95" y="143"/>
                    <a:pt x="95" y="143"/>
                  </a:cubicBezTo>
                  <a:cubicBezTo>
                    <a:pt x="95" y="143"/>
                    <a:pt x="96" y="143"/>
                    <a:pt x="96" y="143"/>
                  </a:cubicBezTo>
                  <a:close/>
                  <a:moveTo>
                    <a:pt x="96" y="144"/>
                  </a:move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lose/>
                  <a:moveTo>
                    <a:pt x="98" y="152"/>
                  </a:moveTo>
                  <a:cubicBezTo>
                    <a:pt x="98" y="151"/>
                    <a:pt x="98" y="152"/>
                    <a:pt x="98" y="152"/>
                  </a:cubicBezTo>
                  <a:cubicBezTo>
                    <a:pt x="98" y="152"/>
                    <a:pt x="98" y="152"/>
                    <a:pt x="98" y="152"/>
                  </a:cubicBezTo>
                  <a:cubicBezTo>
                    <a:pt x="98" y="152"/>
                    <a:pt x="98" y="152"/>
                    <a:pt x="98" y="152"/>
                  </a:cubicBezTo>
                  <a:close/>
                  <a:moveTo>
                    <a:pt x="102" y="152"/>
                  </a:moveTo>
                  <a:cubicBezTo>
                    <a:pt x="102" y="152"/>
                    <a:pt x="102" y="152"/>
                    <a:pt x="102" y="152"/>
                  </a:cubicBezTo>
                  <a:cubicBezTo>
                    <a:pt x="102" y="152"/>
                    <a:pt x="102" y="152"/>
                    <a:pt x="102" y="152"/>
                  </a:cubicBezTo>
                  <a:close/>
                  <a:moveTo>
                    <a:pt x="5" y="20"/>
                  </a:moveTo>
                  <a:cubicBezTo>
                    <a:pt x="5" y="20"/>
                    <a:pt x="5" y="19"/>
                    <a:pt x="5" y="19"/>
                  </a:cubicBezTo>
                  <a:cubicBezTo>
                    <a:pt x="5" y="19"/>
                    <a:pt x="5" y="19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lose/>
                  <a:moveTo>
                    <a:pt x="20" y="38"/>
                  </a:moveTo>
                  <a:cubicBezTo>
                    <a:pt x="20" y="38"/>
                    <a:pt x="20" y="38"/>
                    <a:pt x="20" y="38"/>
                  </a:cubicBezTo>
                  <a:cubicBezTo>
                    <a:pt x="20" y="38"/>
                    <a:pt x="20" y="38"/>
                    <a:pt x="20" y="39"/>
                  </a:cubicBezTo>
                  <a:cubicBezTo>
                    <a:pt x="20" y="39"/>
                    <a:pt x="20" y="38"/>
                    <a:pt x="20" y="38"/>
                  </a:cubicBezTo>
                  <a:close/>
                  <a:moveTo>
                    <a:pt x="21" y="37"/>
                  </a:moveTo>
                  <a:cubicBezTo>
                    <a:pt x="21" y="37"/>
                    <a:pt x="21" y="37"/>
                    <a:pt x="22" y="37"/>
                  </a:cubicBezTo>
                  <a:cubicBezTo>
                    <a:pt x="22" y="37"/>
                    <a:pt x="22" y="37"/>
                    <a:pt x="22" y="38"/>
                  </a:cubicBezTo>
                  <a:cubicBezTo>
                    <a:pt x="22" y="37"/>
                    <a:pt x="21" y="38"/>
                    <a:pt x="21" y="37"/>
                  </a:cubicBezTo>
                  <a:close/>
                  <a:moveTo>
                    <a:pt x="22" y="39"/>
                  </a:moveTo>
                  <a:cubicBezTo>
                    <a:pt x="22" y="39"/>
                    <a:pt x="22" y="39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39"/>
                    <a:pt x="22" y="40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lose/>
                  <a:moveTo>
                    <a:pt x="25" y="37"/>
                  </a:moveTo>
                  <a:cubicBezTo>
                    <a:pt x="25" y="37"/>
                    <a:pt x="25" y="37"/>
                    <a:pt x="25" y="37"/>
                  </a:cubicBezTo>
                  <a:cubicBezTo>
                    <a:pt x="25" y="38"/>
                    <a:pt x="26" y="38"/>
                    <a:pt x="26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6" y="39"/>
                  </a:cubicBezTo>
                  <a:cubicBezTo>
                    <a:pt x="25" y="39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7"/>
                  </a:cubicBezTo>
                  <a:close/>
                  <a:moveTo>
                    <a:pt x="32" y="42"/>
                  </a:moveTo>
                  <a:cubicBezTo>
                    <a:pt x="32" y="42"/>
                    <a:pt x="32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3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lose/>
                  <a:moveTo>
                    <a:pt x="28" y="48"/>
                  </a:moveTo>
                  <a:cubicBezTo>
                    <a:pt x="28" y="48"/>
                    <a:pt x="29" y="48"/>
                    <a:pt x="29" y="49"/>
                  </a:cubicBezTo>
                  <a:cubicBezTo>
                    <a:pt x="28" y="49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lose/>
                  <a:moveTo>
                    <a:pt x="39" y="53"/>
                  </a:move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2"/>
                    <a:pt x="39" y="52"/>
                  </a:cubicBezTo>
                  <a:cubicBezTo>
                    <a:pt x="39" y="52"/>
                    <a:pt x="39" y="52"/>
                    <a:pt x="39" y="53"/>
                  </a:cubicBezTo>
                  <a:close/>
                  <a:moveTo>
                    <a:pt x="43" y="57"/>
                  </a:moveTo>
                  <a:cubicBezTo>
                    <a:pt x="43" y="57"/>
                    <a:pt x="43" y="57"/>
                    <a:pt x="43" y="57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3" y="58"/>
                    <a:pt x="43" y="57"/>
                    <a:pt x="43" y="57"/>
                  </a:cubicBezTo>
                  <a:close/>
                  <a:moveTo>
                    <a:pt x="38" y="61"/>
                  </a:moveTo>
                  <a:cubicBezTo>
                    <a:pt x="38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lnTo>
                    <a:pt x="38" y="61"/>
                  </a:lnTo>
                  <a:close/>
                  <a:moveTo>
                    <a:pt x="43" y="65"/>
                  </a:moveTo>
                  <a:cubicBezTo>
                    <a:pt x="43" y="65"/>
                    <a:pt x="43" y="65"/>
                    <a:pt x="42" y="65"/>
                  </a:cubicBezTo>
                  <a:cubicBezTo>
                    <a:pt x="43" y="65"/>
                    <a:pt x="43" y="65"/>
                    <a:pt x="43" y="65"/>
                  </a:cubicBezTo>
                  <a:cubicBezTo>
                    <a:pt x="43" y="64"/>
                    <a:pt x="43" y="65"/>
                    <a:pt x="43" y="65"/>
                  </a:cubicBezTo>
                  <a:close/>
                  <a:moveTo>
                    <a:pt x="41" y="71"/>
                  </a:moveTo>
                  <a:cubicBezTo>
                    <a:pt x="41" y="71"/>
                    <a:pt x="41" y="71"/>
                    <a:pt x="40" y="71"/>
                  </a:cubicBezTo>
                  <a:cubicBezTo>
                    <a:pt x="40" y="70"/>
                    <a:pt x="41" y="70"/>
                    <a:pt x="41" y="70"/>
                  </a:cubicBezTo>
                  <a:cubicBezTo>
                    <a:pt x="41" y="70"/>
                    <a:pt x="40" y="70"/>
                    <a:pt x="40" y="70"/>
                  </a:cubicBezTo>
                  <a:cubicBezTo>
                    <a:pt x="41" y="70"/>
                    <a:pt x="41" y="71"/>
                    <a:pt x="41" y="71"/>
                  </a:cubicBezTo>
                  <a:close/>
                  <a:moveTo>
                    <a:pt x="47" y="71"/>
                  </a:moveTo>
                  <a:cubicBezTo>
                    <a:pt x="46" y="71"/>
                    <a:pt x="46" y="71"/>
                    <a:pt x="46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69"/>
                    <a:pt x="45" y="70"/>
                    <a:pt x="45" y="69"/>
                  </a:cubicBezTo>
                  <a:cubicBezTo>
                    <a:pt x="45" y="69"/>
                    <a:pt x="45" y="70"/>
                    <a:pt x="45" y="70"/>
                  </a:cubicBezTo>
                  <a:cubicBezTo>
                    <a:pt x="45" y="70"/>
                    <a:pt x="44" y="69"/>
                    <a:pt x="44" y="69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69"/>
                    <a:pt x="45" y="69"/>
                    <a:pt x="45" y="70"/>
                  </a:cubicBezTo>
                  <a:cubicBezTo>
                    <a:pt x="45" y="70"/>
                    <a:pt x="45" y="69"/>
                    <a:pt x="45" y="70"/>
                  </a:cubicBezTo>
                  <a:cubicBezTo>
                    <a:pt x="46" y="70"/>
                    <a:pt x="45" y="69"/>
                    <a:pt x="45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7" y="70"/>
                    <a:pt x="46" y="71"/>
                    <a:pt x="47" y="71"/>
                  </a:cubicBezTo>
                  <a:cubicBezTo>
                    <a:pt x="47" y="71"/>
                    <a:pt x="46" y="71"/>
                    <a:pt x="46" y="71"/>
                  </a:cubicBezTo>
                  <a:cubicBezTo>
                    <a:pt x="46" y="71"/>
                    <a:pt x="47" y="71"/>
                    <a:pt x="47" y="71"/>
                  </a:cubicBezTo>
                  <a:close/>
                  <a:moveTo>
                    <a:pt x="47" y="72"/>
                  </a:moveTo>
                  <a:cubicBezTo>
                    <a:pt x="47" y="72"/>
                    <a:pt x="47" y="72"/>
                    <a:pt x="47" y="72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7" y="72"/>
                    <a:pt x="47" y="72"/>
                  </a:cubicBezTo>
                  <a:cubicBezTo>
                    <a:pt x="47" y="72"/>
                    <a:pt x="47" y="72"/>
                    <a:pt x="47" y="72"/>
                  </a:cubicBezTo>
                  <a:close/>
                  <a:moveTo>
                    <a:pt x="47" y="76"/>
                  </a:moveTo>
                  <a:cubicBezTo>
                    <a:pt x="47" y="76"/>
                    <a:pt x="47" y="76"/>
                    <a:pt x="47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6" y="74"/>
                    <a:pt x="47" y="74"/>
                    <a:pt x="47" y="74"/>
                  </a:cubicBezTo>
                  <a:cubicBezTo>
                    <a:pt x="47" y="74"/>
                    <a:pt x="47" y="74"/>
                    <a:pt x="47" y="75"/>
                  </a:cubicBezTo>
                  <a:cubicBezTo>
                    <a:pt x="47" y="75"/>
                    <a:pt x="48" y="75"/>
                    <a:pt x="48" y="76"/>
                  </a:cubicBezTo>
                  <a:cubicBezTo>
                    <a:pt x="48" y="76"/>
                    <a:pt x="48" y="76"/>
                    <a:pt x="47" y="76"/>
                  </a:cubicBezTo>
                  <a:close/>
                  <a:moveTo>
                    <a:pt x="46" y="79"/>
                  </a:moveTo>
                  <a:cubicBezTo>
                    <a:pt x="45" y="79"/>
                    <a:pt x="45" y="78"/>
                    <a:pt x="45" y="77"/>
                  </a:cubicBezTo>
                  <a:cubicBezTo>
                    <a:pt x="45" y="77"/>
                    <a:pt x="45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5" y="78"/>
                    <a:pt x="46" y="79"/>
                    <a:pt x="46" y="79"/>
                  </a:cubicBezTo>
                  <a:cubicBezTo>
                    <a:pt x="46" y="79"/>
                    <a:pt x="45" y="79"/>
                    <a:pt x="46" y="79"/>
                  </a:cubicBezTo>
                  <a:close/>
                  <a:moveTo>
                    <a:pt x="50" y="77"/>
                  </a:moveTo>
                  <a:cubicBezTo>
                    <a:pt x="50" y="77"/>
                    <a:pt x="50" y="77"/>
                    <a:pt x="51" y="77"/>
                  </a:cubicBezTo>
                  <a:cubicBezTo>
                    <a:pt x="51" y="77"/>
                    <a:pt x="50" y="77"/>
                    <a:pt x="51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6"/>
                    <a:pt x="50" y="76"/>
                    <a:pt x="50" y="77"/>
                  </a:cubicBezTo>
                  <a:close/>
                  <a:moveTo>
                    <a:pt x="63" y="96"/>
                  </a:move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6"/>
                    <a:pt x="63" y="95"/>
                    <a:pt x="63" y="95"/>
                  </a:cubicBezTo>
                  <a:cubicBezTo>
                    <a:pt x="64" y="95"/>
                    <a:pt x="64" y="96"/>
                    <a:pt x="64" y="96"/>
                  </a:cubicBezTo>
                  <a:cubicBezTo>
                    <a:pt x="64" y="96"/>
                    <a:pt x="63" y="96"/>
                    <a:pt x="64" y="96"/>
                  </a:cubicBezTo>
                  <a:cubicBezTo>
                    <a:pt x="63" y="96"/>
                    <a:pt x="63" y="96"/>
                    <a:pt x="63" y="96"/>
                  </a:cubicBezTo>
                  <a:close/>
                  <a:moveTo>
                    <a:pt x="69" y="101"/>
                  </a:moveTo>
                  <a:cubicBezTo>
                    <a:pt x="69" y="101"/>
                    <a:pt x="68" y="101"/>
                    <a:pt x="68" y="101"/>
                  </a:cubicBezTo>
                  <a:cubicBezTo>
                    <a:pt x="68" y="101"/>
                    <a:pt x="68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0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2"/>
                  </a:cubicBezTo>
                  <a:cubicBezTo>
                    <a:pt x="69" y="102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3" name="任意多边形: 形状 312">
              <a:extLst>
                <a:ext uri="{FF2B5EF4-FFF2-40B4-BE49-F238E27FC236}">
                  <a16:creationId xmlns:a16="http://schemas.microsoft.com/office/drawing/2014/main" id="{8CA02316-96FC-4E3F-8085-8880FCB9F545}"/>
                </a:ext>
              </a:extLst>
            </p:cNvPr>
            <p:cNvSpPr/>
            <p:nvPr/>
          </p:nvSpPr>
          <p:spPr bwMode="auto">
            <a:xfrm>
              <a:off x="6356351" y="1425575"/>
              <a:ext cx="57150" cy="533400"/>
            </a:xfrm>
            <a:custGeom>
              <a:avLst/>
              <a:gdLst>
                <a:gd name="T0" fmla="*/ 5 w 23"/>
                <a:gd name="T1" fmla="*/ 51 h 216"/>
                <a:gd name="T2" fmla="*/ 9 w 23"/>
                <a:gd name="T3" fmla="*/ 56 h 216"/>
                <a:gd name="T4" fmla="*/ 8 w 23"/>
                <a:gd name="T5" fmla="*/ 63 h 216"/>
                <a:gd name="T6" fmla="*/ 7 w 23"/>
                <a:gd name="T7" fmla="*/ 67 h 216"/>
                <a:gd name="T8" fmla="*/ 7 w 23"/>
                <a:gd name="T9" fmla="*/ 76 h 216"/>
                <a:gd name="T10" fmla="*/ 16 w 23"/>
                <a:gd name="T11" fmla="*/ 81 h 216"/>
                <a:gd name="T12" fmla="*/ 16 w 23"/>
                <a:gd name="T13" fmla="*/ 92 h 216"/>
                <a:gd name="T14" fmla="*/ 8 w 23"/>
                <a:gd name="T15" fmla="*/ 96 h 216"/>
                <a:gd name="T16" fmla="*/ 13 w 23"/>
                <a:gd name="T17" fmla="*/ 100 h 216"/>
                <a:gd name="T18" fmla="*/ 9 w 23"/>
                <a:gd name="T19" fmla="*/ 109 h 216"/>
                <a:gd name="T20" fmla="*/ 10 w 23"/>
                <a:gd name="T21" fmla="*/ 120 h 216"/>
                <a:gd name="T22" fmla="*/ 11 w 23"/>
                <a:gd name="T23" fmla="*/ 127 h 216"/>
                <a:gd name="T24" fmla="*/ 18 w 23"/>
                <a:gd name="T25" fmla="*/ 136 h 216"/>
                <a:gd name="T26" fmla="*/ 13 w 23"/>
                <a:gd name="T27" fmla="*/ 141 h 216"/>
                <a:gd name="T28" fmla="*/ 17 w 23"/>
                <a:gd name="T29" fmla="*/ 153 h 216"/>
                <a:gd name="T30" fmla="*/ 21 w 23"/>
                <a:gd name="T31" fmla="*/ 194 h 216"/>
                <a:gd name="T32" fmla="*/ 23 w 23"/>
                <a:gd name="T33" fmla="*/ 210 h 216"/>
                <a:gd name="T34" fmla="*/ 15 w 23"/>
                <a:gd name="T35" fmla="*/ 52 h 216"/>
                <a:gd name="T36" fmla="*/ 14 w 23"/>
                <a:gd name="T37" fmla="*/ 62 h 216"/>
                <a:gd name="T38" fmla="*/ 12 w 23"/>
                <a:gd name="T39" fmla="*/ 55 h 216"/>
                <a:gd name="T40" fmla="*/ 12 w 23"/>
                <a:gd name="T41" fmla="*/ 61 h 216"/>
                <a:gd name="T42" fmla="*/ 9 w 23"/>
                <a:gd name="T43" fmla="*/ 45 h 216"/>
                <a:gd name="T44" fmla="*/ 5 w 23"/>
                <a:gd name="T45" fmla="*/ 45 h 216"/>
                <a:gd name="T46" fmla="*/ 1 w 23"/>
                <a:gd name="T47" fmla="*/ 30 h 216"/>
                <a:gd name="T48" fmla="*/ 3 w 23"/>
                <a:gd name="T49" fmla="*/ 36 h 216"/>
                <a:gd name="T50" fmla="*/ 8 w 23"/>
                <a:gd name="T51" fmla="*/ 50 h 216"/>
                <a:gd name="T52" fmla="*/ 12 w 23"/>
                <a:gd name="T53" fmla="*/ 63 h 216"/>
                <a:gd name="T54" fmla="*/ 13 w 23"/>
                <a:gd name="T55" fmla="*/ 44 h 216"/>
                <a:gd name="T56" fmla="*/ 14 w 23"/>
                <a:gd name="T57" fmla="*/ 44 h 216"/>
                <a:gd name="T58" fmla="*/ 5 w 23"/>
                <a:gd name="T59" fmla="*/ 52 h 216"/>
                <a:gd name="T60" fmla="*/ 6 w 23"/>
                <a:gd name="T61" fmla="*/ 57 h 216"/>
                <a:gd name="T62" fmla="*/ 16 w 23"/>
                <a:gd name="T63" fmla="*/ 75 h 216"/>
                <a:gd name="T64" fmla="*/ 16 w 23"/>
                <a:gd name="T65" fmla="*/ 84 h 216"/>
                <a:gd name="T66" fmla="*/ 15 w 23"/>
                <a:gd name="T67" fmla="*/ 88 h 216"/>
                <a:gd name="T68" fmla="*/ 13 w 23"/>
                <a:gd name="T69" fmla="*/ 81 h 216"/>
                <a:gd name="T70" fmla="*/ 14 w 23"/>
                <a:gd name="T71" fmla="*/ 84 h 216"/>
                <a:gd name="T72" fmla="*/ 8 w 23"/>
                <a:gd name="T73" fmla="*/ 88 h 216"/>
                <a:gd name="T74" fmla="*/ 14 w 23"/>
                <a:gd name="T75" fmla="*/ 133 h 216"/>
                <a:gd name="T76" fmla="*/ 14 w 23"/>
                <a:gd name="T77" fmla="*/ 125 h 216"/>
                <a:gd name="T78" fmla="*/ 12 w 23"/>
                <a:gd name="T79" fmla="*/ 122 h 216"/>
                <a:gd name="T80" fmla="*/ 13 w 23"/>
                <a:gd name="T81" fmla="*/ 113 h 216"/>
                <a:gd name="T82" fmla="*/ 14 w 23"/>
                <a:gd name="T83" fmla="*/ 98 h 216"/>
                <a:gd name="T84" fmla="*/ 17 w 23"/>
                <a:gd name="T85" fmla="*/ 91 h 216"/>
                <a:gd name="T86" fmla="*/ 17 w 23"/>
                <a:gd name="T87" fmla="*/ 113 h 216"/>
                <a:gd name="T88" fmla="*/ 18 w 23"/>
                <a:gd name="T89" fmla="*/ 131 h 216"/>
                <a:gd name="T90" fmla="*/ 15 w 23"/>
                <a:gd name="T91" fmla="*/ 130 h 216"/>
                <a:gd name="T92" fmla="*/ 15 w 23"/>
                <a:gd name="T93" fmla="*/ 96 h 216"/>
                <a:gd name="T94" fmla="*/ 13 w 23"/>
                <a:gd name="T95" fmla="*/ 113 h 216"/>
                <a:gd name="T96" fmla="*/ 15 w 23"/>
                <a:gd name="T97" fmla="*/ 117 h 216"/>
                <a:gd name="T98" fmla="*/ 18 w 23"/>
                <a:gd name="T99" fmla="*/ 131 h 216"/>
                <a:gd name="T100" fmla="*/ 15 w 23"/>
                <a:gd name="T101" fmla="*/ 116 h 216"/>
                <a:gd name="T102" fmla="*/ 15 w 23"/>
                <a:gd name="T103" fmla="*/ 101 h 216"/>
                <a:gd name="T104" fmla="*/ 14 w 23"/>
                <a:gd name="T105" fmla="*/ 127 h 216"/>
                <a:gd name="T106" fmla="*/ 13 w 23"/>
                <a:gd name="T107" fmla="*/ 93 h 216"/>
                <a:gd name="T108" fmla="*/ 15 w 23"/>
                <a:gd name="T109" fmla="*/ 96 h 216"/>
                <a:gd name="T110" fmla="*/ 8 w 23"/>
                <a:gd name="T111" fmla="*/ 97 h 216"/>
                <a:gd name="T112" fmla="*/ 16 w 23"/>
                <a:gd name="T113" fmla="*/ 105 h 216"/>
                <a:gd name="T114" fmla="*/ 8 w 23"/>
                <a:gd name="T115" fmla="*/ 111 h 216"/>
                <a:gd name="T116" fmla="*/ 18 w 23"/>
                <a:gd name="T117" fmla="*/ 132 h 216"/>
                <a:gd name="T118" fmla="*/ 18 w 23"/>
                <a:gd name="T119" fmla="*/ 136 h 216"/>
                <a:gd name="T120" fmla="*/ 19 w 23"/>
                <a:gd name="T121" fmla="*/ 154 h 216"/>
                <a:gd name="T122" fmla="*/ 22 w 23"/>
                <a:gd name="T123" fmla="*/ 195 h 216"/>
                <a:gd name="T124" fmla="*/ 7 w 23"/>
                <a:gd name="T125" fmla="*/ 9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" h="216">
                  <a:moveTo>
                    <a:pt x="11" y="1"/>
                  </a:moveTo>
                  <a:cubicBezTo>
                    <a:pt x="11" y="1"/>
                    <a:pt x="11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1" y="2"/>
                    <a:pt x="11" y="1"/>
                  </a:cubicBezTo>
                  <a:close/>
                  <a:moveTo>
                    <a:pt x="0" y="19"/>
                  </a:moveTo>
                  <a:cubicBezTo>
                    <a:pt x="0" y="18"/>
                    <a:pt x="1" y="19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9"/>
                    <a:pt x="1" y="19"/>
                    <a:pt x="0" y="19"/>
                  </a:cubicBezTo>
                  <a:close/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lose/>
                  <a:moveTo>
                    <a:pt x="1" y="24"/>
                  </a:moveTo>
                  <a:cubicBezTo>
                    <a:pt x="0" y="23"/>
                    <a:pt x="1" y="24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4"/>
                    <a:pt x="1" y="24"/>
                  </a:cubicBezTo>
                  <a:close/>
                  <a:moveTo>
                    <a:pt x="1" y="27"/>
                  </a:move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0" y="28"/>
                    <a:pt x="1" y="28"/>
                    <a:pt x="1" y="27"/>
                  </a:cubicBezTo>
                  <a:close/>
                  <a:moveTo>
                    <a:pt x="1" y="33"/>
                  </a:moveTo>
                  <a:cubicBezTo>
                    <a:pt x="1" y="33"/>
                    <a:pt x="1" y="33"/>
                    <a:pt x="1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33"/>
                    <a:pt x="0" y="33"/>
                    <a:pt x="1" y="33"/>
                  </a:cubicBezTo>
                  <a:close/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1" y="34"/>
                    <a:pt x="1" y="34"/>
                    <a:pt x="0" y="34"/>
                  </a:cubicBezTo>
                  <a:close/>
                  <a:moveTo>
                    <a:pt x="2" y="36"/>
                  </a:move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6"/>
                  </a:cubicBezTo>
                  <a:close/>
                  <a:moveTo>
                    <a:pt x="4" y="40"/>
                  </a:moveTo>
                  <a:cubicBezTo>
                    <a:pt x="3" y="40"/>
                    <a:pt x="3" y="39"/>
                    <a:pt x="3" y="39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9"/>
                    <a:pt x="3" y="38"/>
                    <a:pt x="3" y="38"/>
                  </a:cubicBezTo>
                  <a:cubicBezTo>
                    <a:pt x="3" y="38"/>
                    <a:pt x="4" y="39"/>
                    <a:pt x="4" y="39"/>
                  </a:cubicBezTo>
                  <a:cubicBezTo>
                    <a:pt x="4" y="39"/>
                    <a:pt x="4" y="39"/>
                    <a:pt x="4" y="40"/>
                  </a:cubicBezTo>
                  <a:close/>
                  <a:moveTo>
                    <a:pt x="3" y="40"/>
                  </a:moveTo>
                  <a:cubicBezTo>
                    <a:pt x="3" y="40"/>
                    <a:pt x="3" y="40"/>
                    <a:pt x="2" y="41"/>
                  </a:cubicBezTo>
                  <a:cubicBezTo>
                    <a:pt x="2" y="40"/>
                    <a:pt x="3" y="40"/>
                    <a:pt x="2" y="40"/>
                  </a:cubicBezTo>
                  <a:cubicBezTo>
                    <a:pt x="3" y="40"/>
                    <a:pt x="3" y="40"/>
                    <a:pt x="3" y="40"/>
                  </a:cubicBezTo>
                  <a:close/>
                  <a:moveTo>
                    <a:pt x="3" y="42"/>
                  </a:moveTo>
                  <a:cubicBezTo>
                    <a:pt x="3" y="42"/>
                    <a:pt x="3" y="43"/>
                    <a:pt x="3" y="43"/>
                  </a:cubicBezTo>
                  <a:cubicBezTo>
                    <a:pt x="3" y="43"/>
                    <a:pt x="3" y="42"/>
                    <a:pt x="3" y="42"/>
                  </a:cubicBezTo>
                  <a:cubicBezTo>
                    <a:pt x="3" y="42"/>
                    <a:pt x="3" y="42"/>
                    <a:pt x="3" y="42"/>
                  </a:cubicBezTo>
                  <a:close/>
                  <a:moveTo>
                    <a:pt x="3" y="44"/>
                  </a:moveTo>
                  <a:cubicBezTo>
                    <a:pt x="3" y="45"/>
                    <a:pt x="3" y="44"/>
                    <a:pt x="3" y="44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4"/>
                    <a:pt x="3" y="44"/>
                    <a:pt x="3" y="44"/>
                  </a:cubicBezTo>
                  <a:close/>
                  <a:moveTo>
                    <a:pt x="2" y="45"/>
                  </a:moveTo>
                  <a:cubicBezTo>
                    <a:pt x="2" y="45"/>
                    <a:pt x="2" y="44"/>
                    <a:pt x="2" y="44"/>
                  </a:cubicBezTo>
                  <a:cubicBezTo>
                    <a:pt x="2" y="44"/>
                    <a:pt x="2" y="45"/>
                    <a:pt x="2" y="45"/>
                  </a:cubicBezTo>
                  <a:close/>
                  <a:moveTo>
                    <a:pt x="2" y="46"/>
                  </a:moveTo>
                  <a:cubicBezTo>
                    <a:pt x="2" y="46"/>
                    <a:pt x="2" y="45"/>
                    <a:pt x="2" y="45"/>
                  </a:cubicBezTo>
                  <a:cubicBezTo>
                    <a:pt x="2" y="45"/>
                    <a:pt x="2" y="46"/>
                    <a:pt x="2" y="46"/>
                  </a:cubicBezTo>
                  <a:close/>
                  <a:moveTo>
                    <a:pt x="9" y="46"/>
                  </a:moveTo>
                  <a:cubicBezTo>
                    <a:pt x="9" y="46"/>
                    <a:pt x="8" y="46"/>
                    <a:pt x="8" y="46"/>
                  </a:cubicBezTo>
                  <a:cubicBezTo>
                    <a:pt x="9" y="46"/>
                    <a:pt x="9" y="46"/>
                    <a:pt x="9" y="46"/>
                  </a:cubicBezTo>
                  <a:close/>
                  <a:moveTo>
                    <a:pt x="5" y="47"/>
                  </a:moveTo>
                  <a:cubicBezTo>
                    <a:pt x="5" y="47"/>
                    <a:pt x="5" y="47"/>
                    <a:pt x="5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lose/>
                  <a:moveTo>
                    <a:pt x="8" y="47"/>
                  </a:moveTo>
                  <a:cubicBezTo>
                    <a:pt x="8" y="46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lose/>
                  <a:moveTo>
                    <a:pt x="13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4" y="47"/>
                    <a:pt x="14" y="47"/>
                    <a:pt x="13" y="47"/>
                  </a:cubicBezTo>
                  <a:close/>
                  <a:moveTo>
                    <a:pt x="9" y="49"/>
                  </a:moveTo>
                  <a:cubicBezTo>
                    <a:pt x="9" y="49"/>
                    <a:pt x="9" y="49"/>
                    <a:pt x="9" y="49"/>
                  </a:cubicBezTo>
                  <a:cubicBezTo>
                    <a:pt x="9" y="49"/>
                    <a:pt x="9" y="49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lose/>
                  <a:moveTo>
                    <a:pt x="6" y="50"/>
                  </a:moveTo>
                  <a:cubicBezTo>
                    <a:pt x="6" y="49"/>
                    <a:pt x="6" y="49"/>
                    <a:pt x="6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49"/>
                    <a:pt x="6" y="50"/>
                    <a:pt x="6" y="50"/>
                  </a:cubicBezTo>
                  <a:cubicBezTo>
                    <a:pt x="6" y="50"/>
                    <a:pt x="6" y="50"/>
                    <a:pt x="6" y="51"/>
                  </a:cubicBezTo>
                  <a:cubicBezTo>
                    <a:pt x="6" y="50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lose/>
                  <a:moveTo>
                    <a:pt x="9" y="49"/>
                  </a:moveTo>
                  <a:cubicBezTo>
                    <a:pt x="10" y="49"/>
                    <a:pt x="9" y="49"/>
                    <a:pt x="9" y="50"/>
                  </a:cubicBezTo>
                  <a:cubicBezTo>
                    <a:pt x="9" y="50"/>
                    <a:pt x="9" y="49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lose/>
                  <a:moveTo>
                    <a:pt x="5" y="50"/>
                  </a:move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lose/>
                  <a:moveTo>
                    <a:pt x="9" y="50"/>
                  </a:moveTo>
                  <a:cubicBezTo>
                    <a:pt x="9" y="49"/>
                    <a:pt x="9" y="49"/>
                    <a:pt x="9" y="49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50"/>
                    <a:pt x="9" y="50"/>
                    <a:pt x="9" y="50"/>
                  </a:cubicBezTo>
                  <a:close/>
                  <a:moveTo>
                    <a:pt x="5" y="51"/>
                  </a:moveTo>
                  <a:cubicBezTo>
                    <a:pt x="5" y="51"/>
                    <a:pt x="5" y="50"/>
                    <a:pt x="5" y="50"/>
                  </a:cubicBezTo>
                  <a:cubicBezTo>
                    <a:pt x="6" y="50"/>
                    <a:pt x="6" y="51"/>
                    <a:pt x="5" y="51"/>
                  </a:cubicBezTo>
                  <a:close/>
                  <a:moveTo>
                    <a:pt x="15" y="50"/>
                  </a:move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0"/>
                    <a:pt x="15" y="50"/>
                  </a:cubicBezTo>
                  <a:close/>
                  <a:moveTo>
                    <a:pt x="9" y="51"/>
                  </a:moveTo>
                  <a:cubicBezTo>
                    <a:pt x="9" y="51"/>
                    <a:pt x="9" y="52"/>
                    <a:pt x="9" y="52"/>
                  </a:cubicBezTo>
                  <a:cubicBezTo>
                    <a:pt x="9" y="52"/>
                    <a:pt x="9" y="52"/>
                    <a:pt x="9" y="51"/>
                  </a:cubicBezTo>
                  <a:close/>
                  <a:moveTo>
                    <a:pt x="5" y="52"/>
                  </a:moveTo>
                  <a:cubicBezTo>
                    <a:pt x="5" y="52"/>
                    <a:pt x="5" y="52"/>
                    <a:pt x="5" y="51"/>
                  </a:cubicBezTo>
                  <a:cubicBezTo>
                    <a:pt x="5" y="51"/>
                    <a:pt x="5" y="51"/>
                    <a:pt x="5" y="51"/>
                  </a:cubicBezTo>
                  <a:lnTo>
                    <a:pt x="5" y="52"/>
                  </a:lnTo>
                  <a:close/>
                  <a:moveTo>
                    <a:pt x="3" y="51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2" y="52"/>
                    <a:pt x="2" y="51"/>
                    <a:pt x="3" y="51"/>
                  </a:cubicBezTo>
                  <a:close/>
                  <a:moveTo>
                    <a:pt x="15" y="52"/>
                  </a:moveTo>
                  <a:cubicBezTo>
                    <a:pt x="15" y="52"/>
                    <a:pt x="15" y="52"/>
                    <a:pt x="15" y="5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2"/>
                    <a:pt x="15" y="52"/>
                  </a:cubicBezTo>
                  <a:close/>
                  <a:moveTo>
                    <a:pt x="10" y="52"/>
                  </a:move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lose/>
                  <a:moveTo>
                    <a:pt x="7" y="52"/>
                  </a:moveTo>
                  <a:cubicBezTo>
                    <a:pt x="7" y="52"/>
                    <a:pt x="7" y="52"/>
                    <a:pt x="6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7" y="52"/>
                    <a:pt x="7" y="52"/>
                    <a:pt x="7" y="52"/>
                  </a:cubicBezTo>
                  <a:close/>
                  <a:moveTo>
                    <a:pt x="9" y="53"/>
                  </a:moveTo>
                  <a:cubicBezTo>
                    <a:pt x="9" y="53"/>
                    <a:pt x="9" y="53"/>
                    <a:pt x="9" y="52"/>
                  </a:cubicBezTo>
                  <a:cubicBezTo>
                    <a:pt x="9" y="52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lose/>
                  <a:moveTo>
                    <a:pt x="5" y="53"/>
                  </a:moveTo>
                  <a:cubicBezTo>
                    <a:pt x="5" y="53"/>
                    <a:pt x="5" y="53"/>
                    <a:pt x="5" y="54"/>
                  </a:cubicBezTo>
                  <a:cubicBezTo>
                    <a:pt x="5" y="54"/>
                    <a:pt x="5" y="53"/>
                    <a:pt x="5" y="53"/>
                  </a:cubicBezTo>
                  <a:close/>
                  <a:moveTo>
                    <a:pt x="7" y="53"/>
                  </a:move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lose/>
                  <a:moveTo>
                    <a:pt x="7" y="53"/>
                  </a:moveTo>
                  <a:cubicBezTo>
                    <a:pt x="7" y="53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3"/>
                  </a:cubicBezTo>
                  <a:close/>
                  <a:moveTo>
                    <a:pt x="10" y="55"/>
                  </a:moveTo>
                  <a:cubicBezTo>
                    <a:pt x="10" y="54"/>
                    <a:pt x="10" y="55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0" y="54"/>
                    <a:pt x="10" y="54"/>
                    <a:pt x="10" y="55"/>
                  </a:cubicBezTo>
                  <a:close/>
                  <a:moveTo>
                    <a:pt x="3" y="55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2" y="56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2" y="55"/>
                    <a:pt x="3" y="55"/>
                    <a:pt x="3" y="56"/>
                  </a:cubicBezTo>
                  <a:cubicBezTo>
                    <a:pt x="3" y="56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lose/>
                  <a:moveTo>
                    <a:pt x="10" y="55"/>
                  </a:move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6"/>
                  </a:cubicBezTo>
                  <a:cubicBezTo>
                    <a:pt x="10" y="55"/>
                    <a:pt x="10" y="55"/>
                    <a:pt x="10" y="55"/>
                  </a:cubicBezTo>
                  <a:close/>
                  <a:moveTo>
                    <a:pt x="13" y="55"/>
                  </a:moveTo>
                  <a:cubicBezTo>
                    <a:pt x="13" y="56"/>
                    <a:pt x="13" y="56"/>
                    <a:pt x="13" y="56"/>
                  </a:cubicBezTo>
                  <a:cubicBezTo>
                    <a:pt x="13" y="56"/>
                    <a:pt x="13" y="56"/>
                    <a:pt x="13" y="55"/>
                  </a:cubicBezTo>
                  <a:close/>
                  <a:moveTo>
                    <a:pt x="10" y="56"/>
                  </a:moveTo>
                  <a:cubicBezTo>
                    <a:pt x="10" y="56"/>
                    <a:pt x="10" y="57"/>
                    <a:pt x="10" y="57"/>
                  </a:cubicBezTo>
                  <a:cubicBezTo>
                    <a:pt x="10" y="57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lose/>
                  <a:moveTo>
                    <a:pt x="7" y="57"/>
                  </a:moveTo>
                  <a:cubicBezTo>
                    <a:pt x="7" y="57"/>
                    <a:pt x="7" y="56"/>
                    <a:pt x="7" y="56"/>
                  </a:cubicBezTo>
                  <a:cubicBezTo>
                    <a:pt x="7" y="56"/>
                    <a:pt x="7" y="57"/>
                    <a:pt x="7" y="57"/>
                  </a:cubicBezTo>
                  <a:cubicBezTo>
                    <a:pt x="7" y="57"/>
                    <a:pt x="7" y="57"/>
                    <a:pt x="7" y="57"/>
                  </a:cubicBezTo>
                  <a:close/>
                  <a:moveTo>
                    <a:pt x="5" y="56"/>
                  </a:moveTo>
                  <a:cubicBezTo>
                    <a:pt x="5" y="56"/>
                    <a:pt x="5" y="57"/>
                    <a:pt x="5" y="57"/>
                  </a:cubicBezTo>
                  <a:cubicBezTo>
                    <a:pt x="5" y="57"/>
                    <a:pt x="5" y="57"/>
                    <a:pt x="5" y="56"/>
                  </a:cubicBezTo>
                  <a:close/>
                  <a:moveTo>
                    <a:pt x="9" y="57"/>
                  </a:moveTo>
                  <a:cubicBezTo>
                    <a:pt x="9" y="57"/>
                    <a:pt x="9" y="57"/>
                    <a:pt x="9" y="56"/>
                  </a:cubicBezTo>
                  <a:cubicBezTo>
                    <a:pt x="9" y="56"/>
                    <a:pt x="9" y="57"/>
                    <a:pt x="9" y="57"/>
                  </a:cubicBezTo>
                  <a:close/>
                  <a:moveTo>
                    <a:pt x="10" y="57"/>
                  </a:moveTo>
                  <a:cubicBezTo>
                    <a:pt x="10" y="57"/>
                    <a:pt x="10" y="56"/>
                    <a:pt x="10" y="56"/>
                  </a:cubicBezTo>
                  <a:cubicBezTo>
                    <a:pt x="10" y="56"/>
                    <a:pt x="10" y="56"/>
                    <a:pt x="11" y="57"/>
                  </a:cubicBezTo>
                  <a:cubicBezTo>
                    <a:pt x="10" y="57"/>
                    <a:pt x="10" y="57"/>
                    <a:pt x="10" y="57"/>
                  </a:cubicBezTo>
                  <a:close/>
                  <a:moveTo>
                    <a:pt x="9" y="5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7"/>
                    <a:pt x="9" y="56"/>
                    <a:pt x="9" y="56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9" y="57"/>
                    <a:pt x="9" y="57"/>
                    <a:pt x="9" y="58"/>
                  </a:cubicBezTo>
                  <a:cubicBezTo>
                    <a:pt x="9" y="57"/>
                    <a:pt x="9" y="57"/>
                    <a:pt x="9" y="57"/>
                  </a:cubicBezTo>
                  <a:close/>
                  <a:moveTo>
                    <a:pt x="12" y="57"/>
                  </a:moveTo>
                  <a:cubicBezTo>
                    <a:pt x="12" y="57"/>
                    <a:pt x="12" y="57"/>
                    <a:pt x="12" y="57"/>
                  </a:cubicBezTo>
                  <a:cubicBezTo>
                    <a:pt x="12" y="57"/>
                    <a:pt x="12" y="57"/>
                    <a:pt x="12" y="57"/>
                  </a:cubicBezTo>
                  <a:close/>
                  <a:moveTo>
                    <a:pt x="7" y="57"/>
                  </a:moveTo>
                  <a:cubicBezTo>
                    <a:pt x="7" y="57"/>
                    <a:pt x="8" y="58"/>
                    <a:pt x="8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7" y="58"/>
                    <a:pt x="7" y="57"/>
                    <a:pt x="7" y="57"/>
                  </a:cubicBezTo>
                  <a:close/>
                  <a:moveTo>
                    <a:pt x="10" y="59"/>
                  </a:moveTo>
                  <a:cubicBezTo>
                    <a:pt x="10" y="59"/>
                    <a:pt x="10" y="58"/>
                    <a:pt x="10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58"/>
                    <a:pt x="10" y="59"/>
                    <a:pt x="10" y="59"/>
                  </a:cubicBezTo>
                  <a:close/>
                  <a:moveTo>
                    <a:pt x="5" y="58"/>
                  </a:moveTo>
                  <a:cubicBezTo>
                    <a:pt x="5" y="58"/>
                    <a:pt x="5" y="58"/>
                    <a:pt x="5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59"/>
                    <a:pt x="5" y="58"/>
                    <a:pt x="5" y="59"/>
                  </a:cubicBezTo>
                  <a:cubicBezTo>
                    <a:pt x="5" y="59"/>
                    <a:pt x="5" y="58"/>
                    <a:pt x="5" y="58"/>
                  </a:cubicBezTo>
                  <a:close/>
                  <a:moveTo>
                    <a:pt x="9" y="58"/>
                  </a:moveTo>
                  <a:cubicBezTo>
                    <a:pt x="9" y="59"/>
                    <a:pt x="9" y="59"/>
                    <a:pt x="9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8"/>
                    <a:pt x="9" y="58"/>
                    <a:pt x="9" y="58"/>
                  </a:cubicBezTo>
                  <a:close/>
                  <a:moveTo>
                    <a:pt x="9" y="59"/>
                  </a:moveTo>
                  <a:cubicBezTo>
                    <a:pt x="9" y="59"/>
                    <a:pt x="9" y="59"/>
                    <a:pt x="9" y="60"/>
                  </a:cubicBezTo>
                  <a:cubicBezTo>
                    <a:pt x="9" y="60"/>
                    <a:pt x="9" y="59"/>
                    <a:pt x="9" y="59"/>
                  </a:cubicBezTo>
                  <a:close/>
                  <a:moveTo>
                    <a:pt x="4" y="59"/>
                  </a:moveTo>
                  <a:cubicBezTo>
                    <a:pt x="4" y="59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3" y="60"/>
                    <a:pt x="4" y="59"/>
                    <a:pt x="4" y="59"/>
                  </a:cubicBezTo>
                  <a:close/>
                  <a:moveTo>
                    <a:pt x="7" y="60"/>
                  </a:move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7" y="59"/>
                    <a:pt x="8" y="59"/>
                  </a:cubicBezTo>
                  <a:cubicBezTo>
                    <a:pt x="8" y="59"/>
                    <a:pt x="8" y="60"/>
                    <a:pt x="7" y="60"/>
                  </a:cubicBezTo>
                  <a:close/>
                  <a:moveTo>
                    <a:pt x="10" y="60"/>
                  </a:moveTo>
                  <a:cubicBezTo>
                    <a:pt x="10" y="60"/>
                    <a:pt x="10" y="60"/>
                    <a:pt x="10" y="59"/>
                  </a:cubicBezTo>
                  <a:cubicBezTo>
                    <a:pt x="10" y="59"/>
                    <a:pt x="10" y="60"/>
                    <a:pt x="10" y="60"/>
                  </a:cubicBezTo>
                  <a:close/>
                  <a:moveTo>
                    <a:pt x="5" y="60"/>
                  </a:moveTo>
                  <a:cubicBezTo>
                    <a:pt x="5" y="59"/>
                    <a:pt x="5" y="60"/>
                    <a:pt x="5" y="60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5" y="60"/>
                    <a:pt x="5" y="60"/>
                    <a:pt x="5" y="60"/>
                  </a:cubicBezTo>
                  <a:close/>
                  <a:moveTo>
                    <a:pt x="7" y="61"/>
                  </a:moveTo>
                  <a:cubicBezTo>
                    <a:pt x="7" y="60"/>
                    <a:pt x="7" y="60"/>
                    <a:pt x="7" y="60"/>
                  </a:cubicBezTo>
                  <a:cubicBezTo>
                    <a:pt x="7" y="60"/>
                    <a:pt x="7" y="61"/>
                    <a:pt x="7" y="61"/>
                  </a:cubicBezTo>
                  <a:close/>
                  <a:moveTo>
                    <a:pt x="9" y="60"/>
                  </a:moveTo>
                  <a:cubicBezTo>
                    <a:pt x="9" y="60"/>
                    <a:pt x="9" y="61"/>
                    <a:pt x="9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9" y="62"/>
                    <a:pt x="9" y="61"/>
                    <a:pt x="9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9" y="61"/>
                    <a:pt x="9" y="60"/>
                    <a:pt x="9" y="60"/>
                  </a:cubicBezTo>
                  <a:close/>
                  <a:moveTo>
                    <a:pt x="12" y="61"/>
                  </a:moveTo>
                  <a:cubicBezTo>
                    <a:pt x="12" y="60"/>
                    <a:pt x="12" y="61"/>
                    <a:pt x="12" y="60"/>
                  </a:cubicBezTo>
                  <a:cubicBezTo>
                    <a:pt x="12" y="60"/>
                    <a:pt x="12" y="60"/>
                    <a:pt x="13" y="61"/>
                  </a:cubicBezTo>
                  <a:cubicBezTo>
                    <a:pt x="13" y="61"/>
                    <a:pt x="12" y="61"/>
                    <a:pt x="12" y="61"/>
                  </a:cubicBezTo>
                  <a:close/>
                  <a:moveTo>
                    <a:pt x="6" y="61"/>
                  </a:moveTo>
                  <a:cubicBezTo>
                    <a:pt x="6" y="61"/>
                    <a:pt x="6" y="61"/>
                    <a:pt x="6" y="61"/>
                  </a:cubicBezTo>
                  <a:cubicBezTo>
                    <a:pt x="6" y="61"/>
                    <a:pt x="6" y="61"/>
                    <a:pt x="6" y="62"/>
                  </a:cubicBezTo>
                  <a:cubicBezTo>
                    <a:pt x="6" y="62"/>
                    <a:pt x="6" y="61"/>
                    <a:pt x="6" y="61"/>
                  </a:cubicBezTo>
                  <a:close/>
                  <a:moveTo>
                    <a:pt x="15" y="60"/>
                  </a:move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2"/>
                    <a:pt x="15" y="62"/>
                  </a:cubicBezTo>
                  <a:cubicBezTo>
                    <a:pt x="15" y="62"/>
                    <a:pt x="15" y="61"/>
                    <a:pt x="15" y="62"/>
                  </a:cubicBezTo>
                  <a:cubicBezTo>
                    <a:pt x="15" y="61"/>
                    <a:pt x="15" y="61"/>
                    <a:pt x="15" y="60"/>
                  </a:cubicBezTo>
                  <a:close/>
                  <a:moveTo>
                    <a:pt x="8" y="62"/>
                  </a:moveTo>
                  <a:cubicBezTo>
                    <a:pt x="8" y="62"/>
                    <a:pt x="8" y="62"/>
                    <a:pt x="8" y="62"/>
                  </a:cubicBezTo>
                  <a:cubicBezTo>
                    <a:pt x="8" y="62"/>
                    <a:pt x="8" y="62"/>
                    <a:pt x="8" y="61"/>
                  </a:cubicBezTo>
                  <a:cubicBezTo>
                    <a:pt x="8" y="61"/>
                    <a:pt x="7" y="62"/>
                    <a:pt x="8" y="62"/>
                  </a:cubicBezTo>
                  <a:close/>
                  <a:moveTo>
                    <a:pt x="7" y="61"/>
                  </a:moveTo>
                  <a:cubicBezTo>
                    <a:pt x="7" y="61"/>
                    <a:pt x="7" y="61"/>
                    <a:pt x="7" y="61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7" y="62"/>
                    <a:pt x="7" y="61"/>
                  </a:cubicBezTo>
                  <a:close/>
                  <a:moveTo>
                    <a:pt x="7" y="62"/>
                  </a:move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7" y="62"/>
                    <a:pt x="7" y="63"/>
                  </a:cubicBezTo>
                  <a:cubicBezTo>
                    <a:pt x="7" y="63"/>
                    <a:pt x="7" y="62"/>
                    <a:pt x="7" y="62"/>
                  </a:cubicBezTo>
                  <a:cubicBezTo>
                    <a:pt x="7" y="62"/>
                    <a:pt x="7" y="62"/>
                    <a:pt x="7" y="62"/>
                  </a:cubicBezTo>
                  <a:close/>
                  <a:moveTo>
                    <a:pt x="9" y="62"/>
                  </a:moveTo>
                  <a:cubicBezTo>
                    <a:pt x="9" y="62"/>
                    <a:pt x="9" y="63"/>
                    <a:pt x="9" y="63"/>
                  </a:cubicBezTo>
                  <a:cubicBezTo>
                    <a:pt x="9" y="63"/>
                    <a:pt x="9" y="63"/>
                    <a:pt x="9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9" y="63"/>
                    <a:pt x="9" y="63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lose/>
                  <a:moveTo>
                    <a:pt x="15" y="63"/>
                  </a:moveTo>
                  <a:cubicBezTo>
                    <a:pt x="15" y="63"/>
                    <a:pt x="15" y="62"/>
                    <a:pt x="15" y="62"/>
                  </a:cubicBezTo>
                  <a:cubicBezTo>
                    <a:pt x="15" y="62"/>
                    <a:pt x="15" y="63"/>
                    <a:pt x="15" y="63"/>
                  </a:cubicBezTo>
                  <a:close/>
                  <a:moveTo>
                    <a:pt x="8" y="63"/>
                  </a:moveTo>
                  <a:cubicBezTo>
                    <a:pt x="8" y="63"/>
                    <a:pt x="8" y="63"/>
                    <a:pt x="8" y="63"/>
                  </a:cubicBezTo>
                  <a:cubicBezTo>
                    <a:pt x="8" y="64"/>
                    <a:pt x="7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lose/>
                  <a:moveTo>
                    <a:pt x="8" y="64"/>
                  </a:moveTo>
                  <a:cubicBezTo>
                    <a:pt x="8" y="64"/>
                    <a:pt x="8" y="64"/>
                    <a:pt x="8" y="63"/>
                  </a:cubicBezTo>
                  <a:cubicBezTo>
                    <a:pt x="8" y="63"/>
                    <a:pt x="8" y="64"/>
                    <a:pt x="8" y="64"/>
                  </a:cubicBezTo>
                  <a:close/>
                  <a:moveTo>
                    <a:pt x="11" y="64"/>
                  </a:moveTo>
                  <a:cubicBezTo>
                    <a:pt x="11" y="63"/>
                    <a:pt x="11" y="64"/>
                    <a:pt x="11" y="63"/>
                  </a:cubicBezTo>
                  <a:cubicBezTo>
                    <a:pt x="11" y="63"/>
                    <a:pt x="11" y="64"/>
                    <a:pt x="11" y="64"/>
                  </a:cubicBezTo>
                  <a:cubicBezTo>
                    <a:pt x="11" y="64"/>
                    <a:pt x="11" y="64"/>
                    <a:pt x="11" y="65"/>
                  </a:cubicBezTo>
                  <a:cubicBezTo>
                    <a:pt x="11" y="65"/>
                    <a:pt x="11" y="64"/>
                    <a:pt x="11" y="64"/>
                  </a:cubicBezTo>
                  <a:close/>
                  <a:moveTo>
                    <a:pt x="15" y="63"/>
                  </a:moveTo>
                  <a:cubicBezTo>
                    <a:pt x="15" y="63"/>
                    <a:pt x="15" y="63"/>
                    <a:pt x="15" y="63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15" y="64"/>
                    <a:pt x="15" y="63"/>
                  </a:cubicBezTo>
                  <a:close/>
                  <a:moveTo>
                    <a:pt x="7" y="64"/>
                  </a:moveTo>
                  <a:cubicBezTo>
                    <a:pt x="7" y="64"/>
                    <a:pt x="7" y="65"/>
                    <a:pt x="7" y="66"/>
                  </a:cubicBezTo>
                  <a:cubicBezTo>
                    <a:pt x="7" y="65"/>
                    <a:pt x="7" y="65"/>
                    <a:pt x="7" y="64"/>
                  </a:cubicBezTo>
                  <a:close/>
                  <a:moveTo>
                    <a:pt x="3" y="65"/>
                  </a:moveTo>
                  <a:cubicBezTo>
                    <a:pt x="3" y="65"/>
                    <a:pt x="3" y="65"/>
                    <a:pt x="3" y="64"/>
                  </a:cubicBezTo>
                  <a:cubicBezTo>
                    <a:pt x="3" y="64"/>
                    <a:pt x="3" y="65"/>
                    <a:pt x="3" y="65"/>
                  </a:cubicBezTo>
                  <a:close/>
                  <a:moveTo>
                    <a:pt x="10" y="65"/>
                  </a:moveTo>
                  <a:cubicBezTo>
                    <a:pt x="10" y="64"/>
                    <a:pt x="10" y="64"/>
                    <a:pt x="10" y="64"/>
                  </a:cubicBezTo>
                  <a:cubicBezTo>
                    <a:pt x="11" y="64"/>
                    <a:pt x="11" y="65"/>
                    <a:pt x="10" y="65"/>
                  </a:cubicBezTo>
                  <a:close/>
                  <a:moveTo>
                    <a:pt x="15" y="64"/>
                  </a:move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15" y="64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4"/>
                    <a:pt x="15" y="64"/>
                    <a:pt x="15" y="64"/>
                  </a:cubicBezTo>
                  <a:close/>
                  <a:moveTo>
                    <a:pt x="15" y="65"/>
                  </a:move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6"/>
                    <a:pt x="15" y="66"/>
                  </a:cubicBezTo>
                  <a:cubicBezTo>
                    <a:pt x="15" y="66"/>
                    <a:pt x="15" y="65"/>
                    <a:pt x="15" y="65"/>
                  </a:cubicBezTo>
                  <a:close/>
                  <a:moveTo>
                    <a:pt x="7" y="66"/>
                  </a:moveTo>
                  <a:cubicBezTo>
                    <a:pt x="7" y="66"/>
                    <a:pt x="7" y="66"/>
                    <a:pt x="7" y="65"/>
                  </a:cubicBezTo>
                  <a:cubicBezTo>
                    <a:pt x="8" y="65"/>
                    <a:pt x="7" y="66"/>
                    <a:pt x="8" y="66"/>
                  </a:cubicBezTo>
                  <a:lnTo>
                    <a:pt x="7" y="66"/>
                  </a:lnTo>
                  <a:close/>
                  <a:moveTo>
                    <a:pt x="15" y="65"/>
                  </a:move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lose/>
                  <a:moveTo>
                    <a:pt x="8" y="67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7"/>
                    <a:pt x="8" y="67"/>
                  </a:cubicBezTo>
                  <a:close/>
                  <a:moveTo>
                    <a:pt x="9" y="67"/>
                  </a:moveTo>
                  <a:cubicBezTo>
                    <a:pt x="9" y="67"/>
                    <a:pt x="9" y="67"/>
                    <a:pt x="9" y="67"/>
                  </a:cubicBezTo>
                  <a:cubicBezTo>
                    <a:pt x="9" y="67"/>
                    <a:pt x="9" y="66"/>
                    <a:pt x="9" y="66"/>
                  </a:cubicBezTo>
                  <a:cubicBezTo>
                    <a:pt x="9" y="67"/>
                    <a:pt x="9" y="66"/>
                    <a:pt x="9" y="66"/>
                  </a:cubicBezTo>
                  <a:cubicBezTo>
                    <a:pt x="9" y="67"/>
                    <a:pt x="10" y="67"/>
                    <a:pt x="10" y="68"/>
                  </a:cubicBezTo>
                  <a:cubicBezTo>
                    <a:pt x="10" y="68"/>
                    <a:pt x="9" y="68"/>
                    <a:pt x="9" y="68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67"/>
                    <a:pt x="9" y="67"/>
                    <a:pt x="9" y="67"/>
                  </a:cubicBezTo>
                  <a:close/>
                  <a:moveTo>
                    <a:pt x="15" y="66"/>
                  </a:moveTo>
                  <a:cubicBezTo>
                    <a:pt x="15" y="66"/>
                    <a:pt x="15" y="66"/>
                    <a:pt x="16" y="66"/>
                  </a:cubicBezTo>
                  <a:cubicBezTo>
                    <a:pt x="16" y="67"/>
                    <a:pt x="15" y="66"/>
                    <a:pt x="15" y="66"/>
                  </a:cubicBezTo>
                  <a:close/>
                  <a:moveTo>
                    <a:pt x="13" y="67"/>
                  </a:moveTo>
                  <a:cubicBezTo>
                    <a:pt x="13" y="67"/>
                    <a:pt x="14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4" y="67"/>
                    <a:pt x="14" y="67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7"/>
                  </a:cubicBezTo>
                  <a:cubicBezTo>
                    <a:pt x="14" y="68"/>
                    <a:pt x="14" y="68"/>
                    <a:pt x="13" y="68"/>
                  </a:cubicBezTo>
                  <a:cubicBezTo>
                    <a:pt x="13" y="67"/>
                    <a:pt x="13" y="67"/>
                    <a:pt x="13" y="66"/>
                  </a:cubicBezTo>
                  <a:cubicBezTo>
                    <a:pt x="14" y="66"/>
                    <a:pt x="13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3" y="67"/>
                    <a:pt x="14" y="67"/>
                    <a:pt x="13" y="67"/>
                  </a:cubicBezTo>
                  <a:cubicBezTo>
                    <a:pt x="13" y="67"/>
                    <a:pt x="13" y="67"/>
                    <a:pt x="13" y="67"/>
                  </a:cubicBezTo>
                  <a:close/>
                  <a:moveTo>
                    <a:pt x="15" y="67"/>
                  </a:move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6"/>
                  </a:cubicBezTo>
                  <a:cubicBezTo>
                    <a:pt x="15" y="67"/>
                    <a:pt x="15" y="66"/>
                    <a:pt x="15" y="66"/>
                  </a:cubicBezTo>
                  <a:cubicBezTo>
                    <a:pt x="15" y="66"/>
                    <a:pt x="15" y="66"/>
                    <a:pt x="15" y="67"/>
                  </a:cubicBezTo>
                  <a:cubicBezTo>
                    <a:pt x="15" y="67"/>
                    <a:pt x="15" y="67"/>
                    <a:pt x="15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68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lose/>
                  <a:moveTo>
                    <a:pt x="16" y="67"/>
                  </a:moveTo>
                  <a:cubicBezTo>
                    <a:pt x="16" y="67"/>
                    <a:pt x="16" y="67"/>
                    <a:pt x="16" y="68"/>
                  </a:cubicBezTo>
                  <a:cubicBezTo>
                    <a:pt x="15" y="67"/>
                    <a:pt x="16" y="67"/>
                    <a:pt x="15" y="67"/>
                  </a:cubicBezTo>
                  <a:cubicBezTo>
                    <a:pt x="15" y="67"/>
                    <a:pt x="16" y="67"/>
                    <a:pt x="16" y="67"/>
                  </a:cubicBezTo>
                  <a:close/>
                  <a:moveTo>
                    <a:pt x="7" y="68"/>
                  </a:moveTo>
                  <a:cubicBezTo>
                    <a:pt x="7" y="67"/>
                    <a:pt x="7" y="67"/>
                    <a:pt x="7" y="67"/>
                  </a:cubicBezTo>
                  <a:cubicBezTo>
                    <a:pt x="7" y="67"/>
                    <a:pt x="7" y="67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close/>
                  <a:moveTo>
                    <a:pt x="3" y="68"/>
                  </a:move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lose/>
                  <a:moveTo>
                    <a:pt x="8" y="69"/>
                  </a:moveTo>
                  <a:cubicBezTo>
                    <a:pt x="8" y="69"/>
                    <a:pt x="8" y="69"/>
                    <a:pt x="7" y="69"/>
                  </a:cubicBezTo>
                  <a:cubicBezTo>
                    <a:pt x="7" y="69"/>
                    <a:pt x="8" y="68"/>
                    <a:pt x="8" y="68"/>
                  </a:cubicBezTo>
                  <a:cubicBezTo>
                    <a:pt x="8" y="68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lose/>
                  <a:moveTo>
                    <a:pt x="13" y="68"/>
                  </a:moveTo>
                  <a:cubicBezTo>
                    <a:pt x="13" y="68"/>
                    <a:pt x="14" y="68"/>
                    <a:pt x="14" y="68"/>
                  </a:cubicBezTo>
                  <a:cubicBezTo>
                    <a:pt x="14" y="68"/>
                    <a:pt x="14" y="70"/>
                    <a:pt x="14" y="70"/>
                  </a:cubicBezTo>
                  <a:cubicBezTo>
                    <a:pt x="14" y="70"/>
                    <a:pt x="14" y="69"/>
                    <a:pt x="14" y="68"/>
                  </a:cubicBezTo>
                  <a:cubicBezTo>
                    <a:pt x="14" y="68"/>
                    <a:pt x="14" y="69"/>
                    <a:pt x="13" y="68"/>
                  </a:cubicBezTo>
                  <a:cubicBezTo>
                    <a:pt x="13" y="68"/>
                    <a:pt x="13" y="68"/>
                    <a:pt x="13" y="68"/>
                  </a:cubicBezTo>
                  <a:close/>
                  <a:moveTo>
                    <a:pt x="14" y="69"/>
                  </a:moveTo>
                  <a:cubicBezTo>
                    <a:pt x="14" y="69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9"/>
                    <a:pt x="14" y="69"/>
                  </a:cubicBezTo>
                  <a:close/>
                  <a:moveTo>
                    <a:pt x="9" y="68"/>
                  </a:moveTo>
                  <a:cubicBezTo>
                    <a:pt x="9" y="68"/>
                    <a:pt x="9" y="69"/>
                    <a:pt x="9" y="69"/>
                  </a:cubicBezTo>
                  <a:cubicBezTo>
                    <a:pt x="9" y="69"/>
                    <a:pt x="9" y="69"/>
                    <a:pt x="9" y="68"/>
                  </a:cubicBezTo>
                  <a:close/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close/>
                  <a:moveTo>
                    <a:pt x="14" y="69"/>
                  </a:moveTo>
                  <a:cubicBezTo>
                    <a:pt x="14" y="69"/>
                    <a:pt x="14" y="69"/>
                    <a:pt x="14" y="70"/>
                  </a:cubicBezTo>
                  <a:cubicBezTo>
                    <a:pt x="14" y="69"/>
                    <a:pt x="14" y="69"/>
                    <a:pt x="14" y="69"/>
                  </a:cubicBezTo>
                  <a:close/>
                  <a:moveTo>
                    <a:pt x="8" y="71"/>
                  </a:moveTo>
                  <a:cubicBezTo>
                    <a:pt x="8" y="70"/>
                    <a:pt x="8" y="69"/>
                    <a:pt x="8" y="70"/>
                  </a:cubicBezTo>
                  <a:cubicBezTo>
                    <a:pt x="8" y="69"/>
                    <a:pt x="8" y="70"/>
                    <a:pt x="8" y="70"/>
                  </a:cubicBezTo>
                  <a:cubicBezTo>
                    <a:pt x="8" y="70"/>
                    <a:pt x="8" y="71"/>
                    <a:pt x="8" y="71"/>
                  </a:cubicBezTo>
                  <a:close/>
                  <a:moveTo>
                    <a:pt x="7" y="71"/>
                  </a:moveTo>
                  <a:cubicBezTo>
                    <a:pt x="7" y="71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1"/>
                  </a:cubicBezTo>
                  <a:close/>
                  <a:moveTo>
                    <a:pt x="12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12" y="70"/>
                    <a:pt x="12" y="70"/>
                    <a:pt x="12" y="70"/>
                  </a:cubicBezTo>
                  <a:close/>
                  <a:moveTo>
                    <a:pt x="8" y="70"/>
                  </a:moveTo>
                  <a:cubicBezTo>
                    <a:pt x="8" y="70"/>
                    <a:pt x="8" y="70"/>
                    <a:pt x="8" y="70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0"/>
                    <a:pt x="8" y="70"/>
                    <a:pt x="8" y="70"/>
                  </a:cubicBezTo>
                  <a:close/>
                  <a:moveTo>
                    <a:pt x="7" y="72"/>
                  </a:moveTo>
                  <a:cubicBezTo>
                    <a:pt x="7" y="71"/>
                    <a:pt x="7" y="72"/>
                    <a:pt x="7" y="72"/>
                  </a:cubicBezTo>
                  <a:cubicBezTo>
                    <a:pt x="7" y="72"/>
                    <a:pt x="7" y="73"/>
                    <a:pt x="7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3"/>
                    <a:pt x="7" y="74"/>
                    <a:pt x="7" y="75"/>
                  </a:cubicBezTo>
                  <a:cubicBezTo>
                    <a:pt x="7" y="75"/>
                    <a:pt x="7" y="74"/>
                    <a:pt x="7" y="74"/>
                  </a:cubicBezTo>
                  <a:cubicBezTo>
                    <a:pt x="7" y="74"/>
                    <a:pt x="7" y="73"/>
                    <a:pt x="7" y="73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72"/>
                    <a:pt x="7" y="71"/>
                    <a:pt x="7" y="71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1"/>
                    <a:pt x="7" y="71"/>
                    <a:pt x="7" y="72"/>
                  </a:cubicBezTo>
                  <a:close/>
                  <a:moveTo>
                    <a:pt x="15" y="71"/>
                  </a:move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5" y="71"/>
                    <a:pt x="15" y="71"/>
                  </a:cubicBezTo>
                  <a:close/>
                  <a:moveTo>
                    <a:pt x="10" y="71"/>
                  </a:move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1"/>
                  </a:cubicBezTo>
                  <a:close/>
                  <a:moveTo>
                    <a:pt x="16" y="72"/>
                  </a:moveTo>
                  <a:cubicBezTo>
                    <a:pt x="16" y="72"/>
                    <a:pt x="16" y="71"/>
                    <a:pt x="16" y="72"/>
                  </a:cubicBezTo>
                  <a:cubicBezTo>
                    <a:pt x="16" y="72"/>
                    <a:pt x="16" y="71"/>
                    <a:pt x="16" y="71"/>
                  </a:cubicBezTo>
                  <a:cubicBezTo>
                    <a:pt x="16" y="72"/>
                    <a:pt x="16" y="71"/>
                    <a:pt x="16" y="72"/>
                  </a:cubicBezTo>
                  <a:close/>
                  <a:moveTo>
                    <a:pt x="12" y="72"/>
                  </a:moveTo>
                  <a:cubicBezTo>
                    <a:pt x="12" y="72"/>
                    <a:pt x="12" y="72"/>
                    <a:pt x="12" y="72"/>
                  </a:cubicBezTo>
                  <a:cubicBezTo>
                    <a:pt x="12" y="72"/>
                    <a:pt x="12" y="73"/>
                    <a:pt x="12" y="73"/>
                  </a:cubicBezTo>
                  <a:cubicBezTo>
                    <a:pt x="12" y="73"/>
                    <a:pt x="12" y="72"/>
                    <a:pt x="12" y="72"/>
                  </a:cubicBezTo>
                  <a:close/>
                  <a:moveTo>
                    <a:pt x="16" y="72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16" y="72"/>
                    <a:pt x="16" y="72"/>
                    <a:pt x="16" y="72"/>
                  </a:cubicBezTo>
                  <a:close/>
                  <a:moveTo>
                    <a:pt x="11" y="73"/>
                  </a:moveTo>
                  <a:cubicBezTo>
                    <a:pt x="11" y="73"/>
                    <a:pt x="11" y="73"/>
                    <a:pt x="11" y="73"/>
                  </a:cubicBezTo>
                  <a:cubicBezTo>
                    <a:pt x="11" y="73"/>
                    <a:pt x="11" y="73"/>
                    <a:pt x="11" y="73"/>
                  </a:cubicBezTo>
                  <a:close/>
                  <a:moveTo>
                    <a:pt x="16" y="74"/>
                  </a:moveTo>
                  <a:cubicBezTo>
                    <a:pt x="16" y="74"/>
                    <a:pt x="16" y="74"/>
                    <a:pt x="16" y="74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73"/>
                    <a:pt x="16" y="73"/>
                    <a:pt x="16" y="74"/>
                  </a:cubicBezTo>
                  <a:close/>
                  <a:moveTo>
                    <a:pt x="4" y="74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4"/>
                    <a:pt x="4" y="74"/>
                    <a:pt x="4" y="74"/>
                  </a:cubicBezTo>
                  <a:close/>
                  <a:moveTo>
                    <a:pt x="8" y="75"/>
                  </a:moveTo>
                  <a:cubicBezTo>
                    <a:pt x="8" y="74"/>
                    <a:pt x="8" y="74"/>
                    <a:pt x="8" y="74"/>
                  </a:cubicBezTo>
                  <a:cubicBezTo>
                    <a:pt x="8" y="74"/>
                    <a:pt x="8" y="75"/>
                    <a:pt x="8" y="75"/>
                  </a:cubicBezTo>
                  <a:close/>
                  <a:moveTo>
                    <a:pt x="7" y="75"/>
                  </a:moveTo>
                  <a:cubicBezTo>
                    <a:pt x="7" y="75"/>
                    <a:pt x="7" y="75"/>
                    <a:pt x="7" y="75"/>
                  </a:cubicBezTo>
                  <a:cubicBezTo>
                    <a:pt x="7" y="75"/>
                    <a:pt x="7" y="76"/>
                    <a:pt x="7" y="76"/>
                  </a:cubicBezTo>
                  <a:cubicBezTo>
                    <a:pt x="7" y="76"/>
                    <a:pt x="7" y="77"/>
                    <a:pt x="7" y="76"/>
                  </a:cubicBezTo>
                  <a:cubicBezTo>
                    <a:pt x="7" y="76"/>
                    <a:pt x="7" y="77"/>
                    <a:pt x="7" y="77"/>
                  </a:cubicBezTo>
                  <a:cubicBezTo>
                    <a:pt x="7" y="76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lose/>
                  <a:moveTo>
                    <a:pt x="13" y="75"/>
                  </a:moveTo>
                  <a:cubicBezTo>
                    <a:pt x="13" y="75"/>
                    <a:pt x="13" y="75"/>
                    <a:pt x="13" y="75"/>
                  </a:cubicBezTo>
                  <a:cubicBezTo>
                    <a:pt x="13" y="75"/>
                    <a:pt x="13" y="76"/>
                    <a:pt x="13" y="76"/>
                  </a:cubicBezTo>
                  <a:cubicBezTo>
                    <a:pt x="12" y="76"/>
                    <a:pt x="12" y="75"/>
                    <a:pt x="13" y="75"/>
                  </a:cubicBezTo>
                  <a:close/>
                  <a:moveTo>
                    <a:pt x="11" y="76"/>
                  </a:moveTo>
                  <a:cubicBezTo>
                    <a:pt x="11" y="76"/>
                    <a:pt x="11" y="76"/>
                    <a:pt x="11" y="76"/>
                  </a:cubicBezTo>
                  <a:cubicBezTo>
                    <a:pt x="10" y="76"/>
                    <a:pt x="11" y="76"/>
                    <a:pt x="11" y="76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1" y="76"/>
                    <a:pt x="11" y="76"/>
                    <a:pt x="11" y="76"/>
                  </a:cubicBezTo>
                  <a:close/>
                  <a:moveTo>
                    <a:pt x="8" y="77"/>
                  </a:moveTo>
                  <a:cubicBezTo>
                    <a:pt x="7" y="77"/>
                    <a:pt x="7" y="76"/>
                    <a:pt x="7" y="76"/>
                  </a:cubicBezTo>
                  <a:cubicBezTo>
                    <a:pt x="8" y="76"/>
                    <a:pt x="8" y="77"/>
                    <a:pt x="8" y="77"/>
                  </a:cubicBezTo>
                  <a:close/>
                  <a:moveTo>
                    <a:pt x="13" y="77"/>
                  </a:moveTo>
                  <a:cubicBezTo>
                    <a:pt x="13" y="76"/>
                    <a:pt x="13" y="76"/>
                    <a:pt x="13" y="76"/>
                  </a:cubicBezTo>
                  <a:cubicBezTo>
                    <a:pt x="13" y="76"/>
                    <a:pt x="13" y="77"/>
                    <a:pt x="13" y="77"/>
                  </a:cubicBezTo>
                  <a:close/>
                  <a:moveTo>
                    <a:pt x="7" y="77"/>
                  </a:moveTo>
                  <a:cubicBezTo>
                    <a:pt x="7" y="77"/>
                    <a:pt x="7" y="77"/>
                    <a:pt x="7" y="78"/>
                  </a:cubicBezTo>
                  <a:cubicBezTo>
                    <a:pt x="7" y="77"/>
                    <a:pt x="7" y="77"/>
                    <a:pt x="7" y="77"/>
                  </a:cubicBezTo>
                  <a:close/>
                  <a:moveTo>
                    <a:pt x="11" y="77"/>
                  </a:moveTo>
                  <a:cubicBezTo>
                    <a:pt x="12" y="77"/>
                    <a:pt x="11" y="77"/>
                    <a:pt x="12" y="77"/>
                  </a:cubicBezTo>
                  <a:cubicBezTo>
                    <a:pt x="12" y="77"/>
                    <a:pt x="11" y="77"/>
                    <a:pt x="11" y="77"/>
                  </a:cubicBezTo>
                  <a:cubicBezTo>
                    <a:pt x="11" y="77"/>
                    <a:pt x="11" y="77"/>
                    <a:pt x="11" y="77"/>
                  </a:cubicBezTo>
                  <a:close/>
                  <a:moveTo>
                    <a:pt x="9" y="77"/>
                  </a:moveTo>
                  <a:cubicBezTo>
                    <a:pt x="9" y="77"/>
                    <a:pt x="9" y="78"/>
                    <a:pt x="9" y="78"/>
                  </a:cubicBezTo>
                  <a:cubicBezTo>
                    <a:pt x="9" y="78"/>
                    <a:pt x="9" y="78"/>
                    <a:pt x="9" y="77"/>
                  </a:cubicBezTo>
                  <a:close/>
                  <a:moveTo>
                    <a:pt x="8" y="7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lose/>
                  <a:moveTo>
                    <a:pt x="5" y="79"/>
                  </a:moveTo>
                  <a:cubicBezTo>
                    <a:pt x="5" y="79"/>
                    <a:pt x="5" y="78"/>
                    <a:pt x="5" y="78"/>
                  </a:cubicBezTo>
                  <a:cubicBezTo>
                    <a:pt x="5" y="78"/>
                    <a:pt x="5" y="78"/>
                    <a:pt x="5" y="79"/>
                  </a:cubicBezTo>
                  <a:close/>
                  <a:moveTo>
                    <a:pt x="13" y="78"/>
                  </a:moveTo>
                  <a:cubicBezTo>
                    <a:pt x="13" y="78"/>
                    <a:pt x="13" y="78"/>
                    <a:pt x="13" y="78"/>
                  </a:cubicBezTo>
                  <a:cubicBezTo>
                    <a:pt x="13" y="78"/>
                    <a:pt x="13" y="78"/>
                    <a:pt x="13" y="78"/>
                  </a:cubicBezTo>
                  <a:close/>
                  <a:moveTo>
                    <a:pt x="16" y="78"/>
                  </a:moveTo>
                  <a:cubicBezTo>
                    <a:pt x="16" y="78"/>
                    <a:pt x="16" y="78"/>
                    <a:pt x="16" y="78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6" y="78"/>
                    <a:pt x="16" y="78"/>
                    <a:pt x="16" y="78"/>
                  </a:cubicBezTo>
                  <a:close/>
                  <a:moveTo>
                    <a:pt x="11" y="79"/>
                  </a:moveTo>
                  <a:cubicBezTo>
                    <a:pt x="11" y="79"/>
                    <a:pt x="11" y="79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0"/>
                    <a:pt x="11" y="80"/>
                    <a:pt x="11" y="81"/>
                  </a:cubicBezTo>
                  <a:cubicBezTo>
                    <a:pt x="11" y="81"/>
                    <a:pt x="11" y="80"/>
                    <a:pt x="11" y="80"/>
                  </a:cubicBezTo>
                  <a:cubicBezTo>
                    <a:pt x="11" y="80"/>
                    <a:pt x="11" y="79"/>
                    <a:pt x="11" y="80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1" y="79"/>
                    <a:pt x="11" y="79"/>
                    <a:pt x="11" y="79"/>
                  </a:cubicBezTo>
                  <a:close/>
                  <a:moveTo>
                    <a:pt x="13" y="79"/>
                  </a:move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80"/>
                    <a:pt x="13" y="79"/>
                    <a:pt x="13" y="80"/>
                  </a:cubicBezTo>
                  <a:cubicBezTo>
                    <a:pt x="13" y="80"/>
                    <a:pt x="13" y="79"/>
                    <a:pt x="13" y="80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lose/>
                  <a:moveTo>
                    <a:pt x="12" y="80"/>
                  </a:moveTo>
                  <a:cubicBezTo>
                    <a:pt x="12" y="80"/>
                    <a:pt x="12" y="79"/>
                    <a:pt x="12" y="79"/>
                  </a:cubicBezTo>
                  <a:cubicBezTo>
                    <a:pt x="12" y="79"/>
                    <a:pt x="12" y="80"/>
                    <a:pt x="12" y="80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80"/>
                    <a:pt x="12" y="80"/>
                    <a:pt x="12" y="80"/>
                  </a:cubicBezTo>
                  <a:close/>
                  <a:moveTo>
                    <a:pt x="14" y="80"/>
                  </a:moveTo>
                  <a:cubicBezTo>
                    <a:pt x="14" y="80"/>
                    <a:pt x="14" y="80"/>
                    <a:pt x="14" y="80"/>
                  </a:cubicBezTo>
                  <a:cubicBezTo>
                    <a:pt x="15" y="80"/>
                    <a:pt x="14" y="80"/>
                    <a:pt x="14" y="80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4" y="80"/>
                    <a:pt x="14" y="81"/>
                    <a:pt x="14" y="81"/>
                  </a:cubicBezTo>
                  <a:cubicBezTo>
                    <a:pt x="14" y="81"/>
                    <a:pt x="14" y="80"/>
                    <a:pt x="14" y="80"/>
                  </a:cubicBezTo>
                  <a:close/>
                  <a:moveTo>
                    <a:pt x="8" y="80"/>
                  </a:moveTo>
                  <a:cubicBezTo>
                    <a:pt x="8" y="80"/>
                    <a:pt x="8" y="80"/>
                    <a:pt x="8" y="81"/>
                  </a:cubicBezTo>
                  <a:cubicBezTo>
                    <a:pt x="8" y="81"/>
                    <a:pt x="8" y="80"/>
                    <a:pt x="8" y="80"/>
                  </a:cubicBezTo>
                  <a:close/>
                  <a:moveTo>
                    <a:pt x="10" y="80"/>
                  </a:moveTo>
                  <a:cubicBezTo>
                    <a:pt x="10" y="80"/>
                    <a:pt x="10" y="81"/>
                    <a:pt x="10" y="81"/>
                  </a:cubicBezTo>
                  <a:cubicBezTo>
                    <a:pt x="10" y="81"/>
                    <a:pt x="10" y="80"/>
                    <a:pt x="10" y="80"/>
                  </a:cubicBezTo>
                  <a:close/>
                  <a:moveTo>
                    <a:pt x="12" y="80"/>
                  </a:moveTo>
                  <a:cubicBezTo>
                    <a:pt x="12" y="80"/>
                    <a:pt x="12" y="81"/>
                    <a:pt x="12" y="81"/>
                  </a:cubicBezTo>
                  <a:cubicBezTo>
                    <a:pt x="12" y="81"/>
                    <a:pt x="12" y="81"/>
                    <a:pt x="12" y="80"/>
                  </a:cubicBezTo>
                  <a:close/>
                  <a:moveTo>
                    <a:pt x="10" y="81"/>
                  </a:moveTo>
                  <a:cubicBezTo>
                    <a:pt x="10" y="81"/>
                    <a:pt x="10" y="81"/>
                    <a:pt x="11" y="81"/>
                  </a:cubicBezTo>
                  <a:cubicBezTo>
                    <a:pt x="10" y="82"/>
                    <a:pt x="11" y="82"/>
                    <a:pt x="10" y="82"/>
                  </a:cubicBezTo>
                  <a:cubicBezTo>
                    <a:pt x="11" y="82"/>
                    <a:pt x="11" y="82"/>
                    <a:pt x="11" y="83"/>
                  </a:cubicBezTo>
                  <a:cubicBezTo>
                    <a:pt x="11" y="83"/>
                    <a:pt x="11" y="83"/>
                    <a:pt x="10" y="83"/>
                  </a:cubicBezTo>
                  <a:cubicBezTo>
                    <a:pt x="10" y="82"/>
                    <a:pt x="10" y="82"/>
                    <a:pt x="10" y="81"/>
                  </a:cubicBezTo>
                  <a:close/>
                  <a:moveTo>
                    <a:pt x="16" y="81"/>
                  </a:moveTo>
                  <a:cubicBezTo>
                    <a:pt x="16" y="81"/>
                    <a:pt x="16" y="81"/>
                    <a:pt x="16" y="81"/>
                  </a:cubicBezTo>
                  <a:cubicBezTo>
                    <a:pt x="16" y="81"/>
                    <a:pt x="16" y="81"/>
                    <a:pt x="16" y="82"/>
                  </a:cubicBezTo>
                  <a:cubicBezTo>
                    <a:pt x="16" y="81"/>
                    <a:pt x="16" y="81"/>
                    <a:pt x="16" y="81"/>
                  </a:cubicBezTo>
                  <a:close/>
                  <a:moveTo>
                    <a:pt x="14" y="81"/>
                  </a:moveTo>
                  <a:cubicBezTo>
                    <a:pt x="14" y="81"/>
                    <a:pt x="14" y="81"/>
                    <a:pt x="15" y="81"/>
                  </a:cubicBezTo>
                  <a:cubicBezTo>
                    <a:pt x="15" y="81"/>
                    <a:pt x="15" y="81"/>
                    <a:pt x="14" y="81"/>
                  </a:cubicBezTo>
                  <a:close/>
                  <a:moveTo>
                    <a:pt x="17" y="83"/>
                  </a:moveTo>
                  <a:cubicBezTo>
                    <a:pt x="17" y="83"/>
                    <a:pt x="17" y="84"/>
                    <a:pt x="17" y="85"/>
                  </a:cubicBezTo>
                  <a:cubicBezTo>
                    <a:pt x="17" y="84"/>
                    <a:pt x="16" y="82"/>
                    <a:pt x="17" y="81"/>
                  </a:cubicBezTo>
                  <a:cubicBezTo>
                    <a:pt x="17" y="82"/>
                    <a:pt x="17" y="82"/>
                    <a:pt x="17" y="83"/>
                  </a:cubicBezTo>
                  <a:close/>
                  <a:moveTo>
                    <a:pt x="8" y="83"/>
                  </a:moveTo>
                  <a:cubicBezTo>
                    <a:pt x="8" y="83"/>
                    <a:pt x="8" y="83"/>
                    <a:pt x="8" y="83"/>
                  </a:cubicBezTo>
                  <a:cubicBezTo>
                    <a:pt x="8" y="83"/>
                    <a:pt x="8" y="83"/>
                    <a:pt x="8" y="83"/>
                  </a:cubicBezTo>
                  <a:close/>
                  <a:moveTo>
                    <a:pt x="14" y="83"/>
                  </a:moveTo>
                  <a:cubicBezTo>
                    <a:pt x="14" y="83"/>
                    <a:pt x="14" y="83"/>
                    <a:pt x="14" y="83"/>
                  </a:cubicBezTo>
                  <a:cubicBezTo>
                    <a:pt x="13" y="83"/>
                    <a:pt x="14" y="83"/>
                    <a:pt x="13" y="82"/>
                  </a:cubicBezTo>
                  <a:cubicBezTo>
                    <a:pt x="14" y="83"/>
                    <a:pt x="14" y="83"/>
                    <a:pt x="14" y="83"/>
                  </a:cubicBezTo>
                  <a:close/>
                  <a:moveTo>
                    <a:pt x="9" y="84"/>
                  </a:moveTo>
                  <a:cubicBezTo>
                    <a:pt x="9" y="83"/>
                    <a:pt x="9" y="83"/>
                    <a:pt x="9" y="83"/>
                  </a:cubicBezTo>
                  <a:cubicBezTo>
                    <a:pt x="10" y="83"/>
                    <a:pt x="10" y="84"/>
                    <a:pt x="10" y="85"/>
                  </a:cubicBezTo>
                  <a:cubicBezTo>
                    <a:pt x="10" y="85"/>
                    <a:pt x="10" y="84"/>
                    <a:pt x="9" y="84"/>
                  </a:cubicBezTo>
                  <a:close/>
                  <a:moveTo>
                    <a:pt x="9" y="84"/>
                  </a:moveTo>
                  <a:cubicBezTo>
                    <a:pt x="10" y="84"/>
                    <a:pt x="10" y="85"/>
                    <a:pt x="10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9" y="85"/>
                    <a:pt x="9" y="85"/>
                    <a:pt x="9" y="84"/>
                  </a:cubicBezTo>
                  <a:close/>
                  <a:moveTo>
                    <a:pt x="17" y="87"/>
                  </a:moveTo>
                  <a:cubicBezTo>
                    <a:pt x="17" y="87"/>
                    <a:pt x="17" y="86"/>
                    <a:pt x="17" y="87"/>
                  </a:cubicBezTo>
                  <a:close/>
                  <a:moveTo>
                    <a:pt x="13" y="87"/>
                  </a:moveTo>
                  <a:cubicBezTo>
                    <a:pt x="13" y="87"/>
                    <a:pt x="13" y="87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7"/>
                    <a:pt x="13" y="87"/>
                  </a:cubicBezTo>
                  <a:close/>
                  <a:moveTo>
                    <a:pt x="10" y="88"/>
                  </a:moveTo>
                  <a:cubicBezTo>
                    <a:pt x="10" y="88"/>
                    <a:pt x="10" y="88"/>
                    <a:pt x="10" y="87"/>
                  </a:cubicBezTo>
                  <a:cubicBezTo>
                    <a:pt x="11" y="87"/>
                    <a:pt x="10" y="88"/>
                    <a:pt x="10" y="88"/>
                  </a:cubicBezTo>
                  <a:close/>
                  <a:moveTo>
                    <a:pt x="14" y="87"/>
                  </a:moveTo>
                  <a:cubicBezTo>
                    <a:pt x="14" y="87"/>
                    <a:pt x="14" y="88"/>
                    <a:pt x="14" y="88"/>
                  </a:cubicBezTo>
                  <a:cubicBezTo>
                    <a:pt x="14" y="88"/>
                    <a:pt x="14" y="87"/>
                    <a:pt x="14" y="87"/>
                  </a:cubicBezTo>
                  <a:close/>
                  <a:moveTo>
                    <a:pt x="9" y="88"/>
                  </a:moveTo>
                  <a:cubicBezTo>
                    <a:pt x="9" y="88"/>
                    <a:pt x="9" y="88"/>
                    <a:pt x="9" y="88"/>
                  </a:cubicBezTo>
                  <a:cubicBezTo>
                    <a:pt x="9" y="88"/>
                    <a:pt x="9" y="88"/>
                    <a:pt x="9" y="88"/>
                  </a:cubicBezTo>
                  <a:close/>
                  <a:moveTo>
                    <a:pt x="11" y="89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89"/>
                    <a:pt x="11" y="89"/>
                  </a:cubicBezTo>
                  <a:cubicBezTo>
                    <a:pt x="11" y="88"/>
                    <a:pt x="11" y="88"/>
                    <a:pt x="11" y="88"/>
                  </a:cubicBezTo>
                  <a:cubicBezTo>
                    <a:pt x="11" y="88"/>
                    <a:pt x="11" y="89"/>
                    <a:pt x="11" y="89"/>
                  </a:cubicBezTo>
                  <a:close/>
                  <a:moveTo>
                    <a:pt x="10" y="89"/>
                  </a:moveTo>
                  <a:cubicBezTo>
                    <a:pt x="10" y="89"/>
                    <a:pt x="10" y="89"/>
                    <a:pt x="10" y="89"/>
                  </a:cubicBezTo>
                  <a:cubicBezTo>
                    <a:pt x="10" y="88"/>
                    <a:pt x="10" y="88"/>
                    <a:pt x="10" y="89"/>
                  </a:cubicBezTo>
                  <a:close/>
                  <a:moveTo>
                    <a:pt x="13" y="89"/>
                  </a:moveTo>
                  <a:cubicBezTo>
                    <a:pt x="13" y="89"/>
                    <a:pt x="13" y="89"/>
                    <a:pt x="13" y="89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9"/>
                    <a:pt x="13" y="89"/>
                  </a:cubicBezTo>
                  <a:close/>
                  <a:moveTo>
                    <a:pt x="13" y="89"/>
                  </a:moveTo>
                  <a:cubicBezTo>
                    <a:pt x="13" y="89"/>
                    <a:pt x="13" y="89"/>
                    <a:pt x="13" y="89"/>
                  </a:cubicBezTo>
                  <a:cubicBezTo>
                    <a:pt x="13" y="89"/>
                    <a:pt x="13" y="89"/>
                    <a:pt x="13" y="89"/>
                  </a:cubicBezTo>
                  <a:close/>
                  <a:moveTo>
                    <a:pt x="11" y="89"/>
                  </a:moveTo>
                  <a:cubicBezTo>
                    <a:pt x="11" y="89"/>
                    <a:pt x="11" y="89"/>
                    <a:pt x="11" y="89"/>
                  </a:cubicBezTo>
                  <a:cubicBezTo>
                    <a:pt x="12" y="89"/>
                    <a:pt x="12" y="90"/>
                    <a:pt x="11" y="89"/>
                  </a:cubicBezTo>
                  <a:close/>
                  <a:moveTo>
                    <a:pt x="17" y="90"/>
                  </a:moveTo>
                  <a:cubicBezTo>
                    <a:pt x="17" y="90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lose/>
                  <a:moveTo>
                    <a:pt x="6" y="90"/>
                  </a:moveTo>
                  <a:cubicBezTo>
                    <a:pt x="6" y="90"/>
                    <a:pt x="6" y="90"/>
                    <a:pt x="6" y="91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6" y="90"/>
                    <a:pt x="6" y="90"/>
                    <a:pt x="6" y="90"/>
                  </a:cubicBezTo>
                  <a:close/>
                  <a:moveTo>
                    <a:pt x="13" y="90"/>
                  </a:moveTo>
                  <a:cubicBezTo>
                    <a:pt x="13" y="90"/>
                    <a:pt x="13" y="90"/>
                    <a:pt x="12" y="90"/>
                  </a:cubicBezTo>
                  <a:cubicBezTo>
                    <a:pt x="12" y="90"/>
                    <a:pt x="13" y="90"/>
                    <a:pt x="13" y="90"/>
                  </a:cubicBezTo>
                  <a:cubicBezTo>
                    <a:pt x="12" y="90"/>
                    <a:pt x="13" y="90"/>
                    <a:pt x="12" y="90"/>
                  </a:cubicBezTo>
                  <a:cubicBezTo>
                    <a:pt x="12" y="90"/>
                    <a:pt x="13" y="90"/>
                    <a:pt x="13" y="90"/>
                  </a:cubicBezTo>
                  <a:close/>
                  <a:moveTo>
                    <a:pt x="8" y="90"/>
                  </a:moveTo>
                  <a:cubicBezTo>
                    <a:pt x="8" y="90"/>
                    <a:pt x="8" y="91"/>
                    <a:pt x="8" y="91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8" y="90"/>
                    <a:pt x="8" y="90"/>
                    <a:pt x="8" y="90"/>
                  </a:cubicBezTo>
                  <a:close/>
                  <a:moveTo>
                    <a:pt x="10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10" y="90"/>
                    <a:pt x="10" y="90"/>
                    <a:pt x="10" y="90"/>
                  </a:cubicBezTo>
                  <a:close/>
                  <a:moveTo>
                    <a:pt x="16" y="90"/>
                  </a:move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1"/>
                    <a:pt x="16" y="90"/>
                  </a:cubicBezTo>
                  <a:close/>
                  <a:moveTo>
                    <a:pt x="12" y="91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11" y="91"/>
                    <a:pt x="11" y="91"/>
                    <a:pt x="12" y="91"/>
                  </a:cubicBezTo>
                  <a:close/>
                  <a:moveTo>
                    <a:pt x="12" y="91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12" y="91"/>
                    <a:pt x="12" y="92"/>
                    <a:pt x="12" y="91"/>
                  </a:cubicBezTo>
                  <a:close/>
                  <a:moveTo>
                    <a:pt x="8" y="92"/>
                  </a:moveTo>
                  <a:cubicBezTo>
                    <a:pt x="7" y="92"/>
                    <a:pt x="7" y="92"/>
                    <a:pt x="7" y="92"/>
                  </a:cubicBezTo>
                  <a:cubicBezTo>
                    <a:pt x="8" y="92"/>
                    <a:pt x="8" y="92"/>
                    <a:pt x="8" y="92"/>
                  </a:cubicBezTo>
                  <a:close/>
                  <a:moveTo>
                    <a:pt x="16" y="92"/>
                  </a:move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lose/>
                  <a:moveTo>
                    <a:pt x="9" y="92"/>
                  </a:moveTo>
                  <a:cubicBezTo>
                    <a:pt x="9" y="92"/>
                    <a:pt x="9" y="92"/>
                    <a:pt x="8" y="92"/>
                  </a:cubicBezTo>
                  <a:cubicBezTo>
                    <a:pt x="8" y="92"/>
                    <a:pt x="9" y="92"/>
                    <a:pt x="9" y="92"/>
                  </a:cubicBezTo>
                  <a:cubicBezTo>
                    <a:pt x="9" y="92"/>
                    <a:pt x="9" y="92"/>
                    <a:pt x="9" y="92"/>
                  </a:cubicBezTo>
                  <a:close/>
                  <a:moveTo>
                    <a:pt x="5" y="92"/>
                  </a:moveTo>
                  <a:cubicBezTo>
                    <a:pt x="5" y="92"/>
                    <a:pt x="5" y="92"/>
                    <a:pt x="5" y="93"/>
                  </a:cubicBezTo>
                  <a:cubicBezTo>
                    <a:pt x="5" y="93"/>
                    <a:pt x="5" y="93"/>
                    <a:pt x="5" y="92"/>
                  </a:cubicBezTo>
                  <a:cubicBezTo>
                    <a:pt x="5" y="92"/>
                    <a:pt x="5" y="92"/>
                    <a:pt x="5" y="92"/>
                  </a:cubicBezTo>
                  <a:close/>
                  <a:moveTo>
                    <a:pt x="6" y="94"/>
                  </a:moveTo>
                  <a:cubicBezTo>
                    <a:pt x="6" y="95"/>
                    <a:pt x="6" y="96"/>
                    <a:pt x="6" y="97"/>
                  </a:cubicBezTo>
                  <a:cubicBezTo>
                    <a:pt x="6" y="95"/>
                    <a:pt x="6" y="94"/>
                    <a:pt x="6" y="93"/>
                  </a:cubicBezTo>
                  <a:cubicBezTo>
                    <a:pt x="6" y="93"/>
                    <a:pt x="6" y="93"/>
                    <a:pt x="6" y="92"/>
                  </a:cubicBezTo>
                  <a:cubicBezTo>
                    <a:pt x="6" y="93"/>
                    <a:pt x="6" y="93"/>
                    <a:pt x="6" y="94"/>
                  </a:cubicBezTo>
                  <a:close/>
                  <a:moveTo>
                    <a:pt x="10" y="92"/>
                  </a:moveTo>
                  <a:cubicBezTo>
                    <a:pt x="10" y="92"/>
                    <a:pt x="10" y="93"/>
                    <a:pt x="10" y="93"/>
                  </a:cubicBezTo>
                  <a:cubicBezTo>
                    <a:pt x="9" y="93"/>
                    <a:pt x="10" y="92"/>
                    <a:pt x="10" y="92"/>
                  </a:cubicBezTo>
                  <a:close/>
                  <a:moveTo>
                    <a:pt x="10" y="92"/>
                  </a:moveTo>
                  <a:cubicBezTo>
                    <a:pt x="10" y="92"/>
                    <a:pt x="10" y="93"/>
                    <a:pt x="10" y="93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10" y="93"/>
                    <a:pt x="10" y="93"/>
                    <a:pt x="10" y="92"/>
                  </a:cubicBezTo>
                  <a:close/>
                  <a:moveTo>
                    <a:pt x="6" y="93"/>
                  </a:moveTo>
                  <a:cubicBezTo>
                    <a:pt x="6" y="93"/>
                    <a:pt x="6" y="93"/>
                    <a:pt x="6" y="93"/>
                  </a:cubicBezTo>
                  <a:cubicBezTo>
                    <a:pt x="5" y="93"/>
                    <a:pt x="5" y="92"/>
                    <a:pt x="6" y="93"/>
                  </a:cubicBezTo>
                  <a:close/>
                  <a:moveTo>
                    <a:pt x="8" y="93"/>
                  </a:move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lose/>
                  <a:moveTo>
                    <a:pt x="9" y="93"/>
                  </a:moveTo>
                  <a:cubicBezTo>
                    <a:pt x="9" y="93"/>
                    <a:pt x="9" y="93"/>
                    <a:pt x="9" y="93"/>
                  </a:cubicBezTo>
                  <a:cubicBezTo>
                    <a:pt x="8" y="93"/>
                    <a:pt x="9" y="93"/>
                    <a:pt x="8" y="93"/>
                  </a:cubicBezTo>
                  <a:cubicBezTo>
                    <a:pt x="9" y="93"/>
                    <a:pt x="8" y="93"/>
                    <a:pt x="8" y="93"/>
                  </a:cubicBezTo>
                  <a:cubicBezTo>
                    <a:pt x="9" y="93"/>
                    <a:pt x="9" y="93"/>
                    <a:pt x="9" y="93"/>
                  </a:cubicBezTo>
                  <a:close/>
                  <a:moveTo>
                    <a:pt x="6" y="94"/>
                  </a:moveTo>
                  <a:cubicBezTo>
                    <a:pt x="6" y="94"/>
                    <a:pt x="6" y="94"/>
                    <a:pt x="6" y="93"/>
                  </a:cubicBezTo>
                  <a:cubicBezTo>
                    <a:pt x="6" y="93"/>
                    <a:pt x="6" y="93"/>
                    <a:pt x="6" y="94"/>
                  </a:cubicBezTo>
                  <a:cubicBezTo>
                    <a:pt x="6" y="94"/>
                    <a:pt x="6" y="94"/>
                    <a:pt x="6" y="94"/>
                  </a:cubicBezTo>
                  <a:close/>
                  <a:moveTo>
                    <a:pt x="7" y="94"/>
                  </a:moveTo>
                  <a:cubicBezTo>
                    <a:pt x="7" y="94"/>
                    <a:pt x="7" y="94"/>
                    <a:pt x="6" y="94"/>
                  </a:cubicBezTo>
                  <a:cubicBezTo>
                    <a:pt x="7" y="93"/>
                    <a:pt x="6" y="93"/>
                    <a:pt x="7" y="93"/>
                  </a:cubicBezTo>
                  <a:cubicBezTo>
                    <a:pt x="7" y="93"/>
                    <a:pt x="7" y="94"/>
                    <a:pt x="7" y="94"/>
                  </a:cubicBezTo>
                  <a:close/>
                  <a:moveTo>
                    <a:pt x="11" y="94"/>
                  </a:moveTo>
                  <a:cubicBezTo>
                    <a:pt x="11" y="94"/>
                    <a:pt x="11" y="93"/>
                    <a:pt x="11" y="94"/>
                  </a:cubicBezTo>
                  <a:cubicBezTo>
                    <a:pt x="11" y="94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4"/>
                    <a:pt x="11" y="94"/>
                  </a:cubicBezTo>
                  <a:close/>
                  <a:moveTo>
                    <a:pt x="13" y="93"/>
                  </a:moveTo>
                  <a:cubicBezTo>
                    <a:pt x="13" y="93"/>
                    <a:pt x="13" y="93"/>
                    <a:pt x="13" y="94"/>
                  </a:cubicBezTo>
                  <a:cubicBezTo>
                    <a:pt x="13" y="94"/>
                    <a:pt x="13" y="93"/>
                    <a:pt x="13" y="93"/>
                  </a:cubicBezTo>
                  <a:close/>
                  <a:moveTo>
                    <a:pt x="12" y="94"/>
                  </a:moveTo>
                  <a:cubicBezTo>
                    <a:pt x="12" y="93"/>
                    <a:pt x="12" y="93"/>
                    <a:pt x="12" y="93"/>
                  </a:cubicBezTo>
                  <a:cubicBezTo>
                    <a:pt x="13" y="93"/>
                    <a:pt x="13" y="94"/>
                    <a:pt x="12" y="94"/>
                  </a:cubicBezTo>
                  <a:close/>
                  <a:moveTo>
                    <a:pt x="10" y="94"/>
                  </a:move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lose/>
                  <a:moveTo>
                    <a:pt x="11" y="94"/>
                  </a:move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lose/>
                  <a:moveTo>
                    <a:pt x="12" y="94"/>
                  </a:moveTo>
                  <a:cubicBezTo>
                    <a:pt x="12" y="94"/>
                    <a:pt x="12" y="95"/>
                    <a:pt x="12" y="95"/>
                  </a:cubicBezTo>
                  <a:cubicBezTo>
                    <a:pt x="12" y="94"/>
                    <a:pt x="12" y="94"/>
                    <a:pt x="12" y="94"/>
                  </a:cubicBezTo>
                  <a:close/>
                  <a:moveTo>
                    <a:pt x="13" y="94"/>
                  </a:moveTo>
                  <a:cubicBezTo>
                    <a:pt x="13" y="94"/>
                    <a:pt x="13" y="94"/>
                    <a:pt x="13" y="94"/>
                  </a:cubicBezTo>
                  <a:cubicBezTo>
                    <a:pt x="13" y="94"/>
                    <a:pt x="13" y="94"/>
                    <a:pt x="13" y="94"/>
                  </a:cubicBezTo>
                  <a:close/>
                  <a:moveTo>
                    <a:pt x="7" y="95"/>
                  </a:moveTo>
                  <a:cubicBezTo>
                    <a:pt x="7" y="95"/>
                    <a:pt x="6" y="95"/>
                    <a:pt x="7" y="94"/>
                  </a:cubicBezTo>
                  <a:cubicBezTo>
                    <a:pt x="7" y="94"/>
                    <a:pt x="7" y="95"/>
                    <a:pt x="7" y="95"/>
                  </a:cubicBezTo>
                  <a:close/>
                  <a:moveTo>
                    <a:pt x="7" y="95"/>
                  </a:moveTo>
                  <a:cubicBezTo>
                    <a:pt x="7" y="95"/>
                    <a:pt x="7" y="95"/>
                    <a:pt x="7" y="96"/>
                  </a:cubicBezTo>
                  <a:cubicBezTo>
                    <a:pt x="7" y="95"/>
                    <a:pt x="7" y="95"/>
                    <a:pt x="7" y="95"/>
                  </a:cubicBezTo>
                  <a:close/>
                  <a:moveTo>
                    <a:pt x="11" y="95"/>
                  </a:move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5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1" y="95"/>
                    <a:pt x="11" y="95"/>
                    <a:pt x="11" y="95"/>
                  </a:cubicBezTo>
                  <a:close/>
                  <a:moveTo>
                    <a:pt x="8" y="96"/>
                  </a:moveTo>
                  <a:cubicBezTo>
                    <a:pt x="8" y="96"/>
                    <a:pt x="8" y="96"/>
                    <a:pt x="8" y="96"/>
                  </a:cubicBezTo>
                  <a:cubicBezTo>
                    <a:pt x="8" y="96"/>
                    <a:pt x="8" y="95"/>
                    <a:pt x="8" y="95"/>
                  </a:cubicBezTo>
                  <a:cubicBezTo>
                    <a:pt x="8" y="96"/>
                    <a:pt x="8" y="96"/>
                    <a:pt x="8" y="97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8" y="96"/>
                    <a:pt x="8" y="96"/>
                    <a:pt x="8" y="96"/>
                  </a:cubicBezTo>
                  <a:close/>
                  <a:moveTo>
                    <a:pt x="8" y="96"/>
                  </a:moveTo>
                  <a:cubicBezTo>
                    <a:pt x="8" y="97"/>
                    <a:pt x="8" y="97"/>
                    <a:pt x="8" y="97"/>
                  </a:cubicBezTo>
                  <a:cubicBezTo>
                    <a:pt x="8" y="97"/>
                    <a:pt x="8" y="96"/>
                    <a:pt x="8" y="96"/>
                  </a:cubicBezTo>
                  <a:close/>
                  <a:moveTo>
                    <a:pt x="11" y="96"/>
                  </a:moveTo>
                  <a:cubicBezTo>
                    <a:pt x="11" y="96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lose/>
                  <a:moveTo>
                    <a:pt x="7" y="96"/>
                  </a:moveTo>
                  <a:cubicBezTo>
                    <a:pt x="7" y="96"/>
                    <a:pt x="7" y="97"/>
                    <a:pt x="7" y="96"/>
                  </a:cubicBezTo>
                  <a:cubicBezTo>
                    <a:pt x="7" y="96"/>
                    <a:pt x="7" y="96"/>
                    <a:pt x="7" y="96"/>
                  </a:cubicBezTo>
                  <a:close/>
                  <a:moveTo>
                    <a:pt x="13" y="97"/>
                  </a:moveTo>
                  <a:cubicBezTo>
                    <a:pt x="13" y="96"/>
                    <a:pt x="13" y="96"/>
                    <a:pt x="13" y="96"/>
                  </a:cubicBezTo>
                  <a:cubicBezTo>
                    <a:pt x="13" y="96"/>
                    <a:pt x="13" y="96"/>
                    <a:pt x="13" y="97"/>
                  </a:cubicBezTo>
                  <a:close/>
                  <a:moveTo>
                    <a:pt x="15" y="97"/>
                  </a:moveTo>
                  <a:cubicBezTo>
                    <a:pt x="15" y="97"/>
                    <a:pt x="15" y="97"/>
                    <a:pt x="15" y="96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4" y="97"/>
                    <a:pt x="15" y="98"/>
                    <a:pt x="14" y="98"/>
                  </a:cubicBezTo>
                  <a:cubicBezTo>
                    <a:pt x="14" y="98"/>
                    <a:pt x="14" y="97"/>
                    <a:pt x="14" y="97"/>
                  </a:cubicBezTo>
                  <a:cubicBezTo>
                    <a:pt x="14" y="97"/>
                    <a:pt x="14" y="97"/>
                    <a:pt x="14" y="98"/>
                  </a:cubicBezTo>
                  <a:cubicBezTo>
                    <a:pt x="14" y="97"/>
                    <a:pt x="14" y="97"/>
                    <a:pt x="14" y="96"/>
                  </a:cubicBezTo>
                  <a:cubicBezTo>
                    <a:pt x="14" y="96"/>
                    <a:pt x="15" y="96"/>
                    <a:pt x="15" y="96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5"/>
                    <a:pt x="14" y="95"/>
                    <a:pt x="14" y="94"/>
                  </a:cubicBezTo>
                  <a:cubicBezTo>
                    <a:pt x="15" y="95"/>
                    <a:pt x="14" y="93"/>
                    <a:pt x="14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4"/>
                    <a:pt x="15" y="95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7"/>
                    <a:pt x="15" y="97"/>
                    <a:pt x="15" y="97"/>
                  </a:cubicBezTo>
                  <a:close/>
                  <a:moveTo>
                    <a:pt x="7" y="98"/>
                  </a:moveTo>
                  <a:cubicBezTo>
                    <a:pt x="7" y="97"/>
                    <a:pt x="7" y="97"/>
                    <a:pt x="7" y="97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97"/>
                    <a:pt x="7" y="97"/>
                    <a:pt x="7" y="98"/>
                  </a:cubicBezTo>
                  <a:cubicBezTo>
                    <a:pt x="7" y="98"/>
                    <a:pt x="7" y="98"/>
                    <a:pt x="7" y="98"/>
                  </a:cubicBezTo>
                  <a:close/>
                  <a:moveTo>
                    <a:pt x="11" y="97"/>
                  </a:moveTo>
                  <a:cubicBezTo>
                    <a:pt x="11" y="97"/>
                    <a:pt x="11" y="96"/>
                    <a:pt x="12" y="96"/>
                  </a:cubicBezTo>
                  <a:cubicBezTo>
                    <a:pt x="12" y="97"/>
                    <a:pt x="12" y="97"/>
                    <a:pt x="11" y="97"/>
                  </a:cubicBezTo>
                  <a:close/>
                  <a:moveTo>
                    <a:pt x="6" y="98"/>
                  </a:moveTo>
                  <a:cubicBezTo>
                    <a:pt x="6" y="97"/>
                    <a:pt x="6" y="97"/>
                    <a:pt x="6" y="97"/>
                  </a:cubicBezTo>
                  <a:cubicBezTo>
                    <a:pt x="6" y="97"/>
                    <a:pt x="6" y="98"/>
                    <a:pt x="6" y="98"/>
                  </a:cubicBezTo>
                  <a:close/>
                  <a:moveTo>
                    <a:pt x="7" y="97"/>
                  </a:moveTo>
                  <a:cubicBezTo>
                    <a:pt x="6" y="97"/>
                    <a:pt x="7" y="98"/>
                    <a:pt x="6" y="98"/>
                  </a:cubicBezTo>
                  <a:cubicBezTo>
                    <a:pt x="6" y="98"/>
                    <a:pt x="6" y="98"/>
                    <a:pt x="6" y="97"/>
                  </a:cubicBezTo>
                  <a:cubicBezTo>
                    <a:pt x="6" y="97"/>
                    <a:pt x="7" y="97"/>
                    <a:pt x="7" y="97"/>
                  </a:cubicBezTo>
                  <a:close/>
                  <a:moveTo>
                    <a:pt x="11" y="97"/>
                  </a:moveTo>
                  <a:cubicBezTo>
                    <a:pt x="11" y="97"/>
                    <a:pt x="12" y="97"/>
                    <a:pt x="12" y="97"/>
                  </a:cubicBezTo>
                  <a:cubicBezTo>
                    <a:pt x="12" y="97"/>
                    <a:pt x="12" y="97"/>
                    <a:pt x="11" y="97"/>
                  </a:cubicBezTo>
                  <a:close/>
                  <a:moveTo>
                    <a:pt x="10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9"/>
                    <a:pt x="10" y="99"/>
                  </a:cubicBezTo>
                  <a:cubicBezTo>
                    <a:pt x="10" y="98"/>
                    <a:pt x="10" y="98"/>
                    <a:pt x="10" y="97"/>
                  </a:cubicBezTo>
                  <a:cubicBezTo>
                    <a:pt x="10" y="97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lose/>
                  <a:moveTo>
                    <a:pt x="14" y="98"/>
                  </a:moveTo>
                  <a:cubicBezTo>
                    <a:pt x="14" y="99"/>
                    <a:pt x="14" y="98"/>
                    <a:pt x="14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98"/>
                    <a:pt x="14" y="98"/>
                    <a:pt x="14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98"/>
                    <a:pt x="14" y="99"/>
                    <a:pt x="14" y="99"/>
                  </a:cubicBezTo>
                  <a:cubicBezTo>
                    <a:pt x="14" y="99"/>
                    <a:pt x="14" y="99"/>
                    <a:pt x="14" y="98"/>
                  </a:cubicBezTo>
                  <a:close/>
                  <a:moveTo>
                    <a:pt x="11" y="98"/>
                  </a:moveTo>
                  <a:cubicBezTo>
                    <a:pt x="11" y="98"/>
                    <a:pt x="12" y="98"/>
                    <a:pt x="11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1" y="98"/>
                  </a:cubicBezTo>
                  <a:close/>
                  <a:moveTo>
                    <a:pt x="8" y="99"/>
                  </a:moveTo>
                  <a:cubicBezTo>
                    <a:pt x="8" y="99"/>
                    <a:pt x="8" y="99"/>
                    <a:pt x="8" y="98"/>
                  </a:cubicBezTo>
                  <a:cubicBezTo>
                    <a:pt x="8" y="98"/>
                    <a:pt x="8" y="99"/>
                    <a:pt x="8" y="99"/>
                  </a:cubicBezTo>
                  <a:cubicBezTo>
                    <a:pt x="8" y="99"/>
                    <a:pt x="8" y="99"/>
                    <a:pt x="8" y="99"/>
                  </a:cubicBezTo>
                  <a:close/>
                  <a:moveTo>
                    <a:pt x="6" y="99"/>
                  </a:moveTo>
                  <a:cubicBezTo>
                    <a:pt x="6" y="99"/>
                    <a:pt x="6" y="99"/>
                    <a:pt x="6" y="99"/>
                  </a:cubicBezTo>
                  <a:cubicBezTo>
                    <a:pt x="7" y="99"/>
                    <a:pt x="7" y="99"/>
                    <a:pt x="6" y="99"/>
                  </a:cubicBezTo>
                  <a:close/>
                  <a:moveTo>
                    <a:pt x="8" y="99"/>
                  </a:moveTo>
                  <a:cubicBezTo>
                    <a:pt x="9" y="99"/>
                    <a:pt x="9" y="99"/>
                    <a:pt x="9" y="99"/>
                  </a:cubicBezTo>
                  <a:cubicBezTo>
                    <a:pt x="9" y="100"/>
                    <a:pt x="8" y="100"/>
                    <a:pt x="8" y="99"/>
                  </a:cubicBezTo>
                  <a:close/>
                  <a:moveTo>
                    <a:pt x="12" y="101"/>
                  </a:moveTo>
                  <a:cubicBezTo>
                    <a:pt x="12" y="100"/>
                    <a:pt x="11" y="100"/>
                    <a:pt x="12" y="99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2" y="100"/>
                    <a:pt x="12" y="101"/>
                    <a:pt x="12" y="101"/>
                  </a:cubicBezTo>
                  <a:close/>
                  <a:moveTo>
                    <a:pt x="12" y="100"/>
                  </a:moveTo>
                  <a:cubicBezTo>
                    <a:pt x="12" y="100"/>
                    <a:pt x="12" y="100"/>
                    <a:pt x="12" y="99"/>
                  </a:cubicBezTo>
                  <a:cubicBezTo>
                    <a:pt x="13" y="100"/>
                    <a:pt x="12" y="100"/>
                    <a:pt x="12" y="100"/>
                  </a:cubicBezTo>
                  <a:close/>
                  <a:moveTo>
                    <a:pt x="7" y="100"/>
                  </a:moveTo>
                  <a:cubicBezTo>
                    <a:pt x="7" y="100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lose/>
                  <a:moveTo>
                    <a:pt x="13" y="100"/>
                  </a:moveTo>
                  <a:cubicBezTo>
                    <a:pt x="13" y="100"/>
                    <a:pt x="13" y="101"/>
                    <a:pt x="13" y="101"/>
                  </a:cubicBezTo>
                  <a:cubicBezTo>
                    <a:pt x="13" y="102"/>
                    <a:pt x="13" y="100"/>
                    <a:pt x="13" y="100"/>
                  </a:cubicBezTo>
                  <a:close/>
                  <a:moveTo>
                    <a:pt x="12" y="101"/>
                  </a:moveTo>
                  <a:cubicBezTo>
                    <a:pt x="12" y="101"/>
                    <a:pt x="12" y="101"/>
                    <a:pt x="12" y="101"/>
                  </a:cubicBezTo>
                  <a:cubicBezTo>
                    <a:pt x="12" y="101"/>
                    <a:pt x="12" y="102"/>
                    <a:pt x="12" y="102"/>
                  </a:cubicBezTo>
                  <a:cubicBezTo>
                    <a:pt x="12" y="102"/>
                    <a:pt x="12" y="101"/>
                    <a:pt x="12" y="101"/>
                  </a:cubicBezTo>
                  <a:close/>
                  <a:moveTo>
                    <a:pt x="9" y="102"/>
                  </a:moveTo>
                  <a:cubicBezTo>
                    <a:pt x="9" y="102"/>
                    <a:pt x="9" y="101"/>
                    <a:pt x="9" y="101"/>
                  </a:cubicBezTo>
                  <a:cubicBezTo>
                    <a:pt x="9" y="101"/>
                    <a:pt x="9" y="101"/>
                    <a:pt x="9" y="102"/>
                  </a:cubicBezTo>
                  <a:close/>
                  <a:moveTo>
                    <a:pt x="14" y="102"/>
                  </a:moveTo>
                  <a:cubicBezTo>
                    <a:pt x="13" y="102"/>
                    <a:pt x="13" y="101"/>
                    <a:pt x="13" y="101"/>
                  </a:cubicBezTo>
                  <a:cubicBezTo>
                    <a:pt x="14" y="101"/>
                    <a:pt x="14" y="102"/>
                    <a:pt x="14" y="102"/>
                  </a:cubicBezTo>
                  <a:close/>
                  <a:moveTo>
                    <a:pt x="14" y="102"/>
                  </a:moveTo>
                  <a:cubicBezTo>
                    <a:pt x="14" y="102"/>
                    <a:pt x="14" y="102"/>
                    <a:pt x="14" y="102"/>
                  </a:cubicBezTo>
                  <a:cubicBezTo>
                    <a:pt x="14" y="102"/>
                    <a:pt x="14" y="101"/>
                    <a:pt x="14" y="101"/>
                  </a:cubicBezTo>
                  <a:cubicBezTo>
                    <a:pt x="14" y="101"/>
                    <a:pt x="14" y="102"/>
                    <a:pt x="14" y="102"/>
                  </a:cubicBezTo>
                  <a:cubicBezTo>
                    <a:pt x="14" y="102"/>
                    <a:pt x="14" y="102"/>
                    <a:pt x="14" y="102"/>
                  </a:cubicBezTo>
                  <a:close/>
                  <a:moveTo>
                    <a:pt x="7" y="102"/>
                  </a:moveTo>
                  <a:cubicBezTo>
                    <a:pt x="7" y="102"/>
                    <a:pt x="7" y="102"/>
                    <a:pt x="7" y="102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7" y="102"/>
                    <a:pt x="7" y="102"/>
                    <a:pt x="7" y="102"/>
                  </a:cubicBezTo>
                  <a:close/>
                  <a:moveTo>
                    <a:pt x="12" y="103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3"/>
                  </a:cubicBezTo>
                  <a:close/>
                  <a:moveTo>
                    <a:pt x="7" y="103"/>
                  </a:moveTo>
                  <a:cubicBezTo>
                    <a:pt x="7" y="103"/>
                    <a:pt x="7" y="104"/>
                    <a:pt x="7" y="104"/>
                  </a:cubicBezTo>
                  <a:cubicBezTo>
                    <a:pt x="7" y="104"/>
                    <a:pt x="7" y="104"/>
                    <a:pt x="7" y="103"/>
                  </a:cubicBezTo>
                  <a:close/>
                  <a:moveTo>
                    <a:pt x="9" y="104"/>
                  </a:moveTo>
                  <a:cubicBezTo>
                    <a:pt x="9" y="104"/>
                    <a:pt x="9" y="104"/>
                    <a:pt x="9" y="104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9" y="104"/>
                    <a:pt x="9" y="104"/>
                    <a:pt x="9" y="104"/>
                  </a:cubicBezTo>
                  <a:close/>
                  <a:moveTo>
                    <a:pt x="12" y="104"/>
                  </a:moveTo>
                  <a:cubicBezTo>
                    <a:pt x="12" y="104"/>
                    <a:pt x="12" y="105"/>
                    <a:pt x="12" y="105"/>
                  </a:cubicBezTo>
                  <a:cubicBezTo>
                    <a:pt x="12" y="104"/>
                    <a:pt x="12" y="104"/>
                    <a:pt x="12" y="104"/>
                  </a:cubicBezTo>
                  <a:close/>
                  <a:moveTo>
                    <a:pt x="9" y="104"/>
                  </a:moveTo>
                  <a:cubicBezTo>
                    <a:pt x="9" y="104"/>
                    <a:pt x="9" y="104"/>
                    <a:pt x="9" y="105"/>
                  </a:cubicBezTo>
                  <a:cubicBezTo>
                    <a:pt x="9" y="105"/>
                    <a:pt x="9" y="104"/>
                    <a:pt x="9" y="104"/>
                  </a:cubicBezTo>
                  <a:close/>
                  <a:moveTo>
                    <a:pt x="11" y="104"/>
                  </a:moveTo>
                  <a:cubicBezTo>
                    <a:pt x="11" y="104"/>
                    <a:pt x="11" y="105"/>
                    <a:pt x="11" y="105"/>
                  </a:cubicBezTo>
                  <a:cubicBezTo>
                    <a:pt x="11" y="105"/>
                    <a:pt x="11" y="105"/>
                    <a:pt x="11" y="104"/>
                  </a:cubicBezTo>
                  <a:close/>
                  <a:moveTo>
                    <a:pt x="9" y="105"/>
                  </a:moveTo>
                  <a:cubicBezTo>
                    <a:pt x="9" y="105"/>
                    <a:pt x="9" y="105"/>
                    <a:pt x="9" y="105"/>
                  </a:cubicBezTo>
                  <a:cubicBezTo>
                    <a:pt x="9" y="105"/>
                    <a:pt x="9" y="105"/>
                    <a:pt x="9" y="105"/>
                  </a:cubicBezTo>
                  <a:close/>
                  <a:moveTo>
                    <a:pt x="8" y="107"/>
                  </a:moveTo>
                  <a:cubicBezTo>
                    <a:pt x="8" y="107"/>
                    <a:pt x="7" y="106"/>
                    <a:pt x="8" y="106"/>
                  </a:cubicBezTo>
                  <a:cubicBezTo>
                    <a:pt x="8" y="106"/>
                    <a:pt x="8" y="107"/>
                    <a:pt x="8" y="107"/>
                  </a:cubicBezTo>
                  <a:close/>
                  <a:moveTo>
                    <a:pt x="9" y="107"/>
                  </a:move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6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7"/>
                  </a:cubicBezTo>
                  <a:close/>
                  <a:moveTo>
                    <a:pt x="14" y="107"/>
                  </a:moveTo>
                  <a:cubicBezTo>
                    <a:pt x="14" y="107"/>
                    <a:pt x="14" y="107"/>
                    <a:pt x="14" y="106"/>
                  </a:cubicBezTo>
                  <a:cubicBezTo>
                    <a:pt x="14" y="107"/>
                    <a:pt x="14" y="107"/>
                    <a:pt x="14" y="107"/>
                  </a:cubicBezTo>
                  <a:close/>
                  <a:moveTo>
                    <a:pt x="10" y="107"/>
                  </a:move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8"/>
                    <a:pt x="10" y="107"/>
                  </a:cubicBezTo>
                  <a:close/>
                  <a:moveTo>
                    <a:pt x="7" y="107"/>
                  </a:moveTo>
                  <a:cubicBezTo>
                    <a:pt x="7" y="107"/>
                    <a:pt x="7" y="108"/>
                    <a:pt x="7" y="108"/>
                  </a:cubicBezTo>
                  <a:cubicBezTo>
                    <a:pt x="7" y="108"/>
                    <a:pt x="7" y="107"/>
                    <a:pt x="7" y="107"/>
                  </a:cubicBezTo>
                  <a:close/>
                  <a:moveTo>
                    <a:pt x="8" y="108"/>
                  </a:moveTo>
                  <a:cubicBezTo>
                    <a:pt x="8" y="108"/>
                    <a:pt x="8" y="108"/>
                    <a:pt x="8" y="107"/>
                  </a:cubicBezTo>
                  <a:cubicBezTo>
                    <a:pt x="8" y="107"/>
                    <a:pt x="9" y="108"/>
                    <a:pt x="9" y="108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" y="108"/>
                    <a:pt x="8" y="108"/>
                    <a:pt x="8" y="108"/>
                  </a:cubicBezTo>
                  <a:close/>
                  <a:moveTo>
                    <a:pt x="13" y="108"/>
                  </a:moveTo>
                  <a:cubicBezTo>
                    <a:pt x="12" y="108"/>
                    <a:pt x="12" y="107"/>
                    <a:pt x="12" y="107"/>
                  </a:cubicBezTo>
                  <a:cubicBezTo>
                    <a:pt x="13" y="107"/>
                    <a:pt x="13" y="108"/>
                    <a:pt x="13" y="108"/>
                  </a:cubicBezTo>
                  <a:close/>
                  <a:moveTo>
                    <a:pt x="9" y="108"/>
                  </a:moveTo>
                  <a:cubicBezTo>
                    <a:pt x="9" y="108"/>
                    <a:pt x="9" y="109"/>
                    <a:pt x="9" y="109"/>
                  </a:cubicBezTo>
                  <a:cubicBezTo>
                    <a:pt x="9" y="109"/>
                    <a:pt x="9" y="108"/>
                    <a:pt x="9" y="108"/>
                  </a:cubicBezTo>
                  <a:cubicBezTo>
                    <a:pt x="9" y="108"/>
                    <a:pt x="9" y="108"/>
                    <a:pt x="9" y="108"/>
                  </a:cubicBezTo>
                  <a:close/>
                  <a:moveTo>
                    <a:pt x="10" y="110"/>
                  </a:moveTo>
                  <a:cubicBezTo>
                    <a:pt x="10" y="110"/>
                    <a:pt x="10" y="109"/>
                    <a:pt x="10" y="108"/>
                  </a:cubicBezTo>
                  <a:cubicBezTo>
                    <a:pt x="10" y="108"/>
                    <a:pt x="10" y="110"/>
                    <a:pt x="10" y="110"/>
                  </a:cubicBezTo>
                  <a:close/>
                  <a:moveTo>
                    <a:pt x="13" y="108"/>
                  </a:moveTo>
                  <a:cubicBezTo>
                    <a:pt x="14" y="108"/>
                    <a:pt x="14" y="109"/>
                    <a:pt x="13" y="109"/>
                  </a:cubicBezTo>
                  <a:cubicBezTo>
                    <a:pt x="13" y="109"/>
                    <a:pt x="13" y="108"/>
                    <a:pt x="13" y="108"/>
                  </a:cubicBezTo>
                  <a:close/>
                  <a:moveTo>
                    <a:pt x="7" y="109"/>
                  </a:move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8"/>
                    <a:pt x="7" y="109"/>
                  </a:cubicBezTo>
                  <a:close/>
                  <a:moveTo>
                    <a:pt x="9" y="109"/>
                  </a:moveTo>
                  <a:cubicBezTo>
                    <a:pt x="9" y="109"/>
                    <a:pt x="9" y="109"/>
                    <a:pt x="10" y="109"/>
                  </a:cubicBezTo>
                  <a:cubicBezTo>
                    <a:pt x="10" y="109"/>
                    <a:pt x="10" y="109"/>
                    <a:pt x="10" y="109"/>
                  </a:cubicBezTo>
                  <a:cubicBezTo>
                    <a:pt x="10" y="109"/>
                    <a:pt x="10" y="109"/>
                    <a:pt x="9" y="109"/>
                  </a:cubicBezTo>
                  <a:cubicBezTo>
                    <a:pt x="9" y="109"/>
                    <a:pt x="9" y="109"/>
                    <a:pt x="9" y="109"/>
                  </a:cubicBezTo>
                  <a:close/>
                  <a:moveTo>
                    <a:pt x="12" y="109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09"/>
                    <a:pt x="12" y="109"/>
                  </a:cubicBezTo>
                  <a:close/>
                  <a:moveTo>
                    <a:pt x="8" y="111"/>
                  </a:moveTo>
                  <a:cubicBezTo>
                    <a:pt x="8" y="111"/>
                    <a:pt x="8" y="110"/>
                    <a:pt x="8" y="110"/>
                  </a:cubicBezTo>
                  <a:cubicBezTo>
                    <a:pt x="8" y="110"/>
                    <a:pt x="8" y="110"/>
                    <a:pt x="8" y="111"/>
                  </a:cubicBezTo>
                  <a:close/>
                  <a:moveTo>
                    <a:pt x="18" y="110"/>
                  </a:moveTo>
                  <a:cubicBezTo>
                    <a:pt x="18" y="110"/>
                    <a:pt x="18" y="110"/>
                    <a:pt x="18" y="110"/>
                  </a:cubicBezTo>
                  <a:cubicBezTo>
                    <a:pt x="18" y="110"/>
                    <a:pt x="18" y="110"/>
                    <a:pt x="18" y="109"/>
                  </a:cubicBezTo>
                  <a:cubicBezTo>
                    <a:pt x="18" y="110"/>
                    <a:pt x="18" y="110"/>
                    <a:pt x="18" y="110"/>
                  </a:cubicBezTo>
                  <a:close/>
                  <a:moveTo>
                    <a:pt x="14" y="110"/>
                  </a:move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10"/>
                  </a:cubicBezTo>
                  <a:close/>
                  <a:moveTo>
                    <a:pt x="17" y="111"/>
                  </a:moveTo>
                  <a:cubicBezTo>
                    <a:pt x="17" y="111"/>
                    <a:pt x="17" y="110"/>
                    <a:pt x="17" y="110"/>
                  </a:cubicBezTo>
                  <a:cubicBezTo>
                    <a:pt x="17" y="110"/>
                    <a:pt x="17" y="110"/>
                    <a:pt x="17" y="110"/>
                  </a:cubicBezTo>
                  <a:cubicBezTo>
                    <a:pt x="17" y="110"/>
                    <a:pt x="17" y="110"/>
                    <a:pt x="17" y="111"/>
                  </a:cubicBezTo>
                  <a:close/>
                  <a:moveTo>
                    <a:pt x="13" y="111"/>
                  </a:moveTo>
                  <a:cubicBezTo>
                    <a:pt x="13" y="111"/>
                    <a:pt x="13" y="111"/>
                    <a:pt x="12" y="111"/>
                  </a:cubicBezTo>
                  <a:cubicBezTo>
                    <a:pt x="12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lose/>
                  <a:moveTo>
                    <a:pt x="17" y="111"/>
                  </a:moveTo>
                  <a:cubicBezTo>
                    <a:pt x="17" y="111"/>
                    <a:pt x="17" y="111"/>
                    <a:pt x="17" y="111"/>
                  </a:cubicBezTo>
                  <a:cubicBezTo>
                    <a:pt x="17" y="111"/>
                    <a:pt x="17" y="111"/>
                    <a:pt x="17" y="111"/>
                  </a:cubicBezTo>
                  <a:close/>
                  <a:moveTo>
                    <a:pt x="11" y="112"/>
                  </a:moveTo>
                  <a:cubicBezTo>
                    <a:pt x="11" y="112"/>
                    <a:pt x="11" y="111"/>
                    <a:pt x="11" y="111"/>
                  </a:cubicBezTo>
                  <a:cubicBezTo>
                    <a:pt x="11" y="111"/>
                    <a:pt x="11" y="112"/>
                    <a:pt x="11" y="112"/>
                  </a:cubicBezTo>
                  <a:close/>
                  <a:moveTo>
                    <a:pt x="8" y="112"/>
                  </a:moveTo>
                  <a:cubicBezTo>
                    <a:pt x="8" y="112"/>
                    <a:pt x="8" y="112"/>
                    <a:pt x="8" y="111"/>
                  </a:cubicBezTo>
                  <a:cubicBezTo>
                    <a:pt x="8" y="112"/>
                    <a:pt x="8" y="112"/>
                    <a:pt x="9" y="112"/>
                  </a:cubicBezTo>
                  <a:cubicBezTo>
                    <a:pt x="9" y="112"/>
                    <a:pt x="8" y="112"/>
                    <a:pt x="8" y="112"/>
                  </a:cubicBezTo>
                  <a:close/>
                  <a:moveTo>
                    <a:pt x="17" y="112"/>
                  </a:move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lose/>
                  <a:moveTo>
                    <a:pt x="8" y="114"/>
                  </a:moveTo>
                  <a:cubicBezTo>
                    <a:pt x="8" y="114"/>
                    <a:pt x="8" y="113"/>
                    <a:pt x="8" y="113"/>
                  </a:cubicBezTo>
                  <a:cubicBezTo>
                    <a:pt x="8" y="113"/>
                    <a:pt x="8" y="114"/>
                    <a:pt x="8" y="114"/>
                  </a:cubicBezTo>
                  <a:close/>
                  <a:moveTo>
                    <a:pt x="9" y="115"/>
                  </a:moveTo>
                  <a:cubicBezTo>
                    <a:pt x="8" y="114"/>
                    <a:pt x="9" y="115"/>
                    <a:pt x="9" y="115"/>
                  </a:cubicBezTo>
                  <a:cubicBezTo>
                    <a:pt x="8" y="115"/>
                    <a:pt x="8" y="115"/>
                    <a:pt x="8" y="114"/>
                  </a:cubicBezTo>
                  <a:cubicBezTo>
                    <a:pt x="8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5"/>
                  </a:cubicBezTo>
                  <a:close/>
                  <a:moveTo>
                    <a:pt x="9" y="114"/>
                  </a:move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5"/>
                  </a:cubicBezTo>
                  <a:cubicBezTo>
                    <a:pt x="9" y="115"/>
                    <a:pt x="9" y="114"/>
                    <a:pt x="9" y="114"/>
                  </a:cubicBezTo>
                  <a:close/>
                  <a:moveTo>
                    <a:pt x="8" y="115"/>
                  </a:moveTo>
                  <a:cubicBezTo>
                    <a:pt x="9" y="115"/>
                    <a:pt x="9" y="115"/>
                    <a:pt x="9" y="115"/>
                  </a:cubicBezTo>
                  <a:cubicBezTo>
                    <a:pt x="9" y="115"/>
                    <a:pt x="9" y="116"/>
                    <a:pt x="9" y="116"/>
                  </a:cubicBezTo>
                  <a:cubicBezTo>
                    <a:pt x="8" y="116"/>
                    <a:pt x="9" y="116"/>
                    <a:pt x="8" y="115"/>
                  </a:cubicBezTo>
                  <a:close/>
                  <a:moveTo>
                    <a:pt x="11" y="116"/>
                  </a:moveTo>
                  <a:cubicBezTo>
                    <a:pt x="11" y="116"/>
                    <a:pt x="11" y="116"/>
                    <a:pt x="11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11" y="116"/>
                    <a:pt x="11" y="116"/>
                    <a:pt x="11" y="116"/>
                  </a:cubicBezTo>
                  <a:close/>
                  <a:moveTo>
                    <a:pt x="9" y="116"/>
                  </a:moveTo>
                  <a:cubicBezTo>
                    <a:pt x="9" y="116"/>
                    <a:pt x="9" y="116"/>
                    <a:pt x="9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9" y="116"/>
                    <a:pt x="9" y="116"/>
                    <a:pt x="9" y="116"/>
                  </a:cubicBezTo>
                  <a:close/>
                  <a:moveTo>
                    <a:pt x="13" y="116"/>
                  </a:move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6"/>
                  </a:cubicBezTo>
                  <a:close/>
                  <a:moveTo>
                    <a:pt x="19" y="121"/>
                  </a:moveTo>
                  <a:cubicBezTo>
                    <a:pt x="19" y="121"/>
                    <a:pt x="19" y="121"/>
                    <a:pt x="19" y="122"/>
                  </a:cubicBezTo>
                  <a:cubicBezTo>
                    <a:pt x="19" y="120"/>
                    <a:pt x="18" y="118"/>
                    <a:pt x="18" y="117"/>
                  </a:cubicBezTo>
                  <a:cubicBezTo>
                    <a:pt x="18" y="117"/>
                    <a:pt x="18" y="117"/>
                    <a:pt x="19" y="117"/>
                  </a:cubicBezTo>
                  <a:cubicBezTo>
                    <a:pt x="18" y="118"/>
                    <a:pt x="19" y="120"/>
                    <a:pt x="19" y="121"/>
                  </a:cubicBezTo>
                  <a:cubicBezTo>
                    <a:pt x="19" y="121"/>
                    <a:pt x="19" y="120"/>
                    <a:pt x="19" y="121"/>
                  </a:cubicBezTo>
                  <a:close/>
                  <a:moveTo>
                    <a:pt x="10" y="119"/>
                  </a:moveTo>
                  <a:cubicBezTo>
                    <a:pt x="10" y="119"/>
                    <a:pt x="10" y="118"/>
                    <a:pt x="10" y="118"/>
                  </a:cubicBezTo>
                  <a:cubicBezTo>
                    <a:pt x="10" y="118"/>
                    <a:pt x="10" y="119"/>
                    <a:pt x="10" y="1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0" y="119"/>
                    <a:pt x="10" y="119"/>
                    <a:pt x="10" y="118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0" y="118"/>
                    <a:pt x="10" y="117"/>
                  </a:cubicBezTo>
                  <a:cubicBezTo>
                    <a:pt x="10" y="118"/>
                    <a:pt x="10" y="119"/>
                    <a:pt x="10" y="119"/>
                  </a:cubicBezTo>
                  <a:close/>
                  <a:moveTo>
                    <a:pt x="10" y="120"/>
                  </a:moveTo>
                  <a:cubicBezTo>
                    <a:pt x="10" y="120"/>
                    <a:pt x="10" y="120"/>
                    <a:pt x="10" y="120"/>
                  </a:cubicBezTo>
                  <a:cubicBezTo>
                    <a:pt x="10" y="121"/>
                    <a:pt x="10" y="121"/>
                    <a:pt x="10" y="122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10" y="121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lose/>
                  <a:moveTo>
                    <a:pt x="13" y="120"/>
                  </a:moveTo>
                  <a:cubicBezTo>
                    <a:pt x="13" y="119"/>
                    <a:pt x="13" y="120"/>
                    <a:pt x="13" y="120"/>
                  </a:cubicBezTo>
                  <a:cubicBezTo>
                    <a:pt x="13" y="120"/>
                    <a:pt x="13" y="120"/>
                    <a:pt x="13" y="121"/>
                  </a:cubicBezTo>
                  <a:cubicBezTo>
                    <a:pt x="13" y="121"/>
                    <a:pt x="13" y="120"/>
                    <a:pt x="13" y="120"/>
                  </a:cubicBezTo>
                  <a:close/>
                  <a:moveTo>
                    <a:pt x="10" y="120"/>
                  </a:moveTo>
                  <a:cubicBezTo>
                    <a:pt x="10" y="120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lose/>
                  <a:moveTo>
                    <a:pt x="10" y="121"/>
                  </a:moveTo>
                  <a:cubicBezTo>
                    <a:pt x="9" y="121"/>
                    <a:pt x="9" y="121"/>
                    <a:pt x="9" y="120"/>
                  </a:cubicBezTo>
                  <a:cubicBezTo>
                    <a:pt x="9" y="120"/>
                    <a:pt x="10" y="121"/>
                    <a:pt x="10" y="121"/>
                  </a:cubicBezTo>
                  <a:close/>
                  <a:moveTo>
                    <a:pt x="9" y="121"/>
                  </a:moveTo>
                  <a:cubicBezTo>
                    <a:pt x="9" y="121"/>
                    <a:pt x="9" y="121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lose/>
                  <a:moveTo>
                    <a:pt x="13" y="122"/>
                  </a:moveTo>
                  <a:cubicBezTo>
                    <a:pt x="13" y="122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lose/>
                  <a:moveTo>
                    <a:pt x="9" y="123"/>
                  </a:moveTo>
                  <a:cubicBezTo>
                    <a:pt x="9" y="123"/>
                    <a:pt x="9" y="122"/>
                    <a:pt x="9" y="122"/>
                  </a:cubicBezTo>
                  <a:cubicBezTo>
                    <a:pt x="9" y="122"/>
                    <a:pt x="9" y="123"/>
                    <a:pt x="9" y="123"/>
                  </a:cubicBezTo>
                  <a:close/>
                  <a:moveTo>
                    <a:pt x="11" y="122"/>
                  </a:moveTo>
                  <a:cubicBezTo>
                    <a:pt x="11" y="122"/>
                    <a:pt x="11" y="122"/>
                    <a:pt x="11" y="122"/>
                  </a:cubicBezTo>
                  <a:cubicBezTo>
                    <a:pt x="10" y="122"/>
                    <a:pt x="11" y="122"/>
                    <a:pt x="11" y="122"/>
                  </a:cubicBezTo>
                  <a:cubicBezTo>
                    <a:pt x="11" y="122"/>
                    <a:pt x="11" y="122"/>
                    <a:pt x="11" y="122"/>
                  </a:cubicBezTo>
                  <a:close/>
                  <a:moveTo>
                    <a:pt x="9" y="123"/>
                  </a:moveTo>
                  <a:cubicBezTo>
                    <a:pt x="9" y="123"/>
                    <a:pt x="9" y="124"/>
                    <a:pt x="9" y="124"/>
                  </a:cubicBezTo>
                  <a:cubicBezTo>
                    <a:pt x="9" y="124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lose/>
                  <a:moveTo>
                    <a:pt x="9" y="123"/>
                  </a:move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lose/>
                  <a:moveTo>
                    <a:pt x="13" y="123"/>
                  </a:moveTo>
                  <a:cubicBezTo>
                    <a:pt x="13" y="124"/>
                    <a:pt x="13" y="125"/>
                    <a:pt x="13" y="125"/>
                  </a:cubicBezTo>
                  <a:cubicBezTo>
                    <a:pt x="13" y="125"/>
                    <a:pt x="13" y="124"/>
                    <a:pt x="13" y="123"/>
                  </a:cubicBezTo>
                  <a:cubicBezTo>
                    <a:pt x="13" y="123"/>
                    <a:pt x="13" y="123"/>
                    <a:pt x="13" y="123"/>
                  </a:cubicBezTo>
                  <a:close/>
                  <a:moveTo>
                    <a:pt x="12" y="124"/>
                  </a:move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lose/>
                  <a:moveTo>
                    <a:pt x="11" y="125"/>
                  </a:moveTo>
                  <a:cubicBezTo>
                    <a:pt x="11" y="124"/>
                    <a:pt x="11" y="124"/>
                    <a:pt x="11" y="124"/>
                  </a:cubicBezTo>
                  <a:cubicBezTo>
                    <a:pt x="11" y="124"/>
                    <a:pt x="11" y="124"/>
                    <a:pt x="11" y="124"/>
                  </a:cubicBezTo>
                  <a:cubicBezTo>
                    <a:pt x="12" y="124"/>
                    <a:pt x="12" y="124"/>
                    <a:pt x="11" y="125"/>
                  </a:cubicBezTo>
                  <a:close/>
                  <a:moveTo>
                    <a:pt x="11" y="124"/>
                  </a:moveTo>
                  <a:cubicBezTo>
                    <a:pt x="11" y="124"/>
                    <a:pt x="11" y="125"/>
                    <a:pt x="11" y="125"/>
                  </a:cubicBezTo>
                  <a:cubicBezTo>
                    <a:pt x="11" y="125"/>
                    <a:pt x="11" y="124"/>
                    <a:pt x="11" y="124"/>
                  </a:cubicBezTo>
                  <a:close/>
                  <a:moveTo>
                    <a:pt x="11" y="126"/>
                  </a:moveTo>
                  <a:cubicBezTo>
                    <a:pt x="11" y="126"/>
                    <a:pt x="11" y="126"/>
                    <a:pt x="11" y="126"/>
                  </a:cubicBezTo>
                  <a:cubicBezTo>
                    <a:pt x="11" y="126"/>
                    <a:pt x="11" y="126"/>
                    <a:pt x="11" y="125"/>
                  </a:cubicBezTo>
                  <a:cubicBezTo>
                    <a:pt x="11" y="125"/>
                    <a:pt x="11" y="126"/>
                    <a:pt x="11" y="126"/>
                  </a:cubicBezTo>
                  <a:close/>
                  <a:moveTo>
                    <a:pt x="12" y="126"/>
                  </a:moveTo>
                  <a:cubicBezTo>
                    <a:pt x="12" y="126"/>
                    <a:pt x="12" y="126"/>
                    <a:pt x="13" y="126"/>
                  </a:cubicBezTo>
                  <a:cubicBezTo>
                    <a:pt x="13" y="126"/>
                    <a:pt x="13" y="126"/>
                    <a:pt x="13" y="126"/>
                  </a:cubicBezTo>
                  <a:cubicBezTo>
                    <a:pt x="13" y="126"/>
                    <a:pt x="12" y="126"/>
                    <a:pt x="12" y="126"/>
                  </a:cubicBezTo>
                  <a:cubicBezTo>
                    <a:pt x="12" y="127"/>
                    <a:pt x="12" y="128"/>
                    <a:pt x="13" y="128"/>
                  </a:cubicBezTo>
                  <a:cubicBezTo>
                    <a:pt x="12" y="128"/>
                    <a:pt x="13" y="129"/>
                    <a:pt x="13" y="130"/>
                  </a:cubicBezTo>
                  <a:cubicBezTo>
                    <a:pt x="12" y="128"/>
                    <a:pt x="12" y="127"/>
                    <a:pt x="12" y="125"/>
                  </a:cubicBezTo>
                  <a:cubicBezTo>
                    <a:pt x="13" y="125"/>
                    <a:pt x="12" y="125"/>
                    <a:pt x="12" y="126"/>
                  </a:cubicBezTo>
                  <a:close/>
                  <a:moveTo>
                    <a:pt x="9" y="125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6"/>
                    <a:pt x="9" y="125"/>
                  </a:cubicBezTo>
                  <a:close/>
                  <a:moveTo>
                    <a:pt x="12" y="126"/>
                  </a:moveTo>
                  <a:cubicBezTo>
                    <a:pt x="12" y="126"/>
                    <a:pt x="11" y="126"/>
                    <a:pt x="12" y="125"/>
                  </a:cubicBezTo>
                  <a:cubicBezTo>
                    <a:pt x="12" y="125"/>
                    <a:pt x="12" y="126"/>
                    <a:pt x="12" y="126"/>
                  </a:cubicBezTo>
                  <a:close/>
                  <a:moveTo>
                    <a:pt x="10" y="126"/>
                  </a:moveTo>
                  <a:cubicBezTo>
                    <a:pt x="10" y="126"/>
                    <a:pt x="10" y="126"/>
                    <a:pt x="10" y="126"/>
                  </a:cubicBezTo>
                  <a:cubicBezTo>
                    <a:pt x="10" y="126"/>
                    <a:pt x="10" y="126"/>
                    <a:pt x="10" y="126"/>
                  </a:cubicBezTo>
                  <a:cubicBezTo>
                    <a:pt x="10" y="126"/>
                    <a:pt x="10" y="126"/>
                    <a:pt x="10" y="126"/>
                  </a:cubicBezTo>
                  <a:cubicBezTo>
                    <a:pt x="10" y="126"/>
                    <a:pt x="10" y="126"/>
                    <a:pt x="10" y="126"/>
                  </a:cubicBezTo>
                  <a:close/>
                  <a:moveTo>
                    <a:pt x="9" y="127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7"/>
                    <a:pt x="9" y="127"/>
                  </a:cubicBezTo>
                  <a:close/>
                  <a:moveTo>
                    <a:pt x="15" y="126"/>
                  </a:moveTo>
                  <a:cubicBezTo>
                    <a:pt x="15" y="126"/>
                    <a:pt x="15" y="126"/>
                    <a:pt x="15" y="127"/>
                  </a:cubicBezTo>
                  <a:cubicBezTo>
                    <a:pt x="15" y="127"/>
                    <a:pt x="15" y="126"/>
                    <a:pt x="15" y="126"/>
                  </a:cubicBezTo>
                  <a:cubicBezTo>
                    <a:pt x="15" y="126"/>
                    <a:pt x="15" y="126"/>
                    <a:pt x="15" y="126"/>
                  </a:cubicBezTo>
                  <a:close/>
                  <a:moveTo>
                    <a:pt x="14" y="126"/>
                  </a:moveTo>
                  <a:cubicBezTo>
                    <a:pt x="14" y="126"/>
                    <a:pt x="13" y="126"/>
                    <a:pt x="13" y="126"/>
                  </a:cubicBezTo>
                  <a:cubicBezTo>
                    <a:pt x="13" y="126"/>
                    <a:pt x="13" y="126"/>
                    <a:pt x="13" y="126"/>
                  </a:cubicBezTo>
                  <a:cubicBezTo>
                    <a:pt x="13" y="126"/>
                    <a:pt x="13" y="126"/>
                    <a:pt x="14" y="126"/>
                  </a:cubicBezTo>
                  <a:close/>
                  <a:moveTo>
                    <a:pt x="9" y="127"/>
                  </a:moveTo>
                  <a:cubicBezTo>
                    <a:pt x="9" y="127"/>
                    <a:pt x="9" y="127"/>
                    <a:pt x="9" y="127"/>
                  </a:cubicBezTo>
                  <a:cubicBezTo>
                    <a:pt x="9" y="126"/>
                    <a:pt x="9" y="127"/>
                    <a:pt x="9" y="127"/>
                  </a:cubicBezTo>
                  <a:close/>
                  <a:moveTo>
                    <a:pt x="11" y="127"/>
                  </a:moveTo>
                  <a:cubicBezTo>
                    <a:pt x="12" y="127"/>
                    <a:pt x="11" y="127"/>
                    <a:pt x="12" y="127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1" y="127"/>
                    <a:pt x="11" y="127"/>
                    <a:pt x="11" y="127"/>
                  </a:cubicBezTo>
                  <a:close/>
                  <a:moveTo>
                    <a:pt x="10" y="128"/>
                  </a:moveTo>
                  <a:cubicBezTo>
                    <a:pt x="10" y="128"/>
                    <a:pt x="10" y="128"/>
                    <a:pt x="10" y="127"/>
                  </a:cubicBezTo>
                  <a:cubicBezTo>
                    <a:pt x="10" y="128"/>
                    <a:pt x="10" y="128"/>
                    <a:pt x="10" y="128"/>
                  </a:cubicBezTo>
                  <a:close/>
                  <a:moveTo>
                    <a:pt x="13" y="127"/>
                  </a:moveTo>
                  <a:cubicBezTo>
                    <a:pt x="14" y="127"/>
                    <a:pt x="14" y="127"/>
                    <a:pt x="14" y="127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3" y="128"/>
                    <a:pt x="13" y="127"/>
                    <a:pt x="13" y="127"/>
                  </a:cubicBezTo>
                  <a:close/>
                  <a:moveTo>
                    <a:pt x="15" y="128"/>
                  </a:move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lose/>
                  <a:moveTo>
                    <a:pt x="11" y="130"/>
                  </a:moveTo>
                  <a:cubicBezTo>
                    <a:pt x="11" y="130"/>
                    <a:pt x="11" y="130"/>
                    <a:pt x="11" y="130"/>
                  </a:cubicBezTo>
                  <a:cubicBezTo>
                    <a:pt x="11" y="130"/>
                    <a:pt x="11" y="130"/>
                    <a:pt x="11" y="130"/>
                  </a:cubicBezTo>
                  <a:close/>
                  <a:moveTo>
                    <a:pt x="16" y="130"/>
                  </a:move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lose/>
                  <a:moveTo>
                    <a:pt x="15" y="131"/>
                  </a:moveTo>
                  <a:cubicBezTo>
                    <a:pt x="15" y="131"/>
                    <a:pt x="15" y="131"/>
                    <a:pt x="15" y="131"/>
                  </a:cubicBezTo>
                  <a:cubicBezTo>
                    <a:pt x="15" y="131"/>
                    <a:pt x="15" y="131"/>
                    <a:pt x="15" y="131"/>
                  </a:cubicBezTo>
                  <a:close/>
                  <a:moveTo>
                    <a:pt x="15" y="133"/>
                  </a:moveTo>
                  <a:cubicBezTo>
                    <a:pt x="14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3"/>
                  </a:cubicBezTo>
                  <a:close/>
                  <a:moveTo>
                    <a:pt x="12" y="133"/>
                  </a:moveTo>
                  <a:cubicBezTo>
                    <a:pt x="12" y="133"/>
                    <a:pt x="12" y="133"/>
                    <a:pt x="12" y="133"/>
                  </a:cubicBezTo>
                  <a:cubicBezTo>
                    <a:pt x="11" y="133"/>
                    <a:pt x="12" y="133"/>
                    <a:pt x="12" y="133"/>
                  </a:cubicBezTo>
                  <a:close/>
                  <a:moveTo>
                    <a:pt x="17" y="135"/>
                  </a:moveTo>
                  <a:cubicBezTo>
                    <a:pt x="17" y="135"/>
                    <a:pt x="17" y="134"/>
                    <a:pt x="17" y="133"/>
                  </a:cubicBezTo>
                  <a:cubicBezTo>
                    <a:pt x="17" y="133"/>
                    <a:pt x="17" y="134"/>
                    <a:pt x="17" y="134"/>
                  </a:cubicBezTo>
                  <a:cubicBezTo>
                    <a:pt x="17" y="134"/>
                    <a:pt x="17" y="133"/>
                    <a:pt x="17" y="133"/>
                  </a:cubicBezTo>
                  <a:cubicBezTo>
                    <a:pt x="17" y="133"/>
                    <a:pt x="17" y="132"/>
                    <a:pt x="17" y="132"/>
                  </a:cubicBezTo>
                  <a:cubicBezTo>
                    <a:pt x="17" y="132"/>
                    <a:pt x="17" y="133"/>
                    <a:pt x="17" y="133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3"/>
                    <a:pt x="17" y="134"/>
                    <a:pt x="17" y="134"/>
                  </a:cubicBezTo>
                  <a:cubicBezTo>
                    <a:pt x="17" y="134"/>
                    <a:pt x="17" y="134"/>
                    <a:pt x="17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17" y="136"/>
                    <a:pt x="17" y="135"/>
                    <a:pt x="17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7" y="135"/>
                    <a:pt x="17" y="135"/>
                    <a:pt x="17" y="135"/>
                  </a:cubicBezTo>
                  <a:close/>
                  <a:moveTo>
                    <a:pt x="15" y="133"/>
                  </a:moveTo>
                  <a:cubicBezTo>
                    <a:pt x="15" y="133"/>
                    <a:pt x="15" y="133"/>
                    <a:pt x="15" y="133"/>
                  </a:cubicBezTo>
                  <a:close/>
                  <a:moveTo>
                    <a:pt x="16" y="134"/>
                  </a:moveTo>
                  <a:cubicBezTo>
                    <a:pt x="15" y="134"/>
                    <a:pt x="15" y="134"/>
                    <a:pt x="15" y="134"/>
                  </a:cubicBezTo>
                  <a:cubicBezTo>
                    <a:pt x="16" y="134"/>
                    <a:pt x="15" y="133"/>
                    <a:pt x="15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6" y="134"/>
                    <a:pt x="15" y="134"/>
                    <a:pt x="16" y="134"/>
                  </a:cubicBezTo>
                  <a:close/>
                  <a:moveTo>
                    <a:pt x="16" y="133"/>
                  </a:moveTo>
                  <a:cubicBezTo>
                    <a:pt x="16" y="133"/>
                    <a:pt x="16" y="134"/>
                    <a:pt x="16" y="134"/>
                  </a:cubicBezTo>
                  <a:cubicBezTo>
                    <a:pt x="16" y="134"/>
                    <a:pt x="16" y="133"/>
                    <a:pt x="16" y="133"/>
                  </a:cubicBezTo>
                  <a:close/>
                  <a:moveTo>
                    <a:pt x="16" y="133"/>
                  </a:moveTo>
                  <a:cubicBezTo>
                    <a:pt x="17" y="133"/>
                    <a:pt x="16" y="133"/>
                    <a:pt x="17" y="134"/>
                  </a:cubicBezTo>
                  <a:cubicBezTo>
                    <a:pt x="16" y="134"/>
                    <a:pt x="16" y="133"/>
                    <a:pt x="16" y="133"/>
                  </a:cubicBezTo>
                  <a:close/>
                  <a:moveTo>
                    <a:pt x="18" y="134"/>
                  </a:moveTo>
                  <a:cubicBezTo>
                    <a:pt x="18" y="133"/>
                    <a:pt x="18" y="133"/>
                    <a:pt x="18" y="133"/>
                  </a:cubicBezTo>
                  <a:cubicBezTo>
                    <a:pt x="18" y="133"/>
                    <a:pt x="18" y="133"/>
                    <a:pt x="18" y="133"/>
                  </a:cubicBezTo>
                  <a:cubicBezTo>
                    <a:pt x="18" y="133"/>
                    <a:pt x="18" y="133"/>
                    <a:pt x="18" y="134"/>
                  </a:cubicBezTo>
                  <a:close/>
                  <a:moveTo>
                    <a:pt x="19" y="133"/>
                  </a:moveTo>
                  <a:cubicBezTo>
                    <a:pt x="19" y="133"/>
                    <a:pt x="19" y="133"/>
                    <a:pt x="19" y="133"/>
                  </a:cubicBezTo>
                  <a:cubicBezTo>
                    <a:pt x="19" y="133"/>
                    <a:pt x="19" y="134"/>
                    <a:pt x="19" y="134"/>
                  </a:cubicBezTo>
                  <a:cubicBezTo>
                    <a:pt x="19" y="134"/>
                    <a:pt x="18" y="133"/>
                    <a:pt x="19" y="133"/>
                  </a:cubicBezTo>
                  <a:cubicBezTo>
                    <a:pt x="19" y="133"/>
                    <a:pt x="19" y="133"/>
                    <a:pt x="19" y="133"/>
                  </a:cubicBezTo>
                  <a:close/>
                  <a:moveTo>
                    <a:pt x="12" y="135"/>
                  </a:moveTo>
                  <a:cubicBezTo>
                    <a:pt x="12" y="135"/>
                    <a:pt x="12" y="134"/>
                    <a:pt x="12" y="134"/>
                  </a:cubicBezTo>
                  <a:cubicBezTo>
                    <a:pt x="12" y="134"/>
                    <a:pt x="12" y="134"/>
                    <a:pt x="12" y="135"/>
                  </a:cubicBezTo>
                  <a:close/>
                  <a:moveTo>
                    <a:pt x="17" y="134"/>
                  </a:moveTo>
                  <a:cubicBezTo>
                    <a:pt x="17" y="134"/>
                    <a:pt x="17" y="134"/>
                    <a:pt x="17" y="134"/>
                  </a:cubicBezTo>
                  <a:cubicBezTo>
                    <a:pt x="16" y="134"/>
                    <a:pt x="16" y="134"/>
                    <a:pt x="16" y="134"/>
                  </a:cubicBezTo>
                  <a:lnTo>
                    <a:pt x="17" y="134"/>
                  </a:lnTo>
                  <a:close/>
                  <a:moveTo>
                    <a:pt x="15" y="134"/>
                  </a:moveTo>
                  <a:cubicBezTo>
                    <a:pt x="15" y="134"/>
                    <a:pt x="15" y="134"/>
                    <a:pt x="15" y="135"/>
                  </a:cubicBezTo>
                  <a:cubicBezTo>
                    <a:pt x="15" y="135"/>
                    <a:pt x="15" y="134"/>
                    <a:pt x="15" y="134"/>
                  </a:cubicBezTo>
                  <a:close/>
                  <a:moveTo>
                    <a:pt x="9" y="135"/>
                  </a:moveTo>
                  <a:cubicBezTo>
                    <a:pt x="9" y="136"/>
                    <a:pt x="9" y="136"/>
                    <a:pt x="9" y="135"/>
                  </a:cubicBezTo>
                  <a:cubicBezTo>
                    <a:pt x="9" y="135"/>
                    <a:pt x="9" y="135"/>
                    <a:pt x="9" y="135"/>
                  </a:cubicBezTo>
                  <a:close/>
                  <a:moveTo>
                    <a:pt x="13" y="135"/>
                  </a:moveTo>
                  <a:cubicBezTo>
                    <a:pt x="13" y="135"/>
                    <a:pt x="13" y="135"/>
                    <a:pt x="13" y="135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13" y="135"/>
                    <a:pt x="13" y="135"/>
                    <a:pt x="13" y="135"/>
                  </a:cubicBezTo>
                  <a:close/>
                  <a:moveTo>
                    <a:pt x="9" y="137"/>
                  </a:moveTo>
                  <a:cubicBezTo>
                    <a:pt x="9" y="136"/>
                    <a:pt x="9" y="136"/>
                    <a:pt x="9" y="136"/>
                  </a:cubicBezTo>
                  <a:cubicBezTo>
                    <a:pt x="9" y="136"/>
                    <a:pt x="9" y="136"/>
                    <a:pt x="9" y="137"/>
                  </a:cubicBezTo>
                  <a:close/>
                  <a:moveTo>
                    <a:pt x="15" y="137"/>
                  </a:moveTo>
                  <a:cubicBezTo>
                    <a:pt x="15" y="136"/>
                    <a:pt x="15" y="136"/>
                    <a:pt x="15" y="136"/>
                  </a:cubicBezTo>
                  <a:cubicBezTo>
                    <a:pt x="15" y="136"/>
                    <a:pt x="15" y="136"/>
                    <a:pt x="15" y="136"/>
                  </a:cubicBezTo>
                  <a:cubicBezTo>
                    <a:pt x="15" y="136"/>
                    <a:pt x="15" y="136"/>
                    <a:pt x="15" y="136"/>
                  </a:cubicBezTo>
                  <a:cubicBezTo>
                    <a:pt x="15" y="136"/>
                    <a:pt x="15" y="136"/>
                    <a:pt x="15" y="137"/>
                  </a:cubicBezTo>
                  <a:cubicBezTo>
                    <a:pt x="15" y="137"/>
                    <a:pt x="15" y="137"/>
                    <a:pt x="15" y="137"/>
                  </a:cubicBezTo>
                  <a:close/>
                  <a:moveTo>
                    <a:pt x="18" y="136"/>
                  </a:move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7"/>
                  </a:cubicBezTo>
                  <a:cubicBezTo>
                    <a:pt x="18" y="137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lose/>
                  <a:moveTo>
                    <a:pt x="14" y="137"/>
                  </a:moveTo>
                  <a:cubicBezTo>
                    <a:pt x="14" y="137"/>
                    <a:pt x="14" y="137"/>
                    <a:pt x="14" y="137"/>
                  </a:cubicBezTo>
                  <a:cubicBezTo>
                    <a:pt x="14" y="137"/>
                    <a:pt x="14" y="137"/>
                    <a:pt x="14" y="137"/>
                  </a:cubicBezTo>
                  <a:cubicBezTo>
                    <a:pt x="14" y="137"/>
                    <a:pt x="14" y="137"/>
                    <a:pt x="14" y="136"/>
                  </a:cubicBezTo>
                  <a:cubicBezTo>
                    <a:pt x="14" y="136"/>
                    <a:pt x="14" y="137"/>
                    <a:pt x="14" y="137"/>
                  </a:cubicBezTo>
                  <a:close/>
                  <a:moveTo>
                    <a:pt x="18" y="137"/>
                  </a:moveTo>
                  <a:cubicBezTo>
                    <a:pt x="18" y="137"/>
                    <a:pt x="18" y="137"/>
                    <a:pt x="18" y="137"/>
                  </a:cubicBezTo>
                  <a:cubicBezTo>
                    <a:pt x="18" y="137"/>
                    <a:pt x="18" y="137"/>
                    <a:pt x="18" y="138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18" y="138"/>
                    <a:pt x="18" y="137"/>
                    <a:pt x="18" y="137"/>
                  </a:cubicBezTo>
                  <a:cubicBezTo>
                    <a:pt x="18" y="137"/>
                    <a:pt x="18" y="137"/>
                    <a:pt x="18" y="136"/>
                  </a:cubicBezTo>
                  <a:cubicBezTo>
                    <a:pt x="18" y="136"/>
                    <a:pt x="18" y="137"/>
                    <a:pt x="18" y="137"/>
                  </a:cubicBezTo>
                  <a:cubicBezTo>
                    <a:pt x="18" y="137"/>
                    <a:pt x="18" y="137"/>
                    <a:pt x="18" y="137"/>
                  </a:cubicBezTo>
                  <a:close/>
                  <a:moveTo>
                    <a:pt x="19" y="137"/>
                  </a:moveTo>
                  <a:cubicBezTo>
                    <a:pt x="19" y="137"/>
                    <a:pt x="19" y="137"/>
                    <a:pt x="19" y="136"/>
                  </a:cubicBezTo>
                  <a:cubicBezTo>
                    <a:pt x="19" y="136"/>
                    <a:pt x="19" y="136"/>
                    <a:pt x="19" y="136"/>
                  </a:cubicBezTo>
                  <a:cubicBezTo>
                    <a:pt x="19" y="136"/>
                    <a:pt x="19" y="137"/>
                    <a:pt x="19" y="137"/>
                  </a:cubicBezTo>
                  <a:close/>
                  <a:moveTo>
                    <a:pt x="17" y="137"/>
                  </a:moveTo>
                  <a:cubicBezTo>
                    <a:pt x="17" y="137"/>
                    <a:pt x="17" y="137"/>
                    <a:pt x="17" y="137"/>
                  </a:cubicBezTo>
                  <a:cubicBezTo>
                    <a:pt x="17" y="136"/>
                    <a:pt x="17" y="137"/>
                    <a:pt x="17" y="137"/>
                  </a:cubicBezTo>
                  <a:cubicBezTo>
                    <a:pt x="17" y="137"/>
                    <a:pt x="17" y="137"/>
                    <a:pt x="17" y="137"/>
                  </a:cubicBezTo>
                  <a:cubicBezTo>
                    <a:pt x="17" y="137"/>
                    <a:pt x="17" y="137"/>
                    <a:pt x="17" y="137"/>
                  </a:cubicBezTo>
                  <a:close/>
                  <a:moveTo>
                    <a:pt x="13" y="138"/>
                  </a:moveTo>
                  <a:cubicBezTo>
                    <a:pt x="13" y="138"/>
                    <a:pt x="13" y="138"/>
                    <a:pt x="13" y="138"/>
                  </a:cubicBezTo>
                  <a:cubicBezTo>
                    <a:pt x="13" y="138"/>
                    <a:pt x="13" y="137"/>
                    <a:pt x="13" y="137"/>
                  </a:cubicBezTo>
                  <a:cubicBezTo>
                    <a:pt x="13" y="137"/>
                    <a:pt x="13" y="137"/>
                    <a:pt x="13" y="137"/>
                  </a:cubicBezTo>
                  <a:cubicBezTo>
                    <a:pt x="13" y="137"/>
                    <a:pt x="13" y="138"/>
                    <a:pt x="13" y="138"/>
                  </a:cubicBezTo>
                  <a:close/>
                  <a:moveTo>
                    <a:pt x="16" y="137"/>
                  </a:moveTo>
                  <a:cubicBezTo>
                    <a:pt x="17" y="137"/>
                    <a:pt x="16" y="137"/>
                    <a:pt x="16" y="138"/>
                  </a:cubicBezTo>
                  <a:cubicBezTo>
                    <a:pt x="16" y="138"/>
                    <a:pt x="16" y="137"/>
                    <a:pt x="16" y="137"/>
                  </a:cubicBezTo>
                  <a:close/>
                  <a:moveTo>
                    <a:pt x="17" y="137"/>
                  </a:moveTo>
                  <a:cubicBezTo>
                    <a:pt x="17" y="138"/>
                    <a:pt x="17" y="138"/>
                    <a:pt x="17" y="138"/>
                  </a:cubicBezTo>
                  <a:cubicBezTo>
                    <a:pt x="17" y="138"/>
                    <a:pt x="17" y="138"/>
                    <a:pt x="17" y="137"/>
                  </a:cubicBezTo>
                  <a:close/>
                  <a:moveTo>
                    <a:pt x="15" y="138"/>
                  </a:moveTo>
                  <a:cubicBezTo>
                    <a:pt x="15" y="139"/>
                    <a:pt x="14" y="139"/>
                    <a:pt x="14" y="139"/>
                  </a:cubicBezTo>
                  <a:cubicBezTo>
                    <a:pt x="14" y="139"/>
                    <a:pt x="15" y="139"/>
                    <a:pt x="15" y="139"/>
                  </a:cubicBezTo>
                  <a:cubicBezTo>
                    <a:pt x="14" y="140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40"/>
                    <a:pt x="14" y="140"/>
                  </a:cubicBezTo>
                  <a:cubicBezTo>
                    <a:pt x="14" y="140"/>
                    <a:pt x="14" y="140"/>
                    <a:pt x="14" y="140"/>
                  </a:cubicBezTo>
                  <a:cubicBezTo>
                    <a:pt x="14" y="140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8"/>
                    <a:pt x="14" y="139"/>
                    <a:pt x="14" y="139"/>
                  </a:cubicBezTo>
                  <a:cubicBezTo>
                    <a:pt x="14" y="139"/>
                    <a:pt x="14" y="138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lose/>
                  <a:moveTo>
                    <a:pt x="17" y="140"/>
                  </a:moveTo>
                  <a:cubicBezTo>
                    <a:pt x="17" y="139"/>
                    <a:pt x="17" y="139"/>
                    <a:pt x="17" y="138"/>
                  </a:cubicBezTo>
                  <a:cubicBezTo>
                    <a:pt x="17" y="139"/>
                    <a:pt x="17" y="139"/>
                    <a:pt x="17" y="140"/>
                  </a:cubicBezTo>
                  <a:close/>
                  <a:moveTo>
                    <a:pt x="15" y="139"/>
                  </a:moveTo>
                  <a:cubicBezTo>
                    <a:pt x="15" y="139"/>
                    <a:pt x="15" y="138"/>
                    <a:pt x="15" y="138"/>
                  </a:cubicBezTo>
                  <a:cubicBezTo>
                    <a:pt x="15" y="138"/>
                    <a:pt x="15" y="138"/>
                    <a:pt x="15" y="139"/>
                  </a:cubicBezTo>
                  <a:close/>
                  <a:moveTo>
                    <a:pt x="19" y="139"/>
                  </a:moveTo>
                  <a:cubicBezTo>
                    <a:pt x="19" y="139"/>
                    <a:pt x="19" y="139"/>
                    <a:pt x="19" y="138"/>
                  </a:cubicBezTo>
                  <a:cubicBezTo>
                    <a:pt x="19" y="139"/>
                    <a:pt x="19" y="139"/>
                    <a:pt x="19" y="139"/>
                  </a:cubicBezTo>
                  <a:close/>
                  <a:moveTo>
                    <a:pt x="14" y="140"/>
                  </a:moveTo>
                  <a:cubicBezTo>
                    <a:pt x="14" y="140"/>
                    <a:pt x="14" y="140"/>
                    <a:pt x="14" y="139"/>
                  </a:cubicBezTo>
                  <a:cubicBezTo>
                    <a:pt x="15" y="140"/>
                    <a:pt x="14" y="140"/>
                    <a:pt x="14" y="140"/>
                  </a:cubicBezTo>
                  <a:close/>
                  <a:moveTo>
                    <a:pt x="16" y="140"/>
                  </a:moveTo>
                  <a:cubicBezTo>
                    <a:pt x="16" y="140"/>
                    <a:pt x="16" y="140"/>
                    <a:pt x="16" y="140"/>
                  </a:cubicBezTo>
                  <a:cubicBezTo>
                    <a:pt x="16" y="140"/>
                    <a:pt x="16" y="140"/>
                    <a:pt x="15" y="140"/>
                  </a:cubicBezTo>
                  <a:cubicBezTo>
                    <a:pt x="15" y="140"/>
                    <a:pt x="16" y="140"/>
                    <a:pt x="16" y="139"/>
                  </a:cubicBezTo>
                  <a:cubicBezTo>
                    <a:pt x="16" y="139"/>
                    <a:pt x="16" y="140"/>
                    <a:pt x="16" y="140"/>
                  </a:cubicBezTo>
                  <a:close/>
                  <a:moveTo>
                    <a:pt x="17" y="140"/>
                  </a:moveTo>
                  <a:cubicBezTo>
                    <a:pt x="17" y="140"/>
                    <a:pt x="17" y="140"/>
                    <a:pt x="17" y="140"/>
                  </a:cubicBezTo>
                  <a:cubicBezTo>
                    <a:pt x="17" y="140"/>
                    <a:pt x="17" y="140"/>
                    <a:pt x="17" y="140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17" y="140"/>
                    <a:pt x="17" y="140"/>
                    <a:pt x="17" y="140"/>
                  </a:cubicBezTo>
                  <a:close/>
                  <a:moveTo>
                    <a:pt x="19" y="140"/>
                  </a:moveTo>
                  <a:cubicBezTo>
                    <a:pt x="19" y="140"/>
                    <a:pt x="19" y="140"/>
                    <a:pt x="19" y="140"/>
                  </a:cubicBezTo>
                  <a:cubicBezTo>
                    <a:pt x="19" y="140"/>
                    <a:pt x="19" y="140"/>
                    <a:pt x="19" y="140"/>
                  </a:cubicBezTo>
                  <a:cubicBezTo>
                    <a:pt x="19" y="140"/>
                    <a:pt x="19" y="140"/>
                    <a:pt x="19" y="140"/>
                  </a:cubicBezTo>
                  <a:close/>
                  <a:moveTo>
                    <a:pt x="19" y="140"/>
                  </a:moveTo>
                  <a:cubicBezTo>
                    <a:pt x="19" y="140"/>
                    <a:pt x="19" y="141"/>
                    <a:pt x="19" y="141"/>
                  </a:cubicBezTo>
                  <a:cubicBezTo>
                    <a:pt x="19" y="140"/>
                    <a:pt x="19" y="141"/>
                    <a:pt x="19" y="140"/>
                  </a:cubicBezTo>
                  <a:close/>
                  <a:moveTo>
                    <a:pt x="19" y="140"/>
                  </a:moveTo>
                  <a:cubicBezTo>
                    <a:pt x="19" y="141"/>
                    <a:pt x="19" y="141"/>
                    <a:pt x="19" y="141"/>
                  </a:cubicBezTo>
                  <a:cubicBezTo>
                    <a:pt x="19" y="141"/>
                    <a:pt x="19" y="140"/>
                    <a:pt x="19" y="140"/>
                  </a:cubicBezTo>
                  <a:cubicBezTo>
                    <a:pt x="19" y="140"/>
                    <a:pt x="19" y="140"/>
                    <a:pt x="19" y="140"/>
                  </a:cubicBezTo>
                  <a:close/>
                  <a:moveTo>
                    <a:pt x="13" y="142"/>
                  </a:moveTo>
                  <a:cubicBezTo>
                    <a:pt x="13" y="141"/>
                    <a:pt x="13" y="141"/>
                    <a:pt x="13" y="141"/>
                  </a:cubicBezTo>
                  <a:cubicBezTo>
                    <a:pt x="13" y="141"/>
                    <a:pt x="13" y="141"/>
                    <a:pt x="13" y="142"/>
                  </a:cubicBezTo>
                  <a:close/>
                  <a:moveTo>
                    <a:pt x="14" y="142"/>
                  </a:moveTo>
                  <a:cubicBezTo>
                    <a:pt x="13" y="142"/>
                    <a:pt x="13" y="142"/>
                    <a:pt x="13" y="142"/>
                  </a:cubicBezTo>
                  <a:cubicBezTo>
                    <a:pt x="13" y="141"/>
                    <a:pt x="13" y="141"/>
                    <a:pt x="13" y="141"/>
                  </a:cubicBezTo>
                  <a:cubicBezTo>
                    <a:pt x="13" y="141"/>
                    <a:pt x="13" y="141"/>
                    <a:pt x="13" y="141"/>
                  </a:cubicBezTo>
                  <a:cubicBezTo>
                    <a:pt x="14" y="141"/>
                    <a:pt x="14" y="141"/>
                    <a:pt x="14" y="141"/>
                  </a:cubicBezTo>
                  <a:cubicBezTo>
                    <a:pt x="14" y="141"/>
                    <a:pt x="14" y="141"/>
                    <a:pt x="14" y="142"/>
                  </a:cubicBezTo>
                  <a:close/>
                  <a:moveTo>
                    <a:pt x="13" y="142"/>
                  </a:moveTo>
                  <a:cubicBezTo>
                    <a:pt x="13" y="142"/>
                    <a:pt x="13" y="141"/>
                    <a:pt x="13" y="142"/>
                  </a:cubicBezTo>
                  <a:cubicBezTo>
                    <a:pt x="13" y="142"/>
                    <a:pt x="13" y="142"/>
                    <a:pt x="13" y="142"/>
                  </a:cubicBezTo>
                  <a:cubicBezTo>
                    <a:pt x="14" y="142"/>
                    <a:pt x="13" y="142"/>
                    <a:pt x="13" y="142"/>
                  </a:cubicBezTo>
                  <a:close/>
                  <a:moveTo>
                    <a:pt x="14" y="142"/>
                  </a:moveTo>
                  <a:cubicBezTo>
                    <a:pt x="14" y="142"/>
                    <a:pt x="14" y="142"/>
                    <a:pt x="14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4" y="141"/>
                    <a:pt x="14" y="142"/>
                    <a:pt x="14" y="141"/>
                  </a:cubicBezTo>
                  <a:cubicBezTo>
                    <a:pt x="14" y="141"/>
                    <a:pt x="14" y="142"/>
                    <a:pt x="14" y="142"/>
                  </a:cubicBezTo>
                  <a:close/>
                  <a:moveTo>
                    <a:pt x="11" y="142"/>
                  </a:moveTo>
                  <a:cubicBezTo>
                    <a:pt x="11" y="142"/>
                    <a:pt x="11" y="142"/>
                    <a:pt x="11" y="142"/>
                  </a:cubicBezTo>
                  <a:cubicBezTo>
                    <a:pt x="11" y="142"/>
                    <a:pt x="11" y="142"/>
                    <a:pt x="11" y="142"/>
                  </a:cubicBezTo>
                  <a:close/>
                  <a:moveTo>
                    <a:pt x="17" y="141"/>
                  </a:moveTo>
                  <a:cubicBezTo>
                    <a:pt x="18" y="141"/>
                    <a:pt x="18" y="142"/>
                    <a:pt x="18" y="141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142"/>
                    <a:pt x="17" y="142"/>
                    <a:pt x="17" y="141"/>
                  </a:cubicBezTo>
                  <a:close/>
                  <a:moveTo>
                    <a:pt x="19" y="141"/>
                  </a:moveTo>
                  <a:cubicBezTo>
                    <a:pt x="19" y="142"/>
                    <a:pt x="19" y="142"/>
                    <a:pt x="19" y="143"/>
                  </a:cubicBezTo>
                  <a:cubicBezTo>
                    <a:pt x="19" y="142"/>
                    <a:pt x="19" y="142"/>
                    <a:pt x="19" y="141"/>
                  </a:cubicBezTo>
                  <a:close/>
                  <a:moveTo>
                    <a:pt x="19" y="142"/>
                  </a:moveTo>
                  <a:cubicBezTo>
                    <a:pt x="19" y="142"/>
                    <a:pt x="19" y="142"/>
                    <a:pt x="19" y="143"/>
                  </a:cubicBezTo>
                  <a:cubicBezTo>
                    <a:pt x="19" y="142"/>
                    <a:pt x="19" y="142"/>
                    <a:pt x="19" y="142"/>
                  </a:cubicBezTo>
                  <a:close/>
                  <a:moveTo>
                    <a:pt x="18" y="142"/>
                  </a:moveTo>
                  <a:cubicBezTo>
                    <a:pt x="18" y="142"/>
                    <a:pt x="18" y="143"/>
                    <a:pt x="18" y="143"/>
                  </a:cubicBezTo>
                  <a:cubicBezTo>
                    <a:pt x="18" y="143"/>
                    <a:pt x="18" y="142"/>
                    <a:pt x="18" y="142"/>
                  </a:cubicBezTo>
                  <a:close/>
                  <a:moveTo>
                    <a:pt x="19" y="142"/>
                  </a:moveTo>
                  <a:cubicBezTo>
                    <a:pt x="19" y="142"/>
                    <a:pt x="19" y="142"/>
                    <a:pt x="18" y="142"/>
                  </a:cubicBezTo>
                  <a:cubicBezTo>
                    <a:pt x="19" y="143"/>
                    <a:pt x="18" y="143"/>
                    <a:pt x="18" y="143"/>
                  </a:cubicBezTo>
                  <a:cubicBezTo>
                    <a:pt x="18" y="143"/>
                    <a:pt x="18" y="142"/>
                    <a:pt x="18" y="142"/>
                  </a:cubicBezTo>
                  <a:cubicBezTo>
                    <a:pt x="18" y="142"/>
                    <a:pt x="19" y="142"/>
                    <a:pt x="19" y="142"/>
                  </a:cubicBezTo>
                  <a:close/>
                  <a:moveTo>
                    <a:pt x="14" y="145"/>
                  </a:moveTo>
                  <a:cubicBezTo>
                    <a:pt x="14" y="145"/>
                    <a:pt x="14" y="145"/>
                    <a:pt x="14" y="145"/>
                  </a:cubicBezTo>
                  <a:cubicBezTo>
                    <a:pt x="14" y="144"/>
                    <a:pt x="13" y="144"/>
                    <a:pt x="14" y="144"/>
                  </a:cubicBezTo>
                  <a:cubicBezTo>
                    <a:pt x="14" y="144"/>
                    <a:pt x="14" y="144"/>
                    <a:pt x="14" y="144"/>
                  </a:cubicBezTo>
                  <a:cubicBezTo>
                    <a:pt x="14" y="144"/>
                    <a:pt x="14" y="144"/>
                    <a:pt x="14" y="145"/>
                  </a:cubicBezTo>
                  <a:close/>
                  <a:moveTo>
                    <a:pt x="14" y="145"/>
                  </a:moveTo>
                  <a:cubicBezTo>
                    <a:pt x="14" y="145"/>
                    <a:pt x="14" y="145"/>
                    <a:pt x="14" y="145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4" y="145"/>
                    <a:pt x="14" y="145"/>
                    <a:pt x="14" y="145"/>
                  </a:cubicBezTo>
                  <a:close/>
                  <a:moveTo>
                    <a:pt x="16" y="146"/>
                  </a:moveTo>
                  <a:cubicBezTo>
                    <a:pt x="16" y="146"/>
                    <a:pt x="16" y="146"/>
                    <a:pt x="16" y="145"/>
                  </a:cubicBezTo>
                  <a:cubicBezTo>
                    <a:pt x="16" y="145"/>
                    <a:pt x="16" y="146"/>
                    <a:pt x="16" y="146"/>
                  </a:cubicBezTo>
                  <a:close/>
                  <a:moveTo>
                    <a:pt x="10" y="147"/>
                  </a:moveTo>
                  <a:cubicBezTo>
                    <a:pt x="10" y="146"/>
                    <a:pt x="10" y="146"/>
                    <a:pt x="10" y="146"/>
                  </a:cubicBezTo>
                  <a:cubicBezTo>
                    <a:pt x="10" y="146"/>
                    <a:pt x="11" y="147"/>
                    <a:pt x="10" y="147"/>
                  </a:cubicBezTo>
                  <a:close/>
                  <a:moveTo>
                    <a:pt x="14" y="146"/>
                  </a:moveTo>
                  <a:cubicBezTo>
                    <a:pt x="14" y="146"/>
                    <a:pt x="14" y="146"/>
                    <a:pt x="14" y="146"/>
                  </a:cubicBezTo>
                  <a:cubicBezTo>
                    <a:pt x="14" y="147"/>
                    <a:pt x="14" y="147"/>
                    <a:pt x="14" y="147"/>
                  </a:cubicBezTo>
                  <a:lnTo>
                    <a:pt x="14" y="146"/>
                  </a:lnTo>
                  <a:close/>
                  <a:moveTo>
                    <a:pt x="14" y="148"/>
                  </a:moveTo>
                  <a:cubicBezTo>
                    <a:pt x="14" y="148"/>
                    <a:pt x="14" y="147"/>
                    <a:pt x="14" y="147"/>
                  </a:cubicBezTo>
                  <a:cubicBezTo>
                    <a:pt x="14" y="147"/>
                    <a:pt x="14" y="148"/>
                    <a:pt x="14" y="147"/>
                  </a:cubicBezTo>
                  <a:cubicBezTo>
                    <a:pt x="14" y="148"/>
                    <a:pt x="14" y="148"/>
                    <a:pt x="14" y="148"/>
                  </a:cubicBezTo>
                  <a:close/>
                  <a:moveTo>
                    <a:pt x="11" y="149"/>
                  </a:moveTo>
                  <a:cubicBezTo>
                    <a:pt x="11" y="149"/>
                    <a:pt x="11" y="149"/>
                    <a:pt x="11" y="149"/>
                  </a:cubicBezTo>
                  <a:cubicBezTo>
                    <a:pt x="10" y="149"/>
                    <a:pt x="11" y="149"/>
                    <a:pt x="11" y="148"/>
                  </a:cubicBezTo>
                  <a:cubicBezTo>
                    <a:pt x="11" y="148"/>
                    <a:pt x="11" y="149"/>
                    <a:pt x="11" y="149"/>
                  </a:cubicBezTo>
                  <a:close/>
                  <a:moveTo>
                    <a:pt x="14" y="148"/>
                  </a:moveTo>
                  <a:cubicBezTo>
                    <a:pt x="15" y="148"/>
                    <a:pt x="14" y="149"/>
                    <a:pt x="14" y="149"/>
                  </a:cubicBezTo>
                  <a:cubicBezTo>
                    <a:pt x="14" y="149"/>
                    <a:pt x="14" y="148"/>
                    <a:pt x="14" y="148"/>
                  </a:cubicBezTo>
                  <a:close/>
                  <a:moveTo>
                    <a:pt x="13" y="148"/>
                  </a:moveTo>
                  <a:cubicBezTo>
                    <a:pt x="14" y="148"/>
                    <a:pt x="14" y="148"/>
                    <a:pt x="14" y="149"/>
                  </a:cubicBezTo>
                  <a:cubicBezTo>
                    <a:pt x="13" y="149"/>
                    <a:pt x="14" y="148"/>
                    <a:pt x="13" y="148"/>
                  </a:cubicBezTo>
                  <a:close/>
                  <a:moveTo>
                    <a:pt x="14" y="148"/>
                  </a:moveTo>
                  <a:cubicBezTo>
                    <a:pt x="14" y="149"/>
                    <a:pt x="14" y="149"/>
                    <a:pt x="14" y="148"/>
                  </a:cubicBezTo>
                  <a:close/>
                  <a:moveTo>
                    <a:pt x="10" y="150"/>
                  </a:moveTo>
                  <a:cubicBezTo>
                    <a:pt x="10" y="150"/>
                    <a:pt x="10" y="149"/>
                    <a:pt x="10" y="149"/>
                  </a:cubicBezTo>
                  <a:cubicBezTo>
                    <a:pt x="10" y="149"/>
                    <a:pt x="10" y="151"/>
                    <a:pt x="10" y="150"/>
                  </a:cubicBezTo>
                  <a:close/>
                  <a:moveTo>
                    <a:pt x="16" y="150"/>
                  </a:moveTo>
                  <a:cubicBezTo>
                    <a:pt x="16" y="150"/>
                    <a:pt x="16" y="150"/>
                    <a:pt x="16" y="149"/>
                  </a:cubicBezTo>
                  <a:cubicBezTo>
                    <a:pt x="16" y="149"/>
                    <a:pt x="16" y="150"/>
                    <a:pt x="16" y="150"/>
                  </a:cubicBezTo>
                  <a:close/>
                  <a:moveTo>
                    <a:pt x="17" y="152"/>
                  </a:moveTo>
                  <a:cubicBezTo>
                    <a:pt x="17" y="152"/>
                    <a:pt x="17" y="152"/>
                    <a:pt x="17" y="152"/>
                  </a:cubicBezTo>
                  <a:cubicBezTo>
                    <a:pt x="17" y="151"/>
                    <a:pt x="17" y="152"/>
                    <a:pt x="17" y="152"/>
                  </a:cubicBezTo>
                  <a:close/>
                  <a:moveTo>
                    <a:pt x="12" y="153"/>
                  </a:moveTo>
                  <a:cubicBezTo>
                    <a:pt x="12" y="152"/>
                    <a:pt x="12" y="152"/>
                    <a:pt x="12" y="152"/>
                  </a:cubicBezTo>
                  <a:cubicBezTo>
                    <a:pt x="13" y="152"/>
                    <a:pt x="13" y="153"/>
                    <a:pt x="12" y="153"/>
                  </a:cubicBezTo>
                  <a:close/>
                  <a:moveTo>
                    <a:pt x="14" y="154"/>
                  </a:moveTo>
                  <a:cubicBezTo>
                    <a:pt x="14" y="153"/>
                    <a:pt x="14" y="153"/>
                    <a:pt x="14" y="153"/>
                  </a:cubicBezTo>
                  <a:cubicBezTo>
                    <a:pt x="14" y="153"/>
                    <a:pt x="14" y="153"/>
                    <a:pt x="14" y="154"/>
                  </a:cubicBezTo>
                  <a:close/>
                  <a:moveTo>
                    <a:pt x="18" y="153"/>
                  </a:moveTo>
                  <a:cubicBezTo>
                    <a:pt x="18" y="153"/>
                    <a:pt x="18" y="153"/>
                    <a:pt x="18" y="15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8" y="153"/>
                    <a:pt x="18" y="153"/>
                    <a:pt x="18" y="153"/>
                  </a:cubicBezTo>
                  <a:close/>
                  <a:moveTo>
                    <a:pt x="17" y="153"/>
                  </a:moveTo>
                  <a:cubicBezTo>
                    <a:pt x="17" y="153"/>
                    <a:pt x="17" y="154"/>
                    <a:pt x="17" y="154"/>
                  </a:cubicBezTo>
                  <a:cubicBezTo>
                    <a:pt x="17" y="154"/>
                    <a:pt x="17" y="154"/>
                    <a:pt x="17" y="153"/>
                  </a:cubicBezTo>
                  <a:close/>
                  <a:moveTo>
                    <a:pt x="19" y="154"/>
                  </a:moveTo>
                  <a:cubicBezTo>
                    <a:pt x="19" y="153"/>
                    <a:pt x="19" y="153"/>
                    <a:pt x="19" y="153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lose/>
                  <a:moveTo>
                    <a:pt x="13" y="155"/>
                  </a:moveTo>
                  <a:cubicBezTo>
                    <a:pt x="13" y="155"/>
                    <a:pt x="13" y="155"/>
                    <a:pt x="13" y="155"/>
                  </a:cubicBezTo>
                  <a:cubicBezTo>
                    <a:pt x="13" y="154"/>
                    <a:pt x="13" y="155"/>
                    <a:pt x="13" y="155"/>
                  </a:cubicBezTo>
                  <a:close/>
                  <a:moveTo>
                    <a:pt x="20" y="155"/>
                  </a:moveTo>
                  <a:cubicBezTo>
                    <a:pt x="20" y="155"/>
                    <a:pt x="20" y="155"/>
                    <a:pt x="20" y="155"/>
                  </a:cubicBezTo>
                  <a:cubicBezTo>
                    <a:pt x="20" y="155"/>
                    <a:pt x="20" y="155"/>
                    <a:pt x="20" y="155"/>
                  </a:cubicBezTo>
                  <a:close/>
                  <a:moveTo>
                    <a:pt x="18" y="155"/>
                  </a:moveTo>
                  <a:cubicBezTo>
                    <a:pt x="18" y="155"/>
                    <a:pt x="18" y="155"/>
                    <a:pt x="18" y="155"/>
                  </a:cubicBezTo>
                  <a:cubicBezTo>
                    <a:pt x="18" y="155"/>
                    <a:pt x="18" y="155"/>
                    <a:pt x="18" y="155"/>
                  </a:cubicBezTo>
                  <a:close/>
                  <a:moveTo>
                    <a:pt x="14" y="161"/>
                  </a:moveTo>
                  <a:cubicBezTo>
                    <a:pt x="14" y="161"/>
                    <a:pt x="14" y="161"/>
                    <a:pt x="14" y="161"/>
                  </a:cubicBezTo>
                  <a:cubicBezTo>
                    <a:pt x="14" y="161"/>
                    <a:pt x="14" y="161"/>
                    <a:pt x="14" y="161"/>
                  </a:cubicBezTo>
                  <a:close/>
                  <a:moveTo>
                    <a:pt x="18" y="167"/>
                  </a:moveTo>
                  <a:cubicBezTo>
                    <a:pt x="19" y="167"/>
                    <a:pt x="18" y="168"/>
                    <a:pt x="19" y="168"/>
                  </a:cubicBezTo>
                  <a:cubicBezTo>
                    <a:pt x="18" y="168"/>
                    <a:pt x="19" y="168"/>
                    <a:pt x="18" y="167"/>
                  </a:cubicBezTo>
                  <a:close/>
                  <a:moveTo>
                    <a:pt x="15" y="169"/>
                  </a:moveTo>
                  <a:cubicBezTo>
                    <a:pt x="15" y="169"/>
                    <a:pt x="15" y="169"/>
                    <a:pt x="15" y="170"/>
                  </a:cubicBezTo>
                  <a:cubicBezTo>
                    <a:pt x="15" y="169"/>
                    <a:pt x="15" y="169"/>
                    <a:pt x="15" y="169"/>
                  </a:cubicBezTo>
                  <a:close/>
                  <a:moveTo>
                    <a:pt x="19" y="170"/>
                  </a:moveTo>
                  <a:cubicBezTo>
                    <a:pt x="19" y="170"/>
                    <a:pt x="19" y="170"/>
                    <a:pt x="19" y="170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9" y="170"/>
                    <a:pt x="19" y="170"/>
                    <a:pt x="19" y="170"/>
                  </a:cubicBezTo>
                  <a:close/>
                  <a:moveTo>
                    <a:pt x="19" y="175"/>
                  </a:moveTo>
                  <a:cubicBezTo>
                    <a:pt x="19" y="175"/>
                    <a:pt x="19" y="176"/>
                    <a:pt x="19" y="176"/>
                  </a:cubicBezTo>
                  <a:cubicBezTo>
                    <a:pt x="19" y="176"/>
                    <a:pt x="19" y="175"/>
                    <a:pt x="19" y="175"/>
                  </a:cubicBezTo>
                  <a:close/>
                  <a:moveTo>
                    <a:pt x="20" y="177"/>
                  </a:moveTo>
                  <a:cubicBezTo>
                    <a:pt x="21" y="177"/>
                    <a:pt x="21" y="178"/>
                    <a:pt x="20" y="178"/>
                  </a:cubicBezTo>
                  <a:cubicBezTo>
                    <a:pt x="20" y="178"/>
                    <a:pt x="20" y="177"/>
                    <a:pt x="20" y="177"/>
                  </a:cubicBezTo>
                  <a:close/>
                  <a:moveTo>
                    <a:pt x="20" y="180"/>
                  </a:moveTo>
                  <a:cubicBezTo>
                    <a:pt x="21" y="180"/>
                    <a:pt x="20" y="180"/>
                    <a:pt x="21" y="180"/>
                  </a:cubicBezTo>
                  <a:cubicBezTo>
                    <a:pt x="21" y="180"/>
                    <a:pt x="20" y="180"/>
                    <a:pt x="20" y="180"/>
                  </a:cubicBezTo>
                  <a:close/>
                  <a:moveTo>
                    <a:pt x="20" y="180"/>
                  </a:moveTo>
                  <a:cubicBezTo>
                    <a:pt x="21" y="180"/>
                    <a:pt x="20" y="180"/>
                    <a:pt x="21" y="180"/>
                  </a:cubicBezTo>
                  <a:cubicBezTo>
                    <a:pt x="21" y="181"/>
                    <a:pt x="21" y="181"/>
                    <a:pt x="21" y="181"/>
                  </a:cubicBezTo>
                  <a:cubicBezTo>
                    <a:pt x="20" y="181"/>
                    <a:pt x="20" y="180"/>
                    <a:pt x="20" y="180"/>
                  </a:cubicBezTo>
                  <a:close/>
                  <a:moveTo>
                    <a:pt x="20" y="181"/>
                  </a:moveTo>
                  <a:cubicBezTo>
                    <a:pt x="20" y="181"/>
                    <a:pt x="20" y="181"/>
                    <a:pt x="19" y="181"/>
                  </a:cubicBezTo>
                  <a:cubicBezTo>
                    <a:pt x="19" y="181"/>
                    <a:pt x="20" y="181"/>
                    <a:pt x="20" y="180"/>
                  </a:cubicBezTo>
                  <a:cubicBezTo>
                    <a:pt x="20" y="180"/>
                    <a:pt x="20" y="181"/>
                    <a:pt x="20" y="181"/>
                  </a:cubicBezTo>
                  <a:close/>
                  <a:moveTo>
                    <a:pt x="18" y="183"/>
                  </a:moveTo>
                  <a:cubicBezTo>
                    <a:pt x="18" y="182"/>
                    <a:pt x="18" y="182"/>
                    <a:pt x="18" y="182"/>
                  </a:cubicBezTo>
                  <a:cubicBezTo>
                    <a:pt x="18" y="182"/>
                    <a:pt x="18" y="182"/>
                    <a:pt x="18" y="183"/>
                  </a:cubicBezTo>
                  <a:close/>
                  <a:moveTo>
                    <a:pt x="21" y="186"/>
                  </a:moveTo>
                  <a:cubicBezTo>
                    <a:pt x="21" y="186"/>
                    <a:pt x="21" y="186"/>
                    <a:pt x="21" y="186"/>
                  </a:cubicBezTo>
                  <a:cubicBezTo>
                    <a:pt x="21" y="184"/>
                    <a:pt x="21" y="184"/>
                    <a:pt x="20" y="183"/>
                  </a:cubicBezTo>
                  <a:cubicBezTo>
                    <a:pt x="21" y="184"/>
                    <a:pt x="21" y="185"/>
                    <a:pt x="21" y="186"/>
                  </a:cubicBezTo>
                  <a:close/>
                  <a:moveTo>
                    <a:pt x="18" y="185"/>
                  </a:moveTo>
                  <a:cubicBezTo>
                    <a:pt x="17" y="185"/>
                    <a:pt x="17" y="184"/>
                    <a:pt x="17" y="184"/>
                  </a:cubicBezTo>
                  <a:cubicBezTo>
                    <a:pt x="18" y="184"/>
                    <a:pt x="18" y="185"/>
                    <a:pt x="18" y="185"/>
                  </a:cubicBezTo>
                  <a:close/>
                  <a:moveTo>
                    <a:pt x="21" y="186"/>
                  </a:moveTo>
                  <a:cubicBezTo>
                    <a:pt x="21" y="187"/>
                    <a:pt x="21" y="188"/>
                    <a:pt x="21" y="188"/>
                  </a:cubicBezTo>
                  <a:cubicBezTo>
                    <a:pt x="21" y="188"/>
                    <a:pt x="21" y="187"/>
                    <a:pt x="21" y="186"/>
                  </a:cubicBezTo>
                  <a:close/>
                  <a:moveTo>
                    <a:pt x="22" y="191"/>
                  </a:moveTo>
                  <a:cubicBezTo>
                    <a:pt x="21" y="191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2" y="190"/>
                    <a:pt x="22" y="191"/>
                    <a:pt x="22" y="191"/>
                  </a:cubicBezTo>
                  <a:close/>
                  <a:moveTo>
                    <a:pt x="21" y="191"/>
                  </a:moveTo>
                  <a:cubicBezTo>
                    <a:pt x="22" y="191"/>
                    <a:pt x="21" y="191"/>
                    <a:pt x="21" y="191"/>
                  </a:cubicBezTo>
                  <a:cubicBezTo>
                    <a:pt x="21" y="191"/>
                    <a:pt x="21" y="191"/>
                    <a:pt x="21" y="191"/>
                  </a:cubicBezTo>
                  <a:close/>
                  <a:moveTo>
                    <a:pt x="20" y="192"/>
                  </a:moveTo>
                  <a:cubicBezTo>
                    <a:pt x="20" y="192"/>
                    <a:pt x="20" y="192"/>
                    <a:pt x="20" y="192"/>
                  </a:cubicBezTo>
                  <a:cubicBezTo>
                    <a:pt x="20" y="191"/>
                    <a:pt x="20" y="192"/>
                    <a:pt x="20" y="191"/>
                  </a:cubicBezTo>
                  <a:cubicBezTo>
                    <a:pt x="20" y="191"/>
                    <a:pt x="20" y="191"/>
                    <a:pt x="20" y="191"/>
                  </a:cubicBezTo>
                  <a:cubicBezTo>
                    <a:pt x="20" y="191"/>
                    <a:pt x="20" y="191"/>
                    <a:pt x="20" y="191"/>
                  </a:cubicBezTo>
                  <a:cubicBezTo>
                    <a:pt x="20" y="191"/>
                    <a:pt x="20" y="191"/>
                    <a:pt x="20" y="191"/>
                  </a:cubicBezTo>
                  <a:lnTo>
                    <a:pt x="20" y="192"/>
                  </a:lnTo>
                  <a:close/>
                  <a:moveTo>
                    <a:pt x="16" y="192"/>
                  </a:moveTo>
                  <a:cubicBezTo>
                    <a:pt x="16" y="192"/>
                    <a:pt x="16" y="191"/>
                    <a:pt x="16" y="191"/>
                  </a:cubicBezTo>
                  <a:cubicBezTo>
                    <a:pt x="16" y="191"/>
                    <a:pt x="16" y="192"/>
                    <a:pt x="16" y="192"/>
                  </a:cubicBezTo>
                  <a:close/>
                  <a:moveTo>
                    <a:pt x="20" y="193"/>
                  </a:moveTo>
                  <a:cubicBezTo>
                    <a:pt x="19" y="193"/>
                    <a:pt x="20" y="192"/>
                    <a:pt x="19" y="192"/>
                  </a:cubicBezTo>
                  <a:cubicBezTo>
                    <a:pt x="20" y="192"/>
                    <a:pt x="20" y="193"/>
                    <a:pt x="20" y="193"/>
                  </a:cubicBezTo>
                  <a:close/>
                  <a:moveTo>
                    <a:pt x="21" y="192"/>
                  </a:move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lose/>
                  <a:moveTo>
                    <a:pt x="20" y="193"/>
                  </a:moveTo>
                  <a:cubicBezTo>
                    <a:pt x="20" y="192"/>
                    <a:pt x="20" y="192"/>
                    <a:pt x="21" y="192"/>
                  </a:cubicBezTo>
                  <a:cubicBezTo>
                    <a:pt x="21" y="192"/>
                    <a:pt x="21" y="193"/>
                    <a:pt x="21" y="193"/>
                  </a:cubicBezTo>
                  <a:cubicBezTo>
                    <a:pt x="20" y="193"/>
                    <a:pt x="21" y="192"/>
                    <a:pt x="20" y="193"/>
                  </a:cubicBezTo>
                  <a:close/>
                  <a:moveTo>
                    <a:pt x="20" y="194"/>
                  </a:moveTo>
                  <a:cubicBezTo>
                    <a:pt x="20" y="194"/>
                    <a:pt x="20" y="194"/>
                    <a:pt x="20" y="193"/>
                  </a:cubicBezTo>
                  <a:cubicBezTo>
                    <a:pt x="20" y="194"/>
                    <a:pt x="20" y="194"/>
                    <a:pt x="20" y="194"/>
                  </a:cubicBezTo>
                  <a:close/>
                  <a:moveTo>
                    <a:pt x="20" y="194"/>
                  </a:moveTo>
                  <a:cubicBezTo>
                    <a:pt x="20" y="194"/>
                    <a:pt x="20" y="194"/>
                    <a:pt x="20" y="194"/>
                  </a:cubicBezTo>
                  <a:cubicBezTo>
                    <a:pt x="20" y="194"/>
                    <a:pt x="20" y="194"/>
                    <a:pt x="20" y="194"/>
                  </a:cubicBezTo>
                  <a:close/>
                  <a:moveTo>
                    <a:pt x="21" y="194"/>
                  </a:move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lose/>
                  <a:moveTo>
                    <a:pt x="22" y="195"/>
                  </a:moveTo>
                  <a:cubicBezTo>
                    <a:pt x="22" y="195"/>
                    <a:pt x="21" y="195"/>
                    <a:pt x="21" y="195"/>
                  </a:cubicBezTo>
                  <a:cubicBezTo>
                    <a:pt x="22" y="195"/>
                    <a:pt x="22" y="195"/>
                    <a:pt x="22" y="195"/>
                  </a:cubicBezTo>
                  <a:close/>
                  <a:moveTo>
                    <a:pt x="16" y="196"/>
                  </a:moveTo>
                  <a:cubicBezTo>
                    <a:pt x="16" y="196"/>
                    <a:pt x="16" y="196"/>
                    <a:pt x="16" y="196"/>
                  </a:cubicBezTo>
                  <a:cubicBezTo>
                    <a:pt x="16" y="196"/>
                    <a:pt x="16" y="196"/>
                    <a:pt x="16" y="196"/>
                  </a:cubicBezTo>
                  <a:close/>
                  <a:moveTo>
                    <a:pt x="16" y="198"/>
                  </a:moveTo>
                  <a:cubicBezTo>
                    <a:pt x="16" y="198"/>
                    <a:pt x="16" y="198"/>
                    <a:pt x="16" y="198"/>
                  </a:cubicBezTo>
                  <a:cubicBezTo>
                    <a:pt x="16" y="198"/>
                    <a:pt x="16" y="198"/>
                    <a:pt x="16" y="198"/>
                  </a:cubicBezTo>
                  <a:close/>
                  <a:moveTo>
                    <a:pt x="21" y="199"/>
                  </a:moveTo>
                  <a:cubicBezTo>
                    <a:pt x="21" y="199"/>
                    <a:pt x="21" y="201"/>
                    <a:pt x="21" y="202"/>
                  </a:cubicBezTo>
                  <a:cubicBezTo>
                    <a:pt x="21" y="203"/>
                    <a:pt x="21" y="204"/>
                    <a:pt x="21" y="205"/>
                  </a:cubicBezTo>
                  <a:cubicBezTo>
                    <a:pt x="21" y="203"/>
                    <a:pt x="21" y="201"/>
                    <a:pt x="21" y="199"/>
                  </a:cubicBezTo>
                  <a:close/>
                  <a:moveTo>
                    <a:pt x="22" y="199"/>
                  </a:moveTo>
                  <a:cubicBezTo>
                    <a:pt x="22" y="200"/>
                    <a:pt x="22" y="200"/>
                    <a:pt x="22" y="200"/>
                  </a:cubicBezTo>
                  <a:cubicBezTo>
                    <a:pt x="22" y="200"/>
                    <a:pt x="22" y="199"/>
                    <a:pt x="22" y="199"/>
                  </a:cubicBezTo>
                  <a:close/>
                  <a:moveTo>
                    <a:pt x="20" y="200"/>
                  </a:moveTo>
                  <a:cubicBezTo>
                    <a:pt x="20" y="200"/>
                    <a:pt x="20" y="201"/>
                    <a:pt x="20" y="200"/>
                  </a:cubicBezTo>
                  <a:cubicBezTo>
                    <a:pt x="20" y="201"/>
                    <a:pt x="20" y="200"/>
                    <a:pt x="20" y="201"/>
                  </a:cubicBezTo>
                  <a:cubicBezTo>
                    <a:pt x="20" y="201"/>
                    <a:pt x="20" y="201"/>
                    <a:pt x="20" y="200"/>
                  </a:cubicBezTo>
                  <a:close/>
                  <a:moveTo>
                    <a:pt x="22" y="201"/>
                  </a:moveTo>
                  <a:cubicBezTo>
                    <a:pt x="22" y="201"/>
                    <a:pt x="22" y="200"/>
                    <a:pt x="22" y="200"/>
                  </a:cubicBezTo>
                  <a:cubicBezTo>
                    <a:pt x="22" y="200"/>
                    <a:pt x="22" y="200"/>
                    <a:pt x="22" y="201"/>
                  </a:cubicBezTo>
                  <a:close/>
                  <a:moveTo>
                    <a:pt x="22" y="202"/>
                  </a:moveTo>
                  <a:cubicBezTo>
                    <a:pt x="22" y="201"/>
                    <a:pt x="22" y="201"/>
                    <a:pt x="22" y="200"/>
                  </a:cubicBezTo>
                  <a:cubicBezTo>
                    <a:pt x="22" y="201"/>
                    <a:pt x="22" y="201"/>
                    <a:pt x="22" y="202"/>
                  </a:cubicBezTo>
                  <a:close/>
                  <a:moveTo>
                    <a:pt x="22" y="201"/>
                  </a:moveTo>
                  <a:cubicBezTo>
                    <a:pt x="22" y="201"/>
                    <a:pt x="23" y="202"/>
                    <a:pt x="22" y="202"/>
                  </a:cubicBezTo>
                  <a:cubicBezTo>
                    <a:pt x="22" y="202"/>
                    <a:pt x="22" y="202"/>
                    <a:pt x="22" y="202"/>
                  </a:cubicBezTo>
                  <a:cubicBezTo>
                    <a:pt x="22" y="202"/>
                    <a:pt x="22" y="201"/>
                    <a:pt x="22" y="201"/>
                  </a:cubicBezTo>
                  <a:close/>
                  <a:moveTo>
                    <a:pt x="20" y="202"/>
                  </a:moveTo>
                  <a:cubicBezTo>
                    <a:pt x="20" y="202"/>
                    <a:pt x="20" y="202"/>
                    <a:pt x="20" y="201"/>
                  </a:cubicBezTo>
                  <a:cubicBezTo>
                    <a:pt x="20" y="201"/>
                    <a:pt x="20" y="202"/>
                    <a:pt x="20" y="202"/>
                  </a:cubicBezTo>
                  <a:close/>
                  <a:moveTo>
                    <a:pt x="15" y="203"/>
                  </a:moveTo>
                  <a:cubicBezTo>
                    <a:pt x="15" y="203"/>
                    <a:pt x="15" y="204"/>
                    <a:pt x="15" y="204"/>
                  </a:cubicBezTo>
                  <a:cubicBezTo>
                    <a:pt x="15" y="204"/>
                    <a:pt x="15" y="204"/>
                    <a:pt x="15" y="203"/>
                  </a:cubicBezTo>
                  <a:close/>
                  <a:moveTo>
                    <a:pt x="20" y="205"/>
                  </a:move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4"/>
                    <a:pt x="20" y="204"/>
                  </a:cubicBezTo>
                  <a:cubicBezTo>
                    <a:pt x="20" y="204"/>
                    <a:pt x="20" y="204"/>
                    <a:pt x="20" y="205"/>
                  </a:cubicBezTo>
                  <a:close/>
                  <a:moveTo>
                    <a:pt x="20" y="205"/>
                  </a:move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5"/>
                    <a:pt x="20" y="206"/>
                  </a:cubicBezTo>
                  <a:cubicBezTo>
                    <a:pt x="20" y="205"/>
                    <a:pt x="20" y="205"/>
                    <a:pt x="20" y="205"/>
                  </a:cubicBezTo>
                  <a:close/>
                  <a:moveTo>
                    <a:pt x="20" y="205"/>
                  </a:moveTo>
                  <a:cubicBezTo>
                    <a:pt x="20" y="205"/>
                    <a:pt x="20" y="205"/>
                    <a:pt x="20" y="205"/>
                  </a:cubicBezTo>
                  <a:cubicBezTo>
                    <a:pt x="20" y="206"/>
                    <a:pt x="20" y="206"/>
                    <a:pt x="20" y="206"/>
                  </a:cubicBezTo>
                  <a:cubicBezTo>
                    <a:pt x="20" y="206"/>
                    <a:pt x="20" y="206"/>
                    <a:pt x="20" y="205"/>
                  </a:cubicBezTo>
                  <a:close/>
                  <a:moveTo>
                    <a:pt x="23" y="206"/>
                  </a:moveTo>
                  <a:cubicBezTo>
                    <a:pt x="23" y="206"/>
                    <a:pt x="22" y="206"/>
                    <a:pt x="23" y="206"/>
                  </a:cubicBezTo>
                  <a:cubicBezTo>
                    <a:pt x="23" y="206"/>
                    <a:pt x="23" y="206"/>
                    <a:pt x="23" y="206"/>
                  </a:cubicBezTo>
                  <a:close/>
                  <a:moveTo>
                    <a:pt x="15" y="208"/>
                  </a:moveTo>
                  <a:cubicBezTo>
                    <a:pt x="15" y="207"/>
                    <a:pt x="15" y="207"/>
                    <a:pt x="15" y="207"/>
                  </a:cubicBezTo>
                  <a:cubicBezTo>
                    <a:pt x="15" y="207"/>
                    <a:pt x="15" y="207"/>
                    <a:pt x="15" y="208"/>
                  </a:cubicBezTo>
                  <a:close/>
                  <a:moveTo>
                    <a:pt x="20" y="206"/>
                  </a:moveTo>
                  <a:cubicBezTo>
                    <a:pt x="20" y="207"/>
                    <a:pt x="20" y="207"/>
                    <a:pt x="20" y="207"/>
                  </a:cubicBezTo>
                  <a:cubicBezTo>
                    <a:pt x="20" y="207"/>
                    <a:pt x="20" y="207"/>
                    <a:pt x="20" y="207"/>
                  </a:cubicBezTo>
                  <a:cubicBezTo>
                    <a:pt x="20" y="207"/>
                    <a:pt x="20" y="207"/>
                    <a:pt x="20" y="207"/>
                  </a:cubicBezTo>
                  <a:cubicBezTo>
                    <a:pt x="20" y="207"/>
                    <a:pt x="20" y="207"/>
                    <a:pt x="20" y="206"/>
                  </a:cubicBezTo>
                  <a:cubicBezTo>
                    <a:pt x="20" y="207"/>
                    <a:pt x="20" y="207"/>
                    <a:pt x="20" y="206"/>
                  </a:cubicBezTo>
                  <a:close/>
                  <a:moveTo>
                    <a:pt x="23" y="207"/>
                  </a:moveTo>
                  <a:cubicBezTo>
                    <a:pt x="23" y="207"/>
                    <a:pt x="23" y="208"/>
                    <a:pt x="23" y="208"/>
                  </a:cubicBezTo>
                  <a:cubicBezTo>
                    <a:pt x="23" y="208"/>
                    <a:pt x="23" y="207"/>
                    <a:pt x="23" y="207"/>
                  </a:cubicBezTo>
                  <a:close/>
                  <a:moveTo>
                    <a:pt x="21" y="207"/>
                  </a:moveTo>
                  <a:cubicBezTo>
                    <a:pt x="21" y="207"/>
                    <a:pt x="21" y="207"/>
                    <a:pt x="21" y="207"/>
                  </a:cubicBezTo>
                  <a:cubicBezTo>
                    <a:pt x="21" y="207"/>
                    <a:pt x="21" y="207"/>
                    <a:pt x="21" y="207"/>
                  </a:cubicBezTo>
                  <a:close/>
                  <a:moveTo>
                    <a:pt x="16" y="207"/>
                  </a:moveTo>
                  <a:cubicBezTo>
                    <a:pt x="16" y="208"/>
                    <a:pt x="16" y="208"/>
                    <a:pt x="16" y="209"/>
                  </a:cubicBezTo>
                  <a:cubicBezTo>
                    <a:pt x="16" y="208"/>
                    <a:pt x="16" y="208"/>
                    <a:pt x="16" y="207"/>
                  </a:cubicBezTo>
                  <a:close/>
                  <a:moveTo>
                    <a:pt x="18" y="208"/>
                  </a:moveTo>
                  <a:cubicBezTo>
                    <a:pt x="18" y="208"/>
                    <a:pt x="18" y="208"/>
                    <a:pt x="18" y="208"/>
                  </a:cubicBezTo>
                  <a:cubicBezTo>
                    <a:pt x="18" y="208"/>
                    <a:pt x="18" y="208"/>
                    <a:pt x="18" y="208"/>
                  </a:cubicBezTo>
                  <a:close/>
                  <a:moveTo>
                    <a:pt x="20" y="208"/>
                  </a:moveTo>
                  <a:cubicBezTo>
                    <a:pt x="20" y="208"/>
                    <a:pt x="20" y="208"/>
                    <a:pt x="20" y="209"/>
                  </a:cubicBezTo>
                  <a:cubicBezTo>
                    <a:pt x="20" y="209"/>
                    <a:pt x="20" y="208"/>
                    <a:pt x="20" y="208"/>
                  </a:cubicBezTo>
                  <a:close/>
                  <a:moveTo>
                    <a:pt x="23" y="209"/>
                  </a:moveTo>
                  <a:cubicBezTo>
                    <a:pt x="23" y="209"/>
                    <a:pt x="23" y="209"/>
                    <a:pt x="23" y="208"/>
                  </a:cubicBezTo>
                  <a:cubicBezTo>
                    <a:pt x="23" y="208"/>
                    <a:pt x="23" y="209"/>
                    <a:pt x="23" y="209"/>
                  </a:cubicBezTo>
                  <a:close/>
                  <a:moveTo>
                    <a:pt x="18" y="210"/>
                  </a:moveTo>
                  <a:cubicBezTo>
                    <a:pt x="18" y="210"/>
                    <a:pt x="18" y="209"/>
                    <a:pt x="18" y="209"/>
                  </a:cubicBezTo>
                  <a:cubicBezTo>
                    <a:pt x="18" y="209"/>
                    <a:pt x="18" y="210"/>
                    <a:pt x="18" y="210"/>
                  </a:cubicBezTo>
                  <a:close/>
                  <a:moveTo>
                    <a:pt x="15" y="210"/>
                  </a:moveTo>
                  <a:cubicBezTo>
                    <a:pt x="15" y="210"/>
                    <a:pt x="15" y="209"/>
                    <a:pt x="15" y="209"/>
                  </a:cubicBezTo>
                  <a:cubicBezTo>
                    <a:pt x="15" y="209"/>
                    <a:pt x="15" y="209"/>
                    <a:pt x="15" y="210"/>
                  </a:cubicBezTo>
                  <a:close/>
                  <a:moveTo>
                    <a:pt x="23" y="211"/>
                  </a:moveTo>
                  <a:cubicBezTo>
                    <a:pt x="23" y="211"/>
                    <a:pt x="23" y="211"/>
                    <a:pt x="23" y="211"/>
                  </a:cubicBezTo>
                  <a:cubicBezTo>
                    <a:pt x="22" y="210"/>
                    <a:pt x="22" y="211"/>
                    <a:pt x="22" y="211"/>
                  </a:cubicBezTo>
                  <a:cubicBezTo>
                    <a:pt x="22" y="210"/>
                    <a:pt x="22" y="210"/>
                    <a:pt x="23" y="210"/>
                  </a:cubicBezTo>
                  <a:cubicBezTo>
                    <a:pt x="22" y="210"/>
                    <a:pt x="23" y="210"/>
                    <a:pt x="23" y="209"/>
                  </a:cubicBezTo>
                  <a:cubicBezTo>
                    <a:pt x="23" y="210"/>
                    <a:pt x="23" y="210"/>
                    <a:pt x="23" y="211"/>
                  </a:cubicBezTo>
                  <a:close/>
                  <a:moveTo>
                    <a:pt x="15" y="211"/>
                  </a:moveTo>
                  <a:cubicBezTo>
                    <a:pt x="15" y="211"/>
                    <a:pt x="15" y="211"/>
                    <a:pt x="15" y="211"/>
                  </a:cubicBezTo>
                  <a:cubicBezTo>
                    <a:pt x="15" y="211"/>
                    <a:pt x="15" y="210"/>
                    <a:pt x="15" y="210"/>
                  </a:cubicBezTo>
                  <a:cubicBezTo>
                    <a:pt x="15" y="210"/>
                    <a:pt x="15" y="211"/>
                    <a:pt x="15" y="211"/>
                  </a:cubicBezTo>
                  <a:cubicBezTo>
                    <a:pt x="15" y="211"/>
                    <a:pt x="15" y="211"/>
                    <a:pt x="15" y="211"/>
                  </a:cubicBezTo>
                  <a:close/>
                  <a:moveTo>
                    <a:pt x="20" y="211"/>
                  </a:moveTo>
                  <a:cubicBezTo>
                    <a:pt x="20" y="211"/>
                    <a:pt x="20" y="210"/>
                    <a:pt x="20" y="210"/>
                  </a:cubicBezTo>
                  <a:cubicBezTo>
                    <a:pt x="20" y="210"/>
                    <a:pt x="20" y="210"/>
                    <a:pt x="20" y="211"/>
                  </a:cubicBezTo>
                  <a:close/>
                  <a:moveTo>
                    <a:pt x="20" y="211"/>
                  </a:moveTo>
                  <a:cubicBezTo>
                    <a:pt x="20" y="211"/>
                    <a:pt x="20" y="210"/>
                    <a:pt x="20" y="210"/>
                  </a:cubicBezTo>
                  <a:cubicBezTo>
                    <a:pt x="20" y="210"/>
                    <a:pt x="20" y="211"/>
                    <a:pt x="20" y="211"/>
                  </a:cubicBezTo>
                  <a:close/>
                  <a:moveTo>
                    <a:pt x="15" y="212"/>
                  </a:moveTo>
                  <a:cubicBezTo>
                    <a:pt x="15" y="212"/>
                    <a:pt x="15" y="211"/>
                    <a:pt x="15" y="211"/>
                  </a:cubicBezTo>
                  <a:cubicBezTo>
                    <a:pt x="15" y="212"/>
                    <a:pt x="15" y="212"/>
                    <a:pt x="15" y="212"/>
                  </a:cubicBezTo>
                  <a:close/>
                  <a:moveTo>
                    <a:pt x="15" y="212"/>
                  </a:moveTo>
                  <a:cubicBezTo>
                    <a:pt x="15" y="212"/>
                    <a:pt x="15" y="212"/>
                    <a:pt x="15" y="212"/>
                  </a:cubicBezTo>
                  <a:cubicBezTo>
                    <a:pt x="15" y="212"/>
                    <a:pt x="15" y="212"/>
                    <a:pt x="15" y="212"/>
                  </a:cubicBezTo>
                  <a:cubicBezTo>
                    <a:pt x="15" y="212"/>
                    <a:pt x="15" y="212"/>
                    <a:pt x="15" y="212"/>
                  </a:cubicBezTo>
                  <a:close/>
                  <a:moveTo>
                    <a:pt x="18" y="213"/>
                  </a:move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9" y="213"/>
                    <a:pt x="18" y="213"/>
                    <a:pt x="18" y="213"/>
                  </a:cubicBezTo>
                  <a:close/>
                  <a:moveTo>
                    <a:pt x="15" y="213"/>
                  </a:moveTo>
                  <a:cubicBezTo>
                    <a:pt x="15" y="213"/>
                    <a:pt x="15" y="214"/>
                    <a:pt x="15" y="214"/>
                  </a:cubicBezTo>
                  <a:cubicBezTo>
                    <a:pt x="15" y="214"/>
                    <a:pt x="15" y="214"/>
                    <a:pt x="15" y="213"/>
                  </a:cubicBezTo>
                  <a:close/>
                  <a:moveTo>
                    <a:pt x="22" y="213"/>
                  </a:moveTo>
                  <a:cubicBezTo>
                    <a:pt x="22" y="213"/>
                    <a:pt x="22" y="213"/>
                    <a:pt x="22" y="213"/>
                  </a:cubicBezTo>
                  <a:cubicBezTo>
                    <a:pt x="23" y="213"/>
                    <a:pt x="22" y="214"/>
                    <a:pt x="22" y="213"/>
                  </a:cubicBezTo>
                  <a:cubicBezTo>
                    <a:pt x="23" y="213"/>
                    <a:pt x="23" y="214"/>
                    <a:pt x="22" y="213"/>
                  </a:cubicBezTo>
                  <a:close/>
                  <a:moveTo>
                    <a:pt x="22" y="216"/>
                  </a:moveTo>
                  <a:cubicBezTo>
                    <a:pt x="21" y="215"/>
                    <a:pt x="22" y="215"/>
                    <a:pt x="22" y="214"/>
                  </a:cubicBezTo>
                  <a:cubicBezTo>
                    <a:pt x="22" y="214"/>
                    <a:pt x="22" y="215"/>
                    <a:pt x="22" y="216"/>
                  </a:cubicBezTo>
                  <a:close/>
                  <a:moveTo>
                    <a:pt x="12" y="61"/>
                  </a:moveTo>
                  <a:cubicBezTo>
                    <a:pt x="12" y="61"/>
                    <a:pt x="12" y="61"/>
                    <a:pt x="12" y="62"/>
                  </a:cubicBezTo>
                  <a:cubicBezTo>
                    <a:pt x="12" y="62"/>
                    <a:pt x="12" y="61"/>
                    <a:pt x="12" y="61"/>
                  </a:cubicBezTo>
                  <a:close/>
                  <a:moveTo>
                    <a:pt x="16" y="22"/>
                  </a:moveTo>
                  <a:cubicBezTo>
                    <a:pt x="16" y="23"/>
                    <a:pt x="16" y="23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6"/>
                    <a:pt x="16" y="27"/>
                    <a:pt x="16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9"/>
                    <a:pt x="17" y="30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2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5"/>
                    <a:pt x="16" y="34"/>
                    <a:pt x="16" y="35"/>
                  </a:cubicBezTo>
                  <a:cubicBezTo>
                    <a:pt x="16" y="35"/>
                    <a:pt x="16" y="34"/>
                    <a:pt x="16" y="35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5" y="37"/>
                    <a:pt x="15" y="38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5" y="38"/>
                    <a:pt x="15" y="39"/>
                    <a:pt x="15" y="39"/>
                  </a:cubicBezTo>
                  <a:cubicBezTo>
                    <a:pt x="15" y="39"/>
                    <a:pt x="15" y="40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42"/>
                    <a:pt x="15" y="42"/>
                    <a:pt x="15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4"/>
                    <a:pt x="15" y="43"/>
                    <a:pt x="15" y="43"/>
                  </a:cubicBezTo>
                  <a:cubicBezTo>
                    <a:pt x="15" y="44"/>
                    <a:pt x="15" y="43"/>
                    <a:pt x="15" y="43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6"/>
                    <a:pt x="16" y="47"/>
                    <a:pt x="15" y="47"/>
                  </a:cubicBezTo>
                  <a:cubicBezTo>
                    <a:pt x="15" y="47"/>
                    <a:pt x="15" y="47"/>
                    <a:pt x="15" y="46"/>
                  </a:cubicBezTo>
                  <a:cubicBezTo>
                    <a:pt x="15" y="46"/>
                    <a:pt x="15" y="47"/>
                    <a:pt x="15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7"/>
                    <a:pt x="15" y="48"/>
                    <a:pt x="15" y="48"/>
                  </a:cubicBezTo>
                  <a:cubicBezTo>
                    <a:pt x="15" y="48"/>
                    <a:pt x="15" y="49"/>
                    <a:pt x="14" y="48"/>
                  </a:cubicBezTo>
                  <a:cubicBezTo>
                    <a:pt x="14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49"/>
                    <a:pt x="15" y="49"/>
                  </a:cubicBezTo>
                  <a:cubicBezTo>
                    <a:pt x="14" y="49"/>
                    <a:pt x="15" y="50"/>
                    <a:pt x="15" y="50"/>
                  </a:cubicBezTo>
                  <a:cubicBezTo>
                    <a:pt x="15" y="50"/>
                    <a:pt x="15" y="50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4" y="51"/>
                    <a:pt x="15" y="52"/>
                    <a:pt x="15" y="52"/>
                  </a:cubicBezTo>
                  <a:cubicBezTo>
                    <a:pt x="15" y="51"/>
                    <a:pt x="15" y="53"/>
                    <a:pt x="1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5" y="53"/>
                    <a:pt x="15" y="54"/>
                    <a:pt x="15" y="54"/>
                  </a:cubicBezTo>
                  <a:cubicBezTo>
                    <a:pt x="15" y="53"/>
                    <a:pt x="14" y="51"/>
                    <a:pt x="14" y="50"/>
                  </a:cubicBezTo>
                  <a:cubicBezTo>
                    <a:pt x="14" y="49"/>
                    <a:pt x="14" y="50"/>
                    <a:pt x="14" y="49"/>
                  </a:cubicBezTo>
                  <a:cubicBezTo>
                    <a:pt x="14" y="49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2"/>
                    <a:pt x="14" y="52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4" y="52"/>
                    <a:pt x="14" y="53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5"/>
                    <a:pt x="14" y="55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5"/>
                    <a:pt x="14" y="56"/>
                    <a:pt x="14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5" y="56"/>
                    <a:pt x="14" y="54"/>
                    <a:pt x="15" y="54"/>
                  </a:cubicBezTo>
                  <a:cubicBezTo>
                    <a:pt x="15" y="55"/>
                    <a:pt x="15" y="56"/>
                    <a:pt x="15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59"/>
                    <a:pt x="15" y="60"/>
                    <a:pt x="15" y="60"/>
                  </a:cubicBezTo>
                  <a:cubicBezTo>
                    <a:pt x="15" y="60"/>
                    <a:pt x="15" y="59"/>
                    <a:pt x="15" y="59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0"/>
                    <a:pt x="14" y="60"/>
                    <a:pt x="15" y="60"/>
                  </a:cubicBezTo>
                  <a:cubicBezTo>
                    <a:pt x="15" y="59"/>
                    <a:pt x="14" y="60"/>
                    <a:pt x="14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1"/>
                    <a:pt x="14" y="60"/>
                    <a:pt x="14" y="60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3"/>
                    <a:pt x="14" y="62"/>
                    <a:pt x="14" y="62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5" y="63"/>
                    <a:pt x="14" y="64"/>
                    <a:pt x="15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5" y="65"/>
                    <a:pt x="14" y="65"/>
                    <a:pt x="15" y="65"/>
                  </a:cubicBezTo>
                  <a:cubicBezTo>
                    <a:pt x="14" y="65"/>
                    <a:pt x="15" y="66"/>
                    <a:pt x="14" y="66"/>
                  </a:cubicBezTo>
                  <a:cubicBezTo>
                    <a:pt x="15" y="67"/>
                    <a:pt x="15" y="67"/>
                    <a:pt x="15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68"/>
                    <a:pt x="15" y="69"/>
                    <a:pt x="15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70"/>
                    <a:pt x="15" y="71"/>
                    <a:pt x="15" y="72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5" y="73"/>
                    <a:pt x="15" y="72"/>
                    <a:pt x="15" y="73"/>
                  </a:cubicBezTo>
                  <a:cubicBezTo>
                    <a:pt x="14" y="73"/>
                    <a:pt x="15" y="72"/>
                    <a:pt x="14" y="72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69"/>
                    <a:pt x="14" y="68"/>
                    <a:pt x="14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3"/>
                    <a:pt x="14" y="64"/>
                    <a:pt x="14" y="64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4"/>
                  </a:cubicBezTo>
                  <a:cubicBezTo>
                    <a:pt x="14" y="64"/>
                    <a:pt x="14" y="63"/>
                    <a:pt x="14" y="63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5"/>
                    <a:pt x="14" y="65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5"/>
                  </a:cubicBezTo>
                  <a:cubicBezTo>
                    <a:pt x="14" y="65"/>
                    <a:pt x="14" y="65"/>
                    <a:pt x="13" y="65"/>
                  </a:cubicBezTo>
                  <a:cubicBezTo>
                    <a:pt x="13" y="65"/>
                    <a:pt x="13" y="66"/>
                    <a:pt x="13" y="66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13" y="65"/>
                    <a:pt x="13" y="65"/>
                  </a:cubicBezTo>
                  <a:cubicBezTo>
                    <a:pt x="13" y="64"/>
                    <a:pt x="13" y="64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2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0"/>
                    <a:pt x="13" y="60"/>
                  </a:cubicBezTo>
                  <a:cubicBezTo>
                    <a:pt x="13" y="60"/>
                    <a:pt x="13" y="59"/>
                    <a:pt x="13" y="58"/>
                  </a:cubicBezTo>
                  <a:cubicBezTo>
                    <a:pt x="13" y="59"/>
                    <a:pt x="13" y="60"/>
                    <a:pt x="13" y="61"/>
                  </a:cubicBezTo>
                  <a:cubicBezTo>
                    <a:pt x="14" y="60"/>
                    <a:pt x="13" y="62"/>
                    <a:pt x="13" y="62"/>
                  </a:cubicBezTo>
                  <a:cubicBezTo>
                    <a:pt x="13" y="61"/>
                    <a:pt x="14" y="61"/>
                    <a:pt x="13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0"/>
                    <a:pt x="14" y="60"/>
                    <a:pt x="14" y="61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8"/>
                    <a:pt x="14" y="58"/>
                  </a:cubicBezTo>
                  <a:cubicBezTo>
                    <a:pt x="14" y="58"/>
                    <a:pt x="14" y="58"/>
                    <a:pt x="14" y="57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7"/>
                    <a:pt x="13" y="57"/>
                    <a:pt x="14" y="57"/>
                  </a:cubicBezTo>
                  <a:cubicBezTo>
                    <a:pt x="14" y="56"/>
                    <a:pt x="13" y="55"/>
                    <a:pt x="13" y="53"/>
                  </a:cubicBezTo>
                  <a:cubicBezTo>
                    <a:pt x="14" y="54"/>
                    <a:pt x="13" y="54"/>
                    <a:pt x="14" y="54"/>
                  </a:cubicBezTo>
                  <a:cubicBezTo>
                    <a:pt x="14" y="54"/>
                    <a:pt x="13" y="53"/>
                    <a:pt x="14" y="53"/>
                  </a:cubicBezTo>
                  <a:cubicBezTo>
                    <a:pt x="14" y="53"/>
                    <a:pt x="14" y="53"/>
                    <a:pt x="13" y="53"/>
                  </a:cubicBezTo>
                  <a:cubicBezTo>
                    <a:pt x="13" y="53"/>
                    <a:pt x="14" y="53"/>
                    <a:pt x="13" y="52"/>
                  </a:cubicBezTo>
                  <a:cubicBezTo>
                    <a:pt x="14" y="52"/>
                    <a:pt x="14" y="53"/>
                    <a:pt x="14" y="53"/>
                  </a:cubicBezTo>
                  <a:cubicBezTo>
                    <a:pt x="14" y="53"/>
                    <a:pt x="14" y="52"/>
                    <a:pt x="14" y="52"/>
                  </a:cubicBezTo>
                  <a:cubicBezTo>
                    <a:pt x="14" y="52"/>
                    <a:pt x="14" y="51"/>
                    <a:pt x="13" y="51"/>
                  </a:cubicBezTo>
                  <a:cubicBezTo>
                    <a:pt x="13" y="51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1"/>
                    <a:pt x="13" y="50"/>
                    <a:pt x="13" y="50"/>
                  </a:cubicBezTo>
                  <a:cubicBezTo>
                    <a:pt x="13" y="50"/>
                    <a:pt x="13" y="50"/>
                    <a:pt x="13" y="49"/>
                  </a:cubicBezTo>
                  <a:cubicBezTo>
                    <a:pt x="13" y="49"/>
                    <a:pt x="13" y="48"/>
                    <a:pt x="13" y="49"/>
                  </a:cubicBezTo>
                  <a:cubicBezTo>
                    <a:pt x="13" y="49"/>
                    <a:pt x="14" y="49"/>
                    <a:pt x="14" y="49"/>
                  </a:cubicBezTo>
                  <a:cubicBezTo>
                    <a:pt x="14" y="49"/>
                    <a:pt x="14" y="49"/>
                    <a:pt x="13" y="49"/>
                  </a:cubicBezTo>
                  <a:cubicBezTo>
                    <a:pt x="14" y="49"/>
                    <a:pt x="14" y="48"/>
                    <a:pt x="14" y="49"/>
                  </a:cubicBezTo>
                  <a:cubicBezTo>
                    <a:pt x="14" y="48"/>
                    <a:pt x="14" y="48"/>
                    <a:pt x="13" y="47"/>
                  </a:cubicBezTo>
                  <a:cubicBezTo>
                    <a:pt x="14" y="47"/>
                    <a:pt x="13" y="46"/>
                    <a:pt x="13" y="46"/>
                  </a:cubicBezTo>
                  <a:cubicBezTo>
                    <a:pt x="13" y="45"/>
                    <a:pt x="14" y="45"/>
                    <a:pt x="13" y="44"/>
                  </a:cubicBezTo>
                  <a:cubicBezTo>
                    <a:pt x="13" y="44"/>
                    <a:pt x="14" y="43"/>
                    <a:pt x="13" y="43"/>
                  </a:cubicBezTo>
                  <a:cubicBezTo>
                    <a:pt x="13" y="43"/>
                    <a:pt x="13" y="44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7"/>
                  </a:cubicBezTo>
                  <a:cubicBezTo>
                    <a:pt x="13" y="47"/>
                    <a:pt x="13" y="48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2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3" y="52"/>
                    <a:pt x="13" y="53"/>
                    <a:pt x="13" y="52"/>
                  </a:cubicBezTo>
                  <a:cubicBezTo>
                    <a:pt x="13" y="52"/>
                    <a:pt x="13" y="53"/>
                    <a:pt x="13" y="53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3" y="53"/>
                    <a:pt x="13" y="53"/>
                    <a:pt x="13" y="54"/>
                  </a:cubicBezTo>
                  <a:cubicBezTo>
                    <a:pt x="13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3" y="54"/>
                    <a:pt x="12" y="54"/>
                    <a:pt x="13" y="54"/>
                  </a:cubicBezTo>
                  <a:cubicBezTo>
                    <a:pt x="12" y="54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4"/>
                  </a:cubicBezTo>
                  <a:cubicBezTo>
                    <a:pt x="12" y="54"/>
                    <a:pt x="12" y="53"/>
                    <a:pt x="12" y="54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3"/>
                    <a:pt x="12" y="52"/>
                    <a:pt x="12" y="52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2" y="52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6"/>
                    <a:pt x="11" y="57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11" y="58"/>
                    <a:pt x="11" y="57"/>
                  </a:cubicBezTo>
                  <a:cubicBezTo>
                    <a:pt x="11" y="57"/>
                    <a:pt x="11" y="57"/>
                    <a:pt x="12" y="57"/>
                  </a:cubicBezTo>
                  <a:cubicBezTo>
                    <a:pt x="11" y="57"/>
                    <a:pt x="11" y="58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2" y="58"/>
                    <a:pt x="12" y="58"/>
                    <a:pt x="12" y="59"/>
                  </a:cubicBezTo>
                  <a:cubicBezTo>
                    <a:pt x="11" y="59"/>
                    <a:pt x="12" y="58"/>
                    <a:pt x="11" y="58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11" y="59"/>
                    <a:pt x="11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9"/>
                    <a:pt x="12" y="60"/>
                    <a:pt x="11" y="60"/>
                  </a:cubicBezTo>
                  <a:cubicBezTo>
                    <a:pt x="11" y="60"/>
                    <a:pt x="11" y="60"/>
                    <a:pt x="11" y="59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1"/>
                    <a:pt x="11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2" y="61"/>
                    <a:pt x="11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59"/>
                    <a:pt x="12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9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1"/>
                    <a:pt x="12" y="60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3"/>
                  </a:cubicBezTo>
                  <a:cubicBezTo>
                    <a:pt x="12" y="63"/>
                    <a:pt x="12" y="64"/>
                    <a:pt x="12" y="63"/>
                  </a:cubicBezTo>
                  <a:cubicBezTo>
                    <a:pt x="12" y="64"/>
                    <a:pt x="12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2" y="65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7"/>
                    <a:pt x="12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2" y="69"/>
                    <a:pt x="12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12" y="68"/>
                    <a:pt x="12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6"/>
                    <a:pt x="12" y="67"/>
                    <a:pt x="12" y="66"/>
                  </a:cubicBezTo>
                  <a:cubicBezTo>
                    <a:pt x="12" y="66"/>
                    <a:pt x="11" y="66"/>
                    <a:pt x="11" y="66"/>
                  </a:cubicBezTo>
                  <a:cubicBezTo>
                    <a:pt x="12" y="66"/>
                    <a:pt x="11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1" y="65"/>
                    <a:pt x="12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2" y="65"/>
                    <a:pt x="12" y="65"/>
                    <a:pt x="12" y="64"/>
                  </a:cubicBezTo>
                  <a:cubicBezTo>
                    <a:pt x="12" y="65"/>
                    <a:pt x="12" y="65"/>
                    <a:pt x="11" y="64"/>
                  </a:cubicBezTo>
                  <a:cubicBezTo>
                    <a:pt x="11" y="64"/>
                    <a:pt x="12" y="65"/>
                    <a:pt x="11" y="65"/>
                  </a:cubicBezTo>
                  <a:cubicBezTo>
                    <a:pt x="11" y="64"/>
                    <a:pt x="12" y="64"/>
                    <a:pt x="12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3"/>
                    <a:pt x="12" y="63"/>
                    <a:pt x="12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2" y="63"/>
                    <a:pt x="11" y="63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1" y="61"/>
                    <a:pt x="11" y="62"/>
                    <a:pt x="11" y="62"/>
                  </a:cubicBezTo>
                  <a:cubicBezTo>
                    <a:pt x="11" y="62"/>
                    <a:pt x="11" y="61"/>
                    <a:pt x="11" y="61"/>
                  </a:cubicBezTo>
                  <a:cubicBezTo>
                    <a:pt x="11" y="61"/>
                    <a:pt x="11" y="61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3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0"/>
                    <a:pt x="11" y="60"/>
                    <a:pt x="11" y="60"/>
                  </a:cubicBezTo>
                  <a:cubicBezTo>
                    <a:pt x="10" y="60"/>
                    <a:pt x="10" y="59"/>
                    <a:pt x="10" y="59"/>
                  </a:cubicBezTo>
                  <a:cubicBezTo>
                    <a:pt x="10" y="59"/>
                    <a:pt x="10" y="59"/>
                    <a:pt x="10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1" y="58"/>
                    <a:pt x="10" y="58"/>
                    <a:pt x="11" y="58"/>
                  </a:cubicBezTo>
                  <a:cubicBezTo>
                    <a:pt x="11" y="58"/>
                    <a:pt x="10" y="58"/>
                    <a:pt x="10" y="58"/>
                  </a:cubicBezTo>
                  <a:cubicBezTo>
                    <a:pt x="10" y="58"/>
                    <a:pt x="10" y="57"/>
                    <a:pt x="10" y="57"/>
                  </a:cubicBezTo>
                  <a:cubicBezTo>
                    <a:pt x="10" y="58"/>
                    <a:pt x="11" y="58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7"/>
                    <a:pt x="11" y="58"/>
                    <a:pt x="11" y="57"/>
                  </a:cubicBezTo>
                  <a:cubicBezTo>
                    <a:pt x="11" y="58"/>
                    <a:pt x="11" y="57"/>
                    <a:pt x="11" y="57"/>
                  </a:cubicBezTo>
                  <a:cubicBezTo>
                    <a:pt x="11" y="57"/>
                    <a:pt x="11" y="57"/>
                    <a:pt x="11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6"/>
                    <a:pt x="11" y="56"/>
                    <a:pt x="11" y="57"/>
                  </a:cubicBezTo>
                  <a:cubicBezTo>
                    <a:pt x="11" y="57"/>
                    <a:pt x="11" y="56"/>
                    <a:pt x="11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6"/>
                    <a:pt x="10" y="56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6"/>
                    <a:pt x="10" y="56"/>
                  </a:cubicBezTo>
                  <a:cubicBezTo>
                    <a:pt x="10" y="55"/>
                    <a:pt x="10" y="54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0" y="53"/>
                    <a:pt x="10" y="53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1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1" y="52"/>
                    <a:pt x="10" y="51"/>
                    <a:pt x="10" y="51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1"/>
                    <a:pt x="10" y="51"/>
                  </a:cubicBezTo>
                  <a:cubicBezTo>
                    <a:pt x="10" y="51"/>
                    <a:pt x="10" y="51"/>
                    <a:pt x="10" y="50"/>
                  </a:cubicBezTo>
                  <a:cubicBezTo>
                    <a:pt x="10" y="50"/>
                    <a:pt x="10" y="50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9" y="49"/>
                    <a:pt x="9" y="49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8"/>
                    <a:pt x="9" y="49"/>
                  </a:cubicBezTo>
                  <a:cubicBezTo>
                    <a:pt x="9" y="49"/>
                    <a:pt x="9" y="48"/>
                    <a:pt x="9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8"/>
                  </a:cubicBezTo>
                  <a:cubicBezTo>
                    <a:pt x="9" y="47"/>
                    <a:pt x="8" y="47"/>
                    <a:pt x="8" y="47"/>
                  </a:cubicBezTo>
                  <a:cubicBezTo>
                    <a:pt x="8" y="47"/>
                    <a:pt x="8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8"/>
                    <a:pt x="9" y="48"/>
                  </a:cubicBezTo>
                  <a:cubicBezTo>
                    <a:pt x="10" y="48"/>
                    <a:pt x="9" y="47"/>
                    <a:pt x="9" y="47"/>
                  </a:cubicBezTo>
                  <a:cubicBezTo>
                    <a:pt x="9" y="47"/>
                    <a:pt x="9" y="47"/>
                    <a:pt x="10" y="47"/>
                  </a:cubicBezTo>
                  <a:cubicBezTo>
                    <a:pt x="10" y="47"/>
                    <a:pt x="9" y="47"/>
                    <a:pt x="10" y="46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6"/>
                    <a:pt x="9" y="47"/>
                    <a:pt x="9" y="46"/>
                  </a:cubicBezTo>
                  <a:cubicBezTo>
                    <a:pt x="9" y="46"/>
                    <a:pt x="9" y="47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9" y="45"/>
                    <a:pt x="9" y="45"/>
                  </a:cubicBezTo>
                  <a:cubicBezTo>
                    <a:pt x="9" y="44"/>
                    <a:pt x="9" y="45"/>
                    <a:pt x="9" y="44"/>
                  </a:cubicBezTo>
                  <a:cubicBezTo>
                    <a:pt x="9" y="44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5"/>
                  </a:cubicBezTo>
                  <a:cubicBezTo>
                    <a:pt x="9" y="45"/>
                    <a:pt x="9" y="46"/>
                    <a:pt x="9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5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7"/>
                  </a:cubicBezTo>
                  <a:cubicBezTo>
                    <a:pt x="7" y="47"/>
                    <a:pt x="8" y="47"/>
                    <a:pt x="8" y="46"/>
                  </a:cubicBezTo>
                  <a:cubicBezTo>
                    <a:pt x="8" y="47"/>
                    <a:pt x="7" y="47"/>
                    <a:pt x="7" y="47"/>
                  </a:cubicBezTo>
                  <a:cubicBezTo>
                    <a:pt x="7" y="47"/>
                    <a:pt x="7" y="46"/>
                    <a:pt x="8" y="47"/>
                  </a:cubicBezTo>
                  <a:cubicBezTo>
                    <a:pt x="8" y="47"/>
                    <a:pt x="8" y="48"/>
                    <a:pt x="8" y="48"/>
                  </a:cubicBezTo>
                  <a:cubicBezTo>
                    <a:pt x="8" y="48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9"/>
                    <a:pt x="8" y="49"/>
                    <a:pt x="8" y="49"/>
                  </a:cubicBezTo>
                  <a:cubicBezTo>
                    <a:pt x="8" y="49"/>
                    <a:pt x="9" y="49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49"/>
                    <a:pt x="8" y="49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1"/>
                    <a:pt x="8" y="51"/>
                  </a:cubicBezTo>
                  <a:cubicBezTo>
                    <a:pt x="8" y="51"/>
                    <a:pt x="8" y="51"/>
                    <a:pt x="8" y="50"/>
                  </a:cubicBezTo>
                  <a:cubicBezTo>
                    <a:pt x="8" y="50"/>
                    <a:pt x="8" y="51"/>
                    <a:pt x="9" y="51"/>
                  </a:cubicBezTo>
                  <a:cubicBezTo>
                    <a:pt x="9" y="51"/>
                    <a:pt x="8" y="51"/>
                    <a:pt x="8" y="51"/>
                  </a:cubicBezTo>
                  <a:cubicBezTo>
                    <a:pt x="8" y="51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3"/>
                    <a:pt x="8" y="53"/>
                    <a:pt x="8" y="54"/>
                  </a:cubicBezTo>
                  <a:cubicBezTo>
                    <a:pt x="9" y="54"/>
                    <a:pt x="8" y="54"/>
                    <a:pt x="9" y="53"/>
                  </a:cubicBezTo>
                  <a:cubicBezTo>
                    <a:pt x="9" y="53"/>
                    <a:pt x="9" y="54"/>
                    <a:pt x="9" y="54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4"/>
                    <a:pt x="9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4"/>
                    <a:pt x="8" y="54"/>
                    <a:pt x="8" y="54"/>
                  </a:cubicBezTo>
                  <a:cubicBezTo>
                    <a:pt x="8" y="54"/>
                    <a:pt x="9" y="54"/>
                    <a:pt x="8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5"/>
                    <a:pt x="9" y="55"/>
                    <a:pt x="9" y="56"/>
                  </a:cubicBezTo>
                  <a:cubicBezTo>
                    <a:pt x="9" y="55"/>
                    <a:pt x="9" y="55"/>
                    <a:pt x="8" y="55"/>
                  </a:cubicBezTo>
                  <a:cubicBezTo>
                    <a:pt x="8" y="55"/>
                    <a:pt x="8" y="56"/>
                    <a:pt x="8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57"/>
                    <a:pt x="8" y="58"/>
                    <a:pt x="8" y="5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58"/>
                    <a:pt x="8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57"/>
                    <a:pt x="8" y="55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3"/>
                    <a:pt x="8" y="53"/>
                  </a:cubicBezTo>
                  <a:cubicBezTo>
                    <a:pt x="8" y="53"/>
                    <a:pt x="8" y="53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1"/>
                    <a:pt x="7" y="51"/>
                    <a:pt x="8" y="51"/>
                  </a:cubicBezTo>
                  <a:cubicBezTo>
                    <a:pt x="8" y="51"/>
                    <a:pt x="8" y="51"/>
                    <a:pt x="8" y="52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7" y="50"/>
                    <a:pt x="7" y="50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8"/>
                    <a:pt x="7" y="48"/>
                  </a:cubicBezTo>
                  <a:cubicBezTo>
                    <a:pt x="7" y="48"/>
                    <a:pt x="7" y="48"/>
                    <a:pt x="7" y="49"/>
                  </a:cubicBezTo>
                  <a:cubicBezTo>
                    <a:pt x="7" y="49"/>
                    <a:pt x="7" y="48"/>
                    <a:pt x="7" y="49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6" y="47"/>
                    <a:pt x="6" y="48"/>
                    <a:pt x="6" y="48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49"/>
                    <a:pt x="6" y="49"/>
                    <a:pt x="6" y="48"/>
                  </a:cubicBezTo>
                  <a:cubicBezTo>
                    <a:pt x="6" y="49"/>
                    <a:pt x="6" y="48"/>
                    <a:pt x="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48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5" y="46"/>
                    <a:pt x="6" y="46"/>
                    <a:pt x="6" y="46"/>
                  </a:cubicBezTo>
                  <a:cubicBezTo>
                    <a:pt x="6" y="46"/>
                    <a:pt x="6" y="46"/>
                    <a:pt x="5" y="46"/>
                  </a:cubicBezTo>
                  <a:cubicBezTo>
                    <a:pt x="5" y="46"/>
                    <a:pt x="6" y="46"/>
                    <a:pt x="6" y="45"/>
                  </a:cubicBezTo>
                  <a:cubicBezTo>
                    <a:pt x="6" y="45"/>
                    <a:pt x="6" y="45"/>
                    <a:pt x="5" y="45"/>
                  </a:cubicBezTo>
                  <a:cubicBezTo>
                    <a:pt x="5" y="45"/>
                    <a:pt x="6" y="45"/>
                    <a:pt x="6" y="45"/>
                  </a:cubicBezTo>
                  <a:cubicBezTo>
                    <a:pt x="6" y="45"/>
                    <a:pt x="5" y="45"/>
                    <a:pt x="5" y="45"/>
                  </a:cubicBezTo>
                  <a:cubicBezTo>
                    <a:pt x="5" y="45"/>
                    <a:pt x="5" y="46"/>
                    <a:pt x="5" y="46"/>
                  </a:cubicBezTo>
                  <a:cubicBezTo>
                    <a:pt x="5" y="46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47"/>
                    <a:pt x="6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8"/>
                    <a:pt x="5" y="48"/>
                  </a:cubicBezTo>
                  <a:cubicBezTo>
                    <a:pt x="5" y="48"/>
                    <a:pt x="5" y="48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5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6"/>
                    <a:pt x="5" y="46"/>
                    <a:pt x="5" y="45"/>
                  </a:cubicBezTo>
                  <a:cubicBezTo>
                    <a:pt x="5" y="46"/>
                    <a:pt x="5" y="46"/>
                    <a:pt x="5" y="45"/>
                  </a:cubicBezTo>
                  <a:cubicBezTo>
                    <a:pt x="5" y="45"/>
                    <a:pt x="5" y="46"/>
                    <a:pt x="5" y="46"/>
                  </a:cubicBezTo>
                  <a:cubicBezTo>
                    <a:pt x="5" y="46"/>
                    <a:pt x="5" y="45"/>
                    <a:pt x="4" y="46"/>
                  </a:cubicBezTo>
                  <a:cubicBezTo>
                    <a:pt x="4" y="46"/>
                    <a:pt x="4" y="45"/>
                    <a:pt x="4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45"/>
                    <a:pt x="5" y="45"/>
                    <a:pt x="4" y="45"/>
                  </a:cubicBezTo>
                  <a:cubicBezTo>
                    <a:pt x="4" y="45"/>
                    <a:pt x="5" y="45"/>
                    <a:pt x="5" y="45"/>
                  </a:cubicBezTo>
                  <a:cubicBezTo>
                    <a:pt x="5" y="45"/>
                    <a:pt x="4" y="45"/>
                    <a:pt x="4" y="45"/>
                  </a:cubicBezTo>
                  <a:cubicBezTo>
                    <a:pt x="4" y="44"/>
                    <a:pt x="4" y="44"/>
                    <a:pt x="5" y="44"/>
                  </a:cubicBezTo>
                  <a:cubicBezTo>
                    <a:pt x="5" y="44"/>
                    <a:pt x="4" y="44"/>
                    <a:pt x="5" y="44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5" y="44"/>
                    <a:pt x="5" y="44"/>
                    <a:pt x="5" y="43"/>
                  </a:cubicBezTo>
                  <a:cubicBezTo>
                    <a:pt x="4" y="43"/>
                    <a:pt x="4" y="44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3"/>
                    <a:pt x="4" y="43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3"/>
                    <a:pt x="4" y="42"/>
                    <a:pt x="4" y="43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2"/>
                    <a:pt x="5" y="42"/>
                    <a:pt x="5" y="42"/>
                  </a:cubicBezTo>
                  <a:cubicBezTo>
                    <a:pt x="5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0"/>
                    <a:pt x="4" y="40"/>
                  </a:cubicBezTo>
                  <a:cubicBezTo>
                    <a:pt x="4" y="40"/>
                    <a:pt x="4" y="40"/>
                    <a:pt x="4" y="39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4" y="39"/>
                    <a:pt x="4" y="38"/>
                    <a:pt x="4" y="38"/>
                  </a:cubicBezTo>
                  <a:cubicBezTo>
                    <a:pt x="4" y="38"/>
                    <a:pt x="4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8"/>
                    <a:pt x="3" y="37"/>
                    <a:pt x="3" y="37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38"/>
                    <a:pt x="3" y="39"/>
                  </a:cubicBezTo>
                  <a:cubicBezTo>
                    <a:pt x="3" y="39"/>
                    <a:pt x="3" y="39"/>
                    <a:pt x="3" y="40"/>
                  </a:cubicBezTo>
                  <a:cubicBezTo>
                    <a:pt x="3" y="40"/>
                    <a:pt x="3" y="39"/>
                    <a:pt x="3" y="39"/>
                  </a:cubicBezTo>
                  <a:cubicBezTo>
                    <a:pt x="3" y="39"/>
                    <a:pt x="3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7"/>
                    <a:pt x="2" y="37"/>
                    <a:pt x="2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6"/>
                    <a:pt x="2" y="36"/>
                    <a:pt x="2" y="35"/>
                  </a:cubicBezTo>
                  <a:cubicBezTo>
                    <a:pt x="2" y="35"/>
                    <a:pt x="2" y="36"/>
                    <a:pt x="2" y="36"/>
                  </a:cubicBezTo>
                  <a:cubicBezTo>
                    <a:pt x="2" y="36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4"/>
                  </a:cubicBezTo>
                  <a:cubicBezTo>
                    <a:pt x="2" y="34"/>
                    <a:pt x="2" y="34"/>
                    <a:pt x="2" y="35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" y="33"/>
                    <a:pt x="2" y="33"/>
                    <a:pt x="1" y="33"/>
                  </a:cubicBezTo>
                  <a:cubicBezTo>
                    <a:pt x="1" y="32"/>
                    <a:pt x="1" y="33"/>
                    <a:pt x="1" y="33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1" y="32"/>
                    <a:pt x="1" y="31"/>
                  </a:cubicBezTo>
                  <a:cubicBezTo>
                    <a:pt x="1" y="31"/>
                    <a:pt x="1" y="32"/>
                    <a:pt x="1" y="32"/>
                  </a:cubicBezTo>
                  <a:cubicBezTo>
                    <a:pt x="0" y="32"/>
                    <a:pt x="1" y="31"/>
                    <a:pt x="0" y="3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0" y="31"/>
                    <a:pt x="1" y="31"/>
                    <a:pt x="1" y="30"/>
                  </a:cubicBezTo>
                  <a:cubicBezTo>
                    <a:pt x="1" y="30"/>
                    <a:pt x="1" y="31"/>
                    <a:pt x="1" y="31"/>
                  </a:cubicBezTo>
                  <a:cubicBezTo>
                    <a:pt x="1" y="31"/>
                    <a:pt x="1" y="30"/>
                    <a:pt x="1" y="30"/>
                  </a:cubicBezTo>
                  <a:cubicBezTo>
                    <a:pt x="1" y="30"/>
                    <a:pt x="0" y="29"/>
                    <a:pt x="1" y="28"/>
                  </a:cubicBezTo>
                  <a:cubicBezTo>
                    <a:pt x="1" y="28"/>
                    <a:pt x="1" y="28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" y="26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5"/>
                    <a:pt x="2" y="25"/>
                    <a:pt x="2" y="25"/>
                  </a:cubicBezTo>
                  <a:cubicBezTo>
                    <a:pt x="2" y="24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3"/>
                    <a:pt x="1" y="23"/>
                    <a:pt x="2" y="24"/>
                  </a:cubicBezTo>
                  <a:cubicBezTo>
                    <a:pt x="1" y="23"/>
                    <a:pt x="2" y="24"/>
                    <a:pt x="1" y="24"/>
                  </a:cubicBezTo>
                  <a:cubicBezTo>
                    <a:pt x="1" y="24"/>
                    <a:pt x="2" y="24"/>
                    <a:pt x="2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3"/>
                    <a:pt x="1" y="23"/>
                  </a:cubicBezTo>
                  <a:cubicBezTo>
                    <a:pt x="1" y="22"/>
                    <a:pt x="1" y="22"/>
                    <a:pt x="1" y="21"/>
                  </a:cubicBezTo>
                  <a:cubicBezTo>
                    <a:pt x="2" y="22"/>
                    <a:pt x="2" y="22"/>
                    <a:pt x="2" y="21"/>
                  </a:cubicBezTo>
                  <a:cubicBezTo>
                    <a:pt x="1" y="21"/>
                    <a:pt x="1" y="22"/>
                    <a:pt x="1" y="22"/>
                  </a:cubicBezTo>
                  <a:cubicBezTo>
                    <a:pt x="1" y="21"/>
                    <a:pt x="1" y="20"/>
                    <a:pt x="1" y="20"/>
                  </a:cubicBezTo>
                  <a:cubicBezTo>
                    <a:pt x="1" y="19"/>
                    <a:pt x="1" y="18"/>
                    <a:pt x="2" y="18"/>
                  </a:cubicBezTo>
                  <a:cubicBezTo>
                    <a:pt x="2" y="17"/>
                    <a:pt x="1" y="18"/>
                    <a:pt x="1" y="17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cubicBezTo>
                    <a:pt x="1" y="16"/>
                    <a:pt x="1" y="16"/>
                    <a:pt x="1" y="17"/>
                  </a:cubicBezTo>
                  <a:cubicBezTo>
                    <a:pt x="1" y="17"/>
                    <a:pt x="1" y="16"/>
                    <a:pt x="2" y="16"/>
                  </a:cubicBezTo>
                  <a:cubicBezTo>
                    <a:pt x="1" y="16"/>
                    <a:pt x="2" y="16"/>
                    <a:pt x="2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ubicBezTo>
                    <a:pt x="1" y="15"/>
                    <a:pt x="1" y="15"/>
                    <a:pt x="1" y="16"/>
                  </a:cubicBezTo>
                  <a:cubicBezTo>
                    <a:pt x="0" y="15"/>
                    <a:pt x="1" y="15"/>
                    <a:pt x="1" y="15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4"/>
                    <a:pt x="1" y="13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1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3"/>
                    <a:pt x="4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0"/>
                    <a:pt x="8" y="0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2" y="2"/>
                    <a:pt x="12" y="4"/>
                    <a:pt x="13" y="5"/>
                  </a:cubicBezTo>
                  <a:cubicBezTo>
                    <a:pt x="13" y="5"/>
                    <a:pt x="13" y="4"/>
                    <a:pt x="13" y="4"/>
                  </a:cubicBezTo>
                  <a:cubicBezTo>
                    <a:pt x="13" y="4"/>
                    <a:pt x="13" y="5"/>
                    <a:pt x="13" y="5"/>
                  </a:cubicBezTo>
                  <a:cubicBezTo>
                    <a:pt x="13" y="5"/>
                    <a:pt x="13" y="6"/>
                    <a:pt x="14" y="6"/>
                  </a:cubicBezTo>
                  <a:cubicBezTo>
                    <a:pt x="14" y="7"/>
                    <a:pt x="15" y="8"/>
                    <a:pt x="15" y="10"/>
                  </a:cubicBezTo>
                  <a:cubicBezTo>
                    <a:pt x="15" y="10"/>
                    <a:pt x="15" y="11"/>
                    <a:pt x="15" y="11"/>
                  </a:cubicBezTo>
                  <a:cubicBezTo>
                    <a:pt x="15" y="12"/>
                    <a:pt x="15" y="12"/>
                    <a:pt x="16" y="13"/>
                  </a:cubicBezTo>
                  <a:cubicBezTo>
                    <a:pt x="16" y="14"/>
                    <a:pt x="16" y="14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8"/>
                    <a:pt x="16" y="20"/>
                    <a:pt x="16" y="21"/>
                  </a:cubicBezTo>
                  <a:cubicBezTo>
                    <a:pt x="16" y="22"/>
                    <a:pt x="16" y="22"/>
                    <a:pt x="16" y="22"/>
                  </a:cubicBezTo>
                  <a:close/>
                  <a:moveTo>
                    <a:pt x="2" y="33"/>
                  </a:moveTo>
                  <a:cubicBezTo>
                    <a:pt x="2" y="34"/>
                    <a:pt x="2" y="34"/>
                    <a:pt x="2" y="34"/>
                  </a:cubicBezTo>
                  <a:cubicBezTo>
                    <a:pt x="2" y="34"/>
                    <a:pt x="2" y="33"/>
                    <a:pt x="2" y="33"/>
                  </a:cubicBezTo>
                  <a:close/>
                  <a:moveTo>
                    <a:pt x="2" y="33"/>
                  </a:moveTo>
                  <a:cubicBezTo>
                    <a:pt x="2" y="33"/>
                    <a:pt x="2" y="33"/>
                    <a:pt x="2" y="33"/>
                  </a:cubicBezTo>
                  <a:cubicBezTo>
                    <a:pt x="2" y="33"/>
                    <a:pt x="2" y="33"/>
                    <a:pt x="2" y="33"/>
                  </a:cubicBezTo>
                  <a:close/>
                  <a:moveTo>
                    <a:pt x="3" y="38"/>
                  </a:move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  <a:moveTo>
                    <a:pt x="3" y="34"/>
                  </a:moveTo>
                  <a:cubicBezTo>
                    <a:pt x="3" y="34"/>
                    <a:pt x="3" y="34"/>
                    <a:pt x="3" y="34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4"/>
                    <a:pt x="3" y="34"/>
                    <a:pt x="3" y="34"/>
                  </a:cubicBezTo>
                  <a:close/>
                  <a:moveTo>
                    <a:pt x="3" y="36"/>
                  </a:moveTo>
                  <a:cubicBezTo>
                    <a:pt x="3" y="35"/>
                    <a:pt x="3" y="36"/>
                    <a:pt x="3" y="36"/>
                  </a:cubicBezTo>
                  <a:cubicBezTo>
                    <a:pt x="3" y="36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35"/>
                    <a:pt x="3" y="36"/>
                    <a:pt x="3" y="36"/>
                  </a:cubicBezTo>
                  <a:close/>
                  <a:moveTo>
                    <a:pt x="3" y="36"/>
                  </a:moveTo>
                  <a:cubicBezTo>
                    <a:pt x="3" y="36"/>
                    <a:pt x="3" y="36"/>
                    <a:pt x="3" y="36"/>
                  </a:cubicBezTo>
                  <a:cubicBezTo>
                    <a:pt x="3" y="36"/>
                    <a:pt x="3" y="37"/>
                    <a:pt x="3" y="36"/>
                  </a:cubicBezTo>
                  <a:close/>
                  <a:moveTo>
                    <a:pt x="3" y="37"/>
                  </a:move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lose/>
                  <a:moveTo>
                    <a:pt x="3" y="35"/>
                  </a:moveTo>
                  <a:cubicBezTo>
                    <a:pt x="3" y="35"/>
                    <a:pt x="3" y="35"/>
                    <a:pt x="4" y="35"/>
                  </a:cubicBezTo>
                  <a:cubicBezTo>
                    <a:pt x="3" y="34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lose/>
                  <a:moveTo>
                    <a:pt x="4" y="38"/>
                  </a:moveTo>
                  <a:cubicBezTo>
                    <a:pt x="4" y="38"/>
                    <a:pt x="4" y="38"/>
                    <a:pt x="4" y="38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8"/>
                    <a:pt x="4" y="38"/>
                    <a:pt x="4" y="38"/>
                  </a:cubicBezTo>
                  <a:close/>
                  <a:moveTo>
                    <a:pt x="4" y="35"/>
                  </a:moveTo>
                  <a:cubicBezTo>
                    <a:pt x="4" y="35"/>
                    <a:pt x="3" y="35"/>
                    <a:pt x="3" y="35"/>
                  </a:cubicBezTo>
                  <a:cubicBezTo>
                    <a:pt x="3" y="35"/>
                    <a:pt x="3" y="35"/>
                    <a:pt x="4" y="35"/>
                  </a:cubicBezTo>
                  <a:cubicBezTo>
                    <a:pt x="4" y="35"/>
                    <a:pt x="4" y="35"/>
                    <a:pt x="4" y="35"/>
                  </a:cubicBezTo>
                  <a:close/>
                  <a:moveTo>
                    <a:pt x="4" y="39"/>
                  </a:moveTo>
                  <a:cubicBezTo>
                    <a:pt x="4" y="39"/>
                    <a:pt x="4" y="39"/>
                    <a:pt x="4" y="39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4" y="39"/>
                    <a:pt x="4" y="39"/>
                  </a:cubicBezTo>
                  <a:cubicBezTo>
                    <a:pt x="4" y="39"/>
                    <a:pt x="4" y="39"/>
                    <a:pt x="4" y="39"/>
                  </a:cubicBezTo>
                  <a:close/>
                  <a:moveTo>
                    <a:pt x="4" y="40"/>
                  </a:moveTo>
                  <a:cubicBezTo>
                    <a:pt x="4" y="40"/>
                    <a:pt x="4" y="40"/>
                    <a:pt x="4" y="40"/>
                  </a:cubicBezTo>
                  <a:cubicBezTo>
                    <a:pt x="4" y="40"/>
                    <a:pt x="4" y="40"/>
                    <a:pt x="4" y="40"/>
                  </a:cubicBezTo>
                  <a:close/>
                  <a:moveTo>
                    <a:pt x="5" y="41"/>
                  </a:moveTo>
                  <a:cubicBezTo>
                    <a:pt x="5" y="41"/>
                    <a:pt x="5" y="41"/>
                    <a:pt x="5" y="40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4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lose/>
                  <a:moveTo>
                    <a:pt x="5" y="43"/>
                  </a:moveTo>
                  <a:cubicBezTo>
                    <a:pt x="5" y="43"/>
                    <a:pt x="5" y="43"/>
                    <a:pt x="5" y="44"/>
                  </a:cubicBezTo>
                  <a:cubicBezTo>
                    <a:pt x="5" y="44"/>
                    <a:pt x="5" y="43"/>
                    <a:pt x="5" y="43"/>
                  </a:cubicBezTo>
                  <a:close/>
                  <a:moveTo>
                    <a:pt x="5" y="41"/>
                  </a:move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lose/>
                  <a:moveTo>
                    <a:pt x="5" y="41"/>
                  </a:moveTo>
                  <a:cubicBezTo>
                    <a:pt x="5" y="41"/>
                    <a:pt x="5" y="42"/>
                    <a:pt x="5" y="42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lose/>
                  <a:moveTo>
                    <a:pt x="5" y="42"/>
                  </a:move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lose/>
                  <a:moveTo>
                    <a:pt x="5" y="43"/>
                  </a:move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6" y="43"/>
                    <a:pt x="6" y="43"/>
                  </a:cubicBezTo>
                  <a:cubicBezTo>
                    <a:pt x="6" y="43"/>
                    <a:pt x="5" y="42"/>
                    <a:pt x="5" y="43"/>
                  </a:cubicBezTo>
                  <a:close/>
                  <a:moveTo>
                    <a:pt x="6" y="44"/>
                  </a:move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lose/>
                  <a:moveTo>
                    <a:pt x="7" y="47"/>
                  </a:moveTo>
                  <a:cubicBezTo>
                    <a:pt x="7" y="47"/>
                    <a:pt x="7" y="47"/>
                    <a:pt x="7" y="47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7"/>
                  </a:cubicBezTo>
                  <a:close/>
                  <a:moveTo>
                    <a:pt x="7" y="47"/>
                  </a:moveTo>
                  <a:cubicBezTo>
                    <a:pt x="7" y="47"/>
                    <a:pt x="7" y="47"/>
                    <a:pt x="7" y="46"/>
                  </a:cubicBezTo>
                  <a:cubicBezTo>
                    <a:pt x="7" y="47"/>
                    <a:pt x="6" y="47"/>
                    <a:pt x="6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7"/>
                    <a:pt x="7" y="47"/>
                    <a:pt x="7" y="47"/>
                  </a:cubicBezTo>
                  <a:close/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1"/>
                    <a:pt x="8" y="50"/>
                    <a:pt x="8" y="50"/>
                  </a:cubicBezTo>
                  <a:close/>
                  <a:moveTo>
                    <a:pt x="8" y="51"/>
                  </a:moveTo>
                  <a:cubicBezTo>
                    <a:pt x="8" y="51"/>
                    <a:pt x="8" y="50"/>
                    <a:pt x="8" y="50"/>
                  </a:cubicBezTo>
                  <a:cubicBezTo>
                    <a:pt x="8" y="51"/>
                    <a:pt x="8" y="51"/>
                    <a:pt x="8" y="51"/>
                  </a:cubicBezTo>
                  <a:close/>
                  <a:moveTo>
                    <a:pt x="8" y="53"/>
                  </a:moveTo>
                  <a:cubicBezTo>
                    <a:pt x="8" y="53"/>
                    <a:pt x="8" y="53"/>
                    <a:pt x="8" y="53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8" y="53"/>
                    <a:pt x="8" y="53"/>
                    <a:pt x="8" y="53"/>
                  </a:cubicBezTo>
                  <a:close/>
                  <a:moveTo>
                    <a:pt x="8" y="50"/>
                  </a:moveTo>
                  <a:cubicBezTo>
                    <a:pt x="8" y="49"/>
                    <a:pt x="8" y="49"/>
                    <a:pt x="8" y="49"/>
                  </a:cubicBezTo>
                  <a:cubicBezTo>
                    <a:pt x="8" y="49"/>
                    <a:pt x="8" y="49"/>
                    <a:pt x="8" y="50"/>
                  </a:cubicBezTo>
                  <a:close/>
                  <a:moveTo>
                    <a:pt x="8" y="50"/>
                  </a:moveTo>
                  <a:cubicBezTo>
                    <a:pt x="8" y="50"/>
                    <a:pt x="8" y="49"/>
                    <a:pt x="8" y="49"/>
                  </a:cubicBezTo>
                  <a:cubicBezTo>
                    <a:pt x="8" y="49"/>
                    <a:pt x="8" y="50"/>
                    <a:pt x="8" y="50"/>
                  </a:cubicBezTo>
                  <a:close/>
                  <a:moveTo>
                    <a:pt x="7" y="50"/>
                  </a:moveTo>
                  <a:cubicBezTo>
                    <a:pt x="7" y="50"/>
                    <a:pt x="7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7" y="50"/>
                  </a:cubicBezTo>
                  <a:close/>
                  <a:moveTo>
                    <a:pt x="7" y="43"/>
                  </a:moveTo>
                  <a:cubicBezTo>
                    <a:pt x="7" y="44"/>
                    <a:pt x="8" y="44"/>
                    <a:pt x="8" y="44"/>
                  </a:cubicBezTo>
                  <a:cubicBezTo>
                    <a:pt x="8" y="44"/>
                    <a:pt x="7" y="44"/>
                    <a:pt x="7" y="43"/>
                  </a:cubicBezTo>
                  <a:close/>
                  <a:moveTo>
                    <a:pt x="7" y="30"/>
                  </a:moveTo>
                  <a:cubicBezTo>
                    <a:pt x="7" y="30"/>
                    <a:pt x="7" y="31"/>
                    <a:pt x="7" y="31"/>
                  </a:cubicBezTo>
                  <a:cubicBezTo>
                    <a:pt x="7" y="30"/>
                    <a:pt x="7" y="30"/>
                    <a:pt x="7" y="30"/>
                  </a:cubicBezTo>
                  <a:close/>
                  <a:moveTo>
                    <a:pt x="9" y="43"/>
                  </a:moveTo>
                  <a:cubicBezTo>
                    <a:pt x="9" y="43"/>
                    <a:pt x="9" y="42"/>
                    <a:pt x="9" y="43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8" y="42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9" y="43"/>
                  </a:cubicBezTo>
                  <a:close/>
                  <a:moveTo>
                    <a:pt x="9" y="42"/>
                  </a:moveTo>
                  <a:cubicBezTo>
                    <a:pt x="9" y="41"/>
                    <a:pt x="9" y="42"/>
                    <a:pt x="9" y="42"/>
                  </a:cubicBezTo>
                  <a:cubicBezTo>
                    <a:pt x="9" y="42"/>
                    <a:pt x="9" y="42"/>
                    <a:pt x="9" y="41"/>
                  </a:cubicBezTo>
                  <a:cubicBezTo>
                    <a:pt x="9" y="42"/>
                    <a:pt x="9" y="41"/>
                    <a:pt x="9" y="41"/>
                  </a:cubicBezTo>
                  <a:cubicBezTo>
                    <a:pt x="9" y="42"/>
                    <a:pt x="9" y="42"/>
                    <a:pt x="8" y="42"/>
                  </a:cubicBezTo>
                  <a:cubicBezTo>
                    <a:pt x="9" y="42"/>
                    <a:pt x="8" y="41"/>
                    <a:pt x="8" y="41"/>
                  </a:cubicBezTo>
                  <a:cubicBezTo>
                    <a:pt x="8" y="41"/>
                    <a:pt x="8" y="42"/>
                    <a:pt x="9" y="42"/>
                  </a:cubicBezTo>
                  <a:close/>
                  <a:moveTo>
                    <a:pt x="8" y="42"/>
                  </a:move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9" y="42"/>
                    <a:pt x="8" y="42"/>
                  </a:cubicBezTo>
                  <a:cubicBezTo>
                    <a:pt x="8" y="42"/>
                    <a:pt x="8" y="43"/>
                    <a:pt x="8" y="42"/>
                  </a:cubicBezTo>
                  <a:close/>
                  <a:moveTo>
                    <a:pt x="8" y="44"/>
                  </a:moveTo>
                  <a:cubicBezTo>
                    <a:pt x="8" y="44"/>
                    <a:pt x="8" y="44"/>
                    <a:pt x="8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4"/>
                    <a:pt x="8" y="44"/>
                    <a:pt x="8" y="44"/>
                  </a:cubicBezTo>
                  <a:close/>
                  <a:moveTo>
                    <a:pt x="8" y="40"/>
                  </a:moveTo>
                  <a:cubicBezTo>
                    <a:pt x="8" y="39"/>
                    <a:pt x="8" y="40"/>
                    <a:pt x="8" y="40"/>
                  </a:cubicBezTo>
                  <a:cubicBezTo>
                    <a:pt x="8" y="40"/>
                    <a:pt x="8" y="39"/>
                    <a:pt x="8" y="40"/>
                  </a:cubicBezTo>
                  <a:cubicBezTo>
                    <a:pt x="8" y="40"/>
                    <a:pt x="8" y="40"/>
                    <a:pt x="8" y="40"/>
                  </a:cubicBezTo>
                  <a:close/>
                  <a:moveTo>
                    <a:pt x="9" y="44"/>
                  </a:moveTo>
                  <a:cubicBezTo>
                    <a:pt x="8" y="45"/>
                    <a:pt x="9" y="44"/>
                    <a:pt x="8" y="44"/>
                  </a:cubicBezTo>
                  <a:cubicBezTo>
                    <a:pt x="8" y="44"/>
                    <a:pt x="8" y="44"/>
                    <a:pt x="8" y="45"/>
                  </a:cubicBezTo>
                  <a:cubicBezTo>
                    <a:pt x="8" y="45"/>
                    <a:pt x="8" y="44"/>
                    <a:pt x="8" y="44"/>
                  </a:cubicBezTo>
                  <a:cubicBezTo>
                    <a:pt x="8" y="44"/>
                    <a:pt x="8" y="44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4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4"/>
                  </a:cubicBezTo>
                  <a:close/>
                  <a:moveTo>
                    <a:pt x="9" y="44"/>
                  </a:moveTo>
                  <a:cubicBezTo>
                    <a:pt x="9" y="44"/>
                    <a:pt x="9" y="44"/>
                    <a:pt x="9" y="44"/>
                  </a:cubicBezTo>
                  <a:cubicBezTo>
                    <a:pt x="9" y="44"/>
                    <a:pt x="9" y="44"/>
                    <a:pt x="9" y="44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4"/>
                    <a:pt x="9" y="43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9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43"/>
                    <a:pt x="9" y="44"/>
                    <a:pt x="9" y="43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10" y="43"/>
                  </a:cubicBezTo>
                  <a:cubicBezTo>
                    <a:pt x="10" y="43"/>
                    <a:pt x="9" y="43"/>
                    <a:pt x="9" y="43"/>
                  </a:cubicBezTo>
                  <a:close/>
                  <a:moveTo>
                    <a:pt x="9" y="40"/>
                  </a:moveTo>
                  <a:cubicBezTo>
                    <a:pt x="9" y="40"/>
                    <a:pt x="9" y="40"/>
                    <a:pt x="9" y="39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9" y="40"/>
                    <a:pt x="9" y="40"/>
                    <a:pt x="9" y="40"/>
                  </a:cubicBezTo>
                  <a:close/>
                  <a:moveTo>
                    <a:pt x="10" y="45"/>
                  </a:move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10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10" y="45"/>
                  </a:cubicBezTo>
                  <a:close/>
                  <a:moveTo>
                    <a:pt x="10" y="47"/>
                  </a:moveTo>
                  <a:cubicBezTo>
                    <a:pt x="10" y="47"/>
                    <a:pt x="10" y="47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7"/>
                  </a:cubicBezTo>
                  <a:close/>
                  <a:moveTo>
                    <a:pt x="10" y="49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9"/>
                    <a:pt x="10" y="49"/>
                    <a:pt x="10" y="49"/>
                  </a:cubicBezTo>
                  <a:close/>
                  <a:moveTo>
                    <a:pt x="10" y="47"/>
                  </a:moveTo>
                  <a:cubicBezTo>
                    <a:pt x="10" y="46"/>
                    <a:pt x="10" y="46"/>
                    <a:pt x="10" y="46"/>
                  </a:cubicBezTo>
                  <a:cubicBezTo>
                    <a:pt x="10" y="46"/>
                    <a:pt x="10" y="46"/>
                    <a:pt x="10" y="47"/>
                  </a:cubicBezTo>
                  <a:close/>
                  <a:moveTo>
                    <a:pt x="12" y="66"/>
                  </a:move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lose/>
                  <a:moveTo>
                    <a:pt x="12" y="63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3"/>
                    <a:pt x="12" y="63"/>
                  </a:cubicBezTo>
                  <a:close/>
                  <a:moveTo>
                    <a:pt x="11" y="60"/>
                  </a:moveTo>
                  <a:cubicBezTo>
                    <a:pt x="11" y="60"/>
                    <a:pt x="11" y="59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lose/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8"/>
                    <a:pt x="10" y="48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close/>
                  <a:moveTo>
                    <a:pt x="10" y="52"/>
                  </a:moveTo>
                  <a:cubicBezTo>
                    <a:pt x="10" y="52"/>
                    <a:pt x="10" y="53"/>
                    <a:pt x="10" y="53"/>
                  </a:cubicBezTo>
                  <a:cubicBezTo>
                    <a:pt x="11" y="53"/>
                    <a:pt x="10" y="52"/>
                    <a:pt x="10" y="52"/>
                  </a:cubicBezTo>
                  <a:close/>
                  <a:moveTo>
                    <a:pt x="11" y="54"/>
                  </a:moveTo>
                  <a:cubicBezTo>
                    <a:pt x="11" y="55"/>
                    <a:pt x="11" y="55"/>
                    <a:pt x="11" y="55"/>
                  </a:cubicBezTo>
                  <a:cubicBezTo>
                    <a:pt x="11" y="55"/>
                    <a:pt x="11" y="55"/>
                    <a:pt x="11" y="54"/>
                  </a:cubicBezTo>
                  <a:close/>
                  <a:moveTo>
                    <a:pt x="11" y="56"/>
                  </a:moveTo>
                  <a:cubicBezTo>
                    <a:pt x="11" y="55"/>
                    <a:pt x="11" y="55"/>
                    <a:pt x="11" y="55"/>
                  </a:cubicBezTo>
                  <a:cubicBezTo>
                    <a:pt x="11" y="55"/>
                    <a:pt x="11" y="56"/>
                    <a:pt x="11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6"/>
                    <a:pt x="11" y="55"/>
                    <a:pt x="11" y="56"/>
                  </a:cubicBezTo>
                  <a:close/>
                  <a:moveTo>
                    <a:pt x="11" y="54"/>
                  </a:moveTo>
                  <a:cubicBezTo>
                    <a:pt x="11" y="54"/>
                    <a:pt x="11" y="54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1" y="53"/>
                    <a:pt x="11" y="54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2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4"/>
                  </a:cubicBezTo>
                  <a:cubicBezTo>
                    <a:pt x="11" y="54"/>
                    <a:pt x="11" y="54"/>
                    <a:pt x="11" y="55"/>
                  </a:cubicBezTo>
                  <a:cubicBezTo>
                    <a:pt x="11" y="55"/>
                    <a:pt x="11" y="54"/>
                    <a:pt x="11" y="54"/>
                  </a:cubicBezTo>
                  <a:close/>
                  <a:moveTo>
                    <a:pt x="11" y="50"/>
                  </a:moveTo>
                  <a:cubicBezTo>
                    <a:pt x="12" y="50"/>
                    <a:pt x="12" y="51"/>
                    <a:pt x="12" y="51"/>
                  </a:cubicBezTo>
                  <a:cubicBezTo>
                    <a:pt x="12" y="51"/>
                    <a:pt x="12" y="50"/>
                    <a:pt x="11" y="50"/>
                  </a:cubicBezTo>
                  <a:close/>
                  <a:moveTo>
                    <a:pt x="12" y="49"/>
                  </a:moveTo>
                  <a:cubicBezTo>
                    <a:pt x="12" y="49"/>
                    <a:pt x="12" y="49"/>
                    <a:pt x="12" y="49"/>
                  </a:cubicBezTo>
                  <a:cubicBezTo>
                    <a:pt x="12" y="49"/>
                    <a:pt x="12" y="49"/>
                    <a:pt x="12" y="49"/>
                  </a:cubicBezTo>
                  <a:close/>
                  <a:moveTo>
                    <a:pt x="12" y="51"/>
                  </a:move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2" y="51"/>
                    <a:pt x="12" y="52"/>
                  </a:cubicBezTo>
                  <a:cubicBezTo>
                    <a:pt x="12" y="52"/>
                    <a:pt x="12" y="51"/>
                    <a:pt x="12" y="51"/>
                  </a:cubicBezTo>
                  <a:close/>
                  <a:moveTo>
                    <a:pt x="13" y="40"/>
                  </a:move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lose/>
                  <a:moveTo>
                    <a:pt x="13" y="43"/>
                  </a:moveTo>
                  <a:cubicBezTo>
                    <a:pt x="13" y="43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3"/>
                    <a:pt x="13" y="43"/>
                  </a:cubicBezTo>
                  <a:close/>
                  <a:moveTo>
                    <a:pt x="13" y="45"/>
                  </a:move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lose/>
                  <a:moveTo>
                    <a:pt x="12" y="42"/>
                  </a:moveTo>
                  <a:cubicBezTo>
                    <a:pt x="13" y="42"/>
                    <a:pt x="13" y="42"/>
                    <a:pt x="13" y="42"/>
                  </a:cubicBezTo>
                  <a:cubicBezTo>
                    <a:pt x="13" y="41"/>
                    <a:pt x="13" y="42"/>
                    <a:pt x="13" y="42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1"/>
                    <a:pt x="13" y="42"/>
                    <a:pt x="12" y="41"/>
                  </a:cubicBezTo>
                  <a:lnTo>
                    <a:pt x="12" y="42"/>
                  </a:lnTo>
                  <a:close/>
                  <a:moveTo>
                    <a:pt x="13" y="43"/>
                  </a:move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3"/>
                  </a:cubicBezTo>
                  <a:close/>
                  <a:moveTo>
                    <a:pt x="13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2" y="43"/>
                    <a:pt x="13" y="43"/>
                  </a:cubicBezTo>
                  <a:close/>
                  <a:moveTo>
                    <a:pt x="12" y="44"/>
                  </a:moveTo>
                  <a:cubicBezTo>
                    <a:pt x="12" y="44"/>
                    <a:pt x="12" y="44"/>
                    <a:pt x="12" y="44"/>
                  </a:cubicBezTo>
                  <a:cubicBezTo>
                    <a:pt x="13" y="44"/>
                    <a:pt x="13" y="44"/>
                    <a:pt x="13" y="43"/>
                  </a:cubicBezTo>
                  <a:cubicBezTo>
                    <a:pt x="13" y="44"/>
                    <a:pt x="12" y="43"/>
                    <a:pt x="12" y="44"/>
                  </a:cubicBezTo>
                  <a:close/>
                  <a:moveTo>
                    <a:pt x="13" y="49"/>
                  </a:move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2" y="49"/>
                    <a:pt x="13" y="49"/>
                  </a:cubicBezTo>
                  <a:close/>
                  <a:moveTo>
                    <a:pt x="13" y="51"/>
                  </a:moveTo>
                  <a:cubicBezTo>
                    <a:pt x="13" y="51"/>
                    <a:pt x="13" y="50"/>
                    <a:pt x="13" y="50"/>
                  </a:cubicBezTo>
                  <a:cubicBezTo>
                    <a:pt x="13" y="50"/>
                    <a:pt x="13" y="50"/>
                    <a:pt x="13" y="51"/>
                  </a:cubicBezTo>
                  <a:close/>
                  <a:moveTo>
                    <a:pt x="13" y="51"/>
                  </a:moveTo>
                  <a:cubicBezTo>
                    <a:pt x="12" y="51"/>
                    <a:pt x="13" y="50"/>
                    <a:pt x="12" y="50"/>
                  </a:cubicBezTo>
                  <a:cubicBezTo>
                    <a:pt x="12" y="51"/>
                    <a:pt x="12" y="51"/>
                    <a:pt x="12" y="50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3" y="51"/>
                    <a:pt x="13" y="51"/>
                  </a:cubicBezTo>
                  <a:close/>
                  <a:moveTo>
                    <a:pt x="13" y="52"/>
                  </a:moveTo>
                  <a:cubicBezTo>
                    <a:pt x="13" y="52"/>
                    <a:pt x="13" y="52"/>
                    <a:pt x="13" y="52"/>
                  </a:cubicBezTo>
                  <a:cubicBezTo>
                    <a:pt x="13" y="52"/>
                    <a:pt x="13" y="52"/>
                    <a:pt x="13" y="52"/>
                  </a:cubicBezTo>
                  <a:close/>
                  <a:moveTo>
                    <a:pt x="13" y="44"/>
                  </a:moveTo>
                  <a:cubicBezTo>
                    <a:pt x="13" y="44"/>
                    <a:pt x="13" y="45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2" y="44"/>
                    <a:pt x="12" y="44"/>
                  </a:cubicBezTo>
                  <a:cubicBezTo>
                    <a:pt x="13" y="44"/>
                    <a:pt x="13" y="44"/>
                    <a:pt x="13" y="44"/>
                  </a:cubicBezTo>
                  <a:close/>
                  <a:moveTo>
                    <a:pt x="13" y="45"/>
                  </a:move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lose/>
                  <a:moveTo>
                    <a:pt x="13" y="48"/>
                  </a:move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8"/>
                    <a:pt x="13" y="48"/>
                    <a:pt x="13" y="48"/>
                  </a:cubicBezTo>
                  <a:close/>
                  <a:moveTo>
                    <a:pt x="13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lose/>
                  <a:moveTo>
                    <a:pt x="13" y="39"/>
                  </a:move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lnTo>
                    <a:pt x="13" y="39"/>
                  </a:lnTo>
                  <a:close/>
                  <a:moveTo>
                    <a:pt x="13" y="41"/>
                  </a:moveTo>
                  <a:cubicBezTo>
                    <a:pt x="13" y="41"/>
                    <a:pt x="13" y="41"/>
                    <a:pt x="13" y="41"/>
                  </a:cubicBezTo>
                  <a:cubicBezTo>
                    <a:pt x="13" y="40"/>
                    <a:pt x="13" y="40"/>
                    <a:pt x="13" y="40"/>
                  </a:cubicBezTo>
                  <a:lnTo>
                    <a:pt x="13" y="41"/>
                  </a:lnTo>
                  <a:close/>
                  <a:moveTo>
                    <a:pt x="13" y="42"/>
                  </a:move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2"/>
                    <a:pt x="13" y="42"/>
                    <a:pt x="13" y="42"/>
                  </a:cubicBezTo>
                  <a:close/>
                  <a:moveTo>
                    <a:pt x="14" y="63"/>
                  </a:moveTo>
                  <a:cubicBezTo>
                    <a:pt x="13" y="63"/>
                    <a:pt x="14" y="62"/>
                    <a:pt x="13" y="62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3" y="63"/>
                    <a:pt x="13" y="63"/>
                    <a:pt x="14" y="64"/>
                  </a:cubicBezTo>
                  <a:cubicBezTo>
                    <a:pt x="14" y="63"/>
                    <a:pt x="13" y="63"/>
                    <a:pt x="14" y="63"/>
                  </a:cubicBezTo>
                  <a:close/>
                  <a:moveTo>
                    <a:pt x="14" y="57"/>
                  </a:moveTo>
                  <a:cubicBezTo>
                    <a:pt x="14" y="57"/>
                    <a:pt x="14" y="57"/>
                    <a:pt x="14" y="58"/>
                  </a:cubicBezTo>
                  <a:cubicBezTo>
                    <a:pt x="14" y="57"/>
                    <a:pt x="14" y="57"/>
                    <a:pt x="14" y="57"/>
                  </a:cubicBezTo>
                  <a:close/>
                  <a:moveTo>
                    <a:pt x="14" y="58"/>
                  </a:moveTo>
                  <a:cubicBezTo>
                    <a:pt x="14" y="58"/>
                    <a:pt x="14" y="58"/>
                    <a:pt x="14" y="58"/>
                  </a:cubicBezTo>
                  <a:cubicBezTo>
                    <a:pt x="14" y="58"/>
                    <a:pt x="14" y="58"/>
                    <a:pt x="14" y="58"/>
                  </a:cubicBezTo>
                  <a:close/>
                  <a:moveTo>
                    <a:pt x="14" y="58"/>
                  </a:moveTo>
                  <a:cubicBezTo>
                    <a:pt x="14" y="58"/>
                    <a:pt x="14" y="58"/>
                    <a:pt x="14" y="58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4" y="58"/>
                    <a:pt x="15" y="57"/>
                    <a:pt x="15" y="57"/>
                  </a:cubicBezTo>
                  <a:cubicBezTo>
                    <a:pt x="15" y="57"/>
                    <a:pt x="15" y="57"/>
                    <a:pt x="15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4" y="57"/>
                    <a:pt x="14" y="58"/>
                    <a:pt x="14" y="57"/>
                  </a:cubicBezTo>
                  <a:cubicBezTo>
                    <a:pt x="14" y="57"/>
                    <a:pt x="14" y="57"/>
                    <a:pt x="14" y="58"/>
                  </a:cubicBezTo>
                  <a:close/>
                  <a:moveTo>
                    <a:pt x="14" y="56"/>
                  </a:moveTo>
                  <a:cubicBezTo>
                    <a:pt x="14" y="56"/>
                    <a:pt x="14" y="56"/>
                    <a:pt x="14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4" y="56"/>
                    <a:pt x="14" y="56"/>
                    <a:pt x="14" y="56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4" y="45"/>
                  </a:cubicBezTo>
                  <a:cubicBezTo>
                    <a:pt x="14" y="45"/>
                    <a:pt x="14" y="46"/>
                    <a:pt x="14" y="46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lose/>
                  <a:moveTo>
                    <a:pt x="14" y="47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4" y="48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lose/>
                  <a:moveTo>
                    <a:pt x="14" y="49"/>
                  </a:moveTo>
                  <a:cubicBezTo>
                    <a:pt x="14" y="49"/>
                    <a:pt x="14" y="49"/>
                    <a:pt x="14" y="50"/>
                  </a:cubicBezTo>
                  <a:cubicBezTo>
                    <a:pt x="14" y="49"/>
                    <a:pt x="14" y="49"/>
                    <a:pt x="14" y="49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8"/>
                    <a:pt x="14" y="48"/>
                  </a:cubicBezTo>
                  <a:cubicBezTo>
                    <a:pt x="14" y="48"/>
                    <a:pt x="14" y="46"/>
                    <a:pt x="14" y="46"/>
                  </a:cubicBezTo>
                  <a:close/>
                  <a:moveTo>
                    <a:pt x="14" y="48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4" y="48"/>
                    <a:pt x="14" y="48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49"/>
                    <a:pt x="14" y="48"/>
                    <a:pt x="14" y="48"/>
                  </a:cubicBezTo>
                  <a:close/>
                  <a:moveTo>
                    <a:pt x="14" y="44"/>
                  </a:moveTo>
                  <a:cubicBezTo>
                    <a:pt x="14" y="44"/>
                    <a:pt x="14" y="45"/>
                    <a:pt x="14" y="45"/>
                  </a:cubicBezTo>
                  <a:cubicBezTo>
                    <a:pt x="14" y="45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3"/>
                    <a:pt x="14" y="43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3"/>
                    <a:pt x="14" y="4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4"/>
                  </a:cubicBezTo>
                  <a:close/>
                  <a:moveTo>
                    <a:pt x="14" y="47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5" y="48"/>
                    <a:pt x="15" y="47"/>
                    <a:pt x="14" y="47"/>
                  </a:cubicBezTo>
                  <a:close/>
                  <a:moveTo>
                    <a:pt x="15" y="46"/>
                  </a:move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lose/>
                  <a:moveTo>
                    <a:pt x="15" y="41"/>
                  </a:move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lose/>
                  <a:moveTo>
                    <a:pt x="16" y="34"/>
                  </a:moveTo>
                  <a:cubicBezTo>
                    <a:pt x="16" y="34"/>
                    <a:pt x="16" y="33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5"/>
                    <a:pt x="16" y="34"/>
                  </a:cubicBezTo>
                  <a:close/>
                  <a:moveTo>
                    <a:pt x="16" y="31"/>
                  </a:move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2"/>
                  </a:cubicBezTo>
                  <a:cubicBezTo>
                    <a:pt x="16" y="31"/>
                    <a:pt x="16" y="31"/>
                    <a:pt x="15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2"/>
                    <a:pt x="16" y="32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2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lose/>
                  <a:moveTo>
                    <a:pt x="6" y="48"/>
                  </a:moveTo>
                  <a:cubicBezTo>
                    <a:pt x="6" y="48"/>
                    <a:pt x="6" y="48"/>
                    <a:pt x="6" y="48"/>
                  </a:cubicBezTo>
                  <a:cubicBezTo>
                    <a:pt x="6" y="48"/>
                    <a:pt x="6" y="49"/>
                    <a:pt x="6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5" y="49"/>
                    <a:pt x="6" y="48"/>
                    <a:pt x="6" y="48"/>
                  </a:cubicBezTo>
                  <a:close/>
                  <a:moveTo>
                    <a:pt x="13" y="51"/>
                  </a:move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0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lose/>
                  <a:moveTo>
                    <a:pt x="11" y="2"/>
                  </a:moveTo>
                  <a:cubicBezTo>
                    <a:pt x="11" y="2"/>
                    <a:pt x="11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1" y="1"/>
                    <a:pt x="11" y="2"/>
                    <a:pt x="11" y="2"/>
                  </a:cubicBezTo>
                  <a:close/>
                  <a:moveTo>
                    <a:pt x="3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2" y="46"/>
                    <a:pt x="3" y="46"/>
                  </a:cubicBezTo>
                  <a:close/>
                  <a:moveTo>
                    <a:pt x="6" y="49"/>
                  </a:moveTo>
                  <a:cubicBezTo>
                    <a:pt x="6" y="50"/>
                    <a:pt x="6" y="50"/>
                    <a:pt x="6" y="50"/>
                  </a:cubicBezTo>
                  <a:cubicBezTo>
                    <a:pt x="6" y="50"/>
                    <a:pt x="6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49"/>
                    <a:pt x="5" y="49"/>
                  </a:cubicBezTo>
                  <a:cubicBezTo>
                    <a:pt x="6" y="49"/>
                    <a:pt x="5" y="49"/>
                    <a:pt x="6" y="49"/>
                  </a:cubicBezTo>
                  <a:close/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lose/>
                  <a:moveTo>
                    <a:pt x="7" y="51"/>
                  </a:moveTo>
                  <a:cubicBezTo>
                    <a:pt x="7" y="51"/>
                    <a:pt x="6" y="51"/>
                    <a:pt x="6" y="51"/>
                  </a:cubicBezTo>
                  <a:cubicBezTo>
                    <a:pt x="6" y="52"/>
                    <a:pt x="6" y="53"/>
                    <a:pt x="6" y="54"/>
                  </a:cubicBezTo>
                  <a:cubicBezTo>
                    <a:pt x="6" y="54"/>
                    <a:pt x="6" y="53"/>
                    <a:pt x="6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6" y="52"/>
                    <a:pt x="6" y="52"/>
                    <a:pt x="6" y="51"/>
                  </a:cubicBezTo>
                  <a:cubicBezTo>
                    <a:pt x="6" y="51"/>
                    <a:pt x="6" y="52"/>
                    <a:pt x="6" y="52"/>
                  </a:cubicBezTo>
                  <a:cubicBezTo>
                    <a:pt x="6" y="52"/>
                    <a:pt x="6" y="51"/>
                    <a:pt x="6" y="51"/>
                  </a:cubicBezTo>
                  <a:cubicBezTo>
                    <a:pt x="6" y="51"/>
                    <a:pt x="6" y="51"/>
                    <a:pt x="7" y="51"/>
                  </a:cubicBezTo>
                  <a:close/>
                  <a:moveTo>
                    <a:pt x="7" y="51"/>
                  </a:move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1"/>
                    <a:pt x="7" y="51"/>
                  </a:cubicBezTo>
                  <a:close/>
                  <a:moveTo>
                    <a:pt x="7" y="52"/>
                  </a:move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lose/>
                  <a:moveTo>
                    <a:pt x="5" y="52"/>
                  </a:move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5" y="52"/>
                    <a:pt x="5" y="52"/>
                  </a:cubicBezTo>
                  <a:close/>
                  <a:moveTo>
                    <a:pt x="6" y="54"/>
                  </a:moveTo>
                  <a:cubicBezTo>
                    <a:pt x="6" y="54"/>
                    <a:pt x="6" y="54"/>
                    <a:pt x="6" y="54"/>
                  </a:cubicBezTo>
                  <a:cubicBezTo>
                    <a:pt x="6" y="54"/>
                    <a:pt x="6" y="55"/>
                    <a:pt x="6" y="55"/>
                  </a:cubicBezTo>
                  <a:cubicBezTo>
                    <a:pt x="6" y="55"/>
                    <a:pt x="6" y="53"/>
                    <a:pt x="6" y="53"/>
                  </a:cubicBezTo>
                  <a:cubicBezTo>
                    <a:pt x="6" y="53"/>
                    <a:pt x="6" y="54"/>
                    <a:pt x="6" y="54"/>
                  </a:cubicBezTo>
                  <a:close/>
                  <a:moveTo>
                    <a:pt x="7" y="53"/>
                  </a:move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3"/>
                    <a:pt x="7" y="53"/>
                  </a:cubicBezTo>
                  <a:close/>
                  <a:moveTo>
                    <a:pt x="9" y="56"/>
                  </a:moveTo>
                  <a:cubicBezTo>
                    <a:pt x="9" y="55"/>
                    <a:pt x="9" y="55"/>
                    <a:pt x="9" y="54"/>
                  </a:cubicBezTo>
                  <a:cubicBezTo>
                    <a:pt x="9" y="54"/>
                    <a:pt x="9" y="54"/>
                    <a:pt x="9" y="53"/>
                  </a:cubicBezTo>
                  <a:cubicBezTo>
                    <a:pt x="9" y="53"/>
                    <a:pt x="9" y="54"/>
                    <a:pt x="9" y="54"/>
                  </a:cubicBezTo>
                  <a:cubicBezTo>
                    <a:pt x="9" y="54"/>
                    <a:pt x="9" y="55"/>
                    <a:pt x="9" y="54"/>
                  </a:cubicBezTo>
                  <a:cubicBezTo>
                    <a:pt x="9" y="55"/>
                    <a:pt x="9" y="56"/>
                    <a:pt x="9" y="56"/>
                  </a:cubicBezTo>
                  <a:cubicBezTo>
                    <a:pt x="9" y="56"/>
                    <a:pt x="9" y="56"/>
                    <a:pt x="9" y="56"/>
                  </a:cubicBezTo>
                  <a:close/>
                  <a:moveTo>
                    <a:pt x="10" y="53"/>
                  </a:moveTo>
                  <a:cubicBezTo>
                    <a:pt x="10" y="53"/>
                    <a:pt x="10" y="54"/>
                    <a:pt x="10" y="54"/>
                  </a:cubicBezTo>
                  <a:cubicBezTo>
                    <a:pt x="9" y="54"/>
                    <a:pt x="9" y="53"/>
                    <a:pt x="9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10" y="54"/>
                    <a:pt x="10" y="53"/>
                  </a:cubicBezTo>
                  <a:close/>
                  <a:moveTo>
                    <a:pt x="8" y="54"/>
                  </a:moveTo>
                  <a:cubicBezTo>
                    <a:pt x="8" y="55"/>
                    <a:pt x="8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8" y="55"/>
                    <a:pt x="7" y="54"/>
                    <a:pt x="8" y="54"/>
                  </a:cubicBezTo>
                  <a:close/>
                  <a:moveTo>
                    <a:pt x="9" y="55"/>
                  </a:moveTo>
                  <a:cubicBezTo>
                    <a:pt x="9" y="54"/>
                    <a:pt x="10" y="54"/>
                    <a:pt x="10" y="54"/>
                  </a:cubicBezTo>
                  <a:cubicBezTo>
                    <a:pt x="10" y="54"/>
                    <a:pt x="10" y="55"/>
                    <a:pt x="9" y="55"/>
                  </a:cubicBezTo>
                  <a:close/>
                  <a:moveTo>
                    <a:pt x="13" y="54"/>
                  </a:moveTo>
                  <a:cubicBezTo>
                    <a:pt x="13" y="54"/>
                    <a:pt x="13" y="55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6"/>
                    <a:pt x="13" y="57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3" y="58"/>
                    <a:pt x="13" y="58"/>
                  </a:cubicBezTo>
                  <a:cubicBezTo>
                    <a:pt x="13" y="58"/>
                    <a:pt x="13" y="58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6"/>
                    <a:pt x="13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56"/>
                    <a:pt x="13" y="55"/>
                    <a:pt x="13" y="55"/>
                  </a:cubicBezTo>
                  <a:cubicBezTo>
                    <a:pt x="13" y="55"/>
                    <a:pt x="13" y="55"/>
                    <a:pt x="12" y="55"/>
                  </a:cubicBezTo>
                  <a:cubicBezTo>
                    <a:pt x="12" y="56"/>
                    <a:pt x="13" y="56"/>
                    <a:pt x="13" y="56"/>
                  </a:cubicBezTo>
                  <a:cubicBezTo>
                    <a:pt x="12" y="56"/>
                    <a:pt x="12" y="55"/>
                    <a:pt x="12" y="55"/>
                  </a:cubicBezTo>
                  <a:cubicBezTo>
                    <a:pt x="13" y="55"/>
                    <a:pt x="13" y="55"/>
                    <a:pt x="13" y="54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3" y="54"/>
                    <a:pt x="13" y="54"/>
                    <a:pt x="13" y="54"/>
                  </a:cubicBezTo>
                  <a:close/>
                  <a:moveTo>
                    <a:pt x="9" y="55"/>
                  </a:move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9" y="55"/>
                    <a:pt x="10" y="55"/>
                    <a:pt x="9" y="55"/>
                  </a:cubicBezTo>
                  <a:close/>
                  <a:moveTo>
                    <a:pt x="7" y="56"/>
                  </a:moveTo>
                  <a:cubicBezTo>
                    <a:pt x="7" y="58"/>
                    <a:pt x="7" y="59"/>
                    <a:pt x="7" y="60"/>
                  </a:cubicBezTo>
                  <a:cubicBezTo>
                    <a:pt x="7" y="60"/>
                    <a:pt x="7" y="59"/>
                    <a:pt x="7" y="58"/>
                  </a:cubicBezTo>
                  <a:cubicBezTo>
                    <a:pt x="7" y="58"/>
                    <a:pt x="7" y="59"/>
                    <a:pt x="7" y="59"/>
                  </a:cubicBezTo>
                  <a:cubicBezTo>
                    <a:pt x="7" y="57"/>
                    <a:pt x="7" y="56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5"/>
                    <a:pt x="7" y="56"/>
                    <a:pt x="7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7" y="56"/>
                    <a:pt x="7" y="56"/>
                    <a:pt x="7" y="57"/>
                  </a:cubicBezTo>
                  <a:cubicBezTo>
                    <a:pt x="7" y="57"/>
                    <a:pt x="7" y="57"/>
                    <a:pt x="7" y="56"/>
                  </a:cubicBezTo>
                  <a:close/>
                  <a:moveTo>
                    <a:pt x="7" y="56"/>
                  </a:moveTo>
                  <a:cubicBezTo>
                    <a:pt x="7" y="56"/>
                    <a:pt x="7" y="56"/>
                    <a:pt x="7" y="55"/>
                  </a:cubicBezTo>
                  <a:cubicBezTo>
                    <a:pt x="7" y="55"/>
                    <a:pt x="7" y="56"/>
                    <a:pt x="7" y="56"/>
                  </a:cubicBezTo>
                  <a:cubicBezTo>
                    <a:pt x="7" y="56"/>
                    <a:pt x="7" y="56"/>
                    <a:pt x="6" y="55"/>
                  </a:cubicBezTo>
                  <a:cubicBezTo>
                    <a:pt x="7" y="55"/>
                    <a:pt x="7" y="56"/>
                    <a:pt x="7" y="56"/>
                  </a:cubicBezTo>
                  <a:close/>
                  <a:moveTo>
                    <a:pt x="12" y="58"/>
                  </a:moveTo>
                  <a:cubicBezTo>
                    <a:pt x="12" y="58"/>
                    <a:pt x="12" y="58"/>
                    <a:pt x="12" y="58"/>
                  </a:cubicBezTo>
                  <a:cubicBezTo>
                    <a:pt x="12" y="58"/>
                    <a:pt x="12" y="57"/>
                    <a:pt x="12" y="58"/>
                  </a:cubicBezTo>
                  <a:cubicBezTo>
                    <a:pt x="12" y="57"/>
                    <a:pt x="12" y="56"/>
                    <a:pt x="12" y="55"/>
                  </a:cubicBezTo>
                  <a:cubicBezTo>
                    <a:pt x="12" y="55"/>
                    <a:pt x="12" y="56"/>
                    <a:pt x="12" y="56"/>
                  </a:cubicBezTo>
                  <a:cubicBezTo>
                    <a:pt x="12" y="56"/>
                    <a:pt x="13" y="56"/>
                    <a:pt x="12" y="56"/>
                  </a:cubicBezTo>
                  <a:cubicBezTo>
                    <a:pt x="12" y="57"/>
                    <a:pt x="13" y="57"/>
                    <a:pt x="13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3" y="58"/>
                    <a:pt x="12" y="58"/>
                    <a:pt x="12" y="59"/>
                  </a:cubicBezTo>
                  <a:cubicBezTo>
                    <a:pt x="12" y="59"/>
                    <a:pt x="12" y="58"/>
                    <a:pt x="12" y="59"/>
                  </a:cubicBezTo>
                  <a:cubicBezTo>
                    <a:pt x="12" y="58"/>
                    <a:pt x="12" y="58"/>
                    <a:pt x="12" y="58"/>
                  </a:cubicBezTo>
                  <a:close/>
                  <a:moveTo>
                    <a:pt x="4" y="58"/>
                  </a:moveTo>
                  <a:cubicBezTo>
                    <a:pt x="4" y="58"/>
                    <a:pt x="4" y="57"/>
                    <a:pt x="4" y="57"/>
                  </a:cubicBezTo>
                  <a:cubicBezTo>
                    <a:pt x="4" y="57"/>
                    <a:pt x="4" y="57"/>
                    <a:pt x="4" y="58"/>
                  </a:cubicBezTo>
                  <a:close/>
                  <a:moveTo>
                    <a:pt x="6" y="57"/>
                  </a:moveTo>
                  <a:cubicBezTo>
                    <a:pt x="5" y="57"/>
                    <a:pt x="5" y="57"/>
                    <a:pt x="5" y="57"/>
                  </a:cubicBezTo>
                  <a:cubicBezTo>
                    <a:pt x="5" y="58"/>
                    <a:pt x="5" y="57"/>
                    <a:pt x="5" y="57"/>
                  </a:cubicBezTo>
                  <a:cubicBezTo>
                    <a:pt x="5" y="57"/>
                    <a:pt x="6" y="57"/>
                    <a:pt x="6" y="57"/>
                  </a:cubicBezTo>
                  <a:close/>
                  <a:moveTo>
                    <a:pt x="8" y="59"/>
                  </a:moveTo>
                  <a:cubicBezTo>
                    <a:pt x="8" y="59"/>
                    <a:pt x="8" y="60"/>
                    <a:pt x="8" y="60"/>
                  </a:cubicBezTo>
                  <a:cubicBezTo>
                    <a:pt x="8" y="60"/>
                    <a:pt x="8" y="60"/>
                    <a:pt x="8" y="61"/>
                  </a:cubicBezTo>
                  <a:cubicBezTo>
                    <a:pt x="8" y="61"/>
                    <a:pt x="8" y="60"/>
                    <a:pt x="8" y="60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9" y="62"/>
                    <a:pt x="9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61"/>
                    <a:pt x="8" y="60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lose/>
                  <a:moveTo>
                    <a:pt x="9" y="64"/>
                  </a:moveTo>
                  <a:cubicBezTo>
                    <a:pt x="9" y="64"/>
                    <a:pt x="9" y="64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6"/>
                    <a:pt x="9" y="66"/>
                  </a:cubicBezTo>
                  <a:cubicBezTo>
                    <a:pt x="9" y="65"/>
                    <a:pt x="9" y="64"/>
                    <a:pt x="9" y="64"/>
                  </a:cubicBezTo>
                  <a:close/>
                  <a:moveTo>
                    <a:pt x="8" y="66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5"/>
                    <a:pt x="8" y="66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4"/>
                    <a:pt x="8" y="65"/>
                    <a:pt x="8" y="65"/>
                  </a:cubicBezTo>
                  <a:cubicBezTo>
                    <a:pt x="8" y="65"/>
                    <a:pt x="8" y="65"/>
                    <a:pt x="8" y="66"/>
                  </a:cubicBezTo>
                  <a:close/>
                  <a:moveTo>
                    <a:pt x="7" y="67"/>
                  </a:moveTo>
                  <a:cubicBezTo>
                    <a:pt x="7" y="68"/>
                    <a:pt x="7" y="69"/>
                    <a:pt x="7" y="69"/>
                  </a:cubicBezTo>
                  <a:cubicBezTo>
                    <a:pt x="7" y="69"/>
                    <a:pt x="7" y="69"/>
                    <a:pt x="7" y="70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7"/>
                    <a:pt x="6" y="66"/>
                    <a:pt x="7" y="65"/>
                  </a:cubicBezTo>
                  <a:cubicBezTo>
                    <a:pt x="7" y="66"/>
                    <a:pt x="7" y="67"/>
                    <a:pt x="7" y="67"/>
                  </a:cubicBezTo>
                  <a:close/>
                  <a:moveTo>
                    <a:pt x="8" y="67"/>
                  </a:moveTo>
                  <a:cubicBezTo>
                    <a:pt x="8" y="67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9"/>
                    <a:pt x="8" y="68"/>
                  </a:cubicBezTo>
                  <a:cubicBezTo>
                    <a:pt x="8" y="68"/>
                    <a:pt x="8" y="68"/>
                    <a:pt x="8" y="67"/>
                  </a:cubicBezTo>
                  <a:cubicBezTo>
                    <a:pt x="8" y="68"/>
                    <a:pt x="8" y="67"/>
                    <a:pt x="8" y="67"/>
                  </a:cubicBezTo>
                  <a:close/>
                  <a:moveTo>
                    <a:pt x="7" y="68"/>
                  </a:moveTo>
                  <a:cubicBezTo>
                    <a:pt x="8" y="67"/>
                    <a:pt x="8" y="68"/>
                    <a:pt x="8" y="68"/>
                  </a:cubicBezTo>
                  <a:cubicBezTo>
                    <a:pt x="8" y="68"/>
                    <a:pt x="7" y="68"/>
                    <a:pt x="7" y="68"/>
                  </a:cubicBezTo>
                  <a:close/>
                  <a:moveTo>
                    <a:pt x="9" y="68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9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lose/>
                  <a:moveTo>
                    <a:pt x="16" y="70"/>
                  </a:moveTo>
                  <a:cubicBezTo>
                    <a:pt x="16" y="70"/>
                    <a:pt x="16" y="69"/>
                    <a:pt x="16" y="69"/>
                  </a:cubicBezTo>
                  <a:cubicBezTo>
                    <a:pt x="16" y="69"/>
                    <a:pt x="16" y="70"/>
                    <a:pt x="16" y="71"/>
                  </a:cubicBezTo>
                  <a:cubicBezTo>
                    <a:pt x="16" y="71"/>
                    <a:pt x="16" y="70"/>
                    <a:pt x="16" y="70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6" y="70"/>
                    <a:pt x="16" y="70"/>
                    <a:pt x="16" y="70"/>
                  </a:cubicBezTo>
                  <a:close/>
                  <a:moveTo>
                    <a:pt x="14" y="71"/>
                  </a:moveTo>
                  <a:cubicBezTo>
                    <a:pt x="14" y="71"/>
                    <a:pt x="14" y="71"/>
                    <a:pt x="14" y="72"/>
                  </a:cubicBezTo>
                  <a:cubicBezTo>
                    <a:pt x="14" y="72"/>
                    <a:pt x="14" y="72"/>
                    <a:pt x="14" y="72"/>
                  </a:cubicBezTo>
                  <a:cubicBezTo>
                    <a:pt x="14" y="72"/>
                    <a:pt x="14" y="72"/>
                    <a:pt x="14" y="73"/>
                  </a:cubicBezTo>
                  <a:cubicBezTo>
                    <a:pt x="13" y="73"/>
                    <a:pt x="14" y="72"/>
                    <a:pt x="14" y="71"/>
                  </a:cubicBezTo>
                  <a:close/>
                  <a:moveTo>
                    <a:pt x="8" y="72"/>
                  </a:moveTo>
                  <a:cubicBezTo>
                    <a:pt x="8" y="72"/>
                    <a:pt x="8" y="72"/>
                    <a:pt x="8" y="72"/>
                  </a:cubicBezTo>
                  <a:cubicBezTo>
                    <a:pt x="8" y="72"/>
                    <a:pt x="8" y="72"/>
                    <a:pt x="8" y="71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lose/>
                  <a:moveTo>
                    <a:pt x="15" y="78"/>
                  </a:moveTo>
                  <a:cubicBezTo>
                    <a:pt x="14" y="78"/>
                    <a:pt x="14" y="78"/>
                    <a:pt x="14" y="78"/>
                  </a:cubicBezTo>
                  <a:cubicBezTo>
                    <a:pt x="14" y="79"/>
                    <a:pt x="14" y="79"/>
                    <a:pt x="14" y="80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14" y="79"/>
                    <a:pt x="14" y="79"/>
                    <a:pt x="14" y="80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4" y="80"/>
                    <a:pt x="14" y="79"/>
                    <a:pt x="14" y="79"/>
                  </a:cubicBezTo>
                  <a:cubicBezTo>
                    <a:pt x="14" y="78"/>
                    <a:pt x="14" y="77"/>
                    <a:pt x="14" y="75"/>
                  </a:cubicBezTo>
                  <a:cubicBezTo>
                    <a:pt x="14" y="75"/>
                    <a:pt x="14" y="74"/>
                    <a:pt x="14" y="73"/>
                  </a:cubicBezTo>
                  <a:cubicBezTo>
                    <a:pt x="14" y="73"/>
                    <a:pt x="14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5"/>
                    <a:pt x="14" y="76"/>
                    <a:pt x="14" y="77"/>
                  </a:cubicBezTo>
                  <a:cubicBezTo>
                    <a:pt x="14" y="78"/>
                    <a:pt x="15" y="77"/>
                    <a:pt x="15" y="78"/>
                  </a:cubicBezTo>
                  <a:close/>
                  <a:moveTo>
                    <a:pt x="14" y="78"/>
                  </a:moveTo>
                  <a:cubicBezTo>
                    <a:pt x="14" y="78"/>
                    <a:pt x="14" y="78"/>
                    <a:pt x="14" y="78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4" y="78"/>
                    <a:pt x="14" y="78"/>
                    <a:pt x="14" y="78"/>
                  </a:cubicBezTo>
                  <a:close/>
                  <a:moveTo>
                    <a:pt x="14" y="75"/>
                  </a:moveTo>
                  <a:cubicBezTo>
                    <a:pt x="14" y="75"/>
                    <a:pt x="14" y="75"/>
                    <a:pt x="14" y="75"/>
                  </a:cubicBezTo>
                  <a:cubicBezTo>
                    <a:pt x="14" y="75"/>
                    <a:pt x="14" y="75"/>
                    <a:pt x="14" y="75"/>
                  </a:cubicBezTo>
                  <a:close/>
                  <a:moveTo>
                    <a:pt x="16" y="75"/>
                  </a:moveTo>
                  <a:cubicBezTo>
                    <a:pt x="16" y="75"/>
                    <a:pt x="15" y="75"/>
                    <a:pt x="16" y="75"/>
                  </a:cubicBezTo>
                  <a:cubicBezTo>
                    <a:pt x="16" y="75"/>
                    <a:pt x="16" y="75"/>
                    <a:pt x="15" y="75"/>
                  </a:cubicBezTo>
                  <a:cubicBezTo>
                    <a:pt x="15" y="75"/>
                    <a:pt x="15" y="75"/>
                    <a:pt x="15" y="75"/>
                  </a:cubicBezTo>
                  <a:cubicBezTo>
                    <a:pt x="16" y="75"/>
                    <a:pt x="15" y="75"/>
                    <a:pt x="15" y="74"/>
                  </a:cubicBezTo>
                  <a:cubicBezTo>
                    <a:pt x="16" y="75"/>
                    <a:pt x="16" y="75"/>
                    <a:pt x="16" y="74"/>
                  </a:cubicBezTo>
                  <a:cubicBezTo>
                    <a:pt x="16" y="74"/>
                    <a:pt x="16" y="75"/>
                    <a:pt x="16" y="75"/>
                  </a:cubicBezTo>
                  <a:close/>
                  <a:moveTo>
                    <a:pt x="16" y="75"/>
                  </a:moveTo>
                  <a:cubicBezTo>
                    <a:pt x="16" y="75"/>
                    <a:pt x="16" y="75"/>
                    <a:pt x="16" y="76"/>
                  </a:cubicBezTo>
                  <a:cubicBezTo>
                    <a:pt x="16" y="76"/>
                    <a:pt x="16" y="76"/>
                    <a:pt x="16" y="75"/>
                  </a:cubicBezTo>
                  <a:cubicBezTo>
                    <a:pt x="16" y="75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6"/>
                    <a:pt x="16" y="77"/>
                  </a:cubicBezTo>
                  <a:cubicBezTo>
                    <a:pt x="15" y="76"/>
                    <a:pt x="15" y="76"/>
                    <a:pt x="15" y="75"/>
                  </a:cubicBezTo>
                  <a:cubicBezTo>
                    <a:pt x="16" y="75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lose/>
                  <a:moveTo>
                    <a:pt x="16" y="77"/>
                  </a:moveTo>
                  <a:cubicBezTo>
                    <a:pt x="16" y="77"/>
                    <a:pt x="16" y="77"/>
                    <a:pt x="16" y="78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16" y="76"/>
                    <a:pt x="16" y="77"/>
                    <a:pt x="16" y="77"/>
                  </a:cubicBezTo>
                  <a:cubicBezTo>
                    <a:pt x="16" y="77"/>
                    <a:pt x="16" y="76"/>
                    <a:pt x="16" y="76"/>
                  </a:cubicBezTo>
                  <a:cubicBezTo>
                    <a:pt x="16" y="76"/>
                    <a:pt x="16" y="77"/>
                    <a:pt x="16" y="77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16" y="77"/>
                    <a:pt x="16" y="77"/>
                    <a:pt x="16" y="77"/>
                  </a:cubicBezTo>
                  <a:close/>
                  <a:moveTo>
                    <a:pt x="12" y="78"/>
                  </a:moveTo>
                  <a:cubicBezTo>
                    <a:pt x="12" y="78"/>
                    <a:pt x="12" y="78"/>
                    <a:pt x="12" y="78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2" y="78"/>
                    <a:pt x="12" y="77"/>
                    <a:pt x="12" y="78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3" y="77"/>
                    <a:pt x="12" y="77"/>
                    <a:pt x="13" y="77"/>
                  </a:cubicBezTo>
                  <a:cubicBezTo>
                    <a:pt x="13" y="77"/>
                    <a:pt x="13" y="77"/>
                    <a:pt x="12" y="78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78"/>
                    <a:pt x="13" y="78"/>
                    <a:pt x="13" y="77"/>
                  </a:cubicBezTo>
                  <a:cubicBezTo>
                    <a:pt x="13" y="77"/>
                    <a:pt x="13" y="78"/>
                    <a:pt x="13" y="77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2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8"/>
                    <a:pt x="12" y="79"/>
                    <a:pt x="12" y="79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2" y="78"/>
                    <a:pt x="12" y="78"/>
                    <a:pt x="12" y="78"/>
                  </a:cubicBezTo>
                  <a:close/>
                  <a:moveTo>
                    <a:pt x="12" y="78"/>
                  </a:moveTo>
                  <a:cubicBezTo>
                    <a:pt x="12" y="79"/>
                    <a:pt x="12" y="79"/>
                    <a:pt x="12" y="78"/>
                  </a:cubicBezTo>
                  <a:cubicBezTo>
                    <a:pt x="12" y="78"/>
                    <a:pt x="12" y="78"/>
                    <a:pt x="12" y="78"/>
                  </a:cubicBezTo>
                  <a:close/>
                  <a:moveTo>
                    <a:pt x="13" y="77"/>
                  </a:moveTo>
                  <a:cubicBezTo>
                    <a:pt x="13" y="77"/>
                    <a:pt x="13" y="77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lose/>
                  <a:moveTo>
                    <a:pt x="12" y="80"/>
                  </a:moveTo>
                  <a:cubicBezTo>
                    <a:pt x="13" y="79"/>
                    <a:pt x="13" y="79"/>
                    <a:pt x="13" y="80"/>
                  </a:cubicBezTo>
                  <a:cubicBezTo>
                    <a:pt x="13" y="80"/>
                    <a:pt x="13" y="80"/>
                    <a:pt x="12" y="80"/>
                  </a:cubicBezTo>
                  <a:close/>
                  <a:moveTo>
                    <a:pt x="13" y="80"/>
                  </a:moveTo>
                  <a:cubicBezTo>
                    <a:pt x="13" y="80"/>
                    <a:pt x="13" y="80"/>
                    <a:pt x="13" y="81"/>
                  </a:cubicBezTo>
                  <a:cubicBezTo>
                    <a:pt x="13" y="81"/>
                    <a:pt x="13" y="80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3" y="79"/>
                    <a:pt x="13" y="79"/>
                  </a:cubicBezTo>
                  <a:cubicBezTo>
                    <a:pt x="14" y="79"/>
                    <a:pt x="13" y="80"/>
                    <a:pt x="14" y="80"/>
                  </a:cubicBezTo>
                  <a:cubicBezTo>
                    <a:pt x="13" y="80"/>
                    <a:pt x="14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0"/>
                    <a:pt x="13" y="81"/>
                    <a:pt x="13" y="80"/>
                  </a:cubicBezTo>
                  <a:close/>
                  <a:moveTo>
                    <a:pt x="14" y="84"/>
                  </a:moveTo>
                  <a:cubicBezTo>
                    <a:pt x="14" y="84"/>
                    <a:pt x="14" y="83"/>
                    <a:pt x="14" y="83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4" y="81"/>
                    <a:pt x="14" y="82"/>
                    <a:pt x="14" y="81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4" y="82"/>
                    <a:pt x="14" y="82"/>
                    <a:pt x="14" y="81"/>
                  </a:cubicBezTo>
                  <a:cubicBezTo>
                    <a:pt x="15" y="81"/>
                    <a:pt x="14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1"/>
                    <a:pt x="15" y="80"/>
                    <a:pt x="15" y="79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1"/>
                    <a:pt x="15" y="81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3"/>
                    <a:pt x="15" y="84"/>
                    <a:pt x="15" y="84"/>
                  </a:cubicBezTo>
                  <a:cubicBezTo>
                    <a:pt x="15" y="84"/>
                    <a:pt x="15" y="85"/>
                    <a:pt x="16" y="85"/>
                  </a:cubicBezTo>
                  <a:cubicBezTo>
                    <a:pt x="16" y="85"/>
                    <a:pt x="15" y="84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4"/>
                  </a:cubicBezTo>
                  <a:cubicBezTo>
                    <a:pt x="16" y="85"/>
                    <a:pt x="16" y="85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3"/>
                    <a:pt x="16" y="83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83"/>
                    <a:pt x="16" y="84"/>
                    <a:pt x="16" y="84"/>
                  </a:cubicBezTo>
                  <a:cubicBezTo>
                    <a:pt x="16" y="84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7"/>
                    <a:pt x="16" y="87"/>
                  </a:cubicBezTo>
                  <a:cubicBezTo>
                    <a:pt x="16" y="87"/>
                    <a:pt x="16" y="86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6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7"/>
                    <a:pt x="17" y="87"/>
                    <a:pt x="17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6" y="87"/>
                    <a:pt x="17" y="87"/>
                    <a:pt x="17" y="86"/>
                  </a:cubicBezTo>
                  <a:cubicBezTo>
                    <a:pt x="17" y="86"/>
                    <a:pt x="17" y="87"/>
                    <a:pt x="17" y="87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86"/>
                    <a:pt x="17" y="87"/>
                    <a:pt x="17" y="87"/>
                  </a:cubicBezTo>
                  <a:cubicBezTo>
                    <a:pt x="17" y="87"/>
                    <a:pt x="17" y="88"/>
                    <a:pt x="17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7"/>
                    <a:pt x="17" y="87"/>
                  </a:cubicBezTo>
                  <a:cubicBezTo>
                    <a:pt x="17" y="87"/>
                    <a:pt x="17" y="88"/>
                    <a:pt x="17" y="87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6" y="89"/>
                    <a:pt x="17" y="89"/>
                    <a:pt x="16" y="90"/>
                  </a:cubicBezTo>
                  <a:cubicBezTo>
                    <a:pt x="17" y="90"/>
                    <a:pt x="17" y="89"/>
                    <a:pt x="17" y="89"/>
                  </a:cubicBezTo>
                  <a:cubicBezTo>
                    <a:pt x="17" y="89"/>
                    <a:pt x="16" y="90"/>
                    <a:pt x="17" y="90"/>
                  </a:cubicBezTo>
                  <a:cubicBezTo>
                    <a:pt x="17" y="90"/>
                    <a:pt x="17" y="90"/>
                    <a:pt x="16" y="90"/>
                  </a:cubicBezTo>
                  <a:cubicBezTo>
                    <a:pt x="17" y="90"/>
                    <a:pt x="17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89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9"/>
                    <a:pt x="16" y="90"/>
                    <a:pt x="16" y="90"/>
                  </a:cubicBezTo>
                  <a:cubicBezTo>
                    <a:pt x="16" y="90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6" y="90"/>
                    <a:pt x="15" y="90"/>
                    <a:pt x="16" y="90"/>
                  </a:cubicBezTo>
                  <a:cubicBezTo>
                    <a:pt x="16" y="90"/>
                    <a:pt x="15" y="90"/>
                    <a:pt x="15" y="90"/>
                  </a:cubicBezTo>
                  <a:cubicBezTo>
                    <a:pt x="15" y="90"/>
                    <a:pt x="16" y="90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5" y="90"/>
                    <a:pt x="15" y="91"/>
                    <a:pt x="15" y="91"/>
                  </a:cubicBezTo>
                  <a:cubicBezTo>
                    <a:pt x="15" y="91"/>
                    <a:pt x="15" y="90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6" y="91"/>
                    <a:pt x="15" y="90"/>
                    <a:pt x="16" y="90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3"/>
                  </a:cubicBezTo>
                  <a:cubicBezTo>
                    <a:pt x="15" y="93"/>
                    <a:pt x="15" y="92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2"/>
                    <a:pt x="15" y="92"/>
                  </a:cubicBezTo>
                  <a:cubicBezTo>
                    <a:pt x="15" y="92"/>
                    <a:pt x="15" y="92"/>
                    <a:pt x="15" y="92"/>
                  </a:cubicBezTo>
                  <a:cubicBezTo>
                    <a:pt x="15" y="92"/>
                    <a:pt x="15" y="91"/>
                    <a:pt x="15" y="91"/>
                  </a:cubicBezTo>
                  <a:cubicBezTo>
                    <a:pt x="15" y="91"/>
                    <a:pt x="15" y="91"/>
                    <a:pt x="15" y="92"/>
                  </a:cubicBezTo>
                  <a:cubicBezTo>
                    <a:pt x="15" y="91"/>
                    <a:pt x="15" y="92"/>
                    <a:pt x="15" y="92"/>
                  </a:cubicBezTo>
                  <a:cubicBezTo>
                    <a:pt x="15" y="92"/>
                    <a:pt x="15" y="91"/>
                    <a:pt x="15" y="91"/>
                  </a:cubicBezTo>
                  <a:cubicBezTo>
                    <a:pt x="15" y="91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5" y="90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5" y="88"/>
                    <a:pt x="15" y="89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7"/>
                    <a:pt x="15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4" y="88"/>
                    <a:pt x="14" y="88"/>
                    <a:pt x="15" y="87"/>
                  </a:cubicBezTo>
                  <a:cubicBezTo>
                    <a:pt x="15" y="87"/>
                    <a:pt x="15" y="88"/>
                    <a:pt x="15" y="88"/>
                  </a:cubicBezTo>
                  <a:cubicBezTo>
                    <a:pt x="15" y="88"/>
                    <a:pt x="15" y="87"/>
                    <a:pt x="15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7"/>
                    <a:pt x="15" y="86"/>
                    <a:pt x="15" y="87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5"/>
                  </a:cubicBezTo>
                  <a:cubicBezTo>
                    <a:pt x="14" y="86"/>
                    <a:pt x="15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7"/>
                    <a:pt x="14" y="87"/>
                  </a:cubicBezTo>
                  <a:cubicBezTo>
                    <a:pt x="14" y="87"/>
                    <a:pt x="15" y="87"/>
                    <a:pt x="15" y="87"/>
                  </a:cubicBezTo>
                  <a:cubicBezTo>
                    <a:pt x="15" y="87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7"/>
                    <a:pt x="14" y="88"/>
                    <a:pt x="14" y="88"/>
                  </a:cubicBezTo>
                  <a:cubicBezTo>
                    <a:pt x="14" y="89"/>
                    <a:pt x="14" y="89"/>
                    <a:pt x="14" y="90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3"/>
                  </a:cubicBezTo>
                  <a:cubicBezTo>
                    <a:pt x="14" y="93"/>
                    <a:pt x="14" y="92"/>
                    <a:pt x="14" y="92"/>
                  </a:cubicBezTo>
                  <a:cubicBezTo>
                    <a:pt x="14" y="92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0"/>
                  </a:cubicBezTo>
                  <a:cubicBezTo>
                    <a:pt x="14" y="89"/>
                    <a:pt x="14" y="87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4"/>
                    <a:pt x="13" y="85"/>
                  </a:cubicBezTo>
                  <a:cubicBezTo>
                    <a:pt x="13" y="85"/>
                    <a:pt x="13" y="85"/>
                    <a:pt x="13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3" y="86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6"/>
                    <a:pt x="13" y="86"/>
                    <a:pt x="13" y="87"/>
                  </a:cubicBezTo>
                  <a:cubicBezTo>
                    <a:pt x="13" y="87"/>
                    <a:pt x="13" y="88"/>
                    <a:pt x="13" y="87"/>
                  </a:cubicBezTo>
                  <a:cubicBezTo>
                    <a:pt x="12" y="87"/>
                    <a:pt x="12" y="88"/>
                    <a:pt x="13" y="88"/>
                  </a:cubicBezTo>
                  <a:cubicBezTo>
                    <a:pt x="12" y="88"/>
                    <a:pt x="12" y="87"/>
                    <a:pt x="13" y="87"/>
                  </a:cubicBezTo>
                  <a:cubicBezTo>
                    <a:pt x="13" y="87"/>
                    <a:pt x="13" y="87"/>
                    <a:pt x="12" y="87"/>
                  </a:cubicBezTo>
                  <a:cubicBezTo>
                    <a:pt x="12" y="86"/>
                    <a:pt x="12" y="86"/>
                    <a:pt x="13" y="86"/>
                  </a:cubicBezTo>
                  <a:cubicBezTo>
                    <a:pt x="13" y="86"/>
                    <a:pt x="12" y="86"/>
                    <a:pt x="12" y="86"/>
                  </a:cubicBezTo>
                  <a:cubicBezTo>
                    <a:pt x="13" y="86"/>
                    <a:pt x="12" y="86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6"/>
                    <a:pt x="12" y="86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0" y="86"/>
                    <a:pt x="11" y="85"/>
                    <a:pt x="11" y="85"/>
                  </a:cubicBezTo>
                  <a:cubicBezTo>
                    <a:pt x="10" y="84"/>
                    <a:pt x="10" y="85"/>
                    <a:pt x="10" y="85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3"/>
                    <a:pt x="10" y="83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4"/>
                  </a:cubicBezTo>
                  <a:cubicBezTo>
                    <a:pt x="11" y="83"/>
                    <a:pt x="11" y="84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2"/>
                  </a:cubicBezTo>
                  <a:cubicBezTo>
                    <a:pt x="11" y="82"/>
                    <a:pt x="11" y="83"/>
                    <a:pt x="11" y="83"/>
                  </a:cubicBezTo>
                  <a:cubicBezTo>
                    <a:pt x="12" y="83"/>
                    <a:pt x="12" y="82"/>
                    <a:pt x="12" y="81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2" y="81"/>
                    <a:pt x="12" y="81"/>
                  </a:cubicBezTo>
                  <a:cubicBezTo>
                    <a:pt x="12" y="81"/>
                    <a:pt x="12" y="81"/>
                    <a:pt x="12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3" y="83"/>
                    <a:pt x="12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4"/>
                  </a:cubicBezTo>
                  <a:cubicBezTo>
                    <a:pt x="13" y="84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2"/>
                    <a:pt x="13" y="82"/>
                  </a:cubicBezTo>
                  <a:cubicBezTo>
                    <a:pt x="13" y="82"/>
                    <a:pt x="13" y="82"/>
                    <a:pt x="13" y="81"/>
                  </a:cubicBezTo>
                  <a:cubicBezTo>
                    <a:pt x="13" y="81"/>
                    <a:pt x="13" y="81"/>
                    <a:pt x="13" y="82"/>
                  </a:cubicBezTo>
                  <a:cubicBezTo>
                    <a:pt x="13" y="82"/>
                    <a:pt x="13" y="82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2"/>
                    <a:pt x="13" y="82"/>
                  </a:cubicBezTo>
                  <a:cubicBezTo>
                    <a:pt x="13" y="82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4"/>
                    <a:pt x="14" y="84"/>
                  </a:cubicBezTo>
                  <a:cubicBezTo>
                    <a:pt x="14" y="84"/>
                    <a:pt x="14" y="84"/>
                    <a:pt x="14" y="84"/>
                  </a:cubicBezTo>
                  <a:close/>
                  <a:moveTo>
                    <a:pt x="10" y="84"/>
                  </a:move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4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lose/>
                  <a:moveTo>
                    <a:pt x="11" y="84"/>
                  </a:moveTo>
                  <a:cubicBezTo>
                    <a:pt x="11" y="84"/>
                    <a:pt x="11" y="84"/>
                    <a:pt x="11" y="84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11" y="85"/>
                    <a:pt x="11" y="85"/>
                    <a:pt x="11" y="84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11" y="84"/>
                    <a:pt x="11" y="84"/>
                    <a:pt x="11" y="84"/>
                  </a:cubicBezTo>
                  <a:close/>
                  <a:moveTo>
                    <a:pt x="12" y="84"/>
                  </a:moveTo>
                  <a:cubicBezTo>
                    <a:pt x="11" y="84"/>
                    <a:pt x="11" y="85"/>
                    <a:pt x="11" y="85"/>
                  </a:cubicBezTo>
                  <a:cubicBezTo>
                    <a:pt x="12" y="85"/>
                    <a:pt x="12" y="85"/>
                    <a:pt x="12" y="84"/>
                  </a:cubicBezTo>
                  <a:close/>
                  <a:moveTo>
                    <a:pt x="13" y="84"/>
                  </a:moveTo>
                  <a:cubicBezTo>
                    <a:pt x="13" y="84"/>
                    <a:pt x="13" y="84"/>
                    <a:pt x="13" y="84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13" y="84"/>
                    <a:pt x="13" y="84"/>
                    <a:pt x="13" y="84"/>
                  </a:cubicBezTo>
                  <a:close/>
                  <a:moveTo>
                    <a:pt x="15" y="91"/>
                  </a:moveTo>
                  <a:cubicBezTo>
                    <a:pt x="15" y="91"/>
                    <a:pt x="15" y="92"/>
                    <a:pt x="15" y="92"/>
                  </a:cubicBezTo>
                  <a:cubicBezTo>
                    <a:pt x="15" y="92"/>
                    <a:pt x="15" y="92"/>
                    <a:pt x="16" y="92"/>
                  </a:cubicBezTo>
                  <a:cubicBezTo>
                    <a:pt x="15" y="92"/>
                    <a:pt x="15" y="92"/>
                    <a:pt x="15" y="91"/>
                  </a:cubicBezTo>
                  <a:cubicBezTo>
                    <a:pt x="15" y="91"/>
                    <a:pt x="15" y="92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lose/>
                  <a:moveTo>
                    <a:pt x="15" y="88"/>
                  </a:move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lose/>
                  <a:moveTo>
                    <a:pt x="15" y="89"/>
                  </a:moveTo>
                  <a:cubicBezTo>
                    <a:pt x="15" y="89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lose/>
                  <a:moveTo>
                    <a:pt x="15" y="90"/>
                  </a:moveTo>
                  <a:cubicBezTo>
                    <a:pt x="15" y="89"/>
                    <a:pt x="15" y="89"/>
                    <a:pt x="15" y="88"/>
                  </a:cubicBezTo>
                  <a:cubicBezTo>
                    <a:pt x="15" y="88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5" y="89"/>
                    <a:pt x="15" y="89"/>
                    <a:pt x="15" y="90"/>
                  </a:cubicBezTo>
                  <a:close/>
                  <a:moveTo>
                    <a:pt x="16" y="84"/>
                  </a:moveTo>
                  <a:cubicBezTo>
                    <a:pt x="16" y="84"/>
                    <a:pt x="16" y="83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lose/>
                  <a:moveTo>
                    <a:pt x="16" y="88"/>
                  </a:moveTo>
                  <a:cubicBezTo>
                    <a:pt x="16" y="88"/>
                    <a:pt x="16" y="88"/>
                    <a:pt x="16" y="88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5" y="88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8"/>
                    <a:pt x="16" y="89"/>
                    <a:pt x="16" y="88"/>
                  </a:cubicBezTo>
                  <a:close/>
                  <a:moveTo>
                    <a:pt x="15" y="87"/>
                  </a:moveTo>
                  <a:cubicBezTo>
                    <a:pt x="16" y="87"/>
                    <a:pt x="16" y="87"/>
                    <a:pt x="16" y="87"/>
                  </a:cubicBezTo>
                  <a:cubicBezTo>
                    <a:pt x="16" y="88"/>
                    <a:pt x="16" y="88"/>
                    <a:pt x="16" y="89"/>
                  </a:cubicBezTo>
                  <a:cubicBezTo>
                    <a:pt x="16" y="89"/>
                    <a:pt x="16" y="87"/>
                    <a:pt x="16" y="88"/>
                  </a:cubicBezTo>
                  <a:cubicBezTo>
                    <a:pt x="16" y="88"/>
                    <a:pt x="16" y="87"/>
                    <a:pt x="16" y="87"/>
                  </a:cubicBezTo>
                  <a:cubicBezTo>
                    <a:pt x="16" y="88"/>
                    <a:pt x="16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8"/>
                    <a:pt x="15" y="87"/>
                    <a:pt x="15" y="87"/>
                  </a:cubicBezTo>
                  <a:close/>
                  <a:moveTo>
                    <a:pt x="15" y="84"/>
                  </a:move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lose/>
                  <a:moveTo>
                    <a:pt x="14" y="86"/>
                  </a:moveTo>
                  <a:cubicBezTo>
                    <a:pt x="14" y="86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6"/>
                    <a:pt x="14" y="87"/>
                    <a:pt x="14" y="86"/>
                  </a:cubicBezTo>
                  <a:close/>
                  <a:moveTo>
                    <a:pt x="14" y="86"/>
                  </a:moveTo>
                  <a:cubicBezTo>
                    <a:pt x="14" y="86"/>
                    <a:pt x="14" y="86"/>
                    <a:pt x="14" y="85"/>
                  </a:cubicBezTo>
                  <a:cubicBezTo>
                    <a:pt x="14" y="85"/>
                    <a:pt x="14" y="86"/>
                    <a:pt x="14" y="86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6"/>
                    <a:pt x="14" y="86"/>
                  </a:cubicBezTo>
                  <a:cubicBezTo>
                    <a:pt x="14" y="85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lose/>
                  <a:moveTo>
                    <a:pt x="14" y="84"/>
                  </a:moveTo>
                  <a:cubicBezTo>
                    <a:pt x="14" y="83"/>
                    <a:pt x="14" y="83"/>
                    <a:pt x="14" y="83"/>
                  </a:cubicBezTo>
                  <a:cubicBezTo>
                    <a:pt x="14" y="83"/>
                    <a:pt x="14" y="84"/>
                    <a:pt x="14" y="84"/>
                  </a:cubicBezTo>
                  <a:cubicBezTo>
                    <a:pt x="14" y="84"/>
                    <a:pt x="14" y="83"/>
                    <a:pt x="14" y="83"/>
                  </a:cubicBezTo>
                  <a:cubicBezTo>
                    <a:pt x="14" y="83"/>
                    <a:pt x="14" y="84"/>
                    <a:pt x="14" y="84"/>
                  </a:cubicBezTo>
                  <a:close/>
                  <a:moveTo>
                    <a:pt x="14" y="84"/>
                  </a:move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5"/>
                    <a:pt x="14" y="85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5"/>
                    <a:pt x="14" y="85"/>
                  </a:cubicBezTo>
                  <a:cubicBezTo>
                    <a:pt x="15" y="85"/>
                    <a:pt x="14" y="84"/>
                    <a:pt x="14" y="84"/>
                  </a:cubicBezTo>
                  <a:close/>
                  <a:moveTo>
                    <a:pt x="15" y="84"/>
                  </a:moveTo>
                  <a:cubicBezTo>
                    <a:pt x="15" y="84"/>
                    <a:pt x="15" y="84"/>
                    <a:pt x="15" y="84"/>
                  </a:cubicBezTo>
                  <a:cubicBezTo>
                    <a:pt x="14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lose/>
                  <a:moveTo>
                    <a:pt x="14" y="84"/>
                  </a:moveTo>
                  <a:cubicBezTo>
                    <a:pt x="15" y="84"/>
                    <a:pt x="14" y="83"/>
                    <a:pt x="14" y="83"/>
                  </a:cubicBezTo>
                  <a:cubicBezTo>
                    <a:pt x="14" y="83"/>
                    <a:pt x="15" y="83"/>
                    <a:pt x="15" y="83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3"/>
                    <a:pt x="15" y="83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4" y="83"/>
                    <a:pt x="15" y="82"/>
                    <a:pt x="14" y="82"/>
                  </a:cubicBezTo>
                  <a:cubicBezTo>
                    <a:pt x="14" y="82"/>
                    <a:pt x="15" y="83"/>
                    <a:pt x="14" y="83"/>
                  </a:cubicBezTo>
                  <a:cubicBezTo>
                    <a:pt x="14" y="83"/>
                    <a:pt x="14" y="82"/>
                    <a:pt x="14" y="82"/>
                  </a:cubicBezTo>
                  <a:cubicBezTo>
                    <a:pt x="14" y="83"/>
                    <a:pt x="14" y="83"/>
                    <a:pt x="14" y="84"/>
                  </a:cubicBezTo>
                  <a:close/>
                  <a:moveTo>
                    <a:pt x="14" y="83"/>
                  </a:moveTo>
                  <a:cubicBezTo>
                    <a:pt x="14" y="83"/>
                    <a:pt x="14" y="82"/>
                    <a:pt x="14" y="82"/>
                  </a:cubicBezTo>
                  <a:cubicBezTo>
                    <a:pt x="14" y="83"/>
                    <a:pt x="14" y="83"/>
                    <a:pt x="14" y="83"/>
                  </a:cubicBezTo>
                  <a:close/>
                  <a:moveTo>
                    <a:pt x="14" y="85"/>
                  </a:move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lose/>
                  <a:moveTo>
                    <a:pt x="14" y="90"/>
                  </a:moveTo>
                  <a:cubicBezTo>
                    <a:pt x="14" y="91"/>
                    <a:pt x="14" y="91"/>
                    <a:pt x="14" y="91"/>
                  </a:cubicBezTo>
                  <a:cubicBezTo>
                    <a:pt x="15" y="91"/>
                    <a:pt x="14" y="92"/>
                    <a:pt x="15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1"/>
                    <a:pt x="14" y="92"/>
                    <a:pt x="14" y="92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0"/>
                    <a:pt x="14" y="90"/>
                  </a:cubicBezTo>
                  <a:cubicBezTo>
                    <a:pt x="14" y="90"/>
                    <a:pt x="14" y="90"/>
                    <a:pt x="14" y="90"/>
                  </a:cubicBezTo>
                  <a:close/>
                  <a:moveTo>
                    <a:pt x="16" y="86"/>
                  </a:moveTo>
                  <a:cubicBezTo>
                    <a:pt x="16" y="86"/>
                    <a:pt x="16" y="86"/>
                    <a:pt x="16" y="85"/>
                  </a:cubicBezTo>
                  <a:cubicBezTo>
                    <a:pt x="16" y="86"/>
                    <a:pt x="16" y="86"/>
                    <a:pt x="16" y="86"/>
                  </a:cubicBezTo>
                  <a:close/>
                  <a:moveTo>
                    <a:pt x="12" y="80"/>
                  </a:moveTo>
                  <a:cubicBezTo>
                    <a:pt x="12" y="80"/>
                    <a:pt x="12" y="80"/>
                    <a:pt x="12" y="79"/>
                  </a:cubicBezTo>
                  <a:cubicBezTo>
                    <a:pt x="12" y="80"/>
                    <a:pt x="12" y="81"/>
                    <a:pt x="12" y="80"/>
                  </a:cubicBezTo>
                  <a:close/>
                  <a:moveTo>
                    <a:pt x="10" y="80"/>
                  </a:moveTo>
                  <a:cubicBezTo>
                    <a:pt x="11" y="80"/>
                    <a:pt x="11" y="80"/>
                    <a:pt x="10" y="81"/>
                  </a:cubicBezTo>
                  <a:cubicBezTo>
                    <a:pt x="10" y="81"/>
                    <a:pt x="11" y="81"/>
                    <a:pt x="11" y="8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81"/>
                    <a:pt x="10" y="81"/>
                    <a:pt x="10" y="81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0" y="80"/>
                    <a:pt x="10" y="80"/>
                    <a:pt x="10" y="80"/>
                  </a:cubicBezTo>
                  <a:close/>
                  <a:moveTo>
                    <a:pt x="11" y="81"/>
                  </a:moveTo>
                  <a:cubicBezTo>
                    <a:pt x="11" y="81"/>
                    <a:pt x="11" y="81"/>
                    <a:pt x="11" y="81"/>
                  </a:cubicBezTo>
                  <a:cubicBezTo>
                    <a:pt x="11" y="81"/>
                    <a:pt x="11" y="81"/>
                    <a:pt x="11" y="81"/>
                  </a:cubicBezTo>
                  <a:close/>
                  <a:moveTo>
                    <a:pt x="6" y="82"/>
                  </a:moveTo>
                  <a:cubicBezTo>
                    <a:pt x="6" y="82"/>
                    <a:pt x="6" y="82"/>
                    <a:pt x="6" y="82"/>
                  </a:cubicBezTo>
                  <a:cubicBezTo>
                    <a:pt x="6" y="82"/>
                    <a:pt x="6" y="82"/>
                    <a:pt x="6" y="81"/>
                  </a:cubicBezTo>
                  <a:cubicBezTo>
                    <a:pt x="6" y="82"/>
                    <a:pt x="6" y="82"/>
                    <a:pt x="6" y="83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2"/>
                    <a:pt x="6" y="83"/>
                    <a:pt x="6" y="82"/>
                  </a:cubicBezTo>
                  <a:cubicBezTo>
                    <a:pt x="6" y="82"/>
                    <a:pt x="6" y="82"/>
                    <a:pt x="6" y="82"/>
                  </a:cubicBezTo>
                  <a:close/>
                  <a:moveTo>
                    <a:pt x="9" y="82"/>
                  </a:moveTo>
                  <a:cubicBezTo>
                    <a:pt x="9" y="82"/>
                    <a:pt x="9" y="83"/>
                    <a:pt x="9" y="83"/>
                  </a:cubicBezTo>
                  <a:cubicBezTo>
                    <a:pt x="9" y="83"/>
                    <a:pt x="9" y="82"/>
                    <a:pt x="9" y="82"/>
                  </a:cubicBezTo>
                  <a:cubicBezTo>
                    <a:pt x="9" y="82"/>
                    <a:pt x="9" y="83"/>
                    <a:pt x="9" y="83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10" y="84"/>
                    <a:pt x="10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5"/>
                    <a:pt x="9" y="85"/>
                  </a:cubicBezTo>
                  <a:cubicBezTo>
                    <a:pt x="9" y="85"/>
                    <a:pt x="10" y="85"/>
                    <a:pt x="10" y="85"/>
                  </a:cubicBezTo>
                  <a:cubicBezTo>
                    <a:pt x="9" y="85"/>
                    <a:pt x="9" y="85"/>
                    <a:pt x="9" y="86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5"/>
                    <a:pt x="9" y="85"/>
                    <a:pt x="9" y="86"/>
                  </a:cubicBezTo>
                  <a:cubicBezTo>
                    <a:pt x="9" y="86"/>
                    <a:pt x="9" y="85"/>
                    <a:pt x="9" y="85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5"/>
                    <a:pt x="9" y="85"/>
                  </a:cubicBezTo>
                  <a:cubicBezTo>
                    <a:pt x="9" y="85"/>
                    <a:pt x="8" y="86"/>
                    <a:pt x="9" y="86"/>
                  </a:cubicBezTo>
                  <a:cubicBezTo>
                    <a:pt x="9" y="86"/>
                    <a:pt x="9" y="87"/>
                    <a:pt x="9" y="87"/>
                  </a:cubicBezTo>
                  <a:cubicBezTo>
                    <a:pt x="9" y="87"/>
                    <a:pt x="9" y="88"/>
                    <a:pt x="9" y="87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9" y="87"/>
                    <a:pt x="8" y="87"/>
                    <a:pt x="8" y="87"/>
                  </a:cubicBezTo>
                  <a:cubicBezTo>
                    <a:pt x="8" y="86"/>
                    <a:pt x="8" y="86"/>
                    <a:pt x="9" y="86"/>
                  </a:cubicBezTo>
                  <a:cubicBezTo>
                    <a:pt x="9" y="86"/>
                    <a:pt x="8" y="86"/>
                    <a:pt x="8" y="86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7"/>
                    <a:pt x="7" y="87"/>
                    <a:pt x="8" y="87"/>
                  </a:cubicBezTo>
                  <a:cubicBezTo>
                    <a:pt x="8" y="87"/>
                    <a:pt x="8" y="88"/>
                    <a:pt x="8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7"/>
                    <a:pt x="7" y="87"/>
                  </a:cubicBezTo>
                  <a:cubicBezTo>
                    <a:pt x="7" y="87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9"/>
                  </a:cubicBezTo>
                  <a:cubicBezTo>
                    <a:pt x="7" y="89"/>
                    <a:pt x="7" y="88"/>
                    <a:pt x="7" y="88"/>
                  </a:cubicBezTo>
                  <a:cubicBezTo>
                    <a:pt x="7" y="88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90"/>
                    <a:pt x="7" y="89"/>
                    <a:pt x="7" y="89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6" y="90"/>
                    <a:pt x="7" y="90"/>
                    <a:pt x="7" y="90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7" y="89"/>
                    <a:pt x="6" y="88"/>
                    <a:pt x="7" y="88"/>
                  </a:cubicBezTo>
                  <a:cubicBezTo>
                    <a:pt x="7" y="88"/>
                    <a:pt x="7" y="87"/>
                    <a:pt x="7" y="87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7" y="87"/>
                    <a:pt x="7" y="87"/>
                    <a:pt x="7" y="88"/>
                  </a:cubicBezTo>
                  <a:cubicBezTo>
                    <a:pt x="7" y="87"/>
                    <a:pt x="7" y="86"/>
                    <a:pt x="7" y="87"/>
                  </a:cubicBezTo>
                  <a:cubicBezTo>
                    <a:pt x="7" y="87"/>
                    <a:pt x="7" y="87"/>
                    <a:pt x="7" y="88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7" y="87"/>
                    <a:pt x="7" y="86"/>
                    <a:pt x="7" y="86"/>
                  </a:cubicBezTo>
                  <a:cubicBezTo>
                    <a:pt x="7" y="86"/>
                    <a:pt x="7" y="87"/>
                    <a:pt x="7" y="87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7" y="86"/>
                    <a:pt x="7" y="86"/>
                    <a:pt x="7" y="85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7" y="85"/>
                    <a:pt x="7" y="86"/>
                    <a:pt x="7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7" y="86"/>
                    <a:pt x="8" y="86"/>
                    <a:pt x="8" y="85"/>
                  </a:cubicBezTo>
                  <a:cubicBezTo>
                    <a:pt x="8" y="85"/>
                    <a:pt x="8" y="85"/>
                    <a:pt x="8" y="85"/>
                  </a:cubicBezTo>
                  <a:cubicBezTo>
                    <a:pt x="8" y="85"/>
                    <a:pt x="8" y="84"/>
                    <a:pt x="8" y="8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4"/>
                    <a:pt x="8" y="84"/>
                    <a:pt x="8" y="85"/>
                  </a:cubicBezTo>
                  <a:cubicBezTo>
                    <a:pt x="8" y="85"/>
                    <a:pt x="8" y="84"/>
                    <a:pt x="8" y="8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4"/>
                    <a:pt x="8" y="83"/>
                    <a:pt x="8" y="83"/>
                  </a:cubicBezTo>
                  <a:cubicBezTo>
                    <a:pt x="8" y="83"/>
                    <a:pt x="8" y="83"/>
                    <a:pt x="9" y="83"/>
                  </a:cubicBezTo>
                  <a:cubicBezTo>
                    <a:pt x="8" y="83"/>
                    <a:pt x="8" y="84"/>
                    <a:pt x="8" y="84"/>
                  </a:cubicBezTo>
                  <a:cubicBezTo>
                    <a:pt x="9" y="84"/>
                    <a:pt x="9" y="83"/>
                    <a:pt x="9" y="83"/>
                  </a:cubicBezTo>
                  <a:cubicBezTo>
                    <a:pt x="9" y="82"/>
                    <a:pt x="9" y="82"/>
                    <a:pt x="9" y="82"/>
                  </a:cubicBezTo>
                  <a:close/>
                  <a:moveTo>
                    <a:pt x="7" y="86"/>
                  </a:moveTo>
                  <a:cubicBezTo>
                    <a:pt x="8" y="87"/>
                    <a:pt x="7" y="87"/>
                    <a:pt x="7" y="87"/>
                  </a:cubicBezTo>
                  <a:cubicBezTo>
                    <a:pt x="7" y="87"/>
                    <a:pt x="8" y="87"/>
                    <a:pt x="8" y="87"/>
                  </a:cubicBezTo>
                  <a:cubicBezTo>
                    <a:pt x="8" y="87"/>
                    <a:pt x="8" y="86"/>
                    <a:pt x="7" y="86"/>
                  </a:cubicBezTo>
                  <a:close/>
                  <a:moveTo>
                    <a:pt x="8" y="86"/>
                  </a:moveTo>
                  <a:cubicBezTo>
                    <a:pt x="8" y="86"/>
                    <a:pt x="8" y="86"/>
                    <a:pt x="8" y="86"/>
                  </a:cubicBezTo>
                  <a:cubicBezTo>
                    <a:pt x="8" y="86"/>
                    <a:pt x="8" y="86"/>
                    <a:pt x="8" y="86"/>
                  </a:cubicBezTo>
                  <a:cubicBezTo>
                    <a:pt x="8" y="86"/>
                    <a:pt x="8" y="86"/>
                    <a:pt x="8" y="87"/>
                  </a:cubicBezTo>
                  <a:cubicBezTo>
                    <a:pt x="8" y="86"/>
                    <a:pt x="8" y="87"/>
                    <a:pt x="8" y="87"/>
                  </a:cubicBezTo>
                  <a:cubicBezTo>
                    <a:pt x="8" y="87"/>
                    <a:pt x="8" y="86"/>
                    <a:pt x="8" y="86"/>
                  </a:cubicBezTo>
                  <a:close/>
                  <a:moveTo>
                    <a:pt x="9" y="84"/>
                  </a:moveTo>
                  <a:cubicBezTo>
                    <a:pt x="9" y="84"/>
                    <a:pt x="9" y="85"/>
                    <a:pt x="9" y="85"/>
                  </a:cubicBezTo>
                  <a:cubicBezTo>
                    <a:pt x="9" y="84"/>
                    <a:pt x="9" y="84"/>
                    <a:pt x="9" y="84"/>
                  </a:cubicBezTo>
                  <a:close/>
                  <a:moveTo>
                    <a:pt x="9" y="84"/>
                  </a:move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lose/>
                  <a:moveTo>
                    <a:pt x="13" y="82"/>
                  </a:moveTo>
                  <a:cubicBezTo>
                    <a:pt x="13" y="82"/>
                    <a:pt x="13" y="82"/>
                    <a:pt x="13" y="83"/>
                  </a:cubicBezTo>
                  <a:cubicBezTo>
                    <a:pt x="12" y="82"/>
                    <a:pt x="13" y="82"/>
                    <a:pt x="13" y="82"/>
                  </a:cubicBezTo>
                  <a:close/>
                  <a:moveTo>
                    <a:pt x="5" y="83"/>
                  </a:moveTo>
                  <a:cubicBezTo>
                    <a:pt x="5" y="83"/>
                    <a:pt x="5" y="83"/>
                    <a:pt x="5" y="83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5" y="83"/>
                    <a:pt x="4" y="83"/>
                    <a:pt x="4" y="83"/>
                  </a:cubicBezTo>
                  <a:cubicBezTo>
                    <a:pt x="4" y="83"/>
                    <a:pt x="5" y="83"/>
                    <a:pt x="5" y="83"/>
                  </a:cubicBezTo>
                  <a:close/>
                  <a:moveTo>
                    <a:pt x="12" y="88"/>
                  </a:moveTo>
                  <a:cubicBezTo>
                    <a:pt x="12" y="87"/>
                    <a:pt x="12" y="87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87"/>
                    <a:pt x="12" y="87"/>
                    <a:pt x="12" y="88"/>
                  </a:cubicBezTo>
                  <a:cubicBezTo>
                    <a:pt x="12" y="88"/>
                    <a:pt x="12" y="87"/>
                    <a:pt x="12" y="87"/>
                  </a:cubicBezTo>
                  <a:cubicBezTo>
                    <a:pt x="12" y="87"/>
                    <a:pt x="12" y="88"/>
                    <a:pt x="12" y="88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12" y="88"/>
                    <a:pt x="12" y="89"/>
                    <a:pt x="12" y="89"/>
                  </a:cubicBezTo>
                  <a:cubicBezTo>
                    <a:pt x="12" y="89"/>
                    <a:pt x="12" y="88"/>
                    <a:pt x="12" y="88"/>
                  </a:cubicBezTo>
                  <a:close/>
                  <a:moveTo>
                    <a:pt x="13" y="88"/>
                  </a:move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7"/>
                    <a:pt x="13" y="87"/>
                  </a:cubicBezTo>
                  <a:cubicBezTo>
                    <a:pt x="13" y="87"/>
                    <a:pt x="13" y="88"/>
                    <a:pt x="13" y="88"/>
                  </a:cubicBezTo>
                  <a:close/>
                  <a:moveTo>
                    <a:pt x="14" y="130"/>
                  </a:moveTo>
                  <a:cubicBezTo>
                    <a:pt x="14" y="130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4"/>
                    <a:pt x="14" y="132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4"/>
                    <a:pt x="14" y="135"/>
                    <a:pt x="14" y="136"/>
                  </a:cubicBezTo>
                  <a:cubicBezTo>
                    <a:pt x="14" y="136"/>
                    <a:pt x="14" y="134"/>
                    <a:pt x="14" y="134"/>
                  </a:cubicBezTo>
                  <a:cubicBezTo>
                    <a:pt x="14" y="134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3" y="133"/>
                    <a:pt x="13" y="136"/>
                    <a:pt x="14" y="135"/>
                  </a:cubicBezTo>
                  <a:cubicBezTo>
                    <a:pt x="14" y="135"/>
                    <a:pt x="14" y="135"/>
                    <a:pt x="14" y="134"/>
                  </a:cubicBezTo>
                  <a:cubicBezTo>
                    <a:pt x="14" y="134"/>
                    <a:pt x="14" y="135"/>
                    <a:pt x="14" y="135"/>
                  </a:cubicBezTo>
                  <a:cubicBezTo>
                    <a:pt x="14" y="134"/>
                    <a:pt x="14" y="134"/>
                    <a:pt x="14" y="134"/>
                  </a:cubicBezTo>
                  <a:cubicBezTo>
                    <a:pt x="14" y="134"/>
                    <a:pt x="14" y="134"/>
                    <a:pt x="14" y="134"/>
                  </a:cubicBezTo>
                  <a:cubicBezTo>
                    <a:pt x="14" y="134"/>
                    <a:pt x="14" y="134"/>
                    <a:pt x="14" y="135"/>
                  </a:cubicBezTo>
                  <a:cubicBezTo>
                    <a:pt x="14" y="135"/>
                    <a:pt x="14" y="135"/>
                    <a:pt x="14" y="136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4" y="136"/>
                    <a:pt x="14" y="135"/>
                    <a:pt x="14" y="135"/>
                  </a:cubicBezTo>
                  <a:cubicBezTo>
                    <a:pt x="14" y="135"/>
                    <a:pt x="14" y="136"/>
                    <a:pt x="14" y="135"/>
                  </a:cubicBezTo>
                  <a:cubicBezTo>
                    <a:pt x="13" y="135"/>
                    <a:pt x="14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6"/>
                    <a:pt x="13" y="136"/>
                  </a:cubicBezTo>
                  <a:cubicBezTo>
                    <a:pt x="13" y="134"/>
                    <a:pt x="13" y="134"/>
                    <a:pt x="13" y="133"/>
                  </a:cubicBezTo>
                  <a:cubicBezTo>
                    <a:pt x="13" y="133"/>
                    <a:pt x="13" y="133"/>
                    <a:pt x="13" y="133"/>
                  </a:cubicBezTo>
                  <a:cubicBezTo>
                    <a:pt x="13" y="132"/>
                    <a:pt x="13" y="132"/>
                    <a:pt x="13" y="131"/>
                  </a:cubicBezTo>
                  <a:cubicBezTo>
                    <a:pt x="13" y="132"/>
                    <a:pt x="13" y="133"/>
                    <a:pt x="13" y="133"/>
                  </a:cubicBezTo>
                  <a:cubicBezTo>
                    <a:pt x="13" y="133"/>
                    <a:pt x="13" y="133"/>
                    <a:pt x="13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2"/>
                  </a:cubicBezTo>
                  <a:cubicBezTo>
                    <a:pt x="14" y="132"/>
                    <a:pt x="14" y="133"/>
                    <a:pt x="14" y="133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3" y="132"/>
                    <a:pt x="13" y="132"/>
                    <a:pt x="13" y="132"/>
                  </a:cubicBezTo>
                  <a:cubicBezTo>
                    <a:pt x="13" y="132"/>
                    <a:pt x="13" y="132"/>
                    <a:pt x="14" y="132"/>
                  </a:cubicBezTo>
                  <a:cubicBezTo>
                    <a:pt x="13" y="133"/>
                    <a:pt x="13" y="132"/>
                    <a:pt x="13" y="133"/>
                  </a:cubicBezTo>
                  <a:cubicBezTo>
                    <a:pt x="13" y="132"/>
                    <a:pt x="13" y="132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1"/>
                    <a:pt x="13" y="131"/>
                    <a:pt x="13" y="132"/>
                  </a:cubicBezTo>
                  <a:cubicBezTo>
                    <a:pt x="13" y="132"/>
                    <a:pt x="13" y="131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2"/>
                    <a:pt x="13" y="133"/>
                    <a:pt x="13" y="133"/>
                  </a:cubicBezTo>
                  <a:cubicBezTo>
                    <a:pt x="13" y="133"/>
                    <a:pt x="13" y="133"/>
                    <a:pt x="13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4"/>
                  </a:cubicBezTo>
                  <a:cubicBezTo>
                    <a:pt x="12" y="133"/>
                    <a:pt x="13" y="132"/>
                    <a:pt x="13" y="131"/>
                  </a:cubicBezTo>
                  <a:cubicBezTo>
                    <a:pt x="13" y="131"/>
                    <a:pt x="12" y="130"/>
                    <a:pt x="13" y="130"/>
                  </a:cubicBezTo>
                  <a:cubicBezTo>
                    <a:pt x="13" y="130"/>
                    <a:pt x="13" y="130"/>
                    <a:pt x="13" y="131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1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30"/>
                    <a:pt x="13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3" y="131"/>
                    <a:pt x="14" y="132"/>
                    <a:pt x="14" y="131"/>
                  </a:cubicBezTo>
                  <a:cubicBezTo>
                    <a:pt x="14" y="132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2"/>
                  </a:cubicBezTo>
                  <a:cubicBezTo>
                    <a:pt x="14" y="132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4" y="131"/>
                    <a:pt x="14" y="130"/>
                    <a:pt x="14" y="130"/>
                  </a:cubicBezTo>
                  <a:cubicBezTo>
                    <a:pt x="14" y="130"/>
                    <a:pt x="14" y="131"/>
                    <a:pt x="14" y="130"/>
                  </a:cubicBezTo>
                  <a:cubicBezTo>
                    <a:pt x="14" y="130"/>
                    <a:pt x="14" y="130"/>
                    <a:pt x="14" y="131"/>
                  </a:cubicBezTo>
                  <a:cubicBezTo>
                    <a:pt x="14" y="131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4" y="130"/>
                    <a:pt x="14" y="130"/>
                    <a:pt x="14" y="130"/>
                  </a:cubicBezTo>
                  <a:cubicBezTo>
                    <a:pt x="14" y="129"/>
                    <a:pt x="14" y="129"/>
                    <a:pt x="13" y="128"/>
                  </a:cubicBezTo>
                  <a:cubicBezTo>
                    <a:pt x="14" y="128"/>
                    <a:pt x="14" y="128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7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5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25"/>
                    <a:pt x="14" y="126"/>
                    <a:pt x="14" y="126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25"/>
                    <a:pt x="14" y="124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14" y="124"/>
                    <a:pt x="14" y="124"/>
                    <a:pt x="14" y="125"/>
                  </a:cubicBezTo>
                  <a:cubicBezTo>
                    <a:pt x="14" y="124"/>
                    <a:pt x="14" y="123"/>
                    <a:pt x="14" y="122"/>
                  </a:cubicBezTo>
                  <a:cubicBezTo>
                    <a:pt x="14" y="122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2"/>
                    <a:pt x="14" y="121"/>
                  </a:cubicBezTo>
                  <a:cubicBezTo>
                    <a:pt x="13" y="121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1"/>
                  </a:cubicBezTo>
                  <a:cubicBezTo>
                    <a:pt x="13" y="121"/>
                    <a:pt x="13" y="122"/>
                    <a:pt x="13" y="122"/>
                  </a:cubicBezTo>
                  <a:cubicBezTo>
                    <a:pt x="14" y="121"/>
                    <a:pt x="13" y="121"/>
                    <a:pt x="14" y="121"/>
                  </a:cubicBezTo>
                  <a:cubicBezTo>
                    <a:pt x="14" y="121"/>
                    <a:pt x="14" y="121"/>
                    <a:pt x="13" y="121"/>
                  </a:cubicBezTo>
                  <a:cubicBezTo>
                    <a:pt x="13" y="120"/>
                    <a:pt x="14" y="120"/>
                    <a:pt x="13" y="120"/>
                  </a:cubicBezTo>
                  <a:cubicBezTo>
                    <a:pt x="14" y="120"/>
                    <a:pt x="14" y="119"/>
                    <a:pt x="14" y="119"/>
                  </a:cubicBezTo>
                  <a:cubicBezTo>
                    <a:pt x="14" y="119"/>
                    <a:pt x="14" y="120"/>
                    <a:pt x="14" y="120"/>
                  </a:cubicBezTo>
                  <a:cubicBezTo>
                    <a:pt x="14" y="120"/>
                    <a:pt x="14" y="119"/>
                    <a:pt x="14" y="119"/>
                  </a:cubicBezTo>
                  <a:cubicBezTo>
                    <a:pt x="14" y="118"/>
                    <a:pt x="14" y="117"/>
                    <a:pt x="14" y="116"/>
                  </a:cubicBezTo>
                  <a:cubicBezTo>
                    <a:pt x="14" y="116"/>
                    <a:pt x="14" y="117"/>
                    <a:pt x="14" y="117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6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8"/>
                  </a:cubicBezTo>
                  <a:cubicBezTo>
                    <a:pt x="14" y="118"/>
                    <a:pt x="14" y="119"/>
                    <a:pt x="14" y="120"/>
                  </a:cubicBezTo>
                  <a:cubicBezTo>
                    <a:pt x="14" y="120"/>
                    <a:pt x="14" y="120"/>
                    <a:pt x="14" y="120"/>
                  </a:cubicBezTo>
                  <a:cubicBezTo>
                    <a:pt x="14" y="120"/>
                    <a:pt x="14" y="120"/>
                    <a:pt x="14" y="121"/>
                  </a:cubicBezTo>
                  <a:cubicBezTo>
                    <a:pt x="14" y="121"/>
                    <a:pt x="14" y="120"/>
                    <a:pt x="14" y="120"/>
                  </a:cubicBezTo>
                  <a:cubicBezTo>
                    <a:pt x="14" y="120"/>
                    <a:pt x="14" y="119"/>
                    <a:pt x="14" y="119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19"/>
                    <a:pt x="14" y="118"/>
                    <a:pt x="14" y="118"/>
                  </a:cubicBezTo>
                  <a:cubicBezTo>
                    <a:pt x="14" y="118"/>
                    <a:pt x="14" y="118"/>
                    <a:pt x="14" y="118"/>
                  </a:cubicBezTo>
                  <a:cubicBezTo>
                    <a:pt x="14" y="117"/>
                    <a:pt x="14" y="118"/>
                    <a:pt x="14" y="118"/>
                  </a:cubicBezTo>
                  <a:cubicBezTo>
                    <a:pt x="14" y="118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5" y="116"/>
                    <a:pt x="14" y="116"/>
                    <a:pt x="14" y="114"/>
                  </a:cubicBezTo>
                  <a:cubicBezTo>
                    <a:pt x="14" y="114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6"/>
                    <a:pt x="14" y="116"/>
                  </a:cubicBezTo>
                  <a:cubicBezTo>
                    <a:pt x="14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6"/>
                    <a:pt x="13" y="116"/>
                  </a:cubicBezTo>
                  <a:cubicBezTo>
                    <a:pt x="13" y="116"/>
                    <a:pt x="13" y="115"/>
                    <a:pt x="13" y="115"/>
                  </a:cubicBezTo>
                  <a:cubicBezTo>
                    <a:pt x="13" y="115"/>
                    <a:pt x="13" y="116"/>
                    <a:pt x="13" y="116"/>
                  </a:cubicBezTo>
                  <a:cubicBezTo>
                    <a:pt x="13" y="116"/>
                    <a:pt x="13" y="116"/>
                    <a:pt x="13" y="116"/>
                  </a:cubicBezTo>
                  <a:cubicBezTo>
                    <a:pt x="13" y="117"/>
                    <a:pt x="13" y="116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20"/>
                    <a:pt x="13" y="120"/>
                  </a:cubicBezTo>
                  <a:cubicBezTo>
                    <a:pt x="13" y="120"/>
                    <a:pt x="13" y="120"/>
                    <a:pt x="12" y="120"/>
                  </a:cubicBezTo>
                  <a:cubicBezTo>
                    <a:pt x="12" y="120"/>
                    <a:pt x="13" y="120"/>
                    <a:pt x="13" y="120"/>
                  </a:cubicBezTo>
                  <a:cubicBezTo>
                    <a:pt x="12" y="120"/>
                    <a:pt x="12" y="120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0"/>
                    <a:pt x="12" y="121"/>
                    <a:pt x="12" y="121"/>
                  </a:cubicBezTo>
                  <a:cubicBezTo>
                    <a:pt x="12" y="121"/>
                    <a:pt x="13" y="121"/>
                    <a:pt x="12" y="121"/>
                  </a:cubicBezTo>
                  <a:cubicBezTo>
                    <a:pt x="12" y="120"/>
                    <a:pt x="13" y="121"/>
                    <a:pt x="13" y="120"/>
                  </a:cubicBezTo>
                  <a:cubicBezTo>
                    <a:pt x="13" y="121"/>
                    <a:pt x="12" y="121"/>
                    <a:pt x="13" y="121"/>
                  </a:cubicBezTo>
                  <a:cubicBezTo>
                    <a:pt x="13" y="121"/>
                    <a:pt x="13" y="121"/>
                    <a:pt x="13" y="121"/>
                  </a:cubicBezTo>
                  <a:cubicBezTo>
                    <a:pt x="12" y="121"/>
                    <a:pt x="12" y="122"/>
                    <a:pt x="12" y="122"/>
                  </a:cubicBezTo>
                  <a:cubicBezTo>
                    <a:pt x="12" y="123"/>
                    <a:pt x="12" y="123"/>
                    <a:pt x="12" y="124"/>
                  </a:cubicBezTo>
                  <a:cubicBezTo>
                    <a:pt x="13" y="124"/>
                    <a:pt x="12" y="124"/>
                    <a:pt x="13" y="125"/>
                  </a:cubicBezTo>
                  <a:cubicBezTo>
                    <a:pt x="12" y="125"/>
                    <a:pt x="12" y="125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3"/>
                  </a:cubicBezTo>
                  <a:cubicBezTo>
                    <a:pt x="12" y="123"/>
                    <a:pt x="12" y="124"/>
                    <a:pt x="12" y="124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2"/>
                    <a:pt x="12" y="123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2"/>
                    <a:pt x="12" y="122"/>
                    <a:pt x="12" y="123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1"/>
                    <a:pt x="12" y="122"/>
                    <a:pt x="12" y="122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1"/>
                    <a:pt x="12" y="122"/>
                    <a:pt x="12" y="122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4"/>
                    <a:pt x="12" y="124"/>
                    <a:pt x="12" y="123"/>
                  </a:cubicBezTo>
                  <a:cubicBezTo>
                    <a:pt x="11" y="123"/>
                    <a:pt x="11" y="124"/>
                    <a:pt x="11" y="123"/>
                  </a:cubicBezTo>
                  <a:cubicBezTo>
                    <a:pt x="11" y="123"/>
                    <a:pt x="11" y="123"/>
                    <a:pt x="11" y="124"/>
                  </a:cubicBezTo>
                  <a:cubicBezTo>
                    <a:pt x="11" y="123"/>
                    <a:pt x="11" y="123"/>
                    <a:pt x="11" y="123"/>
                  </a:cubicBezTo>
                  <a:cubicBezTo>
                    <a:pt x="11" y="123"/>
                    <a:pt x="11" y="124"/>
                    <a:pt x="11" y="124"/>
                  </a:cubicBezTo>
                  <a:cubicBezTo>
                    <a:pt x="11" y="124"/>
                    <a:pt x="11" y="122"/>
                    <a:pt x="11" y="122"/>
                  </a:cubicBezTo>
                  <a:cubicBezTo>
                    <a:pt x="11" y="122"/>
                    <a:pt x="11" y="122"/>
                    <a:pt x="11" y="122"/>
                  </a:cubicBezTo>
                  <a:cubicBezTo>
                    <a:pt x="11" y="121"/>
                    <a:pt x="11" y="121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1"/>
                  </a:cubicBezTo>
                  <a:cubicBezTo>
                    <a:pt x="11" y="121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19"/>
                  </a:cubicBezTo>
                  <a:cubicBezTo>
                    <a:pt x="11" y="119"/>
                    <a:pt x="11" y="119"/>
                    <a:pt x="11" y="118"/>
                  </a:cubicBezTo>
                  <a:cubicBezTo>
                    <a:pt x="11" y="118"/>
                    <a:pt x="11" y="118"/>
                    <a:pt x="11" y="118"/>
                  </a:cubicBezTo>
                  <a:cubicBezTo>
                    <a:pt x="11" y="117"/>
                    <a:pt x="11" y="118"/>
                    <a:pt x="11" y="117"/>
                  </a:cubicBezTo>
                  <a:cubicBezTo>
                    <a:pt x="11" y="117"/>
                    <a:pt x="11" y="118"/>
                    <a:pt x="11" y="118"/>
                  </a:cubicBezTo>
                  <a:cubicBezTo>
                    <a:pt x="11" y="118"/>
                    <a:pt x="11" y="117"/>
                    <a:pt x="11" y="117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11" y="116"/>
                    <a:pt x="11" y="117"/>
                    <a:pt x="12" y="117"/>
                  </a:cubicBezTo>
                  <a:cubicBezTo>
                    <a:pt x="11" y="117"/>
                    <a:pt x="12" y="118"/>
                    <a:pt x="12" y="118"/>
                  </a:cubicBezTo>
                  <a:cubicBezTo>
                    <a:pt x="12" y="118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8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7"/>
                  </a:cubicBezTo>
                  <a:cubicBezTo>
                    <a:pt x="12" y="117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7"/>
                    <a:pt x="12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2" y="117"/>
                    <a:pt x="12" y="116"/>
                    <a:pt x="12" y="116"/>
                  </a:cubicBezTo>
                  <a:cubicBezTo>
                    <a:pt x="12" y="116"/>
                    <a:pt x="12" y="116"/>
                    <a:pt x="12" y="117"/>
                  </a:cubicBezTo>
                  <a:cubicBezTo>
                    <a:pt x="11" y="116"/>
                    <a:pt x="12" y="115"/>
                    <a:pt x="12" y="115"/>
                  </a:cubicBezTo>
                  <a:cubicBezTo>
                    <a:pt x="11" y="114"/>
                    <a:pt x="12" y="114"/>
                    <a:pt x="12" y="113"/>
                  </a:cubicBezTo>
                  <a:cubicBezTo>
                    <a:pt x="12" y="113"/>
                    <a:pt x="12" y="113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5"/>
                  </a:cubicBezTo>
                  <a:cubicBezTo>
                    <a:pt x="12" y="115"/>
                    <a:pt x="12" y="114"/>
                    <a:pt x="12" y="114"/>
                  </a:cubicBezTo>
                  <a:cubicBezTo>
                    <a:pt x="11" y="114"/>
                    <a:pt x="12" y="115"/>
                    <a:pt x="12" y="116"/>
                  </a:cubicBezTo>
                  <a:cubicBezTo>
                    <a:pt x="12" y="116"/>
                    <a:pt x="12" y="116"/>
                    <a:pt x="12" y="117"/>
                  </a:cubicBezTo>
                  <a:cubicBezTo>
                    <a:pt x="12" y="117"/>
                    <a:pt x="12" y="116"/>
                    <a:pt x="12" y="116"/>
                  </a:cubicBezTo>
                  <a:cubicBezTo>
                    <a:pt x="12" y="116"/>
                    <a:pt x="12" y="116"/>
                    <a:pt x="12" y="116"/>
                  </a:cubicBezTo>
                  <a:cubicBezTo>
                    <a:pt x="12" y="116"/>
                    <a:pt x="12" y="116"/>
                    <a:pt x="12" y="115"/>
                  </a:cubicBezTo>
                  <a:cubicBezTo>
                    <a:pt x="12" y="115"/>
                    <a:pt x="12" y="116"/>
                    <a:pt x="12" y="116"/>
                  </a:cubicBezTo>
                  <a:cubicBezTo>
                    <a:pt x="12" y="116"/>
                    <a:pt x="12" y="115"/>
                    <a:pt x="12" y="115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4"/>
                    <a:pt x="12" y="115"/>
                    <a:pt x="12" y="115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2"/>
                  </a:cubicBezTo>
                  <a:cubicBezTo>
                    <a:pt x="13" y="113"/>
                    <a:pt x="12" y="114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6"/>
                    <a:pt x="13" y="116"/>
                  </a:cubicBezTo>
                  <a:cubicBezTo>
                    <a:pt x="13" y="116"/>
                    <a:pt x="13" y="114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4" y="110"/>
                    <a:pt x="13" y="111"/>
                  </a:cubicBezTo>
                  <a:cubicBezTo>
                    <a:pt x="14" y="111"/>
                    <a:pt x="14" y="110"/>
                    <a:pt x="14" y="110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2"/>
                    <a:pt x="14" y="112"/>
                    <a:pt x="14" y="111"/>
                  </a:cubicBezTo>
                  <a:cubicBezTo>
                    <a:pt x="14" y="111"/>
                    <a:pt x="14" y="112"/>
                    <a:pt x="14" y="112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4" y="112"/>
                    <a:pt x="14" y="111"/>
                    <a:pt x="14" y="111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1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09"/>
                  </a:cubicBezTo>
                  <a:cubicBezTo>
                    <a:pt x="15" y="110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5" y="110"/>
                    <a:pt x="15" y="109"/>
                  </a:cubicBezTo>
                  <a:cubicBezTo>
                    <a:pt x="15" y="110"/>
                    <a:pt x="14" y="109"/>
                    <a:pt x="14" y="109"/>
                  </a:cubicBezTo>
                  <a:cubicBezTo>
                    <a:pt x="14" y="109"/>
                    <a:pt x="14" y="109"/>
                    <a:pt x="14" y="109"/>
                  </a:cubicBezTo>
                  <a:cubicBezTo>
                    <a:pt x="14" y="109"/>
                    <a:pt x="14" y="109"/>
                    <a:pt x="15" y="109"/>
                  </a:cubicBezTo>
                  <a:cubicBezTo>
                    <a:pt x="15" y="109"/>
                    <a:pt x="15" y="109"/>
                    <a:pt x="15" y="108"/>
                  </a:cubicBezTo>
                  <a:cubicBezTo>
                    <a:pt x="15" y="108"/>
                    <a:pt x="15" y="109"/>
                    <a:pt x="15" y="109"/>
                  </a:cubicBezTo>
                  <a:cubicBezTo>
                    <a:pt x="14" y="109"/>
                    <a:pt x="14" y="108"/>
                    <a:pt x="14" y="108"/>
                  </a:cubicBezTo>
                  <a:cubicBezTo>
                    <a:pt x="14" y="108"/>
                    <a:pt x="15" y="109"/>
                    <a:pt x="15" y="108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08"/>
                    <a:pt x="15" y="108"/>
                    <a:pt x="14" y="108"/>
                  </a:cubicBezTo>
                  <a:cubicBezTo>
                    <a:pt x="14" y="108"/>
                    <a:pt x="15" y="108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5" y="107"/>
                  </a:cubicBezTo>
                  <a:cubicBezTo>
                    <a:pt x="15" y="107"/>
                    <a:pt x="14" y="106"/>
                    <a:pt x="15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7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5"/>
                  </a:cubicBezTo>
                  <a:cubicBezTo>
                    <a:pt x="14" y="105"/>
                    <a:pt x="14" y="106"/>
                    <a:pt x="14" y="106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4" y="104"/>
                  </a:cubicBezTo>
                  <a:cubicBezTo>
                    <a:pt x="14" y="104"/>
                    <a:pt x="14" y="103"/>
                    <a:pt x="14" y="103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3"/>
                    <a:pt x="14" y="103"/>
                    <a:pt x="14" y="104"/>
                  </a:cubicBezTo>
                  <a:cubicBezTo>
                    <a:pt x="14" y="103"/>
                    <a:pt x="14" y="103"/>
                    <a:pt x="14" y="104"/>
                  </a:cubicBezTo>
                  <a:cubicBezTo>
                    <a:pt x="14" y="104"/>
                    <a:pt x="14" y="104"/>
                    <a:pt x="14" y="104"/>
                  </a:cubicBezTo>
                  <a:cubicBezTo>
                    <a:pt x="14" y="104"/>
                    <a:pt x="14" y="105"/>
                    <a:pt x="14" y="105"/>
                  </a:cubicBezTo>
                  <a:cubicBezTo>
                    <a:pt x="14" y="105"/>
                    <a:pt x="14" y="106"/>
                    <a:pt x="14" y="106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5"/>
                    <a:pt x="14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3"/>
                    <a:pt x="15" y="103"/>
                    <a:pt x="14" y="103"/>
                  </a:cubicBezTo>
                  <a:cubicBezTo>
                    <a:pt x="14" y="103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2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5" y="101"/>
                    <a:pt x="14" y="101"/>
                    <a:pt x="14" y="101"/>
                  </a:cubicBezTo>
                  <a:cubicBezTo>
                    <a:pt x="14" y="101"/>
                    <a:pt x="15" y="101"/>
                    <a:pt x="15" y="100"/>
                  </a:cubicBezTo>
                  <a:cubicBezTo>
                    <a:pt x="15" y="100"/>
                    <a:pt x="15" y="101"/>
                    <a:pt x="15" y="101"/>
                  </a:cubicBezTo>
                  <a:cubicBezTo>
                    <a:pt x="15" y="101"/>
                    <a:pt x="15" y="100"/>
                    <a:pt x="15" y="100"/>
                  </a:cubicBezTo>
                  <a:cubicBezTo>
                    <a:pt x="14" y="100"/>
                    <a:pt x="14" y="100"/>
                    <a:pt x="14" y="101"/>
                  </a:cubicBezTo>
                  <a:cubicBezTo>
                    <a:pt x="14" y="101"/>
                    <a:pt x="14" y="101"/>
                    <a:pt x="14" y="100"/>
                  </a:cubicBezTo>
                  <a:cubicBezTo>
                    <a:pt x="14" y="101"/>
                    <a:pt x="14" y="100"/>
                    <a:pt x="14" y="101"/>
                  </a:cubicBezTo>
                  <a:cubicBezTo>
                    <a:pt x="13" y="101"/>
                    <a:pt x="14" y="100"/>
                    <a:pt x="14" y="100"/>
                  </a:cubicBezTo>
                  <a:cubicBezTo>
                    <a:pt x="13" y="100"/>
                    <a:pt x="13" y="100"/>
                    <a:pt x="14" y="99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99"/>
                  </a:cubicBezTo>
                  <a:cubicBezTo>
                    <a:pt x="14" y="99"/>
                    <a:pt x="14" y="100"/>
                    <a:pt x="14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99"/>
                  </a:cubicBezTo>
                  <a:cubicBezTo>
                    <a:pt x="15" y="99"/>
                    <a:pt x="14" y="100"/>
                    <a:pt x="14" y="100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4" y="99"/>
                    <a:pt x="14" y="99"/>
                    <a:pt x="14" y="98"/>
                  </a:cubicBezTo>
                  <a:cubicBezTo>
                    <a:pt x="14" y="98"/>
                    <a:pt x="14" y="98"/>
                    <a:pt x="15" y="98"/>
                  </a:cubicBezTo>
                  <a:cubicBezTo>
                    <a:pt x="15" y="98"/>
                    <a:pt x="14" y="98"/>
                    <a:pt x="15" y="98"/>
                  </a:cubicBezTo>
                  <a:cubicBezTo>
                    <a:pt x="15" y="98"/>
                    <a:pt x="15" y="97"/>
                    <a:pt x="15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5" y="97"/>
                    <a:pt x="15" y="98"/>
                    <a:pt x="1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5" y="98"/>
                    <a:pt x="15" y="99"/>
                    <a:pt x="15" y="99"/>
                  </a:cubicBezTo>
                  <a:cubicBezTo>
                    <a:pt x="15" y="99"/>
                    <a:pt x="15" y="100"/>
                    <a:pt x="15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2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6" y="102"/>
                    <a:pt x="16" y="102"/>
                    <a:pt x="15" y="102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5" y="102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2"/>
                  </a:cubicBezTo>
                  <a:cubicBezTo>
                    <a:pt x="15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5" y="101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1"/>
                    <a:pt x="16" y="100"/>
                    <a:pt x="15" y="100"/>
                  </a:cubicBezTo>
                  <a:cubicBezTo>
                    <a:pt x="15" y="100"/>
                    <a:pt x="16" y="100"/>
                    <a:pt x="15" y="100"/>
                  </a:cubicBezTo>
                  <a:cubicBezTo>
                    <a:pt x="16" y="100"/>
                    <a:pt x="16" y="99"/>
                    <a:pt x="16" y="99"/>
                  </a:cubicBezTo>
                  <a:cubicBezTo>
                    <a:pt x="16" y="99"/>
                    <a:pt x="15" y="99"/>
                    <a:pt x="15" y="99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5" y="99"/>
                    <a:pt x="15" y="98"/>
                  </a:cubicBezTo>
                  <a:cubicBezTo>
                    <a:pt x="15" y="98"/>
                    <a:pt x="15" y="99"/>
                    <a:pt x="15" y="99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6" y="98"/>
                    <a:pt x="15" y="98"/>
                    <a:pt x="15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9"/>
                    <a:pt x="16" y="99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7"/>
                    <a:pt x="16" y="97"/>
                  </a:cubicBezTo>
                  <a:cubicBezTo>
                    <a:pt x="16" y="97"/>
                    <a:pt x="16" y="97"/>
                    <a:pt x="16" y="98"/>
                  </a:cubicBezTo>
                  <a:cubicBezTo>
                    <a:pt x="16" y="97"/>
                    <a:pt x="16" y="97"/>
                    <a:pt x="16" y="98"/>
                  </a:cubicBezTo>
                  <a:cubicBezTo>
                    <a:pt x="16" y="98"/>
                    <a:pt x="16" y="97"/>
                    <a:pt x="16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5" y="96"/>
                    <a:pt x="15" y="96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4"/>
                    <a:pt x="15" y="95"/>
                    <a:pt x="15" y="95"/>
                  </a:cubicBezTo>
                  <a:cubicBezTo>
                    <a:pt x="15" y="95"/>
                    <a:pt x="15" y="94"/>
                    <a:pt x="15" y="95"/>
                  </a:cubicBezTo>
                  <a:cubicBezTo>
                    <a:pt x="15" y="95"/>
                    <a:pt x="15" y="95"/>
                    <a:pt x="16" y="95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6" y="95"/>
                    <a:pt x="16" y="94"/>
                    <a:pt x="16" y="94"/>
                  </a:cubicBezTo>
                  <a:cubicBezTo>
                    <a:pt x="16" y="95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3"/>
                    <a:pt x="16" y="94"/>
                    <a:pt x="15" y="94"/>
                  </a:cubicBezTo>
                  <a:cubicBezTo>
                    <a:pt x="15" y="94"/>
                    <a:pt x="15" y="93"/>
                    <a:pt x="15" y="93"/>
                  </a:cubicBezTo>
                  <a:cubicBezTo>
                    <a:pt x="15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4"/>
                  </a:cubicBezTo>
                  <a:cubicBezTo>
                    <a:pt x="16" y="94"/>
                    <a:pt x="16" y="93"/>
                    <a:pt x="16" y="94"/>
                  </a:cubicBezTo>
                  <a:cubicBezTo>
                    <a:pt x="16" y="93"/>
                    <a:pt x="17" y="93"/>
                    <a:pt x="16" y="93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1"/>
                    <a:pt x="16" y="91"/>
                  </a:cubicBezTo>
                  <a:cubicBezTo>
                    <a:pt x="16" y="91"/>
                    <a:pt x="17" y="91"/>
                    <a:pt x="17" y="92"/>
                  </a:cubicBezTo>
                  <a:cubicBezTo>
                    <a:pt x="17" y="92"/>
                    <a:pt x="17" y="91"/>
                    <a:pt x="17" y="91"/>
                  </a:cubicBezTo>
                  <a:cubicBezTo>
                    <a:pt x="17" y="91"/>
                    <a:pt x="17" y="91"/>
                    <a:pt x="17" y="90"/>
                  </a:cubicBezTo>
                  <a:cubicBezTo>
                    <a:pt x="17" y="90"/>
                    <a:pt x="17" y="91"/>
                    <a:pt x="17" y="91"/>
                  </a:cubicBezTo>
                  <a:cubicBezTo>
                    <a:pt x="17" y="91"/>
                    <a:pt x="17" y="90"/>
                    <a:pt x="17" y="90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7" y="91"/>
                    <a:pt x="18" y="91"/>
                    <a:pt x="17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7" y="92"/>
                    <a:pt x="18" y="93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5"/>
                  </a:cubicBezTo>
                  <a:cubicBezTo>
                    <a:pt x="18" y="95"/>
                    <a:pt x="18" y="95"/>
                    <a:pt x="18" y="95"/>
                  </a:cubicBezTo>
                  <a:cubicBezTo>
                    <a:pt x="18" y="95"/>
                    <a:pt x="18" y="95"/>
                    <a:pt x="18" y="95"/>
                  </a:cubicBezTo>
                  <a:cubicBezTo>
                    <a:pt x="18" y="95"/>
                    <a:pt x="18" y="96"/>
                    <a:pt x="18" y="96"/>
                  </a:cubicBezTo>
                  <a:cubicBezTo>
                    <a:pt x="18" y="97"/>
                    <a:pt x="18" y="97"/>
                    <a:pt x="18" y="97"/>
                  </a:cubicBezTo>
                  <a:cubicBezTo>
                    <a:pt x="18" y="98"/>
                    <a:pt x="18" y="99"/>
                    <a:pt x="18" y="99"/>
                  </a:cubicBezTo>
                  <a:cubicBezTo>
                    <a:pt x="18" y="99"/>
                    <a:pt x="18" y="98"/>
                    <a:pt x="18" y="98"/>
                  </a:cubicBezTo>
                  <a:cubicBezTo>
                    <a:pt x="18" y="98"/>
                    <a:pt x="18" y="98"/>
                    <a:pt x="18" y="98"/>
                  </a:cubicBezTo>
                  <a:cubicBezTo>
                    <a:pt x="18" y="98"/>
                    <a:pt x="18" y="98"/>
                    <a:pt x="18" y="99"/>
                  </a:cubicBezTo>
                  <a:cubicBezTo>
                    <a:pt x="18" y="98"/>
                    <a:pt x="18" y="100"/>
                    <a:pt x="18" y="101"/>
                  </a:cubicBezTo>
                  <a:cubicBezTo>
                    <a:pt x="18" y="101"/>
                    <a:pt x="18" y="100"/>
                    <a:pt x="18" y="101"/>
                  </a:cubicBezTo>
                  <a:cubicBezTo>
                    <a:pt x="18" y="101"/>
                    <a:pt x="18" y="101"/>
                    <a:pt x="18" y="102"/>
                  </a:cubicBezTo>
                  <a:cubicBezTo>
                    <a:pt x="18" y="102"/>
                    <a:pt x="18" y="102"/>
                    <a:pt x="18" y="102"/>
                  </a:cubicBezTo>
                  <a:cubicBezTo>
                    <a:pt x="18" y="103"/>
                    <a:pt x="18" y="105"/>
                    <a:pt x="18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8" y="108"/>
                    <a:pt x="18" y="107"/>
                    <a:pt x="18" y="107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8" y="109"/>
                    <a:pt x="18" y="110"/>
                    <a:pt x="18" y="110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18" y="111"/>
                    <a:pt x="18" y="110"/>
                    <a:pt x="18" y="111"/>
                  </a:cubicBezTo>
                  <a:cubicBezTo>
                    <a:pt x="18" y="111"/>
                    <a:pt x="18" y="110"/>
                    <a:pt x="18" y="110"/>
                  </a:cubicBezTo>
                  <a:cubicBezTo>
                    <a:pt x="18" y="111"/>
                    <a:pt x="18" y="111"/>
                    <a:pt x="18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3"/>
                    <a:pt x="18" y="113"/>
                    <a:pt x="18" y="114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18" y="114"/>
                    <a:pt x="18" y="115"/>
                    <a:pt x="18" y="115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8" y="116"/>
                    <a:pt x="18" y="114"/>
                    <a:pt x="18" y="114"/>
                  </a:cubicBezTo>
                  <a:cubicBezTo>
                    <a:pt x="18" y="114"/>
                    <a:pt x="18" y="115"/>
                    <a:pt x="18" y="114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18" y="113"/>
                    <a:pt x="18" y="112"/>
                    <a:pt x="18" y="111"/>
                  </a:cubicBezTo>
                  <a:cubicBezTo>
                    <a:pt x="18" y="111"/>
                    <a:pt x="18" y="111"/>
                    <a:pt x="18" y="111"/>
                  </a:cubicBezTo>
                  <a:cubicBezTo>
                    <a:pt x="18" y="110"/>
                    <a:pt x="17" y="107"/>
                    <a:pt x="17" y="106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17" y="106"/>
                    <a:pt x="17" y="106"/>
                  </a:cubicBezTo>
                  <a:cubicBezTo>
                    <a:pt x="18" y="105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4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2"/>
                  </a:cubicBezTo>
                  <a:cubicBezTo>
                    <a:pt x="17" y="103"/>
                    <a:pt x="17" y="104"/>
                    <a:pt x="17" y="104"/>
                  </a:cubicBezTo>
                  <a:cubicBezTo>
                    <a:pt x="17" y="105"/>
                    <a:pt x="17" y="104"/>
                    <a:pt x="17" y="105"/>
                  </a:cubicBezTo>
                  <a:cubicBezTo>
                    <a:pt x="17" y="104"/>
                    <a:pt x="17" y="105"/>
                    <a:pt x="17" y="105"/>
                  </a:cubicBezTo>
                  <a:cubicBezTo>
                    <a:pt x="17" y="105"/>
                    <a:pt x="17" y="105"/>
                    <a:pt x="17" y="106"/>
                  </a:cubicBezTo>
                  <a:cubicBezTo>
                    <a:pt x="17" y="105"/>
                    <a:pt x="17" y="106"/>
                    <a:pt x="17" y="106"/>
                  </a:cubicBezTo>
                  <a:cubicBezTo>
                    <a:pt x="17" y="106"/>
                    <a:pt x="17" y="107"/>
                    <a:pt x="17" y="106"/>
                  </a:cubicBezTo>
                  <a:cubicBezTo>
                    <a:pt x="17" y="106"/>
                    <a:pt x="17" y="107"/>
                    <a:pt x="17" y="107"/>
                  </a:cubicBezTo>
                  <a:cubicBezTo>
                    <a:pt x="17" y="107"/>
                    <a:pt x="17" y="107"/>
                    <a:pt x="17" y="106"/>
                  </a:cubicBezTo>
                  <a:cubicBezTo>
                    <a:pt x="17" y="106"/>
                    <a:pt x="17" y="106"/>
                    <a:pt x="17" y="106"/>
                  </a:cubicBezTo>
                  <a:cubicBezTo>
                    <a:pt x="16" y="105"/>
                    <a:pt x="17" y="105"/>
                    <a:pt x="17" y="105"/>
                  </a:cubicBezTo>
                  <a:cubicBezTo>
                    <a:pt x="17" y="105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5"/>
                  </a:cubicBezTo>
                  <a:cubicBezTo>
                    <a:pt x="17" y="105"/>
                    <a:pt x="17" y="105"/>
                    <a:pt x="17" y="106"/>
                  </a:cubicBezTo>
                  <a:cubicBezTo>
                    <a:pt x="16" y="106"/>
                    <a:pt x="16" y="105"/>
                    <a:pt x="16" y="105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7"/>
                    <a:pt x="16" y="107"/>
                  </a:cubicBezTo>
                  <a:cubicBezTo>
                    <a:pt x="16" y="107"/>
                    <a:pt x="16" y="106"/>
                    <a:pt x="16" y="106"/>
                  </a:cubicBezTo>
                  <a:cubicBezTo>
                    <a:pt x="16" y="106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8"/>
                    <a:pt x="16" y="108"/>
                  </a:cubicBezTo>
                  <a:cubicBezTo>
                    <a:pt x="16" y="108"/>
                    <a:pt x="16" y="108"/>
                    <a:pt x="16" y="107"/>
                  </a:cubicBezTo>
                  <a:cubicBezTo>
                    <a:pt x="16" y="108"/>
                    <a:pt x="16" y="108"/>
                    <a:pt x="16" y="109"/>
                  </a:cubicBezTo>
                  <a:cubicBezTo>
                    <a:pt x="16" y="108"/>
                    <a:pt x="16" y="109"/>
                    <a:pt x="16" y="109"/>
                  </a:cubicBezTo>
                  <a:cubicBezTo>
                    <a:pt x="16" y="109"/>
                    <a:pt x="16" y="110"/>
                    <a:pt x="16" y="110"/>
                  </a:cubicBezTo>
                  <a:cubicBezTo>
                    <a:pt x="16" y="111"/>
                    <a:pt x="16" y="112"/>
                    <a:pt x="16" y="11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2"/>
                    <a:pt x="16" y="111"/>
                    <a:pt x="16" y="110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6" y="109"/>
                    <a:pt x="16" y="111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6" y="111"/>
                    <a:pt x="16" y="111"/>
                    <a:pt x="17" y="111"/>
                  </a:cubicBezTo>
                  <a:cubicBezTo>
                    <a:pt x="16" y="111"/>
                    <a:pt x="16" y="111"/>
                    <a:pt x="17" y="111"/>
                  </a:cubicBezTo>
                  <a:cubicBezTo>
                    <a:pt x="17" y="112"/>
                    <a:pt x="17" y="112"/>
                    <a:pt x="16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3"/>
                  </a:cubicBezTo>
                  <a:cubicBezTo>
                    <a:pt x="17" y="113"/>
                    <a:pt x="17" y="112"/>
                    <a:pt x="17" y="113"/>
                  </a:cubicBezTo>
                  <a:cubicBezTo>
                    <a:pt x="17" y="113"/>
                    <a:pt x="17" y="113"/>
                    <a:pt x="17" y="113"/>
                  </a:cubicBezTo>
                  <a:cubicBezTo>
                    <a:pt x="17" y="113"/>
                    <a:pt x="17" y="114"/>
                    <a:pt x="17" y="114"/>
                  </a:cubicBezTo>
                  <a:cubicBezTo>
                    <a:pt x="17" y="114"/>
                    <a:pt x="17" y="114"/>
                    <a:pt x="17" y="114"/>
                  </a:cubicBezTo>
                  <a:cubicBezTo>
                    <a:pt x="17" y="114"/>
                    <a:pt x="17" y="114"/>
                    <a:pt x="17" y="115"/>
                  </a:cubicBezTo>
                  <a:cubicBezTo>
                    <a:pt x="17" y="114"/>
                    <a:pt x="17" y="114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6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6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16"/>
                    <a:pt x="17" y="117"/>
                    <a:pt x="17" y="117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8" y="117"/>
                    <a:pt x="18" y="118"/>
                    <a:pt x="18" y="118"/>
                  </a:cubicBezTo>
                  <a:cubicBezTo>
                    <a:pt x="18" y="119"/>
                    <a:pt x="18" y="120"/>
                    <a:pt x="18" y="121"/>
                  </a:cubicBezTo>
                  <a:cubicBezTo>
                    <a:pt x="17" y="121"/>
                    <a:pt x="18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0"/>
                  </a:cubicBezTo>
                  <a:cubicBezTo>
                    <a:pt x="18" y="120"/>
                    <a:pt x="18" y="121"/>
                    <a:pt x="18" y="121"/>
                  </a:cubicBezTo>
                  <a:cubicBezTo>
                    <a:pt x="18" y="120"/>
                    <a:pt x="18" y="119"/>
                    <a:pt x="17" y="119"/>
                  </a:cubicBezTo>
                  <a:cubicBezTo>
                    <a:pt x="17" y="119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19"/>
                  </a:cubicBezTo>
                  <a:cubicBezTo>
                    <a:pt x="17" y="120"/>
                    <a:pt x="17" y="120"/>
                    <a:pt x="18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2"/>
                    <a:pt x="17" y="122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7" y="123"/>
                    <a:pt x="17" y="124"/>
                    <a:pt x="17" y="124"/>
                  </a:cubicBezTo>
                  <a:cubicBezTo>
                    <a:pt x="17" y="124"/>
                    <a:pt x="17" y="124"/>
                    <a:pt x="17" y="123"/>
                  </a:cubicBezTo>
                  <a:cubicBezTo>
                    <a:pt x="17" y="123"/>
                    <a:pt x="18" y="124"/>
                    <a:pt x="18" y="12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7" y="124"/>
                    <a:pt x="17" y="125"/>
                    <a:pt x="18" y="125"/>
                  </a:cubicBezTo>
                  <a:cubicBezTo>
                    <a:pt x="18" y="125"/>
                    <a:pt x="17" y="125"/>
                    <a:pt x="17" y="125"/>
                  </a:cubicBezTo>
                  <a:cubicBezTo>
                    <a:pt x="18" y="125"/>
                    <a:pt x="18" y="125"/>
                    <a:pt x="18" y="126"/>
                  </a:cubicBezTo>
                  <a:cubicBezTo>
                    <a:pt x="18" y="126"/>
                    <a:pt x="18" y="125"/>
                    <a:pt x="18" y="125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18" y="124"/>
                    <a:pt x="18" y="126"/>
                    <a:pt x="18" y="126"/>
                  </a:cubicBezTo>
                  <a:cubicBezTo>
                    <a:pt x="18" y="126"/>
                    <a:pt x="18" y="127"/>
                    <a:pt x="18" y="127"/>
                  </a:cubicBezTo>
                  <a:cubicBezTo>
                    <a:pt x="18" y="127"/>
                    <a:pt x="18" y="128"/>
                    <a:pt x="18" y="129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8" y="129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31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9" y="129"/>
                    <a:pt x="18" y="128"/>
                    <a:pt x="18" y="127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18" y="127"/>
                    <a:pt x="18" y="126"/>
                    <a:pt x="18" y="125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18" y="122"/>
                    <a:pt x="18" y="120"/>
                    <a:pt x="18" y="116"/>
                  </a:cubicBezTo>
                  <a:cubicBezTo>
                    <a:pt x="18" y="116"/>
                    <a:pt x="18" y="117"/>
                    <a:pt x="18" y="117"/>
                  </a:cubicBezTo>
                  <a:cubicBezTo>
                    <a:pt x="18" y="117"/>
                    <a:pt x="18" y="116"/>
                    <a:pt x="18" y="116"/>
                  </a:cubicBezTo>
                  <a:cubicBezTo>
                    <a:pt x="18" y="116"/>
                    <a:pt x="18" y="116"/>
                    <a:pt x="18" y="116"/>
                  </a:cubicBezTo>
                  <a:cubicBezTo>
                    <a:pt x="18" y="116"/>
                    <a:pt x="18" y="117"/>
                    <a:pt x="18" y="117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8"/>
                    <a:pt x="18" y="118"/>
                  </a:cubicBezTo>
                  <a:cubicBezTo>
                    <a:pt x="18" y="119"/>
                    <a:pt x="19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18" y="125"/>
                    <a:pt x="19" y="128"/>
                    <a:pt x="18" y="130"/>
                  </a:cubicBezTo>
                  <a:cubicBezTo>
                    <a:pt x="19" y="130"/>
                    <a:pt x="19" y="130"/>
                    <a:pt x="19" y="130"/>
                  </a:cubicBezTo>
                  <a:cubicBezTo>
                    <a:pt x="18" y="130"/>
                    <a:pt x="19" y="131"/>
                    <a:pt x="18" y="132"/>
                  </a:cubicBezTo>
                  <a:cubicBezTo>
                    <a:pt x="18" y="132"/>
                    <a:pt x="19" y="132"/>
                    <a:pt x="19" y="132"/>
                  </a:cubicBezTo>
                  <a:cubicBezTo>
                    <a:pt x="19" y="132"/>
                    <a:pt x="19" y="133"/>
                    <a:pt x="19" y="133"/>
                  </a:cubicBezTo>
                  <a:cubicBezTo>
                    <a:pt x="19" y="133"/>
                    <a:pt x="18" y="133"/>
                    <a:pt x="18" y="133"/>
                  </a:cubicBezTo>
                  <a:cubicBezTo>
                    <a:pt x="18" y="132"/>
                    <a:pt x="19" y="131"/>
                    <a:pt x="18" y="131"/>
                  </a:cubicBezTo>
                  <a:cubicBezTo>
                    <a:pt x="18" y="131"/>
                    <a:pt x="18" y="131"/>
                    <a:pt x="18" y="130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2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2"/>
                    <a:pt x="18" y="133"/>
                    <a:pt x="18" y="133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2"/>
                    <a:pt x="18" y="133"/>
                    <a:pt x="18" y="132"/>
                  </a:cubicBezTo>
                  <a:cubicBezTo>
                    <a:pt x="18" y="133"/>
                    <a:pt x="18" y="133"/>
                    <a:pt x="18" y="134"/>
                  </a:cubicBezTo>
                  <a:cubicBezTo>
                    <a:pt x="18" y="134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4"/>
                  </a:cubicBezTo>
                  <a:cubicBezTo>
                    <a:pt x="18" y="134"/>
                    <a:pt x="18" y="135"/>
                    <a:pt x="17" y="134"/>
                  </a:cubicBezTo>
                  <a:cubicBezTo>
                    <a:pt x="18" y="135"/>
                    <a:pt x="18" y="135"/>
                    <a:pt x="17" y="135"/>
                  </a:cubicBezTo>
                  <a:cubicBezTo>
                    <a:pt x="17" y="135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8" y="135"/>
                    <a:pt x="17" y="135"/>
                    <a:pt x="18" y="135"/>
                  </a:cubicBezTo>
                  <a:cubicBezTo>
                    <a:pt x="17" y="135"/>
                    <a:pt x="17" y="135"/>
                    <a:pt x="17" y="134"/>
                  </a:cubicBezTo>
                  <a:cubicBezTo>
                    <a:pt x="17" y="134"/>
                    <a:pt x="18" y="134"/>
                    <a:pt x="18" y="134"/>
                  </a:cubicBezTo>
                  <a:cubicBezTo>
                    <a:pt x="17" y="134"/>
                    <a:pt x="17" y="133"/>
                    <a:pt x="17" y="133"/>
                  </a:cubicBezTo>
                  <a:cubicBezTo>
                    <a:pt x="17" y="133"/>
                    <a:pt x="17" y="133"/>
                    <a:pt x="18" y="133"/>
                  </a:cubicBezTo>
                  <a:cubicBezTo>
                    <a:pt x="18" y="133"/>
                    <a:pt x="18" y="133"/>
                    <a:pt x="18" y="134"/>
                  </a:cubicBezTo>
                  <a:cubicBezTo>
                    <a:pt x="18" y="133"/>
                    <a:pt x="18" y="132"/>
                    <a:pt x="17" y="131"/>
                  </a:cubicBezTo>
                  <a:cubicBezTo>
                    <a:pt x="17" y="131"/>
                    <a:pt x="17" y="132"/>
                    <a:pt x="17" y="132"/>
                  </a:cubicBezTo>
                  <a:cubicBezTo>
                    <a:pt x="17" y="132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0"/>
                    <a:pt x="17" y="130"/>
                    <a:pt x="17" y="129"/>
                  </a:cubicBezTo>
                  <a:cubicBezTo>
                    <a:pt x="17" y="129"/>
                    <a:pt x="17" y="130"/>
                    <a:pt x="17" y="130"/>
                  </a:cubicBezTo>
                  <a:cubicBezTo>
                    <a:pt x="17" y="129"/>
                    <a:pt x="17" y="129"/>
                    <a:pt x="17" y="128"/>
                  </a:cubicBezTo>
                  <a:cubicBezTo>
                    <a:pt x="17" y="128"/>
                    <a:pt x="17" y="128"/>
                    <a:pt x="17" y="128"/>
                  </a:cubicBezTo>
                  <a:cubicBezTo>
                    <a:pt x="17" y="129"/>
                    <a:pt x="17" y="129"/>
                    <a:pt x="17" y="129"/>
                  </a:cubicBezTo>
                  <a:cubicBezTo>
                    <a:pt x="17" y="129"/>
                    <a:pt x="17" y="129"/>
                    <a:pt x="17" y="129"/>
                  </a:cubicBezTo>
                  <a:cubicBezTo>
                    <a:pt x="17" y="130"/>
                    <a:pt x="17" y="129"/>
                    <a:pt x="17" y="129"/>
                  </a:cubicBezTo>
                  <a:cubicBezTo>
                    <a:pt x="17" y="129"/>
                    <a:pt x="17" y="129"/>
                    <a:pt x="17" y="130"/>
                  </a:cubicBezTo>
                  <a:cubicBezTo>
                    <a:pt x="17" y="130"/>
                    <a:pt x="17" y="129"/>
                    <a:pt x="17" y="130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29"/>
                    <a:pt x="17" y="129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31"/>
                    <a:pt x="17" y="131"/>
                  </a:cubicBezTo>
                  <a:cubicBezTo>
                    <a:pt x="17" y="131"/>
                    <a:pt x="17" y="132"/>
                    <a:pt x="17" y="132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7" y="132"/>
                    <a:pt x="17" y="131"/>
                    <a:pt x="17" y="131"/>
                  </a:cubicBezTo>
                  <a:cubicBezTo>
                    <a:pt x="17" y="131"/>
                    <a:pt x="16" y="131"/>
                    <a:pt x="16" y="132"/>
                  </a:cubicBezTo>
                  <a:cubicBezTo>
                    <a:pt x="16" y="131"/>
                    <a:pt x="16" y="131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1"/>
                    <a:pt x="16" y="131"/>
                    <a:pt x="16" y="131"/>
                  </a:cubicBezTo>
                  <a:cubicBezTo>
                    <a:pt x="16" y="131"/>
                    <a:pt x="16" y="131"/>
                    <a:pt x="16" y="131"/>
                  </a:cubicBezTo>
                  <a:cubicBezTo>
                    <a:pt x="16" y="131"/>
                    <a:pt x="16" y="132"/>
                    <a:pt x="16" y="132"/>
                  </a:cubicBezTo>
                  <a:cubicBezTo>
                    <a:pt x="16" y="132"/>
                    <a:pt x="16" y="132"/>
                    <a:pt x="16" y="131"/>
                  </a:cubicBezTo>
                  <a:cubicBezTo>
                    <a:pt x="15" y="132"/>
                    <a:pt x="16" y="132"/>
                    <a:pt x="15" y="133"/>
                  </a:cubicBezTo>
                  <a:cubicBezTo>
                    <a:pt x="15" y="132"/>
                    <a:pt x="16" y="132"/>
                    <a:pt x="15" y="131"/>
                  </a:cubicBezTo>
                  <a:cubicBezTo>
                    <a:pt x="15" y="131"/>
                    <a:pt x="16" y="131"/>
                    <a:pt x="16" y="131"/>
                  </a:cubicBezTo>
                  <a:cubicBezTo>
                    <a:pt x="16" y="131"/>
                    <a:pt x="15" y="131"/>
                    <a:pt x="16" y="131"/>
                  </a:cubicBezTo>
                  <a:cubicBezTo>
                    <a:pt x="16" y="130"/>
                    <a:pt x="16" y="131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29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28"/>
                    <a:pt x="15" y="128"/>
                  </a:cubicBezTo>
                  <a:cubicBezTo>
                    <a:pt x="15" y="128"/>
                    <a:pt x="15" y="127"/>
                    <a:pt x="16" y="128"/>
                  </a:cubicBezTo>
                  <a:cubicBezTo>
                    <a:pt x="15" y="127"/>
                    <a:pt x="16" y="127"/>
                    <a:pt x="16" y="127"/>
                  </a:cubicBezTo>
                  <a:cubicBezTo>
                    <a:pt x="16" y="127"/>
                    <a:pt x="15" y="127"/>
                    <a:pt x="15" y="127"/>
                  </a:cubicBezTo>
                  <a:cubicBezTo>
                    <a:pt x="15" y="127"/>
                    <a:pt x="16" y="126"/>
                    <a:pt x="16" y="127"/>
                  </a:cubicBezTo>
                  <a:cubicBezTo>
                    <a:pt x="16" y="127"/>
                    <a:pt x="16" y="126"/>
                    <a:pt x="16" y="126"/>
                  </a:cubicBezTo>
                  <a:cubicBezTo>
                    <a:pt x="15" y="126"/>
                    <a:pt x="15" y="125"/>
                    <a:pt x="15" y="124"/>
                  </a:cubicBezTo>
                  <a:cubicBezTo>
                    <a:pt x="15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5"/>
                  </a:cubicBezTo>
                  <a:cubicBezTo>
                    <a:pt x="15" y="124"/>
                    <a:pt x="15" y="125"/>
                    <a:pt x="15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6"/>
                    <a:pt x="15" y="127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9"/>
                    <a:pt x="15" y="129"/>
                  </a:cubicBezTo>
                  <a:cubicBezTo>
                    <a:pt x="15" y="129"/>
                    <a:pt x="15" y="128"/>
                    <a:pt x="15" y="128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129"/>
                    <a:pt x="15" y="130"/>
                    <a:pt x="15" y="130"/>
                  </a:cubicBezTo>
                  <a:cubicBezTo>
                    <a:pt x="15" y="130"/>
                    <a:pt x="15" y="129"/>
                    <a:pt x="15" y="130"/>
                  </a:cubicBezTo>
                  <a:cubicBezTo>
                    <a:pt x="14" y="129"/>
                    <a:pt x="15" y="128"/>
                    <a:pt x="14" y="128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4" y="128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8"/>
                    <a:pt x="14" y="128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4" y="129"/>
                    <a:pt x="14" y="130"/>
                    <a:pt x="14" y="131"/>
                  </a:cubicBezTo>
                  <a:cubicBezTo>
                    <a:pt x="14" y="130"/>
                    <a:pt x="14" y="128"/>
                    <a:pt x="14" y="128"/>
                  </a:cubicBezTo>
                  <a:cubicBezTo>
                    <a:pt x="15" y="128"/>
                    <a:pt x="14" y="130"/>
                    <a:pt x="15" y="131"/>
                  </a:cubicBezTo>
                  <a:cubicBezTo>
                    <a:pt x="15" y="131"/>
                    <a:pt x="15" y="130"/>
                    <a:pt x="15" y="130"/>
                  </a:cubicBezTo>
                  <a:cubicBezTo>
                    <a:pt x="15" y="130"/>
                    <a:pt x="15" y="130"/>
                    <a:pt x="15" y="131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15" y="131"/>
                    <a:pt x="14" y="131"/>
                    <a:pt x="14" y="131"/>
                  </a:cubicBezTo>
                  <a:cubicBezTo>
                    <a:pt x="14" y="131"/>
                    <a:pt x="14" y="130"/>
                    <a:pt x="14" y="130"/>
                  </a:cubicBezTo>
                  <a:close/>
                  <a:moveTo>
                    <a:pt x="18" y="98"/>
                  </a:moveTo>
                  <a:cubicBezTo>
                    <a:pt x="18" y="98"/>
                    <a:pt x="18" y="98"/>
                    <a:pt x="18" y="97"/>
                  </a:cubicBezTo>
                  <a:cubicBezTo>
                    <a:pt x="18" y="97"/>
                    <a:pt x="18" y="97"/>
                    <a:pt x="18" y="97"/>
                  </a:cubicBezTo>
                  <a:cubicBezTo>
                    <a:pt x="18" y="98"/>
                    <a:pt x="18" y="97"/>
                    <a:pt x="18" y="98"/>
                  </a:cubicBezTo>
                  <a:close/>
                  <a:moveTo>
                    <a:pt x="18" y="109"/>
                  </a:moveTo>
                  <a:cubicBezTo>
                    <a:pt x="18" y="109"/>
                    <a:pt x="18" y="109"/>
                    <a:pt x="18" y="109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8" y="109"/>
                    <a:pt x="18" y="109"/>
                    <a:pt x="18" y="109"/>
                  </a:cubicBezTo>
                  <a:close/>
                  <a:moveTo>
                    <a:pt x="16" y="106"/>
                  </a:moveTo>
                  <a:cubicBezTo>
                    <a:pt x="16" y="105"/>
                    <a:pt x="16" y="105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lose/>
                  <a:moveTo>
                    <a:pt x="17" y="103"/>
                  </a:move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2"/>
                    <a:pt x="17" y="103"/>
                  </a:cubicBezTo>
                  <a:cubicBezTo>
                    <a:pt x="17" y="103"/>
                    <a:pt x="17" y="102"/>
                    <a:pt x="17" y="103"/>
                  </a:cubicBezTo>
                  <a:cubicBezTo>
                    <a:pt x="16" y="103"/>
                    <a:pt x="17" y="103"/>
                    <a:pt x="17" y="104"/>
                  </a:cubicBezTo>
                  <a:cubicBezTo>
                    <a:pt x="17" y="104"/>
                    <a:pt x="17" y="103"/>
                    <a:pt x="17" y="103"/>
                  </a:cubicBezTo>
                  <a:close/>
                  <a:moveTo>
                    <a:pt x="17" y="103"/>
                  </a:moveTo>
                  <a:cubicBezTo>
                    <a:pt x="17" y="103"/>
                    <a:pt x="17" y="103"/>
                    <a:pt x="17" y="104"/>
                  </a:cubicBezTo>
                  <a:cubicBezTo>
                    <a:pt x="17" y="103"/>
                    <a:pt x="17" y="103"/>
                    <a:pt x="17" y="103"/>
                  </a:cubicBezTo>
                  <a:close/>
                  <a:moveTo>
                    <a:pt x="17" y="103"/>
                  </a:move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lose/>
                  <a:moveTo>
                    <a:pt x="17" y="102"/>
                  </a:move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1"/>
                    <a:pt x="17" y="101"/>
                  </a:cubicBezTo>
                  <a:cubicBezTo>
                    <a:pt x="17" y="102"/>
                    <a:pt x="17" y="102"/>
                    <a:pt x="17" y="102"/>
                  </a:cubicBezTo>
                  <a:close/>
                  <a:moveTo>
                    <a:pt x="17" y="95"/>
                  </a:moveTo>
                  <a:cubicBezTo>
                    <a:pt x="17" y="95"/>
                    <a:pt x="17" y="96"/>
                    <a:pt x="17" y="96"/>
                  </a:cubicBezTo>
                  <a:cubicBezTo>
                    <a:pt x="17" y="96"/>
                    <a:pt x="17" y="96"/>
                    <a:pt x="17" y="95"/>
                  </a:cubicBezTo>
                  <a:cubicBezTo>
                    <a:pt x="17" y="95"/>
                    <a:pt x="17" y="95"/>
                    <a:pt x="17" y="95"/>
                  </a:cubicBezTo>
                  <a:close/>
                  <a:moveTo>
                    <a:pt x="17" y="97"/>
                  </a:moveTo>
                  <a:cubicBezTo>
                    <a:pt x="17" y="97"/>
                    <a:pt x="17" y="96"/>
                    <a:pt x="17" y="96"/>
                  </a:cubicBezTo>
                  <a:cubicBezTo>
                    <a:pt x="17" y="96"/>
                    <a:pt x="17" y="97"/>
                    <a:pt x="17" y="97"/>
                  </a:cubicBezTo>
                  <a:close/>
                  <a:moveTo>
                    <a:pt x="17" y="100"/>
                  </a:moveTo>
                  <a:cubicBezTo>
                    <a:pt x="17" y="101"/>
                    <a:pt x="17" y="101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0"/>
                    <a:pt x="17" y="98"/>
                    <a:pt x="17" y="97"/>
                  </a:cubicBezTo>
                  <a:cubicBezTo>
                    <a:pt x="17" y="99"/>
                    <a:pt x="17" y="100"/>
                    <a:pt x="17" y="100"/>
                  </a:cubicBezTo>
                  <a:cubicBezTo>
                    <a:pt x="17" y="100"/>
                    <a:pt x="17" y="101"/>
                    <a:pt x="17" y="100"/>
                  </a:cubicBezTo>
                  <a:close/>
                  <a:moveTo>
                    <a:pt x="16" y="94"/>
                  </a:moveTo>
                  <a:cubicBezTo>
                    <a:pt x="17" y="94"/>
                    <a:pt x="17" y="94"/>
                    <a:pt x="17" y="94"/>
                  </a:cubicBezTo>
                  <a:cubicBezTo>
                    <a:pt x="17" y="94"/>
                    <a:pt x="17" y="93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lose/>
                  <a:moveTo>
                    <a:pt x="16" y="94"/>
                  </a:moveTo>
                  <a:cubicBezTo>
                    <a:pt x="17" y="94"/>
                    <a:pt x="17" y="95"/>
                    <a:pt x="17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17" y="94"/>
                    <a:pt x="17" y="94"/>
                    <a:pt x="16" y="94"/>
                  </a:cubicBezTo>
                  <a:close/>
                  <a:moveTo>
                    <a:pt x="16" y="94"/>
                  </a:moveTo>
                  <a:cubicBezTo>
                    <a:pt x="16" y="94"/>
                    <a:pt x="16" y="95"/>
                    <a:pt x="16" y="95"/>
                  </a:cubicBezTo>
                  <a:cubicBezTo>
                    <a:pt x="16" y="95"/>
                    <a:pt x="17" y="94"/>
                    <a:pt x="16" y="94"/>
                  </a:cubicBezTo>
                  <a:close/>
                  <a:moveTo>
                    <a:pt x="16" y="99"/>
                  </a:moveTo>
                  <a:cubicBezTo>
                    <a:pt x="16" y="99"/>
                    <a:pt x="16" y="98"/>
                    <a:pt x="16" y="98"/>
                  </a:cubicBezTo>
                  <a:cubicBezTo>
                    <a:pt x="16" y="98"/>
                    <a:pt x="16" y="98"/>
                    <a:pt x="16" y="99"/>
                  </a:cubicBezTo>
                  <a:close/>
                  <a:moveTo>
                    <a:pt x="16" y="95"/>
                  </a:moveTo>
                  <a:cubicBezTo>
                    <a:pt x="16" y="95"/>
                    <a:pt x="16" y="95"/>
                    <a:pt x="16" y="95"/>
                  </a:cubicBezTo>
                  <a:cubicBezTo>
                    <a:pt x="16" y="95"/>
                    <a:pt x="16" y="95"/>
                    <a:pt x="16" y="95"/>
                  </a:cubicBezTo>
                  <a:close/>
                  <a:moveTo>
                    <a:pt x="15" y="95"/>
                  </a:moveTo>
                  <a:cubicBezTo>
                    <a:pt x="15" y="96"/>
                    <a:pt x="15" y="96"/>
                    <a:pt x="16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96"/>
                    <a:pt x="15" y="95"/>
                    <a:pt x="16" y="95"/>
                  </a:cubicBezTo>
                  <a:cubicBezTo>
                    <a:pt x="15" y="95"/>
                    <a:pt x="16" y="95"/>
                    <a:pt x="15" y="95"/>
                  </a:cubicBezTo>
                  <a:cubicBezTo>
                    <a:pt x="15" y="95"/>
                    <a:pt x="16" y="95"/>
                    <a:pt x="16" y="95"/>
                  </a:cubicBezTo>
                  <a:cubicBezTo>
                    <a:pt x="15" y="96"/>
                    <a:pt x="15" y="95"/>
                    <a:pt x="15" y="95"/>
                  </a:cubicBezTo>
                  <a:close/>
                  <a:moveTo>
                    <a:pt x="16" y="97"/>
                  </a:moveTo>
                  <a:cubicBezTo>
                    <a:pt x="16" y="97"/>
                    <a:pt x="15" y="96"/>
                    <a:pt x="16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7"/>
                    <a:pt x="15" y="96"/>
                    <a:pt x="15" y="97"/>
                  </a:cubicBezTo>
                  <a:cubicBezTo>
                    <a:pt x="15" y="97"/>
                    <a:pt x="15" y="97"/>
                    <a:pt x="16" y="97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6" y="97"/>
                    <a:pt x="16" y="97"/>
                    <a:pt x="16" y="97"/>
                  </a:cubicBezTo>
                  <a:close/>
                  <a:moveTo>
                    <a:pt x="16" y="96"/>
                  </a:moveTo>
                  <a:cubicBezTo>
                    <a:pt x="16" y="96"/>
                    <a:pt x="16" y="96"/>
                    <a:pt x="16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6" y="97"/>
                    <a:pt x="16" y="96"/>
                    <a:pt x="16" y="96"/>
                  </a:cubicBezTo>
                  <a:close/>
                  <a:moveTo>
                    <a:pt x="16" y="103"/>
                  </a:moveTo>
                  <a:cubicBezTo>
                    <a:pt x="16" y="104"/>
                    <a:pt x="16" y="104"/>
                    <a:pt x="16" y="105"/>
                  </a:cubicBezTo>
                  <a:cubicBezTo>
                    <a:pt x="16" y="105"/>
                    <a:pt x="16" y="105"/>
                    <a:pt x="16" y="105"/>
                  </a:cubicBezTo>
                  <a:cubicBezTo>
                    <a:pt x="16" y="104"/>
                    <a:pt x="16" y="104"/>
                    <a:pt x="17" y="104"/>
                  </a:cubicBezTo>
                  <a:cubicBezTo>
                    <a:pt x="16" y="104"/>
                    <a:pt x="16" y="104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3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1"/>
                  </a:cubicBezTo>
                  <a:cubicBezTo>
                    <a:pt x="16" y="101"/>
                    <a:pt x="16" y="101"/>
                    <a:pt x="17" y="101"/>
                  </a:cubicBezTo>
                  <a:cubicBezTo>
                    <a:pt x="16" y="101"/>
                    <a:pt x="17" y="102"/>
                    <a:pt x="16" y="102"/>
                  </a:cubicBezTo>
                  <a:cubicBezTo>
                    <a:pt x="16" y="102"/>
                    <a:pt x="16" y="102"/>
                    <a:pt x="17" y="102"/>
                  </a:cubicBezTo>
                  <a:cubicBezTo>
                    <a:pt x="17" y="102"/>
                    <a:pt x="17" y="102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0"/>
                    <a:pt x="17" y="100"/>
                  </a:cubicBezTo>
                  <a:cubicBezTo>
                    <a:pt x="16" y="100"/>
                    <a:pt x="17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1"/>
                    <a:pt x="16" y="101"/>
                  </a:cubicBezTo>
                  <a:cubicBezTo>
                    <a:pt x="16" y="101"/>
                    <a:pt x="16" y="100"/>
                    <a:pt x="16" y="100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lose/>
                  <a:moveTo>
                    <a:pt x="16" y="103"/>
                  </a:move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lose/>
                  <a:moveTo>
                    <a:pt x="11" y="120"/>
                  </a:move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1"/>
                  </a:cubicBezTo>
                  <a:cubicBezTo>
                    <a:pt x="11" y="121"/>
                    <a:pt x="11" y="120"/>
                    <a:pt x="11" y="120"/>
                  </a:cubicBezTo>
                  <a:close/>
                  <a:moveTo>
                    <a:pt x="11" y="122"/>
                  </a:moveTo>
                  <a:cubicBezTo>
                    <a:pt x="11" y="122"/>
                    <a:pt x="12" y="122"/>
                    <a:pt x="12" y="123"/>
                  </a:cubicBezTo>
                  <a:cubicBezTo>
                    <a:pt x="12" y="123"/>
                    <a:pt x="12" y="122"/>
                    <a:pt x="11" y="122"/>
                  </a:cubicBezTo>
                  <a:close/>
                  <a:moveTo>
                    <a:pt x="12" y="120"/>
                  </a:move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20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1" y="119"/>
                    <a:pt x="12" y="120"/>
                    <a:pt x="11" y="120"/>
                  </a:cubicBezTo>
                  <a:cubicBezTo>
                    <a:pt x="12" y="120"/>
                    <a:pt x="11" y="120"/>
                    <a:pt x="12" y="120"/>
                  </a:cubicBezTo>
                  <a:cubicBezTo>
                    <a:pt x="11" y="120"/>
                    <a:pt x="12" y="119"/>
                    <a:pt x="12" y="120"/>
                  </a:cubicBezTo>
                  <a:close/>
                  <a:moveTo>
                    <a:pt x="12" y="120"/>
                  </a:moveTo>
                  <a:cubicBezTo>
                    <a:pt x="12" y="120"/>
                    <a:pt x="12" y="121"/>
                    <a:pt x="12" y="121"/>
                  </a:cubicBezTo>
                  <a:cubicBezTo>
                    <a:pt x="12" y="120"/>
                    <a:pt x="12" y="120"/>
                    <a:pt x="12" y="120"/>
                  </a:cubicBezTo>
                  <a:close/>
                  <a:moveTo>
                    <a:pt x="13" y="118"/>
                  </a:moveTo>
                  <a:cubicBezTo>
                    <a:pt x="13" y="117"/>
                    <a:pt x="13" y="117"/>
                    <a:pt x="12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6"/>
                  </a:cubicBezTo>
                  <a:cubicBezTo>
                    <a:pt x="13" y="117"/>
                    <a:pt x="12" y="117"/>
                    <a:pt x="12" y="117"/>
                  </a:cubicBezTo>
                  <a:cubicBezTo>
                    <a:pt x="12" y="117"/>
                    <a:pt x="12" y="117"/>
                    <a:pt x="12" y="118"/>
                  </a:cubicBezTo>
                  <a:cubicBezTo>
                    <a:pt x="13" y="118"/>
                    <a:pt x="13" y="117"/>
                    <a:pt x="13" y="118"/>
                  </a:cubicBezTo>
                  <a:cubicBezTo>
                    <a:pt x="13" y="118"/>
                    <a:pt x="13" y="118"/>
                    <a:pt x="12" y="118"/>
                  </a:cubicBezTo>
                  <a:cubicBezTo>
                    <a:pt x="12" y="118"/>
                    <a:pt x="13" y="118"/>
                    <a:pt x="12" y="118"/>
                  </a:cubicBezTo>
                  <a:cubicBezTo>
                    <a:pt x="12" y="119"/>
                    <a:pt x="12" y="119"/>
                    <a:pt x="13" y="119"/>
                  </a:cubicBezTo>
                  <a:cubicBezTo>
                    <a:pt x="13" y="118"/>
                    <a:pt x="12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7"/>
                    <a:pt x="13" y="118"/>
                    <a:pt x="13" y="118"/>
                  </a:cubicBezTo>
                  <a:close/>
                  <a:moveTo>
                    <a:pt x="13" y="111"/>
                  </a:moveTo>
                  <a:cubicBezTo>
                    <a:pt x="13" y="112"/>
                    <a:pt x="13" y="112"/>
                    <a:pt x="14" y="112"/>
                  </a:cubicBezTo>
                  <a:cubicBezTo>
                    <a:pt x="14" y="112"/>
                    <a:pt x="14" y="112"/>
                    <a:pt x="14" y="111"/>
                  </a:cubicBezTo>
                  <a:cubicBezTo>
                    <a:pt x="13" y="111"/>
                    <a:pt x="13" y="111"/>
                    <a:pt x="13" y="111"/>
                  </a:cubicBezTo>
                  <a:close/>
                  <a:moveTo>
                    <a:pt x="13" y="114"/>
                  </a:moveTo>
                  <a:cubicBezTo>
                    <a:pt x="13" y="114"/>
                    <a:pt x="13" y="114"/>
                    <a:pt x="13" y="113"/>
                  </a:cubicBezTo>
                  <a:cubicBezTo>
                    <a:pt x="13" y="113"/>
                    <a:pt x="13" y="114"/>
                    <a:pt x="13" y="114"/>
                  </a:cubicBezTo>
                  <a:cubicBezTo>
                    <a:pt x="13" y="114"/>
                    <a:pt x="13" y="114"/>
                    <a:pt x="13" y="114"/>
                  </a:cubicBezTo>
                  <a:close/>
                  <a:moveTo>
                    <a:pt x="14" y="113"/>
                  </a:moveTo>
                  <a:cubicBezTo>
                    <a:pt x="14" y="113"/>
                    <a:pt x="14" y="113"/>
                    <a:pt x="14" y="113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4" y="113"/>
                    <a:pt x="13" y="113"/>
                    <a:pt x="13" y="112"/>
                  </a:cubicBezTo>
                  <a:cubicBezTo>
                    <a:pt x="13" y="113"/>
                    <a:pt x="13" y="112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4" y="113"/>
                    <a:pt x="13" y="113"/>
                    <a:pt x="14" y="113"/>
                  </a:cubicBezTo>
                  <a:close/>
                  <a:moveTo>
                    <a:pt x="14" y="114"/>
                  </a:moveTo>
                  <a:cubicBezTo>
                    <a:pt x="14" y="114"/>
                    <a:pt x="14" y="114"/>
                    <a:pt x="14" y="113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4" y="114"/>
                    <a:pt x="14" y="114"/>
                    <a:pt x="14" y="115"/>
                  </a:cubicBezTo>
                  <a:cubicBezTo>
                    <a:pt x="14" y="115"/>
                    <a:pt x="14" y="114"/>
                    <a:pt x="14" y="114"/>
                  </a:cubicBezTo>
                  <a:cubicBezTo>
                    <a:pt x="14" y="114"/>
                    <a:pt x="14" y="114"/>
                    <a:pt x="14" y="114"/>
                  </a:cubicBezTo>
                  <a:close/>
                  <a:moveTo>
                    <a:pt x="14" y="113"/>
                  </a:moveTo>
                  <a:cubicBezTo>
                    <a:pt x="14" y="113"/>
                    <a:pt x="14" y="112"/>
                    <a:pt x="14" y="112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4" y="113"/>
                    <a:pt x="14" y="113"/>
                    <a:pt x="14" y="113"/>
                  </a:cubicBezTo>
                  <a:close/>
                  <a:moveTo>
                    <a:pt x="15" y="128"/>
                  </a:moveTo>
                  <a:cubicBezTo>
                    <a:pt x="15" y="128"/>
                    <a:pt x="14" y="128"/>
                    <a:pt x="15" y="128"/>
                  </a:cubicBezTo>
                  <a:cubicBezTo>
                    <a:pt x="15" y="128"/>
                    <a:pt x="15" y="129"/>
                    <a:pt x="15" y="129"/>
                  </a:cubicBezTo>
                  <a:cubicBezTo>
                    <a:pt x="15" y="128"/>
                    <a:pt x="15" y="128"/>
                    <a:pt x="15" y="128"/>
                  </a:cubicBezTo>
                  <a:close/>
                  <a:moveTo>
                    <a:pt x="15" y="125"/>
                  </a:moveTo>
                  <a:cubicBezTo>
                    <a:pt x="15" y="125"/>
                    <a:pt x="15" y="124"/>
                    <a:pt x="15" y="124"/>
                  </a:cubicBezTo>
                  <a:cubicBezTo>
                    <a:pt x="15" y="125"/>
                    <a:pt x="15" y="125"/>
                    <a:pt x="15" y="125"/>
                  </a:cubicBezTo>
                  <a:close/>
                  <a:moveTo>
                    <a:pt x="15" y="123"/>
                  </a:moveTo>
                  <a:cubicBezTo>
                    <a:pt x="15" y="124"/>
                    <a:pt x="15" y="123"/>
                    <a:pt x="15" y="124"/>
                  </a:cubicBezTo>
                  <a:cubicBezTo>
                    <a:pt x="15" y="124"/>
                    <a:pt x="15" y="124"/>
                    <a:pt x="14" y="124"/>
                  </a:cubicBezTo>
                  <a:cubicBezTo>
                    <a:pt x="14" y="124"/>
                    <a:pt x="15" y="124"/>
                    <a:pt x="14" y="124"/>
                  </a:cubicBezTo>
                  <a:cubicBezTo>
                    <a:pt x="14" y="124"/>
                    <a:pt x="14" y="124"/>
                    <a:pt x="14" y="123"/>
                  </a:cubicBezTo>
                  <a:cubicBezTo>
                    <a:pt x="14" y="124"/>
                    <a:pt x="14" y="124"/>
                    <a:pt x="15" y="124"/>
                  </a:cubicBezTo>
                  <a:cubicBezTo>
                    <a:pt x="15" y="124"/>
                    <a:pt x="14" y="124"/>
                    <a:pt x="15" y="124"/>
                  </a:cubicBezTo>
                  <a:cubicBezTo>
                    <a:pt x="15" y="124"/>
                    <a:pt x="15" y="124"/>
                    <a:pt x="15" y="125"/>
                  </a:cubicBezTo>
                  <a:cubicBezTo>
                    <a:pt x="15" y="125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3"/>
                  </a:cubicBezTo>
                  <a:close/>
                  <a:moveTo>
                    <a:pt x="15" y="121"/>
                  </a:moveTo>
                  <a:cubicBezTo>
                    <a:pt x="15" y="122"/>
                    <a:pt x="15" y="122"/>
                    <a:pt x="14" y="122"/>
                  </a:cubicBezTo>
                  <a:cubicBezTo>
                    <a:pt x="14" y="122"/>
                    <a:pt x="14" y="123"/>
                    <a:pt x="15" y="123"/>
                  </a:cubicBezTo>
                  <a:cubicBezTo>
                    <a:pt x="14" y="122"/>
                    <a:pt x="14" y="122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2"/>
                    <a:pt x="15" y="121"/>
                    <a:pt x="15" y="121"/>
                  </a:cubicBezTo>
                  <a:close/>
                  <a:moveTo>
                    <a:pt x="15" y="118"/>
                  </a:moveTo>
                  <a:cubicBezTo>
                    <a:pt x="15" y="118"/>
                    <a:pt x="15" y="118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8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6"/>
                  </a:cubicBezTo>
                  <a:cubicBezTo>
                    <a:pt x="15" y="116"/>
                    <a:pt x="15" y="117"/>
                    <a:pt x="15" y="117"/>
                  </a:cubicBezTo>
                  <a:cubicBezTo>
                    <a:pt x="15" y="117"/>
                    <a:pt x="14" y="118"/>
                    <a:pt x="15" y="118"/>
                  </a:cubicBezTo>
                  <a:close/>
                  <a:moveTo>
                    <a:pt x="15" y="119"/>
                  </a:moveTo>
                  <a:cubicBezTo>
                    <a:pt x="15" y="119"/>
                    <a:pt x="15" y="118"/>
                    <a:pt x="15" y="118"/>
                  </a:cubicBezTo>
                  <a:cubicBezTo>
                    <a:pt x="15" y="118"/>
                    <a:pt x="15" y="119"/>
                    <a:pt x="15" y="119"/>
                  </a:cubicBezTo>
                  <a:close/>
                  <a:moveTo>
                    <a:pt x="15" y="119"/>
                  </a:move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19"/>
                    <a:pt x="15" y="119"/>
                  </a:cubicBezTo>
                  <a:close/>
                  <a:moveTo>
                    <a:pt x="15" y="123"/>
                  </a:move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15" y="123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2"/>
                    <a:pt x="15" y="123"/>
                    <a:pt x="15" y="123"/>
                  </a:cubicBezTo>
                  <a:cubicBezTo>
                    <a:pt x="15" y="123"/>
                    <a:pt x="15" y="122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15" y="123"/>
                    <a:pt x="15" y="123"/>
                  </a:cubicBezTo>
                  <a:close/>
                  <a:moveTo>
                    <a:pt x="15" y="121"/>
                  </a:moveTo>
                  <a:cubicBezTo>
                    <a:pt x="15" y="121"/>
                    <a:pt x="15" y="121"/>
                    <a:pt x="15" y="121"/>
                  </a:cubicBezTo>
                  <a:cubicBezTo>
                    <a:pt x="15" y="121"/>
                    <a:pt x="15" y="122"/>
                    <a:pt x="15" y="122"/>
                  </a:cubicBezTo>
                  <a:cubicBezTo>
                    <a:pt x="15" y="121"/>
                    <a:pt x="15" y="121"/>
                    <a:pt x="15" y="121"/>
                  </a:cubicBezTo>
                  <a:close/>
                  <a:moveTo>
                    <a:pt x="15" y="122"/>
                  </a:moveTo>
                  <a:cubicBezTo>
                    <a:pt x="15" y="122"/>
                    <a:pt x="15" y="122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lose/>
                  <a:moveTo>
                    <a:pt x="15" y="120"/>
                  </a:moveTo>
                  <a:cubicBezTo>
                    <a:pt x="15" y="120"/>
                    <a:pt x="16" y="120"/>
                    <a:pt x="16" y="120"/>
                  </a:cubicBezTo>
                  <a:cubicBezTo>
                    <a:pt x="16" y="120"/>
                    <a:pt x="16" y="119"/>
                    <a:pt x="16" y="119"/>
                  </a:cubicBezTo>
                  <a:cubicBezTo>
                    <a:pt x="15" y="119"/>
                    <a:pt x="16" y="120"/>
                    <a:pt x="15" y="120"/>
                  </a:cubicBezTo>
                  <a:cubicBezTo>
                    <a:pt x="15" y="119"/>
                    <a:pt x="16" y="118"/>
                    <a:pt x="15" y="118"/>
                  </a:cubicBezTo>
                  <a:cubicBezTo>
                    <a:pt x="15" y="119"/>
                    <a:pt x="15" y="120"/>
                    <a:pt x="15" y="120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21"/>
                    <a:pt x="15" y="121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21"/>
                    <a:pt x="15" y="121"/>
                  </a:cubicBezTo>
                  <a:cubicBezTo>
                    <a:pt x="15" y="121"/>
                    <a:pt x="15" y="121"/>
                    <a:pt x="15" y="120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15" y="121"/>
                    <a:pt x="15" y="120"/>
                    <a:pt x="15" y="120"/>
                  </a:cubicBezTo>
                  <a:cubicBezTo>
                    <a:pt x="15" y="120"/>
                    <a:pt x="15" y="120"/>
                    <a:pt x="15" y="120"/>
                  </a:cubicBezTo>
                  <a:close/>
                  <a:moveTo>
                    <a:pt x="15" y="118"/>
                  </a:moveTo>
                  <a:cubicBezTo>
                    <a:pt x="15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5" y="118"/>
                  </a:cubicBezTo>
                  <a:cubicBezTo>
                    <a:pt x="15" y="118"/>
                    <a:pt x="16" y="118"/>
                    <a:pt x="15" y="117"/>
                  </a:cubicBezTo>
                  <a:cubicBezTo>
                    <a:pt x="15" y="117"/>
                    <a:pt x="15" y="117"/>
                    <a:pt x="15" y="116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8"/>
                    <a:pt x="15" y="118"/>
                    <a:pt x="15" y="118"/>
                  </a:cubicBezTo>
                  <a:close/>
                  <a:moveTo>
                    <a:pt x="15" y="115"/>
                  </a:moveTo>
                  <a:cubicBezTo>
                    <a:pt x="15" y="115"/>
                    <a:pt x="15" y="116"/>
                    <a:pt x="15" y="116"/>
                  </a:cubicBezTo>
                  <a:cubicBezTo>
                    <a:pt x="15" y="115"/>
                    <a:pt x="15" y="115"/>
                    <a:pt x="15" y="115"/>
                  </a:cubicBezTo>
                  <a:close/>
                  <a:moveTo>
                    <a:pt x="15" y="114"/>
                  </a:moveTo>
                  <a:cubicBezTo>
                    <a:pt x="15" y="113"/>
                    <a:pt x="15" y="114"/>
                    <a:pt x="15" y="114"/>
                  </a:cubicBezTo>
                  <a:cubicBezTo>
                    <a:pt x="15" y="114"/>
                    <a:pt x="15" y="113"/>
                    <a:pt x="15" y="113"/>
                  </a:cubicBezTo>
                  <a:cubicBezTo>
                    <a:pt x="15" y="113"/>
                    <a:pt x="15" y="113"/>
                    <a:pt x="15" y="114"/>
                  </a:cubicBezTo>
                  <a:close/>
                  <a:moveTo>
                    <a:pt x="15" y="112"/>
                  </a:move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lose/>
                  <a:moveTo>
                    <a:pt x="16" y="121"/>
                  </a:moveTo>
                  <a:cubicBezTo>
                    <a:pt x="16" y="121"/>
                    <a:pt x="16" y="120"/>
                    <a:pt x="16" y="120"/>
                  </a:cubicBezTo>
                  <a:cubicBezTo>
                    <a:pt x="16" y="120"/>
                    <a:pt x="16" y="121"/>
                    <a:pt x="15" y="121"/>
                  </a:cubicBezTo>
                  <a:cubicBezTo>
                    <a:pt x="16" y="121"/>
                    <a:pt x="15" y="122"/>
                    <a:pt x="16" y="122"/>
                  </a:cubicBezTo>
                  <a:cubicBezTo>
                    <a:pt x="16" y="122"/>
                    <a:pt x="16" y="121"/>
                    <a:pt x="16" y="121"/>
                  </a:cubicBezTo>
                  <a:close/>
                  <a:moveTo>
                    <a:pt x="16" y="118"/>
                  </a:move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0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lose/>
                  <a:moveTo>
                    <a:pt x="16" y="125"/>
                  </a:moveTo>
                  <a:cubicBezTo>
                    <a:pt x="16" y="125"/>
                    <a:pt x="16" y="125"/>
                    <a:pt x="16" y="126"/>
                  </a:cubicBezTo>
                  <a:cubicBezTo>
                    <a:pt x="16" y="126"/>
                    <a:pt x="16" y="125"/>
                    <a:pt x="17" y="125"/>
                  </a:cubicBezTo>
                  <a:cubicBezTo>
                    <a:pt x="16" y="125"/>
                    <a:pt x="16" y="125"/>
                    <a:pt x="16" y="125"/>
                  </a:cubicBezTo>
                  <a:close/>
                  <a:moveTo>
                    <a:pt x="17" y="125"/>
                  </a:moveTo>
                  <a:cubicBezTo>
                    <a:pt x="17" y="124"/>
                    <a:pt x="17" y="125"/>
                    <a:pt x="16" y="125"/>
                  </a:cubicBezTo>
                  <a:cubicBezTo>
                    <a:pt x="16" y="125"/>
                    <a:pt x="16" y="125"/>
                    <a:pt x="16" y="125"/>
                  </a:cubicBezTo>
                  <a:cubicBezTo>
                    <a:pt x="17" y="125"/>
                    <a:pt x="17" y="125"/>
                    <a:pt x="17" y="125"/>
                  </a:cubicBezTo>
                  <a:close/>
                  <a:moveTo>
                    <a:pt x="16" y="123"/>
                  </a:moveTo>
                  <a:cubicBezTo>
                    <a:pt x="16" y="123"/>
                    <a:pt x="16" y="123"/>
                    <a:pt x="16" y="123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6" y="123"/>
                    <a:pt x="16" y="123"/>
                    <a:pt x="16" y="123"/>
                  </a:cubicBezTo>
                  <a:close/>
                  <a:moveTo>
                    <a:pt x="16" y="123"/>
                  </a:moveTo>
                  <a:cubicBezTo>
                    <a:pt x="16" y="123"/>
                    <a:pt x="16" y="124"/>
                    <a:pt x="16" y="124"/>
                  </a:cubicBezTo>
                  <a:cubicBezTo>
                    <a:pt x="16" y="124"/>
                    <a:pt x="16" y="123"/>
                    <a:pt x="16" y="123"/>
                  </a:cubicBezTo>
                  <a:close/>
                  <a:moveTo>
                    <a:pt x="16" y="128"/>
                  </a:moveTo>
                  <a:cubicBezTo>
                    <a:pt x="16" y="128"/>
                    <a:pt x="16" y="128"/>
                    <a:pt x="16" y="128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7"/>
                    <a:pt x="16" y="128"/>
                    <a:pt x="16" y="128"/>
                  </a:cubicBezTo>
                  <a:close/>
                  <a:moveTo>
                    <a:pt x="16" y="126"/>
                  </a:moveTo>
                  <a:cubicBezTo>
                    <a:pt x="16" y="126"/>
                    <a:pt x="16" y="125"/>
                    <a:pt x="16" y="125"/>
                  </a:cubicBezTo>
                  <a:cubicBezTo>
                    <a:pt x="16" y="125"/>
                    <a:pt x="16" y="125"/>
                    <a:pt x="16" y="126"/>
                  </a:cubicBezTo>
                  <a:close/>
                  <a:moveTo>
                    <a:pt x="16" y="127"/>
                  </a:moveTo>
                  <a:cubicBezTo>
                    <a:pt x="16" y="126"/>
                    <a:pt x="16" y="126"/>
                    <a:pt x="16" y="126"/>
                  </a:cubicBezTo>
                  <a:cubicBezTo>
                    <a:pt x="16" y="126"/>
                    <a:pt x="16" y="127"/>
                    <a:pt x="16" y="127"/>
                  </a:cubicBezTo>
                  <a:close/>
                  <a:moveTo>
                    <a:pt x="16" y="124"/>
                  </a:moveTo>
                  <a:cubicBezTo>
                    <a:pt x="16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3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lose/>
                  <a:moveTo>
                    <a:pt x="16" y="128"/>
                  </a:moveTo>
                  <a:cubicBezTo>
                    <a:pt x="16" y="128"/>
                    <a:pt x="16" y="128"/>
                    <a:pt x="16" y="127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6" y="128"/>
                    <a:pt x="16" y="128"/>
                    <a:pt x="16" y="128"/>
                  </a:cubicBezTo>
                  <a:close/>
                  <a:moveTo>
                    <a:pt x="16" y="130"/>
                  </a:moveTo>
                  <a:cubicBezTo>
                    <a:pt x="16" y="129"/>
                    <a:pt x="16" y="129"/>
                    <a:pt x="16" y="128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30"/>
                    <a:pt x="16" y="130"/>
                  </a:cubicBezTo>
                  <a:close/>
                  <a:moveTo>
                    <a:pt x="17" y="131"/>
                  </a:moveTo>
                  <a:cubicBezTo>
                    <a:pt x="16" y="131"/>
                    <a:pt x="16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lose/>
                  <a:moveTo>
                    <a:pt x="16" y="126"/>
                  </a:moveTo>
                  <a:cubicBezTo>
                    <a:pt x="16" y="126"/>
                    <a:pt x="16" y="126"/>
                    <a:pt x="16" y="126"/>
                  </a:cubicBezTo>
                  <a:cubicBezTo>
                    <a:pt x="16" y="126"/>
                    <a:pt x="16" y="126"/>
                    <a:pt x="16" y="126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7"/>
                    <a:pt x="16" y="128"/>
                    <a:pt x="16" y="128"/>
                  </a:cubicBezTo>
                  <a:cubicBezTo>
                    <a:pt x="16" y="127"/>
                    <a:pt x="16" y="126"/>
                    <a:pt x="16" y="126"/>
                  </a:cubicBezTo>
                  <a:close/>
                  <a:moveTo>
                    <a:pt x="17" y="127"/>
                  </a:moveTo>
                  <a:cubicBezTo>
                    <a:pt x="17" y="127"/>
                    <a:pt x="17" y="127"/>
                    <a:pt x="17" y="127"/>
                  </a:cubicBezTo>
                  <a:cubicBezTo>
                    <a:pt x="17" y="128"/>
                    <a:pt x="17" y="128"/>
                    <a:pt x="17" y="128"/>
                  </a:cubicBezTo>
                  <a:cubicBezTo>
                    <a:pt x="17" y="128"/>
                    <a:pt x="17" y="128"/>
                    <a:pt x="17" y="127"/>
                  </a:cubicBezTo>
                  <a:close/>
                  <a:moveTo>
                    <a:pt x="17" y="127"/>
                  </a:moveTo>
                  <a:cubicBezTo>
                    <a:pt x="17" y="128"/>
                    <a:pt x="17" y="128"/>
                    <a:pt x="17" y="129"/>
                  </a:cubicBezTo>
                  <a:cubicBezTo>
                    <a:pt x="17" y="128"/>
                    <a:pt x="17" y="128"/>
                    <a:pt x="17" y="127"/>
                  </a:cubicBezTo>
                  <a:close/>
                  <a:moveTo>
                    <a:pt x="17" y="128"/>
                  </a:moveTo>
                  <a:cubicBezTo>
                    <a:pt x="17" y="128"/>
                    <a:pt x="17" y="129"/>
                    <a:pt x="18" y="129"/>
                  </a:cubicBezTo>
                  <a:cubicBezTo>
                    <a:pt x="17" y="129"/>
                    <a:pt x="18" y="128"/>
                    <a:pt x="17" y="128"/>
                  </a:cubicBezTo>
                  <a:close/>
                  <a:moveTo>
                    <a:pt x="18" y="131"/>
                  </a:moveTo>
                  <a:cubicBezTo>
                    <a:pt x="18" y="131"/>
                    <a:pt x="18" y="131"/>
                    <a:pt x="18" y="131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2"/>
                    <a:pt x="18" y="132"/>
                    <a:pt x="18" y="131"/>
                  </a:cubicBezTo>
                  <a:close/>
                  <a:moveTo>
                    <a:pt x="18" y="131"/>
                  </a:moveTo>
                  <a:cubicBezTo>
                    <a:pt x="18" y="131"/>
                    <a:pt x="18" y="130"/>
                    <a:pt x="18" y="130"/>
                  </a:cubicBezTo>
                  <a:cubicBezTo>
                    <a:pt x="18" y="130"/>
                    <a:pt x="18" y="131"/>
                    <a:pt x="18" y="131"/>
                  </a:cubicBezTo>
                  <a:close/>
                  <a:moveTo>
                    <a:pt x="18" y="129"/>
                  </a:moveTo>
                  <a:cubicBezTo>
                    <a:pt x="17" y="130"/>
                    <a:pt x="17" y="130"/>
                    <a:pt x="17" y="130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29"/>
                  </a:cubicBezTo>
                  <a:close/>
                  <a:moveTo>
                    <a:pt x="17" y="126"/>
                  </a:moveTo>
                  <a:cubicBezTo>
                    <a:pt x="17" y="127"/>
                    <a:pt x="17" y="127"/>
                    <a:pt x="17" y="127"/>
                  </a:cubicBezTo>
                  <a:cubicBezTo>
                    <a:pt x="18" y="127"/>
                    <a:pt x="17" y="127"/>
                    <a:pt x="18" y="127"/>
                  </a:cubicBezTo>
                  <a:cubicBezTo>
                    <a:pt x="17" y="127"/>
                    <a:pt x="17" y="127"/>
                    <a:pt x="17" y="126"/>
                  </a:cubicBezTo>
                  <a:close/>
                  <a:moveTo>
                    <a:pt x="17" y="125"/>
                  </a:moveTo>
                  <a:cubicBezTo>
                    <a:pt x="17" y="125"/>
                    <a:pt x="17" y="125"/>
                    <a:pt x="17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25"/>
                    <a:pt x="17" y="125"/>
                    <a:pt x="17" y="126"/>
                  </a:cubicBezTo>
                  <a:cubicBezTo>
                    <a:pt x="17" y="126"/>
                    <a:pt x="16" y="125"/>
                    <a:pt x="17" y="126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26"/>
                    <a:pt x="17" y="127"/>
                    <a:pt x="17" y="127"/>
                  </a:cubicBezTo>
                  <a:cubicBezTo>
                    <a:pt x="17" y="126"/>
                    <a:pt x="17" y="127"/>
                    <a:pt x="17" y="127"/>
                  </a:cubicBezTo>
                  <a:cubicBezTo>
                    <a:pt x="17" y="127"/>
                    <a:pt x="17" y="127"/>
                    <a:pt x="17" y="127"/>
                  </a:cubicBezTo>
                  <a:cubicBezTo>
                    <a:pt x="17" y="127"/>
                    <a:pt x="17" y="127"/>
                    <a:pt x="17" y="128"/>
                  </a:cubicBezTo>
                  <a:cubicBezTo>
                    <a:pt x="17" y="127"/>
                    <a:pt x="17" y="127"/>
                    <a:pt x="17" y="126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25"/>
                    <a:pt x="17" y="125"/>
                    <a:pt x="17" y="12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7" y="125"/>
                    <a:pt x="17" y="124"/>
                    <a:pt x="17" y="124"/>
                  </a:cubicBezTo>
                  <a:cubicBezTo>
                    <a:pt x="17" y="125"/>
                    <a:pt x="17" y="125"/>
                    <a:pt x="17" y="125"/>
                  </a:cubicBezTo>
                  <a:close/>
                  <a:moveTo>
                    <a:pt x="17" y="123"/>
                  </a:moveTo>
                  <a:cubicBezTo>
                    <a:pt x="17" y="124"/>
                    <a:pt x="17" y="124"/>
                    <a:pt x="17" y="12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5"/>
                  </a:cubicBezTo>
                  <a:cubicBezTo>
                    <a:pt x="16" y="124"/>
                    <a:pt x="17" y="124"/>
                    <a:pt x="17" y="124"/>
                  </a:cubicBezTo>
                  <a:cubicBezTo>
                    <a:pt x="17" y="124"/>
                    <a:pt x="17" y="125"/>
                    <a:pt x="17" y="125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7" y="124"/>
                    <a:pt x="17" y="124"/>
                    <a:pt x="17" y="123"/>
                  </a:cubicBezTo>
                  <a:close/>
                  <a:moveTo>
                    <a:pt x="16" y="123"/>
                  </a:moveTo>
                  <a:cubicBezTo>
                    <a:pt x="16" y="123"/>
                    <a:pt x="17" y="122"/>
                    <a:pt x="16" y="122"/>
                  </a:cubicBezTo>
                  <a:cubicBezTo>
                    <a:pt x="16" y="123"/>
                    <a:pt x="16" y="123"/>
                    <a:pt x="16" y="123"/>
                  </a:cubicBezTo>
                  <a:close/>
                  <a:moveTo>
                    <a:pt x="17" y="122"/>
                  </a:moveTo>
                  <a:cubicBezTo>
                    <a:pt x="17" y="123"/>
                    <a:pt x="17" y="122"/>
                    <a:pt x="17" y="122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7" y="124"/>
                    <a:pt x="17" y="123"/>
                    <a:pt x="17" y="123"/>
                  </a:cubicBezTo>
                  <a:cubicBezTo>
                    <a:pt x="17" y="123"/>
                    <a:pt x="17" y="123"/>
                    <a:pt x="17" y="122"/>
                  </a:cubicBezTo>
                  <a:close/>
                  <a:moveTo>
                    <a:pt x="17" y="119"/>
                  </a:moveTo>
                  <a:cubicBezTo>
                    <a:pt x="17" y="119"/>
                    <a:pt x="17" y="119"/>
                    <a:pt x="17" y="119"/>
                  </a:cubicBezTo>
                  <a:cubicBezTo>
                    <a:pt x="17" y="119"/>
                    <a:pt x="17" y="119"/>
                    <a:pt x="17" y="119"/>
                  </a:cubicBezTo>
                  <a:close/>
                  <a:moveTo>
                    <a:pt x="17" y="118"/>
                  </a:move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lose/>
                  <a:moveTo>
                    <a:pt x="17" y="117"/>
                  </a:move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8"/>
                    <a:pt x="17" y="118"/>
                  </a:cubicBezTo>
                  <a:cubicBezTo>
                    <a:pt x="17" y="118"/>
                    <a:pt x="17" y="119"/>
                    <a:pt x="17" y="119"/>
                  </a:cubicBezTo>
                  <a:cubicBezTo>
                    <a:pt x="17" y="119"/>
                    <a:pt x="17" y="119"/>
                    <a:pt x="17" y="119"/>
                  </a:cubicBezTo>
                  <a:cubicBezTo>
                    <a:pt x="17" y="119"/>
                    <a:pt x="17" y="119"/>
                    <a:pt x="17" y="119"/>
                  </a:cubicBezTo>
                  <a:cubicBezTo>
                    <a:pt x="17" y="119"/>
                    <a:pt x="18" y="119"/>
                    <a:pt x="18" y="119"/>
                  </a:cubicBezTo>
                  <a:cubicBezTo>
                    <a:pt x="18" y="119"/>
                    <a:pt x="18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7"/>
                    <a:pt x="17" y="117"/>
                  </a:cubicBezTo>
                  <a:cubicBezTo>
                    <a:pt x="17" y="117"/>
                    <a:pt x="17" y="118"/>
                    <a:pt x="17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7" y="117"/>
                    <a:pt x="17" y="117"/>
                    <a:pt x="17" y="117"/>
                  </a:cubicBezTo>
                  <a:close/>
                  <a:moveTo>
                    <a:pt x="17" y="117"/>
                  </a:moveTo>
                  <a:cubicBezTo>
                    <a:pt x="17" y="117"/>
                    <a:pt x="17" y="118"/>
                    <a:pt x="17" y="118"/>
                  </a:cubicBezTo>
                  <a:cubicBezTo>
                    <a:pt x="17" y="117"/>
                    <a:pt x="17" y="117"/>
                    <a:pt x="17" y="117"/>
                  </a:cubicBezTo>
                  <a:close/>
                  <a:moveTo>
                    <a:pt x="17" y="117"/>
                  </a:move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6"/>
                    <a:pt x="17" y="116"/>
                  </a:cubicBezTo>
                  <a:cubicBezTo>
                    <a:pt x="17" y="117"/>
                    <a:pt x="16" y="117"/>
                    <a:pt x="17" y="117"/>
                  </a:cubicBezTo>
                  <a:close/>
                  <a:moveTo>
                    <a:pt x="16" y="117"/>
                  </a:move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6"/>
                    <a:pt x="16" y="115"/>
                    <a:pt x="16" y="115"/>
                  </a:cubicBezTo>
                  <a:cubicBezTo>
                    <a:pt x="16" y="115"/>
                    <a:pt x="16" y="115"/>
                    <a:pt x="16" y="115"/>
                  </a:cubicBezTo>
                  <a:cubicBezTo>
                    <a:pt x="16" y="115"/>
                    <a:pt x="16" y="115"/>
                    <a:pt x="16" y="115"/>
                  </a:cubicBezTo>
                  <a:cubicBezTo>
                    <a:pt x="16" y="115"/>
                    <a:pt x="16" y="115"/>
                    <a:pt x="16" y="116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6"/>
                    <a:pt x="16" y="116"/>
                    <a:pt x="15" y="116"/>
                  </a:cubicBezTo>
                  <a:cubicBezTo>
                    <a:pt x="16" y="116"/>
                    <a:pt x="15" y="116"/>
                    <a:pt x="15" y="116"/>
                  </a:cubicBezTo>
                  <a:cubicBezTo>
                    <a:pt x="16" y="116"/>
                    <a:pt x="15" y="117"/>
                    <a:pt x="15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8"/>
                    <a:pt x="16" y="118"/>
                  </a:cubicBezTo>
                  <a:cubicBezTo>
                    <a:pt x="16" y="118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8"/>
                    <a:pt x="16" y="118"/>
                  </a:cubicBezTo>
                  <a:cubicBezTo>
                    <a:pt x="16" y="117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7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7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20"/>
                    <a:pt x="16" y="120"/>
                  </a:cubicBezTo>
                  <a:cubicBezTo>
                    <a:pt x="17" y="120"/>
                    <a:pt x="16" y="119"/>
                    <a:pt x="17" y="118"/>
                  </a:cubicBezTo>
                  <a:cubicBezTo>
                    <a:pt x="17" y="118"/>
                    <a:pt x="16" y="117"/>
                    <a:pt x="16" y="117"/>
                  </a:cubicBezTo>
                  <a:cubicBezTo>
                    <a:pt x="16" y="117"/>
                    <a:pt x="16" y="116"/>
                    <a:pt x="16" y="116"/>
                  </a:cubicBezTo>
                  <a:cubicBezTo>
                    <a:pt x="16" y="116"/>
                    <a:pt x="17" y="116"/>
                    <a:pt x="16" y="116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6"/>
                    <a:pt x="16" y="115"/>
                    <a:pt x="16" y="115"/>
                  </a:cubicBezTo>
                  <a:cubicBezTo>
                    <a:pt x="16" y="115"/>
                    <a:pt x="16" y="115"/>
                    <a:pt x="17" y="115"/>
                  </a:cubicBezTo>
                  <a:cubicBezTo>
                    <a:pt x="16" y="115"/>
                    <a:pt x="17" y="114"/>
                    <a:pt x="16" y="114"/>
                  </a:cubicBezTo>
                  <a:cubicBezTo>
                    <a:pt x="16" y="115"/>
                    <a:pt x="16" y="116"/>
                    <a:pt x="16" y="117"/>
                  </a:cubicBezTo>
                  <a:close/>
                  <a:moveTo>
                    <a:pt x="15" y="110"/>
                  </a:moveTo>
                  <a:cubicBezTo>
                    <a:pt x="15" y="110"/>
                    <a:pt x="15" y="110"/>
                    <a:pt x="15" y="110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0"/>
                  </a:cubicBezTo>
                  <a:close/>
                  <a:moveTo>
                    <a:pt x="15" y="113"/>
                  </a:moveTo>
                  <a:cubicBezTo>
                    <a:pt x="15" y="113"/>
                    <a:pt x="15" y="114"/>
                    <a:pt x="16" y="114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5" y="114"/>
                    <a:pt x="15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6" y="113"/>
                    <a:pt x="15" y="113"/>
                  </a:cubicBezTo>
                  <a:cubicBezTo>
                    <a:pt x="15" y="113"/>
                    <a:pt x="16" y="113"/>
                    <a:pt x="15" y="113"/>
                  </a:cubicBezTo>
                  <a:close/>
                  <a:moveTo>
                    <a:pt x="16" y="114"/>
                  </a:moveTo>
                  <a:cubicBezTo>
                    <a:pt x="16" y="114"/>
                    <a:pt x="16" y="113"/>
                    <a:pt x="16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6" y="114"/>
                    <a:pt x="16" y="114"/>
                  </a:cubicBezTo>
                  <a:close/>
                  <a:moveTo>
                    <a:pt x="16" y="112"/>
                  </a:moveTo>
                  <a:cubicBezTo>
                    <a:pt x="16" y="111"/>
                    <a:pt x="16" y="110"/>
                    <a:pt x="16" y="110"/>
                  </a:cubicBezTo>
                  <a:cubicBezTo>
                    <a:pt x="16" y="110"/>
                    <a:pt x="16" y="110"/>
                    <a:pt x="15" y="110"/>
                  </a:cubicBezTo>
                  <a:cubicBezTo>
                    <a:pt x="15" y="110"/>
                    <a:pt x="16" y="110"/>
                    <a:pt x="16" y="110"/>
                  </a:cubicBezTo>
                  <a:cubicBezTo>
                    <a:pt x="15" y="110"/>
                    <a:pt x="16" y="110"/>
                    <a:pt x="16" y="111"/>
                  </a:cubicBezTo>
                  <a:cubicBezTo>
                    <a:pt x="16" y="111"/>
                    <a:pt x="15" y="111"/>
                    <a:pt x="15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5" y="111"/>
                    <a:pt x="16" y="112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6" y="112"/>
                    <a:pt x="16" y="112"/>
                    <a:pt x="16" y="113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6" y="112"/>
                    <a:pt x="16" y="112"/>
                    <a:pt x="16" y="112"/>
                  </a:cubicBezTo>
                  <a:close/>
                  <a:moveTo>
                    <a:pt x="16" y="110"/>
                  </a:moveTo>
                  <a:cubicBezTo>
                    <a:pt x="16" y="110"/>
                    <a:pt x="16" y="109"/>
                    <a:pt x="16" y="109"/>
                  </a:cubicBezTo>
                  <a:cubicBezTo>
                    <a:pt x="16" y="109"/>
                    <a:pt x="16" y="109"/>
                    <a:pt x="16" y="110"/>
                  </a:cubicBezTo>
                  <a:close/>
                  <a:moveTo>
                    <a:pt x="16" y="104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lose/>
                  <a:moveTo>
                    <a:pt x="15" y="104"/>
                  </a:moveTo>
                  <a:cubicBezTo>
                    <a:pt x="15" y="104"/>
                    <a:pt x="15" y="103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5" y="103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4"/>
                  </a:cubicBezTo>
                  <a:close/>
                  <a:moveTo>
                    <a:pt x="15" y="100"/>
                  </a:move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101"/>
                    <a:pt x="15" y="101"/>
                  </a:cubicBezTo>
                  <a:cubicBezTo>
                    <a:pt x="15" y="100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0"/>
                  </a:cubicBezTo>
                  <a:close/>
                  <a:moveTo>
                    <a:pt x="15" y="103"/>
                  </a:move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3"/>
                  </a:cubicBezTo>
                  <a:close/>
                  <a:moveTo>
                    <a:pt x="15" y="100"/>
                  </a:move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99"/>
                    <a:pt x="15" y="99"/>
                  </a:cubicBezTo>
                  <a:cubicBezTo>
                    <a:pt x="15" y="99"/>
                    <a:pt x="15" y="100"/>
                    <a:pt x="15" y="100"/>
                  </a:cubicBezTo>
                  <a:close/>
                  <a:moveTo>
                    <a:pt x="15" y="99"/>
                  </a:move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5" y="98"/>
                    <a:pt x="1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5" y="98"/>
                    <a:pt x="15" y="98"/>
                    <a:pt x="15" y="99"/>
                  </a:cubicBezTo>
                  <a:cubicBezTo>
                    <a:pt x="15" y="99"/>
                    <a:pt x="15" y="99"/>
                    <a:pt x="15" y="99"/>
                  </a:cubicBezTo>
                  <a:close/>
                  <a:moveTo>
                    <a:pt x="15" y="101"/>
                  </a:moveTo>
                  <a:cubicBezTo>
                    <a:pt x="15" y="101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1"/>
                  </a:cubicBezTo>
                  <a:close/>
                  <a:moveTo>
                    <a:pt x="15" y="105"/>
                  </a:move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lose/>
                  <a:moveTo>
                    <a:pt x="15" y="110"/>
                  </a:moveTo>
                  <a:cubicBezTo>
                    <a:pt x="15" y="110"/>
                    <a:pt x="15" y="110"/>
                    <a:pt x="15" y="110"/>
                  </a:cubicBezTo>
                  <a:cubicBezTo>
                    <a:pt x="15" y="111"/>
                    <a:pt x="15" y="110"/>
                    <a:pt x="15" y="110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09"/>
                    <a:pt x="16" y="109"/>
                    <a:pt x="15" y="108"/>
                  </a:cubicBezTo>
                  <a:cubicBezTo>
                    <a:pt x="15" y="108"/>
                    <a:pt x="15" y="109"/>
                    <a:pt x="15" y="108"/>
                  </a:cubicBezTo>
                  <a:cubicBezTo>
                    <a:pt x="15" y="108"/>
                    <a:pt x="15" y="108"/>
                    <a:pt x="15" y="107"/>
                  </a:cubicBezTo>
                  <a:cubicBezTo>
                    <a:pt x="15" y="108"/>
                    <a:pt x="15" y="107"/>
                    <a:pt x="15" y="108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08"/>
                    <a:pt x="15" y="107"/>
                    <a:pt x="15" y="107"/>
                  </a:cubicBezTo>
                  <a:cubicBezTo>
                    <a:pt x="15" y="107"/>
                    <a:pt x="15" y="107"/>
                    <a:pt x="16" y="107"/>
                  </a:cubicBezTo>
                  <a:cubicBezTo>
                    <a:pt x="16" y="108"/>
                    <a:pt x="15" y="108"/>
                    <a:pt x="15" y="108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5" y="107"/>
                    <a:pt x="16" y="107"/>
                    <a:pt x="16" y="107"/>
                  </a:cubicBezTo>
                  <a:cubicBezTo>
                    <a:pt x="15" y="107"/>
                    <a:pt x="16" y="106"/>
                    <a:pt x="15" y="106"/>
                  </a:cubicBezTo>
                  <a:cubicBezTo>
                    <a:pt x="15" y="106"/>
                    <a:pt x="16" y="106"/>
                    <a:pt x="16" y="106"/>
                  </a:cubicBezTo>
                  <a:cubicBezTo>
                    <a:pt x="15" y="106"/>
                    <a:pt x="15" y="107"/>
                    <a:pt x="15" y="107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5" y="106"/>
                    <a:pt x="15" y="106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6"/>
                    <a:pt x="15" y="107"/>
                    <a:pt x="15" y="107"/>
                  </a:cubicBezTo>
                  <a:cubicBezTo>
                    <a:pt x="15" y="107"/>
                    <a:pt x="15" y="109"/>
                    <a:pt x="15" y="110"/>
                  </a:cubicBezTo>
                  <a:close/>
                  <a:moveTo>
                    <a:pt x="15" y="111"/>
                  </a:moveTo>
                  <a:cubicBezTo>
                    <a:pt x="15" y="111"/>
                    <a:pt x="15" y="112"/>
                    <a:pt x="15" y="111"/>
                  </a:cubicBezTo>
                  <a:cubicBezTo>
                    <a:pt x="15" y="111"/>
                    <a:pt x="15" y="111"/>
                    <a:pt x="15" y="110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1"/>
                  </a:cubicBezTo>
                  <a:close/>
                  <a:moveTo>
                    <a:pt x="15" y="113"/>
                  </a:moveTo>
                  <a:cubicBezTo>
                    <a:pt x="15" y="112"/>
                    <a:pt x="15" y="113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5" y="113"/>
                    <a:pt x="15" y="113"/>
                  </a:cubicBezTo>
                  <a:close/>
                  <a:moveTo>
                    <a:pt x="15" y="116"/>
                  </a:moveTo>
                  <a:cubicBezTo>
                    <a:pt x="15" y="116"/>
                    <a:pt x="15" y="116"/>
                    <a:pt x="15" y="116"/>
                  </a:cubicBezTo>
                  <a:cubicBezTo>
                    <a:pt x="15" y="116"/>
                    <a:pt x="15" y="116"/>
                    <a:pt x="15" y="116"/>
                  </a:cubicBezTo>
                  <a:close/>
                  <a:moveTo>
                    <a:pt x="15" y="115"/>
                  </a:move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5" y="115"/>
                    <a:pt x="14" y="115"/>
                  </a:cubicBezTo>
                  <a:cubicBezTo>
                    <a:pt x="14" y="115"/>
                    <a:pt x="14" y="115"/>
                    <a:pt x="14" y="116"/>
                  </a:cubicBezTo>
                  <a:cubicBezTo>
                    <a:pt x="14" y="116"/>
                    <a:pt x="15" y="117"/>
                    <a:pt x="15" y="116"/>
                  </a:cubicBezTo>
                  <a:cubicBezTo>
                    <a:pt x="15" y="116"/>
                    <a:pt x="15" y="116"/>
                    <a:pt x="15" y="116"/>
                  </a:cubicBezTo>
                  <a:cubicBezTo>
                    <a:pt x="15" y="116"/>
                    <a:pt x="15" y="116"/>
                    <a:pt x="15" y="115"/>
                  </a:cubicBezTo>
                  <a:cubicBezTo>
                    <a:pt x="15" y="115"/>
                    <a:pt x="15" y="115"/>
                    <a:pt x="15" y="115"/>
                  </a:cubicBezTo>
                  <a:close/>
                  <a:moveTo>
                    <a:pt x="14" y="111"/>
                  </a:moveTo>
                  <a:cubicBezTo>
                    <a:pt x="15" y="110"/>
                    <a:pt x="14" y="111"/>
                    <a:pt x="15" y="111"/>
                  </a:cubicBezTo>
                  <a:cubicBezTo>
                    <a:pt x="14" y="111"/>
                    <a:pt x="15" y="110"/>
                    <a:pt x="14" y="110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11"/>
                  </a:cubicBezTo>
                  <a:close/>
                  <a:moveTo>
                    <a:pt x="14" y="114"/>
                  </a:moveTo>
                  <a:cubicBezTo>
                    <a:pt x="15" y="115"/>
                    <a:pt x="15" y="115"/>
                    <a:pt x="15" y="115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5" y="114"/>
                    <a:pt x="14" y="114"/>
                    <a:pt x="14" y="114"/>
                  </a:cubicBezTo>
                  <a:close/>
                  <a:moveTo>
                    <a:pt x="14" y="113"/>
                  </a:moveTo>
                  <a:cubicBezTo>
                    <a:pt x="14" y="113"/>
                    <a:pt x="14" y="113"/>
                    <a:pt x="14" y="113"/>
                  </a:cubicBezTo>
                  <a:cubicBezTo>
                    <a:pt x="14" y="113"/>
                    <a:pt x="14" y="113"/>
                    <a:pt x="14" y="113"/>
                  </a:cubicBezTo>
                  <a:close/>
                  <a:moveTo>
                    <a:pt x="14" y="114"/>
                  </a:moveTo>
                  <a:cubicBezTo>
                    <a:pt x="14" y="114"/>
                    <a:pt x="14" y="114"/>
                    <a:pt x="14" y="114"/>
                  </a:cubicBezTo>
                  <a:cubicBezTo>
                    <a:pt x="14" y="114"/>
                    <a:pt x="14" y="114"/>
                    <a:pt x="14" y="114"/>
                  </a:cubicBezTo>
                  <a:cubicBezTo>
                    <a:pt x="14" y="114"/>
                    <a:pt x="14" y="114"/>
                    <a:pt x="14" y="114"/>
                  </a:cubicBezTo>
                  <a:close/>
                  <a:moveTo>
                    <a:pt x="14" y="119"/>
                  </a:moveTo>
                  <a:cubicBezTo>
                    <a:pt x="14" y="119"/>
                    <a:pt x="15" y="119"/>
                    <a:pt x="14" y="119"/>
                  </a:cubicBezTo>
                  <a:cubicBezTo>
                    <a:pt x="15" y="119"/>
                    <a:pt x="14" y="118"/>
                    <a:pt x="14" y="119"/>
                  </a:cubicBezTo>
                  <a:close/>
                  <a:moveTo>
                    <a:pt x="14" y="121"/>
                  </a:moveTo>
                  <a:cubicBezTo>
                    <a:pt x="14" y="121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1"/>
                    <a:pt x="15" y="121"/>
                    <a:pt x="14" y="121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2"/>
                    <a:pt x="14" y="121"/>
                    <a:pt x="14" y="121"/>
                  </a:cubicBezTo>
                  <a:close/>
                  <a:moveTo>
                    <a:pt x="14" y="122"/>
                  </a:moveTo>
                  <a:cubicBezTo>
                    <a:pt x="14" y="122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lose/>
                  <a:moveTo>
                    <a:pt x="14" y="123"/>
                  </a:move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lose/>
                  <a:moveTo>
                    <a:pt x="14" y="121"/>
                  </a:moveTo>
                  <a:cubicBezTo>
                    <a:pt x="14" y="121"/>
                    <a:pt x="14" y="120"/>
                    <a:pt x="14" y="120"/>
                  </a:cubicBezTo>
                  <a:cubicBezTo>
                    <a:pt x="14" y="121"/>
                    <a:pt x="14" y="121"/>
                    <a:pt x="14" y="121"/>
                  </a:cubicBezTo>
                  <a:close/>
                  <a:moveTo>
                    <a:pt x="14" y="127"/>
                  </a:moveTo>
                  <a:cubicBezTo>
                    <a:pt x="14" y="128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5" y="127"/>
                    <a:pt x="15" y="127"/>
                    <a:pt x="15" y="128"/>
                  </a:cubicBezTo>
                  <a:cubicBezTo>
                    <a:pt x="15" y="128"/>
                    <a:pt x="15" y="127"/>
                    <a:pt x="15" y="127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7"/>
                    <a:pt x="14" y="126"/>
                    <a:pt x="15" y="126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6"/>
                    <a:pt x="14" y="126"/>
                    <a:pt x="15" y="125"/>
                  </a:cubicBezTo>
                  <a:cubicBezTo>
                    <a:pt x="14" y="125"/>
                    <a:pt x="15" y="126"/>
                    <a:pt x="14" y="125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lose/>
                  <a:moveTo>
                    <a:pt x="14" y="132"/>
                  </a:moveTo>
                  <a:cubicBezTo>
                    <a:pt x="14" y="132"/>
                    <a:pt x="14" y="132"/>
                    <a:pt x="14" y="132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4" y="132"/>
                    <a:pt x="14" y="132"/>
                    <a:pt x="14" y="132"/>
                  </a:cubicBezTo>
                  <a:close/>
                  <a:moveTo>
                    <a:pt x="13" y="111"/>
                  </a:moveTo>
                  <a:cubicBezTo>
                    <a:pt x="13" y="111"/>
                    <a:pt x="13" y="111"/>
                    <a:pt x="13" y="110"/>
                  </a:cubicBezTo>
                  <a:cubicBezTo>
                    <a:pt x="13" y="111"/>
                    <a:pt x="13" y="111"/>
                    <a:pt x="13" y="111"/>
                  </a:cubicBezTo>
                  <a:close/>
                  <a:moveTo>
                    <a:pt x="10" y="90"/>
                  </a:moveTo>
                  <a:cubicBezTo>
                    <a:pt x="10" y="90"/>
                    <a:pt x="11" y="91"/>
                    <a:pt x="10" y="91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89"/>
                    <a:pt x="10" y="90"/>
                    <a:pt x="10" y="90"/>
                  </a:cubicBezTo>
                  <a:close/>
                  <a:moveTo>
                    <a:pt x="6" y="91"/>
                  </a:moveTo>
                  <a:cubicBezTo>
                    <a:pt x="6" y="91"/>
                    <a:pt x="6" y="90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0"/>
                  </a:cubicBezTo>
                  <a:cubicBezTo>
                    <a:pt x="6" y="90"/>
                    <a:pt x="6" y="91"/>
                    <a:pt x="6" y="91"/>
                  </a:cubicBezTo>
                  <a:close/>
                  <a:moveTo>
                    <a:pt x="12" y="91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12" y="91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1"/>
                  </a:cubicBezTo>
                  <a:close/>
                  <a:moveTo>
                    <a:pt x="11" y="91"/>
                  </a:moveTo>
                  <a:cubicBezTo>
                    <a:pt x="11" y="91"/>
                    <a:pt x="11" y="91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90"/>
                    <a:pt x="12" y="90"/>
                  </a:cubicBezTo>
                  <a:cubicBezTo>
                    <a:pt x="12" y="90"/>
                    <a:pt x="12" y="91"/>
                    <a:pt x="11" y="91"/>
                  </a:cubicBezTo>
                  <a:cubicBezTo>
                    <a:pt x="11" y="91"/>
                    <a:pt x="12" y="91"/>
                    <a:pt x="12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91"/>
                    <a:pt x="11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11" y="92"/>
                    <a:pt x="11" y="92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2"/>
                    <a:pt x="11" y="92"/>
                    <a:pt x="11" y="91"/>
                  </a:cubicBezTo>
                  <a:close/>
                  <a:moveTo>
                    <a:pt x="13" y="90"/>
                  </a:moveTo>
                  <a:cubicBezTo>
                    <a:pt x="13" y="90"/>
                    <a:pt x="13" y="90"/>
                    <a:pt x="13" y="90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13" y="90"/>
                    <a:pt x="13" y="90"/>
                    <a:pt x="13" y="90"/>
                  </a:cubicBezTo>
                  <a:close/>
                  <a:moveTo>
                    <a:pt x="6" y="91"/>
                  </a:move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lose/>
                  <a:moveTo>
                    <a:pt x="13" y="96"/>
                  </a:moveTo>
                  <a:cubicBezTo>
                    <a:pt x="13" y="96"/>
                    <a:pt x="13" y="96"/>
                    <a:pt x="14" y="96"/>
                  </a:cubicBezTo>
                  <a:cubicBezTo>
                    <a:pt x="13" y="96"/>
                    <a:pt x="14" y="96"/>
                    <a:pt x="13" y="96"/>
                  </a:cubicBezTo>
                  <a:cubicBezTo>
                    <a:pt x="14" y="96"/>
                    <a:pt x="13" y="96"/>
                    <a:pt x="13" y="96"/>
                  </a:cubicBezTo>
                  <a:cubicBezTo>
                    <a:pt x="13" y="96"/>
                    <a:pt x="13" y="97"/>
                    <a:pt x="13" y="98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13" y="98"/>
                    <a:pt x="13" y="97"/>
                    <a:pt x="13" y="97"/>
                  </a:cubicBezTo>
                  <a:cubicBezTo>
                    <a:pt x="13" y="97"/>
                    <a:pt x="13" y="97"/>
                    <a:pt x="13" y="96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3" y="96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4"/>
                    <a:pt x="13" y="94"/>
                  </a:cubicBezTo>
                  <a:cubicBezTo>
                    <a:pt x="13" y="94"/>
                    <a:pt x="13" y="94"/>
                    <a:pt x="13" y="93"/>
                  </a:cubicBezTo>
                  <a:cubicBezTo>
                    <a:pt x="13" y="93"/>
                    <a:pt x="13" y="92"/>
                    <a:pt x="13" y="92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3" y="92"/>
                    <a:pt x="13" y="91"/>
                    <a:pt x="13" y="91"/>
                  </a:cubicBezTo>
                  <a:cubicBezTo>
                    <a:pt x="14" y="91"/>
                    <a:pt x="13" y="92"/>
                    <a:pt x="13" y="92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4" y="93"/>
                    <a:pt x="13" y="94"/>
                    <a:pt x="14" y="94"/>
                  </a:cubicBezTo>
                  <a:cubicBezTo>
                    <a:pt x="13" y="94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6"/>
                    <a:pt x="14" y="95"/>
                    <a:pt x="14" y="95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6"/>
                    <a:pt x="14" y="97"/>
                    <a:pt x="14" y="97"/>
                  </a:cubicBezTo>
                  <a:cubicBezTo>
                    <a:pt x="14" y="97"/>
                    <a:pt x="14" y="96"/>
                    <a:pt x="13" y="97"/>
                  </a:cubicBezTo>
                  <a:cubicBezTo>
                    <a:pt x="13" y="97"/>
                    <a:pt x="13" y="96"/>
                    <a:pt x="13" y="96"/>
                  </a:cubicBezTo>
                  <a:close/>
                  <a:moveTo>
                    <a:pt x="13" y="94"/>
                  </a:moveTo>
                  <a:cubicBezTo>
                    <a:pt x="13" y="94"/>
                    <a:pt x="13" y="94"/>
                    <a:pt x="13" y="94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3" y="94"/>
                    <a:pt x="13" y="95"/>
                    <a:pt x="13" y="94"/>
                  </a:cubicBezTo>
                  <a:cubicBezTo>
                    <a:pt x="13" y="94"/>
                    <a:pt x="13" y="93"/>
                    <a:pt x="13" y="94"/>
                  </a:cubicBezTo>
                  <a:close/>
                  <a:moveTo>
                    <a:pt x="9" y="92"/>
                  </a:moveTo>
                  <a:cubicBezTo>
                    <a:pt x="9" y="92"/>
                    <a:pt x="9" y="92"/>
                    <a:pt x="9" y="92"/>
                  </a:cubicBezTo>
                  <a:cubicBezTo>
                    <a:pt x="9" y="92"/>
                    <a:pt x="9" y="92"/>
                    <a:pt x="9" y="93"/>
                  </a:cubicBezTo>
                  <a:cubicBezTo>
                    <a:pt x="9" y="93"/>
                    <a:pt x="9" y="92"/>
                    <a:pt x="9" y="92"/>
                  </a:cubicBezTo>
                  <a:cubicBezTo>
                    <a:pt x="9" y="92"/>
                    <a:pt x="9" y="93"/>
                    <a:pt x="9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9" y="92"/>
                    <a:pt x="9" y="93"/>
                    <a:pt x="9" y="92"/>
                  </a:cubicBezTo>
                  <a:close/>
                  <a:moveTo>
                    <a:pt x="7" y="92"/>
                  </a:moveTo>
                  <a:cubicBezTo>
                    <a:pt x="7" y="93"/>
                    <a:pt x="7" y="92"/>
                    <a:pt x="7" y="92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7" y="92"/>
                    <a:pt x="7" y="93"/>
                    <a:pt x="7" y="93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7" y="93"/>
                    <a:pt x="7" y="94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7" y="93"/>
                    <a:pt x="7" y="93"/>
                    <a:pt x="7" y="92"/>
                  </a:cubicBezTo>
                  <a:close/>
                  <a:moveTo>
                    <a:pt x="7" y="92"/>
                  </a:moveTo>
                  <a:cubicBezTo>
                    <a:pt x="7" y="92"/>
                    <a:pt x="7" y="92"/>
                    <a:pt x="8" y="92"/>
                  </a:cubicBezTo>
                  <a:cubicBezTo>
                    <a:pt x="8" y="93"/>
                    <a:pt x="8" y="93"/>
                    <a:pt x="8" y="94"/>
                  </a:cubicBezTo>
                  <a:cubicBezTo>
                    <a:pt x="8" y="94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9" y="94"/>
                  </a:cubicBezTo>
                  <a:cubicBezTo>
                    <a:pt x="8" y="94"/>
                    <a:pt x="9" y="93"/>
                    <a:pt x="8" y="93"/>
                  </a:cubicBezTo>
                  <a:cubicBezTo>
                    <a:pt x="8" y="94"/>
                    <a:pt x="9" y="94"/>
                    <a:pt x="9" y="94"/>
                  </a:cubicBezTo>
                  <a:cubicBezTo>
                    <a:pt x="8" y="94"/>
                    <a:pt x="8" y="94"/>
                    <a:pt x="8" y="93"/>
                  </a:cubicBezTo>
                  <a:cubicBezTo>
                    <a:pt x="8" y="94"/>
                    <a:pt x="8" y="95"/>
                    <a:pt x="8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5"/>
                    <a:pt x="8" y="95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5"/>
                    <a:pt x="8" y="96"/>
                    <a:pt x="8" y="97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6"/>
                    <a:pt x="8" y="95"/>
                    <a:pt x="8" y="94"/>
                  </a:cubicBezTo>
                  <a:cubicBezTo>
                    <a:pt x="7" y="94"/>
                    <a:pt x="8" y="93"/>
                    <a:pt x="8" y="92"/>
                  </a:cubicBezTo>
                  <a:cubicBezTo>
                    <a:pt x="7" y="92"/>
                    <a:pt x="7" y="93"/>
                    <a:pt x="7" y="93"/>
                  </a:cubicBezTo>
                  <a:cubicBezTo>
                    <a:pt x="7" y="92"/>
                    <a:pt x="7" y="93"/>
                    <a:pt x="7" y="93"/>
                  </a:cubicBezTo>
                  <a:cubicBezTo>
                    <a:pt x="7" y="93"/>
                    <a:pt x="7" y="93"/>
                    <a:pt x="7" y="92"/>
                  </a:cubicBezTo>
                  <a:cubicBezTo>
                    <a:pt x="7" y="92"/>
                    <a:pt x="7" y="93"/>
                    <a:pt x="7" y="92"/>
                  </a:cubicBezTo>
                  <a:close/>
                  <a:moveTo>
                    <a:pt x="9" y="93"/>
                  </a:moveTo>
                  <a:cubicBezTo>
                    <a:pt x="9" y="93"/>
                    <a:pt x="9" y="93"/>
                    <a:pt x="9" y="94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9" y="93"/>
                    <a:pt x="9" y="94"/>
                    <a:pt x="9" y="93"/>
                  </a:cubicBezTo>
                  <a:close/>
                  <a:moveTo>
                    <a:pt x="10" y="94"/>
                  </a:moveTo>
                  <a:cubicBezTo>
                    <a:pt x="10" y="94"/>
                    <a:pt x="10" y="94"/>
                    <a:pt x="10" y="95"/>
                  </a:cubicBezTo>
                  <a:cubicBezTo>
                    <a:pt x="10" y="95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3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5"/>
                    <a:pt x="10" y="94"/>
                    <a:pt x="10" y="94"/>
                  </a:cubicBezTo>
                  <a:close/>
                  <a:moveTo>
                    <a:pt x="9" y="95"/>
                  </a:moveTo>
                  <a:cubicBezTo>
                    <a:pt x="9" y="95"/>
                    <a:pt x="9" y="95"/>
                    <a:pt x="9" y="95"/>
                  </a:cubicBezTo>
                  <a:cubicBezTo>
                    <a:pt x="9" y="95"/>
                    <a:pt x="9" y="95"/>
                    <a:pt x="9" y="95"/>
                  </a:cubicBezTo>
                  <a:cubicBezTo>
                    <a:pt x="10" y="95"/>
                    <a:pt x="9" y="95"/>
                    <a:pt x="9" y="95"/>
                  </a:cubicBezTo>
                  <a:cubicBezTo>
                    <a:pt x="9" y="96"/>
                    <a:pt x="9" y="95"/>
                    <a:pt x="9" y="95"/>
                  </a:cubicBezTo>
                  <a:close/>
                  <a:moveTo>
                    <a:pt x="15" y="96"/>
                  </a:move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lose/>
                  <a:moveTo>
                    <a:pt x="11" y="97"/>
                  </a:move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98"/>
                    <a:pt x="11" y="98"/>
                    <a:pt x="11" y="97"/>
                  </a:cubicBezTo>
                  <a:cubicBezTo>
                    <a:pt x="11" y="97"/>
                    <a:pt x="11" y="97"/>
                    <a:pt x="11" y="98"/>
                  </a:cubicBezTo>
                  <a:cubicBezTo>
                    <a:pt x="11" y="98"/>
                    <a:pt x="10" y="97"/>
                    <a:pt x="11" y="97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98"/>
                    <a:pt x="10" y="98"/>
                    <a:pt x="10" y="98"/>
                  </a:cubicBezTo>
                  <a:cubicBezTo>
                    <a:pt x="10" y="98"/>
                    <a:pt x="10" y="97"/>
                    <a:pt x="10" y="97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6"/>
                    <a:pt x="10" y="97"/>
                    <a:pt x="10" y="96"/>
                  </a:cubicBezTo>
                  <a:cubicBezTo>
                    <a:pt x="10" y="96"/>
                    <a:pt x="10" y="96"/>
                    <a:pt x="10" y="96"/>
                  </a:cubicBezTo>
                  <a:cubicBezTo>
                    <a:pt x="10" y="96"/>
                    <a:pt x="10" y="96"/>
                    <a:pt x="10" y="96"/>
                  </a:cubicBezTo>
                  <a:cubicBezTo>
                    <a:pt x="10" y="96"/>
                    <a:pt x="10" y="95"/>
                    <a:pt x="10" y="96"/>
                  </a:cubicBezTo>
                  <a:cubicBezTo>
                    <a:pt x="10" y="96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6"/>
                    <a:pt x="10" y="97"/>
                    <a:pt x="11" y="97"/>
                  </a:cubicBezTo>
                  <a:close/>
                  <a:moveTo>
                    <a:pt x="9" y="97"/>
                  </a:moveTo>
                  <a:cubicBezTo>
                    <a:pt x="9" y="97"/>
                    <a:pt x="9" y="97"/>
                    <a:pt x="9" y="97"/>
                  </a:cubicBezTo>
                  <a:cubicBezTo>
                    <a:pt x="9" y="97"/>
                    <a:pt x="10" y="96"/>
                    <a:pt x="9" y="96"/>
                  </a:cubicBezTo>
                  <a:cubicBezTo>
                    <a:pt x="9" y="96"/>
                    <a:pt x="10" y="96"/>
                    <a:pt x="10" y="96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9" y="97"/>
                    <a:pt x="9" y="97"/>
                    <a:pt x="9" y="97"/>
                  </a:cubicBezTo>
                  <a:close/>
                  <a:moveTo>
                    <a:pt x="7" y="101"/>
                  </a:moveTo>
                  <a:cubicBezTo>
                    <a:pt x="7" y="101"/>
                    <a:pt x="7" y="101"/>
                    <a:pt x="7" y="101"/>
                  </a:cubicBezTo>
                  <a:cubicBezTo>
                    <a:pt x="7" y="101"/>
                    <a:pt x="7" y="101"/>
                    <a:pt x="7" y="101"/>
                  </a:cubicBezTo>
                  <a:close/>
                  <a:moveTo>
                    <a:pt x="7" y="101"/>
                  </a:moveTo>
                  <a:cubicBezTo>
                    <a:pt x="7" y="101"/>
                    <a:pt x="7" y="101"/>
                    <a:pt x="7" y="101"/>
                  </a:cubicBezTo>
                  <a:cubicBezTo>
                    <a:pt x="7" y="101"/>
                    <a:pt x="7" y="101"/>
                    <a:pt x="7" y="101"/>
                  </a:cubicBezTo>
                  <a:close/>
                  <a:moveTo>
                    <a:pt x="7" y="101"/>
                  </a:moveTo>
                  <a:cubicBezTo>
                    <a:pt x="7" y="101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7" y="98"/>
                    <a:pt x="7" y="98"/>
                  </a:cubicBezTo>
                  <a:cubicBezTo>
                    <a:pt x="7" y="98"/>
                    <a:pt x="7" y="99"/>
                    <a:pt x="7" y="99"/>
                  </a:cubicBezTo>
                  <a:cubicBezTo>
                    <a:pt x="7" y="99"/>
                    <a:pt x="7" y="98"/>
                    <a:pt x="7" y="98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7" y="98"/>
                    <a:pt x="7" y="99"/>
                    <a:pt x="7" y="98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100"/>
                    <a:pt x="7" y="100"/>
                    <a:pt x="7" y="101"/>
                  </a:cubicBezTo>
                  <a:cubicBezTo>
                    <a:pt x="7" y="101"/>
                    <a:pt x="7" y="101"/>
                    <a:pt x="7" y="101"/>
                  </a:cubicBezTo>
                  <a:close/>
                  <a:moveTo>
                    <a:pt x="7" y="100"/>
                  </a:moveTo>
                  <a:cubicBezTo>
                    <a:pt x="7" y="100"/>
                    <a:pt x="7" y="99"/>
                    <a:pt x="7" y="99"/>
                  </a:cubicBezTo>
                  <a:cubicBezTo>
                    <a:pt x="7" y="99"/>
                    <a:pt x="7" y="100"/>
                    <a:pt x="7" y="100"/>
                  </a:cubicBezTo>
                  <a:close/>
                  <a:moveTo>
                    <a:pt x="10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lose/>
                  <a:moveTo>
                    <a:pt x="9" y="100"/>
                  </a:moveTo>
                  <a:cubicBezTo>
                    <a:pt x="9" y="100"/>
                    <a:pt x="9" y="99"/>
                    <a:pt x="9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9" y="99"/>
                    <a:pt x="10" y="98"/>
                  </a:cubicBezTo>
                  <a:cubicBezTo>
                    <a:pt x="10" y="98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100"/>
                  </a:cubicBezTo>
                  <a:cubicBezTo>
                    <a:pt x="10" y="99"/>
                    <a:pt x="10" y="99"/>
                    <a:pt x="10" y="100"/>
                  </a:cubicBezTo>
                  <a:cubicBezTo>
                    <a:pt x="10" y="100"/>
                    <a:pt x="10" y="99"/>
                    <a:pt x="10" y="99"/>
                  </a:cubicBezTo>
                  <a:cubicBezTo>
                    <a:pt x="10" y="100"/>
                    <a:pt x="10" y="100"/>
                    <a:pt x="10" y="100"/>
                  </a:cubicBezTo>
                  <a:cubicBezTo>
                    <a:pt x="10" y="100"/>
                    <a:pt x="10" y="101"/>
                    <a:pt x="10" y="100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1"/>
                    <a:pt x="11" y="101"/>
                    <a:pt x="10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0" y="103"/>
                    <a:pt x="10" y="103"/>
                    <a:pt x="10" y="103"/>
                  </a:cubicBezTo>
                  <a:cubicBezTo>
                    <a:pt x="10" y="103"/>
                    <a:pt x="10" y="103"/>
                    <a:pt x="10" y="104"/>
                  </a:cubicBezTo>
                  <a:cubicBezTo>
                    <a:pt x="10" y="104"/>
                    <a:pt x="10" y="103"/>
                    <a:pt x="10" y="102"/>
                  </a:cubicBezTo>
                  <a:cubicBezTo>
                    <a:pt x="10" y="102"/>
                    <a:pt x="10" y="102"/>
                    <a:pt x="10" y="103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0" y="101"/>
                    <a:pt x="10" y="102"/>
                    <a:pt x="10" y="102"/>
                  </a:cubicBezTo>
                  <a:cubicBezTo>
                    <a:pt x="10" y="101"/>
                    <a:pt x="10" y="100"/>
                    <a:pt x="10" y="100"/>
                  </a:cubicBezTo>
                  <a:cubicBezTo>
                    <a:pt x="10" y="100"/>
                    <a:pt x="9" y="99"/>
                    <a:pt x="9" y="100"/>
                  </a:cubicBezTo>
                  <a:close/>
                  <a:moveTo>
                    <a:pt x="8" y="101"/>
                  </a:move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0"/>
                    <a:pt x="8" y="100"/>
                  </a:cubicBezTo>
                  <a:cubicBezTo>
                    <a:pt x="8" y="100"/>
                    <a:pt x="8" y="99"/>
                    <a:pt x="8" y="98"/>
                  </a:cubicBezTo>
                  <a:cubicBezTo>
                    <a:pt x="8" y="98"/>
                    <a:pt x="8" y="98"/>
                    <a:pt x="8" y="99"/>
                  </a:cubicBezTo>
                  <a:cubicBezTo>
                    <a:pt x="8" y="99"/>
                    <a:pt x="8" y="98"/>
                    <a:pt x="8" y="98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8" y="98"/>
                    <a:pt x="8" y="97"/>
                    <a:pt x="8" y="97"/>
                  </a:cubicBezTo>
                  <a:cubicBezTo>
                    <a:pt x="8" y="97"/>
                    <a:pt x="8" y="98"/>
                    <a:pt x="8" y="98"/>
                  </a:cubicBezTo>
                  <a:cubicBezTo>
                    <a:pt x="8" y="98"/>
                    <a:pt x="8" y="99"/>
                    <a:pt x="8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8" y="99"/>
                    <a:pt x="8" y="100"/>
                    <a:pt x="8" y="100"/>
                  </a:cubicBezTo>
                  <a:cubicBezTo>
                    <a:pt x="8" y="100"/>
                    <a:pt x="8" y="100"/>
                    <a:pt x="8" y="100"/>
                  </a:cubicBezTo>
                  <a:cubicBezTo>
                    <a:pt x="8" y="101"/>
                    <a:pt x="8" y="100"/>
                    <a:pt x="8" y="101"/>
                  </a:cubicBezTo>
                  <a:close/>
                  <a:moveTo>
                    <a:pt x="8" y="100"/>
                  </a:moveTo>
                  <a:cubicBezTo>
                    <a:pt x="8" y="100"/>
                    <a:pt x="8" y="100"/>
                    <a:pt x="8" y="100"/>
                  </a:cubicBezTo>
                  <a:cubicBezTo>
                    <a:pt x="8" y="100"/>
                    <a:pt x="8" y="100"/>
                    <a:pt x="8" y="100"/>
                  </a:cubicBezTo>
                  <a:close/>
                  <a:moveTo>
                    <a:pt x="13" y="100"/>
                  </a:moveTo>
                  <a:cubicBezTo>
                    <a:pt x="13" y="100"/>
                    <a:pt x="13" y="99"/>
                    <a:pt x="13" y="99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13" y="99"/>
                    <a:pt x="13" y="100"/>
                    <a:pt x="13" y="100"/>
                  </a:cubicBezTo>
                  <a:cubicBezTo>
                    <a:pt x="13" y="100"/>
                    <a:pt x="13" y="100"/>
                    <a:pt x="13" y="100"/>
                  </a:cubicBezTo>
                  <a:close/>
                  <a:moveTo>
                    <a:pt x="11" y="101"/>
                  </a:moveTo>
                  <a:cubicBezTo>
                    <a:pt x="11" y="101"/>
                    <a:pt x="11" y="101"/>
                    <a:pt x="11" y="101"/>
                  </a:cubicBezTo>
                  <a:cubicBezTo>
                    <a:pt x="11" y="100"/>
                    <a:pt x="11" y="100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1" y="100"/>
                    <a:pt x="11" y="101"/>
                    <a:pt x="11" y="102"/>
                  </a:cubicBezTo>
                  <a:cubicBezTo>
                    <a:pt x="11" y="101"/>
                    <a:pt x="11" y="101"/>
                    <a:pt x="11" y="101"/>
                  </a:cubicBezTo>
                  <a:close/>
                  <a:moveTo>
                    <a:pt x="13" y="100"/>
                  </a:moveTo>
                  <a:cubicBezTo>
                    <a:pt x="13" y="100"/>
                    <a:pt x="13" y="100"/>
                    <a:pt x="13" y="100"/>
                  </a:cubicBezTo>
                  <a:cubicBezTo>
                    <a:pt x="13" y="100"/>
                    <a:pt x="13" y="99"/>
                    <a:pt x="13" y="99"/>
                  </a:cubicBezTo>
                  <a:cubicBezTo>
                    <a:pt x="13" y="100"/>
                    <a:pt x="13" y="100"/>
                    <a:pt x="13" y="100"/>
                  </a:cubicBezTo>
                  <a:cubicBezTo>
                    <a:pt x="13" y="100"/>
                    <a:pt x="13" y="100"/>
                    <a:pt x="13" y="100"/>
                  </a:cubicBezTo>
                  <a:cubicBezTo>
                    <a:pt x="13" y="100"/>
                    <a:pt x="13" y="101"/>
                    <a:pt x="13" y="101"/>
                  </a:cubicBezTo>
                  <a:cubicBezTo>
                    <a:pt x="12" y="100"/>
                    <a:pt x="13" y="100"/>
                    <a:pt x="13" y="100"/>
                  </a:cubicBezTo>
                  <a:close/>
                  <a:moveTo>
                    <a:pt x="15" y="99"/>
                  </a:moveTo>
                  <a:cubicBezTo>
                    <a:pt x="15" y="99"/>
                    <a:pt x="14" y="99"/>
                    <a:pt x="14" y="9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5" y="99"/>
                    <a:pt x="14" y="99"/>
                    <a:pt x="15" y="99"/>
                  </a:cubicBezTo>
                  <a:close/>
                  <a:moveTo>
                    <a:pt x="9" y="101"/>
                  </a:moveTo>
                  <a:cubicBezTo>
                    <a:pt x="8" y="100"/>
                    <a:pt x="9" y="100"/>
                    <a:pt x="9" y="100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9" y="100"/>
                    <a:pt x="9" y="100"/>
                    <a:pt x="9" y="101"/>
                  </a:cubicBezTo>
                  <a:close/>
                  <a:moveTo>
                    <a:pt x="13" y="103"/>
                  </a:moveTo>
                  <a:cubicBezTo>
                    <a:pt x="13" y="103"/>
                    <a:pt x="13" y="104"/>
                    <a:pt x="13" y="104"/>
                  </a:cubicBezTo>
                  <a:cubicBezTo>
                    <a:pt x="13" y="103"/>
                    <a:pt x="13" y="103"/>
                    <a:pt x="13" y="103"/>
                  </a:cubicBezTo>
                  <a:cubicBezTo>
                    <a:pt x="13" y="103"/>
                    <a:pt x="13" y="102"/>
                    <a:pt x="13" y="102"/>
                  </a:cubicBezTo>
                  <a:cubicBezTo>
                    <a:pt x="13" y="102"/>
                    <a:pt x="13" y="102"/>
                    <a:pt x="13" y="102"/>
                  </a:cubicBezTo>
                  <a:cubicBezTo>
                    <a:pt x="13" y="102"/>
                    <a:pt x="13" y="101"/>
                    <a:pt x="13" y="101"/>
                  </a:cubicBezTo>
                  <a:cubicBezTo>
                    <a:pt x="13" y="101"/>
                    <a:pt x="13" y="101"/>
                    <a:pt x="12" y="101"/>
                  </a:cubicBezTo>
                  <a:cubicBezTo>
                    <a:pt x="12" y="101"/>
                    <a:pt x="12" y="101"/>
                    <a:pt x="12" y="10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3" y="101"/>
                    <a:pt x="13" y="101"/>
                    <a:pt x="13" y="100"/>
                  </a:cubicBezTo>
                  <a:cubicBezTo>
                    <a:pt x="13" y="101"/>
                    <a:pt x="13" y="103"/>
                    <a:pt x="13" y="103"/>
                  </a:cubicBezTo>
                  <a:cubicBezTo>
                    <a:pt x="13" y="103"/>
                    <a:pt x="13" y="104"/>
                    <a:pt x="13" y="104"/>
                  </a:cubicBezTo>
                  <a:cubicBezTo>
                    <a:pt x="13" y="104"/>
                    <a:pt x="13" y="104"/>
                    <a:pt x="13" y="103"/>
                  </a:cubicBezTo>
                  <a:close/>
                  <a:moveTo>
                    <a:pt x="8" y="101"/>
                  </a:move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9" y="102"/>
                    <a:pt x="8" y="102"/>
                  </a:cubicBezTo>
                  <a:cubicBezTo>
                    <a:pt x="8" y="102"/>
                    <a:pt x="8" y="102"/>
                    <a:pt x="8" y="101"/>
                  </a:cubicBezTo>
                  <a:cubicBezTo>
                    <a:pt x="8" y="102"/>
                    <a:pt x="8" y="103"/>
                    <a:pt x="8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5"/>
                    <a:pt x="8" y="105"/>
                    <a:pt x="8" y="105"/>
                  </a:cubicBezTo>
                  <a:cubicBezTo>
                    <a:pt x="8" y="106"/>
                    <a:pt x="8" y="105"/>
                    <a:pt x="8" y="105"/>
                  </a:cubicBezTo>
                  <a:cubicBezTo>
                    <a:pt x="8" y="104"/>
                    <a:pt x="8" y="103"/>
                    <a:pt x="8" y="102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1"/>
                    <a:pt x="8" y="101"/>
                  </a:cubicBezTo>
                  <a:close/>
                  <a:moveTo>
                    <a:pt x="12" y="103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4"/>
                  </a:cubicBezTo>
                  <a:cubicBezTo>
                    <a:pt x="12" y="103"/>
                    <a:pt x="12" y="102"/>
                    <a:pt x="12" y="101"/>
                  </a:cubicBezTo>
                  <a:cubicBezTo>
                    <a:pt x="12" y="102"/>
                    <a:pt x="13" y="102"/>
                    <a:pt x="12" y="103"/>
                  </a:cubicBezTo>
                  <a:close/>
                  <a:moveTo>
                    <a:pt x="8" y="103"/>
                  </a:moveTo>
                  <a:cubicBezTo>
                    <a:pt x="8" y="103"/>
                    <a:pt x="8" y="102"/>
                    <a:pt x="8" y="102"/>
                  </a:cubicBezTo>
                  <a:cubicBezTo>
                    <a:pt x="8" y="102"/>
                    <a:pt x="8" y="102"/>
                    <a:pt x="8" y="103"/>
                  </a:cubicBezTo>
                  <a:close/>
                  <a:moveTo>
                    <a:pt x="14" y="103"/>
                  </a:moveTo>
                  <a:cubicBezTo>
                    <a:pt x="14" y="103"/>
                    <a:pt x="14" y="103"/>
                    <a:pt x="15" y="103"/>
                  </a:cubicBezTo>
                  <a:cubicBezTo>
                    <a:pt x="15" y="104"/>
                    <a:pt x="14" y="103"/>
                    <a:pt x="14" y="103"/>
                  </a:cubicBezTo>
                  <a:close/>
                  <a:moveTo>
                    <a:pt x="10" y="104"/>
                  </a:moveTo>
                  <a:cubicBezTo>
                    <a:pt x="10" y="104"/>
                    <a:pt x="10" y="105"/>
                    <a:pt x="10" y="105"/>
                  </a:cubicBezTo>
                  <a:cubicBezTo>
                    <a:pt x="10" y="105"/>
                    <a:pt x="11" y="106"/>
                    <a:pt x="10" y="106"/>
                  </a:cubicBezTo>
                  <a:cubicBezTo>
                    <a:pt x="10" y="106"/>
                    <a:pt x="10" y="105"/>
                    <a:pt x="10" y="105"/>
                  </a:cubicBezTo>
                  <a:cubicBezTo>
                    <a:pt x="10" y="104"/>
                    <a:pt x="10" y="105"/>
                    <a:pt x="10" y="105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1" y="104"/>
                  </a:cubicBezTo>
                  <a:cubicBezTo>
                    <a:pt x="11" y="104"/>
                    <a:pt x="10" y="104"/>
                    <a:pt x="10" y="104"/>
                  </a:cubicBezTo>
                  <a:close/>
                  <a:moveTo>
                    <a:pt x="16" y="105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5"/>
                    <a:pt x="16" y="105"/>
                  </a:cubicBezTo>
                  <a:close/>
                  <a:moveTo>
                    <a:pt x="7" y="106"/>
                  </a:moveTo>
                  <a:cubicBezTo>
                    <a:pt x="7" y="106"/>
                    <a:pt x="7" y="106"/>
                    <a:pt x="7" y="105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7" y="107"/>
                    <a:pt x="7" y="106"/>
                    <a:pt x="7" y="106"/>
                  </a:cubicBezTo>
                  <a:close/>
                  <a:moveTo>
                    <a:pt x="10" y="105"/>
                  </a:moveTo>
                  <a:cubicBezTo>
                    <a:pt x="10" y="106"/>
                    <a:pt x="10" y="106"/>
                    <a:pt x="10" y="106"/>
                  </a:cubicBezTo>
                  <a:cubicBezTo>
                    <a:pt x="10" y="106"/>
                    <a:pt x="10" y="105"/>
                    <a:pt x="10" y="105"/>
                  </a:cubicBezTo>
                  <a:close/>
                  <a:moveTo>
                    <a:pt x="17" y="107"/>
                  </a:moveTo>
                  <a:cubicBezTo>
                    <a:pt x="17" y="107"/>
                    <a:pt x="17" y="108"/>
                    <a:pt x="17" y="108"/>
                  </a:cubicBezTo>
                  <a:cubicBezTo>
                    <a:pt x="17" y="108"/>
                    <a:pt x="17" y="108"/>
                    <a:pt x="17" y="107"/>
                  </a:cubicBezTo>
                  <a:cubicBezTo>
                    <a:pt x="17" y="107"/>
                    <a:pt x="17" y="107"/>
                    <a:pt x="17" y="107"/>
                  </a:cubicBezTo>
                  <a:cubicBezTo>
                    <a:pt x="17" y="107"/>
                    <a:pt x="17" y="107"/>
                    <a:pt x="17" y="107"/>
                  </a:cubicBezTo>
                  <a:close/>
                  <a:moveTo>
                    <a:pt x="17" y="107"/>
                  </a:moveTo>
                  <a:cubicBezTo>
                    <a:pt x="17" y="107"/>
                    <a:pt x="17" y="107"/>
                    <a:pt x="17" y="107"/>
                  </a:cubicBezTo>
                  <a:cubicBezTo>
                    <a:pt x="17" y="108"/>
                    <a:pt x="17" y="108"/>
                    <a:pt x="17" y="108"/>
                  </a:cubicBezTo>
                  <a:cubicBezTo>
                    <a:pt x="17" y="108"/>
                    <a:pt x="17" y="110"/>
                    <a:pt x="17" y="110"/>
                  </a:cubicBezTo>
                  <a:cubicBezTo>
                    <a:pt x="17" y="109"/>
                    <a:pt x="17" y="109"/>
                    <a:pt x="17" y="108"/>
                  </a:cubicBezTo>
                  <a:cubicBezTo>
                    <a:pt x="16" y="108"/>
                    <a:pt x="17" y="108"/>
                    <a:pt x="17" y="108"/>
                  </a:cubicBezTo>
                  <a:cubicBezTo>
                    <a:pt x="17" y="107"/>
                    <a:pt x="17" y="108"/>
                    <a:pt x="17" y="108"/>
                  </a:cubicBezTo>
                  <a:cubicBezTo>
                    <a:pt x="16" y="107"/>
                    <a:pt x="17" y="107"/>
                    <a:pt x="17" y="107"/>
                  </a:cubicBezTo>
                  <a:cubicBezTo>
                    <a:pt x="17" y="107"/>
                    <a:pt x="17" y="107"/>
                    <a:pt x="17" y="107"/>
                  </a:cubicBezTo>
                  <a:close/>
                  <a:moveTo>
                    <a:pt x="9" y="110"/>
                  </a:moveTo>
                  <a:cubicBezTo>
                    <a:pt x="9" y="110"/>
                    <a:pt x="8" y="110"/>
                    <a:pt x="8" y="110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8" y="109"/>
                    <a:pt x="9" y="109"/>
                    <a:pt x="8" y="109"/>
                  </a:cubicBezTo>
                  <a:cubicBezTo>
                    <a:pt x="8" y="109"/>
                    <a:pt x="9" y="109"/>
                    <a:pt x="9" y="109"/>
                  </a:cubicBezTo>
                  <a:cubicBezTo>
                    <a:pt x="9" y="109"/>
                    <a:pt x="9" y="110"/>
                    <a:pt x="9" y="110"/>
                  </a:cubicBezTo>
                  <a:close/>
                  <a:moveTo>
                    <a:pt x="7" y="109"/>
                  </a:move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lose/>
                  <a:moveTo>
                    <a:pt x="7" y="113"/>
                  </a:moveTo>
                  <a:cubicBezTo>
                    <a:pt x="7" y="113"/>
                    <a:pt x="7" y="113"/>
                    <a:pt x="7" y="113"/>
                  </a:cubicBezTo>
                  <a:cubicBezTo>
                    <a:pt x="7" y="113"/>
                    <a:pt x="7" y="113"/>
                    <a:pt x="7" y="113"/>
                  </a:cubicBezTo>
                  <a:cubicBezTo>
                    <a:pt x="7" y="112"/>
                    <a:pt x="7" y="111"/>
                    <a:pt x="7" y="110"/>
                  </a:cubicBezTo>
                  <a:cubicBezTo>
                    <a:pt x="7" y="110"/>
                    <a:pt x="7" y="110"/>
                    <a:pt x="7" y="111"/>
                  </a:cubicBezTo>
                  <a:cubicBezTo>
                    <a:pt x="7" y="111"/>
                    <a:pt x="7" y="111"/>
                    <a:pt x="7" y="110"/>
                  </a:cubicBezTo>
                  <a:cubicBezTo>
                    <a:pt x="7" y="110"/>
                    <a:pt x="7" y="111"/>
                    <a:pt x="7" y="111"/>
                  </a:cubicBezTo>
                  <a:cubicBezTo>
                    <a:pt x="7" y="111"/>
                    <a:pt x="7" y="111"/>
                    <a:pt x="7" y="111"/>
                  </a:cubicBezTo>
                  <a:cubicBezTo>
                    <a:pt x="7" y="111"/>
                    <a:pt x="7" y="112"/>
                    <a:pt x="7" y="113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8" y="112"/>
                    <a:pt x="7" y="112"/>
                    <a:pt x="7" y="113"/>
                  </a:cubicBezTo>
                  <a:close/>
                  <a:moveTo>
                    <a:pt x="9" y="110"/>
                  </a:moveTo>
                  <a:cubicBezTo>
                    <a:pt x="9" y="110"/>
                    <a:pt x="9" y="111"/>
                    <a:pt x="9" y="111"/>
                  </a:cubicBezTo>
                  <a:cubicBezTo>
                    <a:pt x="8" y="111"/>
                    <a:pt x="9" y="110"/>
                    <a:pt x="8" y="110"/>
                  </a:cubicBezTo>
                  <a:cubicBezTo>
                    <a:pt x="8" y="110"/>
                    <a:pt x="9" y="110"/>
                    <a:pt x="9" y="110"/>
                  </a:cubicBezTo>
                  <a:close/>
                  <a:moveTo>
                    <a:pt x="9" y="115"/>
                  </a:moveTo>
                  <a:cubicBezTo>
                    <a:pt x="9" y="113"/>
                    <a:pt x="9" y="112"/>
                    <a:pt x="9" y="111"/>
                  </a:cubicBezTo>
                  <a:cubicBezTo>
                    <a:pt x="9" y="111"/>
                    <a:pt x="9" y="111"/>
                    <a:pt x="9" y="112"/>
                  </a:cubicBezTo>
                  <a:cubicBezTo>
                    <a:pt x="9" y="112"/>
                    <a:pt x="9" y="112"/>
                    <a:pt x="10" y="112"/>
                  </a:cubicBezTo>
                  <a:cubicBezTo>
                    <a:pt x="9" y="111"/>
                    <a:pt x="10" y="111"/>
                    <a:pt x="9" y="110"/>
                  </a:cubicBezTo>
                  <a:cubicBezTo>
                    <a:pt x="10" y="110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2"/>
                  </a:cubicBezTo>
                  <a:cubicBezTo>
                    <a:pt x="10" y="112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0"/>
                  </a:cubicBezTo>
                  <a:cubicBezTo>
                    <a:pt x="10" y="110"/>
                    <a:pt x="10" y="111"/>
                    <a:pt x="10" y="111"/>
                  </a:cubicBezTo>
                  <a:cubicBezTo>
                    <a:pt x="10" y="110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0" y="111"/>
                    <a:pt x="10" y="111"/>
                    <a:pt x="11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2"/>
                    <a:pt x="11" y="112"/>
                    <a:pt x="10" y="113"/>
                  </a:cubicBezTo>
                  <a:cubicBezTo>
                    <a:pt x="10" y="113"/>
                    <a:pt x="10" y="112"/>
                    <a:pt x="10" y="112"/>
                  </a:cubicBezTo>
                  <a:cubicBezTo>
                    <a:pt x="10" y="112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2"/>
                  </a:cubicBezTo>
                  <a:cubicBezTo>
                    <a:pt x="10" y="113"/>
                    <a:pt x="10" y="113"/>
                    <a:pt x="10" y="114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11" y="114"/>
                    <a:pt x="10" y="114"/>
                    <a:pt x="10" y="115"/>
                  </a:cubicBezTo>
                  <a:cubicBezTo>
                    <a:pt x="10" y="115"/>
                    <a:pt x="10" y="114"/>
                    <a:pt x="10" y="114"/>
                  </a:cubicBezTo>
                  <a:cubicBezTo>
                    <a:pt x="10" y="115"/>
                    <a:pt x="10" y="116"/>
                    <a:pt x="10" y="117"/>
                  </a:cubicBezTo>
                  <a:cubicBezTo>
                    <a:pt x="10" y="117"/>
                    <a:pt x="10" y="116"/>
                    <a:pt x="10" y="116"/>
                  </a:cubicBezTo>
                  <a:cubicBezTo>
                    <a:pt x="10" y="116"/>
                    <a:pt x="10" y="115"/>
                    <a:pt x="10" y="115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10" y="114"/>
                    <a:pt x="10" y="114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9" y="114"/>
                    <a:pt x="9" y="114"/>
                  </a:cubicBezTo>
                  <a:cubicBezTo>
                    <a:pt x="9" y="114"/>
                    <a:pt x="10" y="114"/>
                    <a:pt x="10" y="115"/>
                  </a:cubicBez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9" y="111"/>
                  </a:moveTo>
                  <a:cubicBezTo>
                    <a:pt x="9" y="112"/>
                    <a:pt x="9" y="111"/>
                    <a:pt x="9" y="111"/>
                  </a:cubicBezTo>
                  <a:cubicBezTo>
                    <a:pt x="9" y="111"/>
                    <a:pt x="8" y="111"/>
                    <a:pt x="8" y="111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2"/>
                    <a:pt x="8" y="111"/>
                    <a:pt x="8" y="111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1"/>
                    <a:pt x="9" y="111"/>
                    <a:pt x="8" y="111"/>
                  </a:cubicBezTo>
                  <a:cubicBezTo>
                    <a:pt x="8" y="111"/>
                    <a:pt x="9" y="111"/>
                    <a:pt x="9" y="111"/>
                  </a:cubicBezTo>
                  <a:cubicBezTo>
                    <a:pt x="9" y="111"/>
                    <a:pt x="9" y="111"/>
                    <a:pt x="9" y="111"/>
                  </a:cubicBezTo>
                  <a:close/>
                  <a:moveTo>
                    <a:pt x="11" y="113"/>
                  </a:moveTo>
                  <a:cubicBezTo>
                    <a:pt x="11" y="113"/>
                    <a:pt x="11" y="113"/>
                    <a:pt x="11" y="113"/>
                  </a:cubicBezTo>
                  <a:cubicBezTo>
                    <a:pt x="11" y="113"/>
                    <a:pt x="11" y="114"/>
                    <a:pt x="11" y="113"/>
                  </a:cubicBezTo>
                  <a:cubicBezTo>
                    <a:pt x="11" y="114"/>
                    <a:pt x="11" y="114"/>
                    <a:pt x="11" y="115"/>
                  </a:cubicBezTo>
                  <a:cubicBezTo>
                    <a:pt x="10" y="114"/>
                    <a:pt x="11" y="114"/>
                    <a:pt x="11" y="113"/>
                  </a:cubicBezTo>
                  <a:close/>
                  <a:moveTo>
                    <a:pt x="14" y="118"/>
                  </a:moveTo>
                  <a:cubicBezTo>
                    <a:pt x="14" y="118"/>
                    <a:pt x="14" y="118"/>
                    <a:pt x="14" y="118"/>
                  </a:cubicBezTo>
                  <a:cubicBezTo>
                    <a:pt x="14" y="118"/>
                    <a:pt x="14" y="118"/>
                    <a:pt x="14" y="119"/>
                  </a:cubicBezTo>
                  <a:cubicBezTo>
                    <a:pt x="14" y="118"/>
                    <a:pt x="14" y="118"/>
                    <a:pt x="14" y="118"/>
                  </a:cubicBezTo>
                  <a:close/>
                  <a:moveTo>
                    <a:pt x="9" y="121"/>
                  </a:moveTo>
                  <a:cubicBezTo>
                    <a:pt x="9" y="121"/>
                    <a:pt x="9" y="121"/>
                    <a:pt x="9" y="120"/>
                  </a:cubicBezTo>
                  <a:cubicBezTo>
                    <a:pt x="9" y="120"/>
                    <a:pt x="9" y="121"/>
                    <a:pt x="9" y="121"/>
                  </a:cubicBezTo>
                  <a:cubicBezTo>
                    <a:pt x="9" y="121"/>
                    <a:pt x="9" y="122"/>
                    <a:pt x="9" y="122"/>
                  </a:cubicBezTo>
                  <a:cubicBezTo>
                    <a:pt x="9" y="122"/>
                    <a:pt x="9" y="122"/>
                    <a:pt x="9" y="122"/>
                  </a:cubicBezTo>
                  <a:cubicBezTo>
                    <a:pt x="8" y="122"/>
                    <a:pt x="9" y="121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9" y="120"/>
                    <a:pt x="8" y="120"/>
                    <a:pt x="9" y="120"/>
                  </a:cubicBezTo>
                  <a:cubicBezTo>
                    <a:pt x="9" y="120"/>
                    <a:pt x="8" y="120"/>
                    <a:pt x="9" y="120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0"/>
                    <a:pt x="9" y="120"/>
                    <a:pt x="9" y="119"/>
                  </a:cubicBezTo>
                  <a:cubicBezTo>
                    <a:pt x="9" y="119"/>
                    <a:pt x="9" y="120"/>
                    <a:pt x="9" y="119"/>
                  </a:cubicBezTo>
                  <a:cubicBezTo>
                    <a:pt x="9" y="120"/>
                    <a:pt x="9" y="120"/>
                    <a:pt x="9" y="121"/>
                  </a:cubicBezTo>
                  <a:close/>
                  <a:moveTo>
                    <a:pt x="9" y="121"/>
                  </a:moveTo>
                  <a:cubicBezTo>
                    <a:pt x="9" y="121"/>
                    <a:pt x="9" y="120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lose/>
                  <a:moveTo>
                    <a:pt x="18" y="121"/>
                  </a:move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lose/>
                  <a:moveTo>
                    <a:pt x="13" y="124"/>
                  </a:moveTo>
                  <a:cubicBezTo>
                    <a:pt x="13" y="124"/>
                    <a:pt x="13" y="124"/>
                    <a:pt x="13" y="124"/>
                  </a:cubicBezTo>
                  <a:cubicBezTo>
                    <a:pt x="13" y="124"/>
                    <a:pt x="13" y="124"/>
                    <a:pt x="13" y="124"/>
                  </a:cubicBezTo>
                  <a:cubicBezTo>
                    <a:pt x="13" y="124"/>
                    <a:pt x="13" y="123"/>
                    <a:pt x="13" y="123"/>
                  </a:cubicBezTo>
                  <a:cubicBezTo>
                    <a:pt x="13" y="122"/>
                    <a:pt x="13" y="123"/>
                    <a:pt x="13" y="123"/>
                  </a:cubicBezTo>
                  <a:cubicBezTo>
                    <a:pt x="13" y="123"/>
                    <a:pt x="13" y="124"/>
                    <a:pt x="13" y="123"/>
                  </a:cubicBezTo>
                  <a:cubicBezTo>
                    <a:pt x="13" y="124"/>
                    <a:pt x="13" y="124"/>
                    <a:pt x="13" y="125"/>
                  </a:cubicBezTo>
                  <a:cubicBezTo>
                    <a:pt x="13" y="125"/>
                    <a:pt x="13" y="124"/>
                    <a:pt x="13" y="124"/>
                  </a:cubicBezTo>
                  <a:cubicBezTo>
                    <a:pt x="13" y="124"/>
                    <a:pt x="13" y="124"/>
                    <a:pt x="13" y="124"/>
                  </a:cubicBezTo>
                  <a:cubicBezTo>
                    <a:pt x="13" y="124"/>
                    <a:pt x="13" y="124"/>
                    <a:pt x="13" y="125"/>
                  </a:cubicBezTo>
                  <a:cubicBezTo>
                    <a:pt x="13" y="125"/>
                    <a:pt x="13" y="126"/>
                    <a:pt x="13" y="126"/>
                  </a:cubicBezTo>
                  <a:cubicBezTo>
                    <a:pt x="13" y="126"/>
                    <a:pt x="13" y="126"/>
                    <a:pt x="13" y="125"/>
                  </a:cubicBezTo>
                  <a:cubicBezTo>
                    <a:pt x="12" y="125"/>
                    <a:pt x="13" y="124"/>
                    <a:pt x="13" y="124"/>
                  </a:cubicBezTo>
                  <a:close/>
                  <a:moveTo>
                    <a:pt x="13" y="121"/>
                  </a:moveTo>
                  <a:cubicBezTo>
                    <a:pt x="13" y="121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3" y="121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3"/>
                  </a:cubicBezTo>
                  <a:cubicBezTo>
                    <a:pt x="13" y="122"/>
                    <a:pt x="13" y="122"/>
                    <a:pt x="13" y="121"/>
                  </a:cubicBezTo>
                  <a:close/>
                  <a:moveTo>
                    <a:pt x="18" y="123"/>
                  </a:moveTo>
                  <a:cubicBezTo>
                    <a:pt x="18" y="123"/>
                    <a:pt x="18" y="123"/>
                    <a:pt x="18" y="122"/>
                  </a:cubicBezTo>
                  <a:cubicBezTo>
                    <a:pt x="18" y="122"/>
                    <a:pt x="18" y="122"/>
                    <a:pt x="18" y="123"/>
                  </a:cubicBezTo>
                  <a:cubicBezTo>
                    <a:pt x="18" y="123"/>
                    <a:pt x="18" y="122"/>
                    <a:pt x="18" y="122"/>
                  </a:cubicBezTo>
                  <a:cubicBezTo>
                    <a:pt x="18" y="122"/>
                    <a:pt x="18" y="123"/>
                    <a:pt x="18" y="123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18" y="123"/>
                    <a:pt x="18" y="124"/>
                    <a:pt x="18" y="124"/>
                  </a:cubicBezTo>
                  <a:cubicBezTo>
                    <a:pt x="18" y="124"/>
                    <a:pt x="18" y="123"/>
                    <a:pt x="18" y="123"/>
                  </a:cubicBezTo>
                  <a:close/>
                  <a:moveTo>
                    <a:pt x="9" y="124"/>
                  </a:moveTo>
                  <a:cubicBezTo>
                    <a:pt x="9" y="124"/>
                    <a:pt x="9" y="125"/>
                    <a:pt x="9" y="125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5"/>
                    <a:pt x="9" y="125"/>
                    <a:pt x="9" y="124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5"/>
                    <a:pt x="8" y="125"/>
                    <a:pt x="8" y="125"/>
                  </a:cubicBezTo>
                  <a:cubicBezTo>
                    <a:pt x="8" y="125"/>
                    <a:pt x="8" y="125"/>
                    <a:pt x="9" y="125"/>
                  </a:cubicBezTo>
                  <a:cubicBezTo>
                    <a:pt x="8" y="125"/>
                    <a:pt x="9" y="124"/>
                    <a:pt x="8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9" y="123"/>
                    <a:pt x="8" y="123"/>
                  </a:cubicBezTo>
                  <a:cubicBezTo>
                    <a:pt x="9" y="123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lose/>
                  <a:moveTo>
                    <a:pt x="19" y="124"/>
                  </a:moveTo>
                  <a:cubicBezTo>
                    <a:pt x="19" y="124"/>
                    <a:pt x="19" y="124"/>
                    <a:pt x="19" y="124"/>
                  </a:cubicBezTo>
                  <a:cubicBezTo>
                    <a:pt x="19" y="123"/>
                    <a:pt x="19" y="123"/>
                    <a:pt x="19" y="123"/>
                  </a:cubicBezTo>
                  <a:cubicBezTo>
                    <a:pt x="19" y="123"/>
                    <a:pt x="19" y="124"/>
                    <a:pt x="19" y="124"/>
                  </a:cubicBezTo>
                  <a:close/>
                  <a:moveTo>
                    <a:pt x="17" y="132"/>
                  </a:moveTo>
                  <a:cubicBezTo>
                    <a:pt x="17" y="131"/>
                    <a:pt x="17" y="132"/>
                    <a:pt x="17" y="132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7" y="132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0"/>
                    <a:pt x="17" y="130"/>
                  </a:cubicBezTo>
                  <a:cubicBezTo>
                    <a:pt x="17" y="130"/>
                    <a:pt x="17" y="131"/>
                    <a:pt x="17" y="132"/>
                  </a:cubicBezTo>
                  <a:close/>
                  <a:moveTo>
                    <a:pt x="17" y="137"/>
                  </a:moveTo>
                  <a:cubicBezTo>
                    <a:pt x="17" y="137"/>
                    <a:pt x="17" y="136"/>
                    <a:pt x="17" y="136"/>
                  </a:cubicBezTo>
                  <a:cubicBezTo>
                    <a:pt x="16" y="136"/>
                    <a:pt x="17" y="136"/>
                    <a:pt x="17" y="135"/>
                  </a:cubicBezTo>
                  <a:cubicBezTo>
                    <a:pt x="17" y="135"/>
                    <a:pt x="17" y="136"/>
                    <a:pt x="17" y="136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17" y="136"/>
                    <a:pt x="17" y="137"/>
                    <a:pt x="17" y="137"/>
                  </a:cubicBezTo>
                  <a:cubicBezTo>
                    <a:pt x="17" y="137"/>
                    <a:pt x="17" y="137"/>
                    <a:pt x="17" y="137"/>
                  </a:cubicBezTo>
                  <a:close/>
                  <a:moveTo>
                    <a:pt x="18" y="132"/>
                  </a:moveTo>
                  <a:cubicBezTo>
                    <a:pt x="18" y="133"/>
                    <a:pt x="17" y="133"/>
                    <a:pt x="18" y="133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7" y="132"/>
                    <a:pt x="17" y="133"/>
                    <a:pt x="18" y="132"/>
                  </a:cubicBezTo>
                  <a:close/>
                  <a:moveTo>
                    <a:pt x="15" y="136"/>
                  </a:moveTo>
                  <a:cubicBezTo>
                    <a:pt x="15" y="136"/>
                    <a:pt x="15" y="136"/>
                    <a:pt x="15" y="135"/>
                  </a:cubicBezTo>
                  <a:cubicBezTo>
                    <a:pt x="15" y="135"/>
                    <a:pt x="15" y="136"/>
                    <a:pt x="15" y="136"/>
                  </a:cubicBezTo>
                  <a:cubicBezTo>
                    <a:pt x="16" y="136"/>
                    <a:pt x="15" y="136"/>
                    <a:pt x="15" y="135"/>
                  </a:cubicBezTo>
                  <a:cubicBezTo>
                    <a:pt x="16" y="136"/>
                    <a:pt x="15" y="136"/>
                    <a:pt x="15" y="136"/>
                  </a:cubicBezTo>
                  <a:close/>
                  <a:moveTo>
                    <a:pt x="16" y="138"/>
                  </a:moveTo>
                  <a:cubicBezTo>
                    <a:pt x="16" y="138"/>
                    <a:pt x="16" y="138"/>
                    <a:pt x="16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40"/>
                  </a:cubicBezTo>
                  <a:cubicBezTo>
                    <a:pt x="16" y="140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5" y="139"/>
                    <a:pt x="16" y="138"/>
                    <a:pt x="15" y="138"/>
                  </a:cubicBezTo>
                  <a:cubicBezTo>
                    <a:pt x="16" y="138"/>
                    <a:pt x="15" y="138"/>
                    <a:pt x="16" y="138"/>
                  </a:cubicBezTo>
                  <a:cubicBezTo>
                    <a:pt x="16" y="138"/>
                    <a:pt x="16" y="137"/>
                    <a:pt x="16" y="137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38"/>
                    <a:pt x="16" y="137"/>
                    <a:pt x="16" y="137"/>
                  </a:cubicBezTo>
                  <a:cubicBezTo>
                    <a:pt x="16" y="137"/>
                    <a:pt x="16" y="137"/>
                    <a:pt x="16" y="137"/>
                  </a:cubicBezTo>
                  <a:cubicBezTo>
                    <a:pt x="16" y="137"/>
                    <a:pt x="16" y="137"/>
                    <a:pt x="16" y="136"/>
                  </a:cubicBezTo>
                  <a:cubicBezTo>
                    <a:pt x="16" y="136"/>
                    <a:pt x="16" y="137"/>
                    <a:pt x="16" y="137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5" y="137"/>
                    <a:pt x="16" y="137"/>
                  </a:cubicBezTo>
                  <a:cubicBezTo>
                    <a:pt x="16" y="137"/>
                    <a:pt x="15" y="137"/>
                    <a:pt x="15" y="137"/>
                  </a:cubicBezTo>
                  <a:cubicBezTo>
                    <a:pt x="15" y="137"/>
                    <a:pt x="15" y="137"/>
                    <a:pt x="15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5"/>
                    <a:pt x="16" y="136"/>
                    <a:pt x="16" y="136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5" y="135"/>
                    <a:pt x="16" y="135"/>
                    <a:pt x="16" y="134"/>
                  </a:cubicBezTo>
                  <a:cubicBezTo>
                    <a:pt x="16" y="134"/>
                    <a:pt x="16" y="134"/>
                    <a:pt x="16" y="134"/>
                  </a:cubicBezTo>
                  <a:cubicBezTo>
                    <a:pt x="16" y="134"/>
                    <a:pt x="16" y="133"/>
                    <a:pt x="16" y="133"/>
                  </a:cubicBezTo>
                  <a:cubicBezTo>
                    <a:pt x="16" y="133"/>
                    <a:pt x="15" y="132"/>
                    <a:pt x="16" y="132"/>
                  </a:cubicBezTo>
                  <a:cubicBezTo>
                    <a:pt x="16" y="133"/>
                    <a:pt x="16" y="133"/>
                    <a:pt x="16" y="134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6" y="133"/>
                    <a:pt x="16" y="134"/>
                    <a:pt x="16" y="134"/>
                  </a:cubicBezTo>
                  <a:cubicBezTo>
                    <a:pt x="16" y="134"/>
                    <a:pt x="16" y="134"/>
                    <a:pt x="16" y="134"/>
                  </a:cubicBezTo>
                  <a:cubicBezTo>
                    <a:pt x="16" y="135"/>
                    <a:pt x="16" y="134"/>
                    <a:pt x="16" y="134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6"/>
                  </a:cubicBezTo>
                  <a:cubicBezTo>
                    <a:pt x="16" y="136"/>
                    <a:pt x="16" y="136"/>
                    <a:pt x="16" y="135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6" y="136"/>
                    <a:pt x="16" y="137"/>
                  </a:cubicBezTo>
                  <a:cubicBezTo>
                    <a:pt x="16" y="137"/>
                    <a:pt x="16" y="136"/>
                    <a:pt x="16" y="136"/>
                  </a:cubicBezTo>
                  <a:cubicBezTo>
                    <a:pt x="16" y="136"/>
                    <a:pt x="16" y="137"/>
                    <a:pt x="16" y="137"/>
                  </a:cubicBezTo>
                  <a:cubicBezTo>
                    <a:pt x="16" y="137"/>
                    <a:pt x="16" y="138"/>
                    <a:pt x="16" y="137"/>
                  </a:cubicBezTo>
                  <a:cubicBezTo>
                    <a:pt x="16" y="138"/>
                    <a:pt x="16" y="138"/>
                    <a:pt x="16" y="138"/>
                  </a:cubicBezTo>
                  <a:close/>
                  <a:moveTo>
                    <a:pt x="16" y="136"/>
                  </a:move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6"/>
                    <a:pt x="16" y="136"/>
                  </a:cubicBezTo>
                  <a:close/>
                  <a:moveTo>
                    <a:pt x="17" y="132"/>
                  </a:moveTo>
                  <a:cubicBezTo>
                    <a:pt x="17" y="133"/>
                    <a:pt x="17" y="133"/>
                    <a:pt x="17" y="133"/>
                  </a:cubicBezTo>
                  <a:cubicBezTo>
                    <a:pt x="17" y="133"/>
                    <a:pt x="17" y="132"/>
                    <a:pt x="17" y="132"/>
                  </a:cubicBezTo>
                  <a:close/>
                  <a:moveTo>
                    <a:pt x="15" y="134"/>
                  </a:moveTo>
                  <a:cubicBezTo>
                    <a:pt x="15" y="134"/>
                    <a:pt x="15" y="134"/>
                    <a:pt x="15" y="135"/>
                  </a:cubicBezTo>
                  <a:cubicBezTo>
                    <a:pt x="15" y="135"/>
                    <a:pt x="15" y="135"/>
                    <a:pt x="15" y="135"/>
                  </a:cubicBezTo>
                  <a:cubicBezTo>
                    <a:pt x="15" y="135"/>
                    <a:pt x="15" y="135"/>
                    <a:pt x="15" y="134"/>
                  </a:cubicBezTo>
                  <a:cubicBezTo>
                    <a:pt x="15" y="134"/>
                    <a:pt x="15" y="134"/>
                    <a:pt x="15" y="133"/>
                  </a:cubicBezTo>
                  <a:cubicBezTo>
                    <a:pt x="15" y="133"/>
                    <a:pt x="15" y="133"/>
                    <a:pt x="15" y="134"/>
                  </a:cubicBezTo>
                  <a:cubicBezTo>
                    <a:pt x="15" y="134"/>
                    <a:pt x="15" y="134"/>
                    <a:pt x="15" y="134"/>
                  </a:cubicBezTo>
                  <a:close/>
                  <a:moveTo>
                    <a:pt x="18" y="134"/>
                  </a:move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5"/>
                    <a:pt x="18" y="135"/>
                  </a:cubicBezTo>
                  <a:cubicBezTo>
                    <a:pt x="18" y="135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lose/>
                  <a:moveTo>
                    <a:pt x="12" y="136"/>
                  </a:moveTo>
                  <a:cubicBezTo>
                    <a:pt x="12" y="136"/>
                    <a:pt x="12" y="136"/>
                    <a:pt x="12" y="136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13" y="135"/>
                    <a:pt x="13" y="136"/>
                    <a:pt x="12" y="136"/>
                  </a:cubicBezTo>
                  <a:close/>
                  <a:moveTo>
                    <a:pt x="18" y="134"/>
                  </a:moveTo>
                  <a:cubicBezTo>
                    <a:pt x="19" y="134"/>
                    <a:pt x="19" y="134"/>
                    <a:pt x="19" y="134"/>
                  </a:cubicBezTo>
                  <a:cubicBezTo>
                    <a:pt x="18" y="135"/>
                    <a:pt x="19" y="135"/>
                    <a:pt x="19" y="135"/>
                  </a:cubicBezTo>
                  <a:cubicBezTo>
                    <a:pt x="19" y="135"/>
                    <a:pt x="18" y="135"/>
                    <a:pt x="19" y="135"/>
                  </a:cubicBezTo>
                  <a:cubicBezTo>
                    <a:pt x="19" y="135"/>
                    <a:pt x="18" y="135"/>
                    <a:pt x="18" y="135"/>
                  </a:cubicBezTo>
                  <a:cubicBezTo>
                    <a:pt x="18" y="135"/>
                    <a:pt x="19" y="134"/>
                    <a:pt x="18" y="134"/>
                  </a:cubicBezTo>
                  <a:close/>
                  <a:moveTo>
                    <a:pt x="18" y="136"/>
                  </a:move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lose/>
                  <a:moveTo>
                    <a:pt x="18" y="139"/>
                  </a:moveTo>
                  <a:cubicBezTo>
                    <a:pt x="18" y="139"/>
                    <a:pt x="18" y="139"/>
                    <a:pt x="18" y="140"/>
                  </a:cubicBezTo>
                  <a:cubicBezTo>
                    <a:pt x="18" y="139"/>
                    <a:pt x="18" y="138"/>
                    <a:pt x="18" y="138"/>
                  </a:cubicBezTo>
                  <a:cubicBezTo>
                    <a:pt x="18" y="138"/>
                    <a:pt x="18" y="136"/>
                    <a:pt x="18" y="137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18" y="138"/>
                    <a:pt x="18" y="138"/>
                    <a:pt x="18" y="139"/>
                  </a:cubicBezTo>
                  <a:cubicBezTo>
                    <a:pt x="18" y="139"/>
                    <a:pt x="18" y="139"/>
                    <a:pt x="18" y="139"/>
                  </a:cubicBezTo>
                  <a:cubicBezTo>
                    <a:pt x="18" y="139"/>
                    <a:pt x="18" y="140"/>
                    <a:pt x="18" y="140"/>
                  </a:cubicBezTo>
                  <a:cubicBezTo>
                    <a:pt x="18" y="140"/>
                    <a:pt x="18" y="139"/>
                    <a:pt x="18" y="139"/>
                  </a:cubicBezTo>
                  <a:cubicBezTo>
                    <a:pt x="19" y="139"/>
                    <a:pt x="18" y="140"/>
                    <a:pt x="18" y="140"/>
                  </a:cubicBezTo>
                  <a:cubicBezTo>
                    <a:pt x="18" y="141"/>
                    <a:pt x="18" y="142"/>
                    <a:pt x="19" y="141"/>
                  </a:cubicBezTo>
                  <a:cubicBezTo>
                    <a:pt x="19" y="142"/>
                    <a:pt x="18" y="142"/>
                    <a:pt x="18" y="142"/>
                  </a:cubicBezTo>
                  <a:cubicBezTo>
                    <a:pt x="18" y="141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8" y="141"/>
                    <a:pt x="18" y="140"/>
                    <a:pt x="18" y="139"/>
                  </a:cubicBezTo>
                  <a:close/>
                  <a:moveTo>
                    <a:pt x="17" y="140"/>
                  </a:moveTo>
                  <a:cubicBezTo>
                    <a:pt x="17" y="140"/>
                    <a:pt x="17" y="140"/>
                    <a:pt x="17" y="141"/>
                  </a:cubicBezTo>
                  <a:cubicBezTo>
                    <a:pt x="17" y="141"/>
                    <a:pt x="17" y="141"/>
                    <a:pt x="17" y="140"/>
                  </a:cubicBezTo>
                  <a:cubicBezTo>
                    <a:pt x="17" y="140"/>
                    <a:pt x="17" y="140"/>
                    <a:pt x="17" y="140"/>
                  </a:cubicBezTo>
                  <a:cubicBezTo>
                    <a:pt x="17" y="141"/>
                    <a:pt x="17" y="140"/>
                    <a:pt x="18" y="141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0"/>
                    <a:pt x="17" y="140"/>
                  </a:cubicBezTo>
                  <a:close/>
                  <a:moveTo>
                    <a:pt x="17" y="138"/>
                  </a:moveTo>
                  <a:cubicBezTo>
                    <a:pt x="17" y="138"/>
                    <a:pt x="17" y="138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17" y="139"/>
                    <a:pt x="17" y="138"/>
                    <a:pt x="17" y="138"/>
                  </a:cubicBezTo>
                  <a:close/>
                  <a:moveTo>
                    <a:pt x="17" y="140"/>
                  </a:moveTo>
                  <a:cubicBezTo>
                    <a:pt x="17" y="140"/>
                    <a:pt x="17" y="140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17" y="139"/>
                    <a:pt x="17" y="140"/>
                    <a:pt x="17" y="140"/>
                  </a:cubicBezTo>
                  <a:close/>
                  <a:moveTo>
                    <a:pt x="17" y="139"/>
                  </a:moveTo>
                  <a:cubicBezTo>
                    <a:pt x="17" y="139"/>
                    <a:pt x="17" y="139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16" y="139"/>
                    <a:pt x="17" y="139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lose/>
                  <a:moveTo>
                    <a:pt x="17" y="139"/>
                  </a:moveTo>
                  <a:cubicBezTo>
                    <a:pt x="17" y="139"/>
                    <a:pt x="17" y="139"/>
                    <a:pt x="17" y="139"/>
                  </a:cubicBezTo>
                  <a:cubicBezTo>
                    <a:pt x="18" y="139"/>
                    <a:pt x="18" y="139"/>
                    <a:pt x="17" y="139"/>
                  </a:cubicBezTo>
                  <a:close/>
                  <a:moveTo>
                    <a:pt x="16" y="141"/>
                  </a:moveTo>
                  <a:cubicBezTo>
                    <a:pt x="16" y="142"/>
                    <a:pt x="17" y="142"/>
                    <a:pt x="17" y="142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6" y="141"/>
                    <a:pt x="16" y="141"/>
                    <a:pt x="16" y="141"/>
                  </a:cubicBezTo>
                  <a:cubicBezTo>
                    <a:pt x="16" y="140"/>
                    <a:pt x="17" y="141"/>
                    <a:pt x="16" y="141"/>
                  </a:cubicBezTo>
                  <a:close/>
                  <a:moveTo>
                    <a:pt x="18" y="144"/>
                  </a:moveTo>
                  <a:cubicBezTo>
                    <a:pt x="18" y="143"/>
                    <a:pt x="18" y="143"/>
                    <a:pt x="18" y="143"/>
                  </a:cubicBezTo>
                  <a:cubicBezTo>
                    <a:pt x="19" y="143"/>
                    <a:pt x="19" y="144"/>
                    <a:pt x="19" y="143"/>
                  </a:cubicBezTo>
                  <a:cubicBezTo>
                    <a:pt x="19" y="143"/>
                    <a:pt x="19" y="144"/>
                    <a:pt x="19" y="144"/>
                  </a:cubicBezTo>
                  <a:cubicBezTo>
                    <a:pt x="19" y="144"/>
                    <a:pt x="19" y="143"/>
                    <a:pt x="18" y="144"/>
                  </a:cubicBezTo>
                  <a:close/>
                  <a:moveTo>
                    <a:pt x="19" y="144"/>
                  </a:moveTo>
                  <a:cubicBezTo>
                    <a:pt x="19" y="144"/>
                    <a:pt x="19" y="143"/>
                    <a:pt x="19" y="143"/>
                  </a:cubicBezTo>
                  <a:cubicBezTo>
                    <a:pt x="19" y="144"/>
                    <a:pt x="19" y="144"/>
                    <a:pt x="19" y="144"/>
                  </a:cubicBezTo>
                  <a:close/>
                  <a:moveTo>
                    <a:pt x="16" y="148"/>
                  </a:move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7"/>
                  </a:cubicBezTo>
                  <a:cubicBezTo>
                    <a:pt x="16" y="148"/>
                    <a:pt x="16" y="148"/>
                    <a:pt x="16" y="148"/>
                  </a:cubicBezTo>
                  <a:close/>
                  <a:moveTo>
                    <a:pt x="16" y="148"/>
                  </a:moveTo>
                  <a:cubicBezTo>
                    <a:pt x="17" y="148"/>
                    <a:pt x="16" y="149"/>
                    <a:pt x="16" y="149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49"/>
                    <a:pt x="16" y="149"/>
                    <a:pt x="16" y="148"/>
                  </a:cubicBezTo>
                  <a:cubicBezTo>
                    <a:pt x="16" y="148"/>
                    <a:pt x="16" y="149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48"/>
                    <a:pt x="16" y="148"/>
                    <a:pt x="16" y="148"/>
                  </a:cubicBezTo>
                  <a:close/>
                  <a:moveTo>
                    <a:pt x="18" y="154"/>
                  </a:moveTo>
                  <a:cubicBezTo>
                    <a:pt x="18" y="154"/>
                    <a:pt x="18" y="154"/>
                    <a:pt x="18" y="155"/>
                  </a:cubicBezTo>
                  <a:cubicBezTo>
                    <a:pt x="18" y="155"/>
                    <a:pt x="19" y="156"/>
                    <a:pt x="18" y="155"/>
                  </a:cubicBezTo>
                  <a:cubicBezTo>
                    <a:pt x="18" y="155"/>
                    <a:pt x="18" y="155"/>
                    <a:pt x="18" y="155"/>
                  </a:cubicBezTo>
                  <a:cubicBezTo>
                    <a:pt x="18" y="155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8" y="153"/>
                    <a:pt x="18" y="154"/>
                    <a:pt x="18" y="154"/>
                  </a:cubicBezTo>
                  <a:close/>
                  <a:moveTo>
                    <a:pt x="18" y="154"/>
                  </a:moveTo>
                  <a:cubicBezTo>
                    <a:pt x="18" y="154"/>
                    <a:pt x="18" y="155"/>
                    <a:pt x="18" y="155"/>
                  </a:cubicBezTo>
                  <a:cubicBezTo>
                    <a:pt x="18" y="155"/>
                    <a:pt x="18" y="154"/>
                    <a:pt x="18" y="154"/>
                  </a:cubicBezTo>
                  <a:close/>
                  <a:moveTo>
                    <a:pt x="19" y="155"/>
                  </a:move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5"/>
                    <a:pt x="19" y="155"/>
                  </a:cubicBezTo>
                  <a:cubicBezTo>
                    <a:pt x="19" y="155"/>
                    <a:pt x="19" y="155"/>
                    <a:pt x="19" y="155"/>
                  </a:cubicBezTo>
                  <a:close/>
                  <a:moveTo>
                    <a:pt x="19" y="156"/>
                  </a:moveTo>
                  <a:cubicBezTo>
                    <a:pt x="19" y="156"/>
                    <a:pt x="19" y="156"/>
                    <a:pt x="19" y="155"/>
                  </a:cubicBezTo>
                  <a:cubicBezTo>
                    <a:pt x="19" y="155"/>
                    <a:pt x="19" y="156"/>
                    <a:pt x="19" y="156"/>
                  </a:cubicBezTo>
                  <a:cubicBezTo>
                    <a:pt x="19" y="157"/>
                    <a:pt x="19" y="156"/>
                    <a:pt x="19" y="157"/>
                  </a:cubicBezTo>
                  <a:cubicBezTo>
                    <a:pt x="19" y="157"/>
                    <a:pt x="19" y="156"/>
                    <a:pt x="19" y="156"/>
                  </a:cubicBezTo>
                  <a:close/>
                  <a:moveTo>
                    <a:pt x="19" y="162"/>
                  </a:moveTo>
                  <a:cubicBezTo>
                    <a:pt x="19" y="161"/>
                    <a:pt x="19" y="162"/>
                    <a:pt x="19" y="162"/>
                  </a:cubicBezTo>
                  <a:cubicBezTo>
                    <a:pt x="19" y="163"/>
                    <a:pt x="19" y="162"/>
                    <a:pt x="19" y="162"/>
                  </a:cubicBezTo>
                  <a:cubicBezTo>
                    <a:pt x="19" y="163"/>
                    <a:pt x="19" y="164"/>
                    <a:pt x="19" y="165"/>
                  </a:cubicBezTo>
                  <a:cubicBezTo>
                    <a:pt x="19" y="165"/>
                    <a:pt x="19" y="166"/>
                    <a:pt x="19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9" y="166"/>
                    <a:pt x="19" y="166"/>
                    <a:pt x="19" y="167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7"/>
                    <a:pt x="19" y="168"/>
                    <a:pt x="19" y="168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6"/>
                    <a:pt x="19" y="165"/>
                    <a:pt x="19" y="165"/>
                  </a:cubicBezTo>
                  <a:cubicBezTo>
                    <a:pt x="19" y="165"/>
                    <a:pt x="19" y="165"/>
                    <a:pt x="19" y="165"/>
                  </a:cubicBezTo>
                  <a:cubicBezTo>
                    <a:pt x="19" y="165"/>
                    <a:pt x="19" y="164"/>
                    <a:pt x="19" y="164"/>
                  </a:cubicBezTo>
                  <a:cubicBezTo>
                    <a:pt x="19" y="164"/>
                    <a:pt x="19" y="165"/>
                    <a:pt x="19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19" y="162"/>
                    <a:pt x="18" y="161"/>
                    <a:pt x="18" y="160"/>
                  </a:cubicBezTo>
                  <a:cubicBezTo>
                    <a:pt x="19" y="160"/>
                    <a:pt x="18" y="160"/>
                    <a:pt x="19" y="159"/>
                  </a:cubicBezTo>
                  <a:cubicBezTo>
                    <a:pt x="19" y="159"/>
                    <a:pt x="19" y="159"/>
                    <a:pt x="19" y="159"/>
                  </a:cubicBezTo>
                  <a:cubicBezTo>
                    <a:pt x="19" y="158"/>
                    <a:pt x="19" y="157"/>
                    <a:pt x="19" y="156"/>
                  </a:cubicBezTo>
                  <a:cubicBezTo>
                    <a:pt x="19" y="157"/>
                    <a:pt x="19" y="160"/>
                    <a:pt x="19" y="161"/>
                  </a:cubicBezTo>
                  <a:cubicBezTo>
                    <a:pt x="19" y="161"/>
                    <a:pt x="19" y="161"/>
                    <a:pt x="19" y="162"/>
                  </a:cubicBezTo>
                  <a:close/>
                  <a:moveTo>
                    <a:pt x="18" y="156"/>
                  </a:moveTo>
                  <a:cubicBezTo>
                    <a:pt x="18" y="156"/>
                    <a:pt x="18" y="156"/>
                    <a:pt x="18" y="156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6"/>
                    <a:pt x="18" y="156"/>
                    <a:pt x="18" y="156"/>
                  </a:cubicBezTo>
                  <a:close/>
                  <a:moveTo>
                    <a:pt x="20" y="170"/>
                  </a:moveTo>
                  <a:cubicBezTo>
                    <a:pt x="20" y="168"/>
                    <a:pt x="20" y="166"/>
                    <a:pt x="20" y="165"/>
                  </a:cubicBezTo>
                  <a:cubicBezTo>
                    <a:pt x="20" y="166"/>
                    <a:pt x="20" y="168"/>
                    <a:pt x="20" y="170"/>
                  </a:cubicBezTo>
                  <a:close/>
                  <a:moveTo>
                    <a:pt x="19" y="175"/>
                  </a:moveTo>
                  <a:cubicBezTo>
                    <a:pt x="19" y="175"/>
                    <a:pt x="19" y="175"/>
                    <a:pt x="19" y="175"/>
                  </a:cubicBezTo>
                  <a:cubicBezTo>
                    <a:pt x="19" y="174"/>
                    <a:pt x="19" y="174"/>
                    <a:pt x="19" y="174"/>
                  </a:cubicBezTo>
                  <a:cubicBezTo>
                    <a:pt x="19" y="174"/>
                    <a:pt x="19" y="174"/>
                    <a:pt x="19" y="175"/>
                  </a:cubicBezTo>
                  <a:cubicBezTo>
                    <a:pt x="19" y="175"/>
                    <a:pt x="19" y="174"/>
                    <a:pt x="19" y="174"/>
                  </a:cubicBezTo>
                  <a:cubicBezTo>
                    <a:pt x="19" y="174"/>
                    <a:pt x="19" y="174"/>
                    <a:pt x="19" y="174"/>
                  </a:cubicBezTo>
                  <a:cubicBezTo>
                    <a:pt x="19" y="174"/>
                    <a:pt x="19" y="175"/>
                    <a:pt x="19" y="174"/>
                  </a:cubicBezTo>
                  <a:cubicBezTo>
                    <a:pt x="19" y="175"/>
                    <a:pt x="19" y="175"/>
                    <a:pt x="19" y="175"/>
                  </a:cubicBezTo>
                  <a:close/>
                  <a:moveTo>
                    <a:pt x="21" y="182"/>
                  </a:moveTo>
                  <a:cubicBezTo>
                    <a:pt x="21" y="182"/>
                    <a:pt x="21" y="183"/>
                    <a:pt x="21" y="183"/>
                  </a:cubicBezTo>
                  <a:cubicBezTo>
                    <a:pt x="21" y="183"/>
                    <a:pt x="21" y="183"/>
                    <a:pt x="20" y="183"/>
                  </a:cubicBezTo>
                  <a:cubicBezTo>
                    <a:pt x="21" y="183"/>
                    <a:pt x="20" y="182"/>
                    <a:pt x="21" y="182"/>
                  </a:cubicBezTo>
                  <a:cubicBezTo>
                    <a:pt x="20" y="182"/>
                    <a:pt x="20" y="182"/>
                    <a:pt x="20" y="182"/>
                  </a:cubicBezTo>
                  <a:cubicBezTo>
                    <a:pt x="20" y="181"/>
                    <a:pt x="21" y="182"/>
                    <a:pt x="21" y="181"/>
                  </a:cubicBezTo>
                  <a:cubicBezTo>
                    <a:pt x="21" y="181"/>
                    <a:pt x="21" y="182"/>
                    <a:pt x="20" y="182"/>
                  </a:cubicBezTo>
                  <a:cubicBezTo>
                    <a:pt x="20" y="181"/>
                    <a:pt x="21" y="181"/>
                    <a:pt x="21" y="181"/>
                  </a:cubicBezTo>
                  <a:cubicBezTo>
                    <a:pt x="21" y="182"/>
                    <a:pt x="21" y="182"/>
                    <a:pt x="21" y="181"/>
                  </a:cubicBezTo>
                  <a:cubicBezTo>
                    <a:pt x="21" y="182"/>
                    <a:pt x="21" y="182"/>
                    <a:pt x="21" y="182"/>
                  </a:cubicBezTo>
                  <a:close/>
                  <a:moveTo>
                    <a:pt x="21" y="194"/>
                  </a:moveTo>
                  <a:cubicBezTo>
                    <a:pt x="21" y="194"/>
                    <a:pt x="21" y="193"/>
                    <a:pt x="21" y="192"/>
                  </a:cubicBezTo>
                  <a:cubicBezTo>
                    <a:pt x="21" y="192"/>
                    <a:pt x="21" y="192"/>
                    <a:pt x="21" y="193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1"/>
                    <a:pt x="21" y="190"/>
                    <a:pt x="21" y="189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1" y="189"/>
                    <a:pt x="21" y="189"/>
                    <a:pt x="21" y="190"/>
                  </a:cubicBezTo>
                  <a:cubicBezTo>
                    <a:pt x="21" y="189"/>
                    <a:pt x="21" y="188"/>
                    <a:pt x="21" y="188"/>
                  </a:cubicBezTo>
                  <a:cubicBezTo>
                    <a:pt x="21" y="188"/>
                    <a:pt x="21" y="188"/>
                    <a:pt x="21" y="187"/>
                  </a:cubicBezTo>
                  <a:cubicBezTo>
                    <a:pt x="21" y="188"/>
                    <a:pt x="21" y="188"/>
                    <a:pt x="21" y="187"/>
                  </a:cubicBezTo>
                  <a:cubicBezTo>
                    <a:pt x="21" y="187"/>
                    <a:pt x="21" y="188"/>
                    <a:pt x="21" y="188"/>
                  </a:cubicBezTo>
                  <a:cubicBezTo>
                    <a:pt x="21" y="188"/>
                    <a:pt x="21" y="188"/>
                    <a:pt x="21" y="188"/>
                  </a:cubicBezTo>
                  <a:cubicBezTo>
                    <a:pt x="21" y="188"/>
                    <a:pt x="21" y="189"/>
                    <a:pt x="21" y="189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1" y="190"/>
                    <a:pt x="21" y="189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1"/>
                  </a:cubicBezTo>
                  <a:cubicBezTo>
                    <a:pt x="21" y="190"/>
                    <a:pt x="21" y="191"/>
                    <a:pt x="21" y="191"/>
                  </a:cubicBezTo>
                  <a:cubicBezTo>
                    <a:pt x="21" y="191"/>
                    <a:pt x="21" y="191"/>
                    <a:pt x="21" y="191"/>
                  </a:cubicBezTo>
                  <a:cubicBezTo>
                    <a:pt x="21" y="191"/>
                    <a:pt x="21" y="191"/>
                    <a:pt x="21" y="192"/>
                  </a:cubicBezTo>
                  <a:cubicBezTo>
                    <a:pt x="21" y="192"/>
                    <a:pt x="22" y="192"/>
                    <a:pt x="22" y="192"/>
                  </a:cubicBezTo>
                  <a:cubicBezTo>
                    <a:pt x="22" y="192"/>
                    <a:pt x="22" y="192"/>
                    <a:pt x="21" y="192"/>
                  </a:cubicBezTo>
                  <a:cubicBezTo>
                    <a:pt x="22" y="192"/>
                    <a:pt x="22" y="193"/>
                    <a:pt x="22" y="193"/>
                  </a:cubicBezTo>
                  <a:cubicBezTo>
                    <a:pt x="22" y="193"/>
                    <a:pt x="21" y="193"/>
                    <a:pt x="22" y="194"/>
                  </a:cubicBezTo>
                  <a:cubicBezTo>
                    <a:pt x="22" y="193"/>
                    <a:pt x="22" y="193"/>
                    <a:pt x="22" y="193"/>
                  </a:cubicBezTo>
                  <a:cubicBezTo>
                    <a:pt x="22" y="193"/>
                    <a:pt x="22" y="194"/>
                    <a:pt x="22" y="194"/>
                  </a:cubicBezTo>
                  <a:cubicBezTo>
                    <a:pt x="22" y="194"/>
                    <a:pt x="22" y="193"/>
                    <a:pt x="22" y="193"/>
                  </a:cubicBezTo>
                  <a:cubicBezTo>
                    <a:pt x="22" y="194"/>
                    <a:pt x="22" y="195"/>
                    <a:pt x="22" y="196"/>
                  </a:cubicBezTo>
                  <a:cubicBezTo>
                    <a:pt x="22" y="196"/>
                    <a:pt x="22" y="195"/>
                    <a:pt x="22" y="195"/>
                  </a:cubicBezTo>
                  <a:cubicBezTo>
                    <a:pt x="22" y="195"/>
                    <a:pt x="22" y="195"/>
                    <a:pt x="22" y="194"/>
                  </a:cubicBezTo>
                  <a:cubicBezTo>
                    <a:pt x="22" y="195"/>
                    <a:pt x="22" y="195"/>
                    <a:pt x="22" y="195"/>
                  </a:cubicBezTo>
                  <a:cubicBezTo>
                    <a:pt x="22" y="195"/>
                    <a:pt x="22" y="195"/>
                    <a:pt x="21" y="195"/>
                  </a:cubicBezTo>
                  <a:cubicBezTo>
                    <a:pt x="21" y="194"/>
                    <a:pt x="22" y="194"/>
                    <a:pt x="22" y="194"/>
                  </a:cubicBezTo>
                  <a:cubicBezTo>
                    <a:pt x="21" y="194"/>
                    <a:pt x="22" y="194"/>
                    <a:pt x="21" y="194"/>
                  </a:cubicBezTo>
                  <a:close/>
                  <a:moveTo>
                    <a:pt x="20" y="188"/>
                  </a:moveTo>
                  <a:cubicBezTo>
                    <a:pt x="20" y="188"/>
                    <a:pt x="20" y="188"/>
                    <a:pt x="20" y="189"/>
                  </a:cubicBezTo>
                  <a:cubicBezTo>
                    <a:pt x="20" y="189"/>
                    <a:pt x="20" y="188"/>
                    <a:pt x="20" y="188"/>
                  </a:cubicBezTo>
                  <a:close/>
                  <a:moveTo>
                    <a:pt x="20" y="189"/>
                  </a:moveTo>
                  <a:cubicBezTo>
                    <a:pt x="20" y="190"/>
                    <a:pt x="20" y="190"/>
                    <a:pt x="20" y="190"/>
                  </a:cubicBezTo>
                  <a:cubicBezTo>
                    <a:pt x="20" y="190"/>
                    <a:pt x="20" y="189"/>
                    <a:pt x="20" y="189"/>
                  </a:cubicBezTo>
                  <a:close/>
                  <a:moveTo>
                    <a:pt x="20" y="190"/>
                  </a:moveTo>
                  <a:cubicBezTo>
                    <a:pt x="20" y="190"/>
                    <a:pt x="20" y="190"/>
                    <a:pt x="20" y="191"/>
                  </a:cubicBezTo>
                  <a:cubicBezTo>
                    <a:pt x="20" y="191"/>
                    <a:pt x="20" y="190"/>
                    <a:pt x="20" y="190"/>
                  </a:cubicBezTo>
                  <a:close/>
                  <a:moveTo>
                    <a:pt x="22" y="199"/>
                  </a:moveTo>
                  <a:cubicBezTo>
                    <a:pt x="22" y="199"/>
                    <a:pt x="22" y="199"/>
                    <a:pt x="22" y="198"/>
                  </a:cubicBezTo>
                  <a:cubicBezTo>
                    <a:pt x="22" y="198"/>
                    <a:pt x="22" y="199"/>
                    <a:pt x="22" y="199"/>
                  </a:cubicBezTo>
                  <a:close/>
                  <a:moveTo>
                    <a:pt x="20" y="201"/>
                  </a:moveTo>
                  <a:cubicBezTo>
                    <a:pt x="20" y="201"/>
                    <a:pt x="20" y="201"/>
                    <a:pt x="20" y="201"/>
                  </a:cubicBezTo>
                  <a:cubicBezTo>
                    <a:pt x="20" y="201"/>
                    <a:pt x="20" y="201"/>
                    <a:pt x="20" y="200"/>
                  </a:cubicBezTo>
                  <a:cubicBezTo>
                    <a:pt x="20" y="200"/>
                    <a:pt x="20" y="200"/>
                    <a:pt x="20" y="200"/>
                  </a:cubicBezTo>
                  <a:cubicBezTo>
                    <a:pt x="20" y="200"/>
                    <a:pt x="20" y="201"/>
                    <a:pt x="20" y="201"/>
                  </a:cubicBezTo>
                  <a:close/>
                  <a:moveTo>
                    <a:pt x="21" y="202"/>
                  </a:moveTo>
                  <a:cubicBezTo>
                    <a:pt x="21" y="202"/>
                    <a:pt x="20" y="202"/>
                    <a:pt x="20" y="202"/>
                  </a:cubicBezTo>
                  <a:cubicBezTo>
                    <a:pt x="20" y="202"/>
                    <a:pt x="20" y="202"/>
                    <a:pt x="20" y="202"/>
                  </a:cubicBezTo>
                  <a:cubicBezTo>
                    <a:pt x="20" y="202"/>
                    <a:pt x="20" y="201"/>
                    <a:pt x="20" y="201"/>
                  </a:cubicBezTo>
                  <a:cubicBezTo>
                    <a:pt x="20" y="201"/>
                    <a:pt x="20" y="202"/>
                    <a:pt x="21" y="202"/>
                  </a:cubicBezTo>
                  <a:close/>
                  <a:moveTo>
                    <a:pt x="18" y="211"/>
                  </a:moveTo>
                  <a:cubicBezTo>
                    <a:pt x="18" y="211"/>
                    <a:pt x="18" y="211"/>
                    <a:pt x="18" y="211"/>
                  </a:cubicBezTo>
                  <a:cubicBezTo>
                    <a:pt x="18" y="211"/>
                    <a:pt x="18" y="211"/>
                    <a:pt x="18" y="212"/>
                  </a:cubicBezTo>
                  <a:cubicBezTo>
                    <a:pt x="18" y="212"/>
                    <a:pt x="18" y="211"/>
                    <a:pt x="18" y="211"/>
                  </a:cubicBezTo>
                  <a:close/>
                  <a:moveTo>
                    <a:pt x="22" y="213"/>
                  </a:moveTo>
                  <a:cubicBezTo>
                    <a:pt x="22" y="213"/>
                    <a:pt x="22" y="214"/>
                    <a:pt x="22" y="214"/>
                  </a:cubicBezTo>
                  <a:cubicBezTo>
                    <a:pt x="21" y="214"/>
                    <a:pt x="22" y="213"/>
                    <a:pt x="22" y="213"/>
                  </a:cubicBezTo>
                  <a:close/>
                  <a:moveTo>
                    <a:pt x="0" y="21"/>
                  </a:moveTo>
                  <a:cubicBezTo>
                    <a:pt x="0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1"/>
                    <a:pt x="0" y="21"/>
                  </a:cubicBezTo>
                  <a:close/>
                  <a:moveTo>
                    <a:pt x="5" y="48"/>
                  </a:moveTo>
                  <a:cubicBezTo>
                    <a:pt x="5" y="48"/>
                    <a:pt x="5" y="48"/>
                    <a:pt x="5" y="48"/>
                  </a:cubicBezTo>
                  <a:cubicBezTo>
                    <a:pt x="5" y="48"/>
                    <a:pt x="5" y="48"/>
                    <a:pt x="5" y="49"/>
                  </a:cubicBezTo>
                  <a:cubicBezTo>
                    <a:pt x="5" y="49"/>
                    <a:pt x="5" y="48"/>
                    <a:pt x="5" y="48"/>
                  </a:cubicBezTo>
                  <a:close/>
                  <a:moveTo>
                    <a:pt x="6" y="48"/>
                  </a:move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9"/>
                  </a:cubicBezTo>
                  <a:cubicBezTo>
                    <a:pt x="7" y="48"/>
                    <a:pt x="6" y="48"/>
                    <a:pt x="6" y="48"/>
                  </a:cubicBezTo>
                  <a:close/>
                  <a:moveTo>
                    <a:pt x="6" y="50"/>
                  </a:moveTo>
                  <a:cubicBezTo>
                    <a:pt x="6" y="50"/>
                    <a:pt x="6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lose/>
                  <a:moveTo>
                    <a:pt x="10" y="50"/>
                  </a:moveTo>
                  <a:cubicBezTo>
                    <a:pt x="10" y="50"/>
                    <a:pt x="10" y="50"/>
                    <a:pt x="10" y="50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9" y="51"/>
                    <a:pt x="9" y="52"/>
                    <a:pt x="10" y="52"/>
                  </a:cubicBezTo>
                  <a:cubicBezTo>
                    <a:pt x="9" y="52"/>
                    <a:pt x="9" y="51"/>
                    <a:pt x="9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1"/>
                    <a:pt x="10" y="51"/>
                    <a:pt x="10" y="50"/>
                  </a:cubicBezTo>
                  <a:close/>
                  <a:moveTo>
                    <a:pt x="14" y="60"/>
                  </a:moveTo>
                  <a:cubicBezTo>
                    <a:pt x="14" y="60"/>
                    <a:pt x="13" y="60"/>
                    <a:pt x="14" y="60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3" y="60"/>
                    <a:pt x="13" y="59"/>
                    <a:pt x="13" y="59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4" y="59"/>
                    <a:pt x="13" y="59"/>
                    <a:pt x="14" y="60"/>
                  </a:cubicBezTo>
                  <a:close/>
                  <a:moveTo>
                    <a:pt x="7" y="63"/>
                  </a:moveTo>
                  <a:cubicBezTo>
                    <a:pt x="7" y="63"/>
                    <a:pt x="7" y="64"/>
                    <a:pt x="7" y="64"/>
                  </a:cubicBezTo>
                  <a:cubicBezTo>
                    <a:pt x="7" y="64"/>
                    <a:pt x="7" y="63"/>
                    <a:pt x="7" y="63"/>
                  </a:cubicBezTo>
                  <a:cubicBezTo>
                    <a:pt x="7" y="63"/>
                    <a:pt x="7" y="63"/>
                    <a:pt x="7" y="63"/>
                  </a:cubicBezTo>
                  <a:close/>
                  <a:moveTo>
                    <a:pt x="15" y="74"/>
                  </a:moveTo>
                  <a:cubicBezTo>
                    <a:pt x="15" y="75"/>
                    <a:pt x="15" y="74"/>
                    <a:pt x="15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4" y="74"/>
                    <a:pt x="15" y="74"/>
                    <a:pt x="15" y="74"/>
                  </a:cubicBezTo>
                  <a:cubicBezTo>
                    <a:pt x="15" y="74"/>
                    <a:pt x="15" y="74"/>
                    <a:pt x="15" y="74"/>
                  </a:cubicBezTo>
                  <a:close/>
                  <a:moveTo>
                    <a:pt x="16" y="81"/>
                  </a:moveTo>
                  <a:cubicBezTo>
                    <a:pt x="16" y="81"/>
                    <a:pt x="16" y="81"/>
                    <a:pt x="16" y="81"/>
                  </a:cubicBezTo>
                  <a:cubicBezTo>
                    <a:pt x="16" y="81"/>
                    <a:pt x="16" y="82"/>
                    <a:pt x="16" y="82"/>
                  </a:cubicBezTo>
                  <a:cubicBezTo>
                    <a:pt x="16" y="82"/>
                    <a:pt x="16" y="82"/>
                    <a:pt x="16" y="83"/>
                  </a:cubicBezTo>
                  <a:cubicBezTo>
                    <a:pt x="16" y="82"/>
                    <a:pt x="16" y="81"/>
                    <a:pt x="16" y="81"/>
                  </a:cubicBezTo>
                  <a:close/>
                  <a:moveTo>
                    <a:pt x="10" y="82"/>
                  </a:moveTo>
                  <a:cubicBezTo>
                    <a:pt x="10" y="82"/>
                    <a:pt x="10" y="83"/>
                    <a:pt x="10" y="82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3"/>
                    <a:pt x="10" y="83"/>
                  </a:cubicBezTo>
                  <a:lnTo>
                    <a:pt x="10" y="82"/>
                  </a:lnTo>
                  <a:close/>
                  <a:moveTo>
                    <a:pt x="12" y="89"/>
                  </a:moveTo>
                  <a:cubicBezTo>
                    <a:pt x="12" y="89"/>
                    <a:pt x="12" y="89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lose/>
                  <a:moveTo>
                    <a:pt x="7" y="94"/>
                  </a:moveTo>
                  <a:cubicBezTo>
                    <a:pt x="7" y="94"/>
                    <a:pt x="7" y="94"/>
                    <a:pt x="7" y="94"/>
                  </a:cubicBezTo>
                  <a:cubicBezTo>
                    <a:pt x="7" y="93"/>
                    <a:pt x="7" y="93"/>
                    <a:pt x="7" y="94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8" y="93"/>
                    <a:pt x="7" y="94"/>
                    <a:pt x="7" y="94"/>
                  </a:cubicBezTo>
                  <a:close/>
                  <a:moveTo>
                    <a:pt x="12" y="98"/>
                  </a:moveTo>
                  <a:cubicBezTo>
                    <a:pt x="12" y="98"/>
                    <a:pt x="12" y="97"/>
                    <a:pt x="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2" y="95"/>
                    <a:pt x="12" y="96"/>
                  </a:cubicBezTo>
                  <a:cubicBezTo>
                    <a:pt x="12" y="96"/>
                    <a:pt x="12" y="95"/>
                    <a:pt x="12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1" y="95"/>
                    <a:pt x="11" y="94"/>
                    <a:pt x="11" y="94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96"/>
                    <a:pt x="12" y="95"/>
                    <a:pt x="12" y="96"/>
                  </a:cubicBezTo>
                  <a:cubicBezTo>
                    <a:pt x="12" y="96"/>
                    <a:pt x="12" y="95"/>
                    <a:pt x="12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96"/>
                    <a:pt x="12" y="96"/>
                    <a:pt x="13" y="97"/>
                  </a:cubicBezTo>
                  <a:cubicBezTo>
                    <a:pt x="13" y="97"/>
                    <a:pt x="12" y="97"/>
                    <a:pt x="12" y="97"/>
                  </a:cubicBezTo>
                  <a:cubicBezTo>
                    <a:pt x="12" y="97"/>
                    <a:pt x="12" y="97"/>
                    <a:pt x="12" y="97"/>
                  </a:cubicBezTo>
                  <a:cubicBezTo>
                    <a:pt x="12" y="97"/>
                    <a:pt x="12" y="98"/>
                    <a:pt x="12" y="98"/>
                  </a:cubicBezTo>
                  <a:close/>
                  <a:moveTo>
                    <a:pt x="12" y="99"/>
                  </a:move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8"/>
                  </a:cubicBezTo>
                  <a:cubicBezTo>
                    <a:pt x="12" y="98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lose/>
                  <a:moveTo>
                    <a:pt x="11" y="103"/>
                  </a:moveTo>
                  <a:cubicBezTo>
                    <a:pt x="11" y="103"/>
                    <a:pt x="11" y="103"/>
                    <a:pt x="11" y="103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1" y="103"/>
                    <a:pt x="11" y="103"/>
                    <a:pt x="11" y="102"/>
                  </a:cubicBezTo>
                  <a:cubicBezTo>
                    <a:pt x="11" y="102"/>
                    <a:pt x="11" y="103"/>
                    <a:pt x="11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1" y="102"/>
                    <a:pt x="11" y="101"/>
                    <a:pt x="11" y="101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1" y="101"/>
                    <a:pt x="11" y="101"/>
                    <a:pt x="11" y="102"/>
                  </a:cubicBezTo>
                  <a:cubicBezTo>
                    <a:pt x="11" y="101"/>
                    <a:pt x="11" y="103"/>
                    <a:pt x="11" y="103"/>
                  </a:cubicBezTo>
                  <a:cubicBezTo>
                    <a:pt x="11" y="103"/>
                    <a:pt x="11" y="103"/>
                    <a:pt x="11" y="103"/>
                  </a:cubicBezTo>
                  <a:close/>
                  <a:moveTo>
                    <a:pt x="7" y="105"/>
                  </a:moveTo>
                  <a:cubicBezTo>
                    <a:pt x="7" y="105"/>
                    <a:pt x="8" y="104"/>
                    <a:pt x="8" y="103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8" y="105"/>
                    <a:pt x="8" y="106"/>
                  </a:cubicBezTo>
                  <a:cubicBezTo>
                    <a:pt x="8" y="106"/>
                    <a:pt x="7" y="105"/>
                    <a:pt x="7" y="105"/>
                  </a:cubicBezTo>
                  <a:close/>
                  <a:moveTo>
                    <a:pt x="13" y="106"/>
                  </a:moveTo>
                  <a:cubicBezTo>
                    <a:pt x="13" y="106"/>
                    <a:pt x="13" y="106"/>
                    <a:pt x="13" y="106"/>
                  </a:cubicBezTo>
                  <a:cubicBezTo>
                    <a:pt x="13" y="107"/>
                    <a:pt x="13" y="106"/>
                    <a:pt x="13" y="106"/>
                  </a:cubicBezTo>
                  <a:cubicBezTo>
                    <a:pt x="13" y="106"/>
                    <a:pt x="13" y="106"/>
                    <a:pt x="13" y="105"/>
                  </a:cubicBezTo>
                  <a:cubicBezTo>
                    <a:pt x="13" y="105"/>
                    <a:pt x="13" y="105"/>
                    <a:pt x="13" y="106"/>
                  </a:cubicBezTo>
                  <a:close/>
                  <a:moveTo>
                    <a:pt x="15" y="133"/>
                  </a:move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1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3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lose/>
                  <a:moveTo>
                    <a:pt x="17" y="142"/>
                  </a:moveTo>
                  <a:cubicBezTo>
                    <a:pt x="17" y="142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8" y="141"/>
                    <a:pt x="17" y="142"/>
                    <a:pt x="17" y="143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17" y="142"/>
                    <a:pt x="17" y="1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4" name="任意多边形: 形状 313">
              <a:extLst>
                <a:ext uri="{FF2B5EF4-FFF2-40B4-BE49-F238E27FC236}">
                  <a16:creationId xmlns:a16="http://schemas.microsoft.com/office/drawing/2014/main" id="{D17296F0-231F-4D58-9A60-C6E31755F290}"/>
                </a:ext>
              </a:extLst>
            </p:cNvPr>
            <p:cNvSpPr/>
            <p:nvPr/>
          </p:nvSpPr>
          <p:spPr bwMode="auto">
            <a:xfrm>
              <a:off x="7589838" y="1660525"/>
              <a:ext cx="161925" cy="303213"/>
            </a:xfrm>
            <a:custGeom>
              <a:avLst/>
              <a:gdLst>
                <a:gd name="T0" fmla="*/ 44 w 66"/>
                <a:gd name="T1" fmla="*/ 27 h 123"/>
                <a:gd name="T2" fmla="*/ 45 w 66"/>
                <a:gd name="T3" fmla="*/ 32 h 123"/>
                <a:gd name="T4" fmla="*/ 42 w 66"/>
                <a:gd name="T5" fmla="*/ 35 h 123"/>
                <a:gd name="T6" fmla="*/ 40 w 66"/>
                <a:gd name="T7" fmla="*/ 37 h 123"/>
                <a:gd name="T8" fmla="*/ 37 w 66"/>
                <a:gd name="T9" fmla="*/ 42 h 123"/>
                <a:gd name="T10" fmla="*/ 44 w 66"/>
                <a:gd name="T11" fmla="*/ 49 h 123"/>
                <a:gd name="T12" fmla="*/ 40 w 66"/>
                <a:gd name="T13" fmla="*/ 55 h 123"/>
                <a:gd name="T14" fmla="*/ 32 w 66"/>
                <a:gd name="T15" fmla="*/ 53 h 123"/>
                <a:gd name="T16" fmla="*/ 35 w 66"/>
                <a:gd name="T17" fmla="*/ 57 h 123"/>
                <a:gd name="T18" fmla="*/ 29 w 66"/>
                <a:gd name="T19" fmla="*/ 60 h 123"/>
                <a:gd name="T20" fmla="*/ 26 w 66"/>
                <a:gd name="T21" fmla="*/ 66 h 123"/>
                <a:gd name="T22" fmla="*/ 25 w 66"/>
                <a:gd name="T23" fmla="*/ 71 h 123"/>
                <a:gd name="T24" fmla="*/ 28 w 66"/>
                <a:gd name="T25" fmla="*/ 79 h 123"/>
                <a:gd name="T26" fmla="*/ 22 w 66"/>
                <a:gd name="T27" fmla="*/ 80 h 123"/>
                <a:gd name="T28" fmla="*/ 23 w 66"/>
                <a:gd name="T29" fmla="*/ 89 h 123"/>
                <a:gd name="T30" fmla="*/ 12 w 66"/>
                <a:gd name="T31" fmla="*/ 111 h 123"/>
                <a:gd name="T32" fmla="*/ 8 w 66"/>
                <a:gd name="T33" fmla="*/ 122 h 123"/>
                <a:gd name="T34" fmla="*/ 51 w 66"/>
                <a:gd name="T35" fmla="*/ 33 h 123"/>
                <a:gd name="T36" fmla="*/ 48 w 66"/>
                <a:gd name="T37" fmla="*/ 38 h 123"/>
                <a:gd name="T38" fmla="*/ 49 w 66"/>
                <a:gd name="T39" fmla="*/ 32 h 123"/>
                <a:gd name="T40" fmla="*/ 45 w 66"/>
                <a:gd name="T41" fmla="*/ 35 h 123"/>
                <a:gd name="T42" fmla="*/ 49 w 66"/>
                <a:gd name="T43" fmla="*/ 26 h 123"/>
                <a:gd name="T44" fmla="*/ 46 w 66"/>
                <a:gd name="T45" fmla="*/ 24 h 123"/>
                <a:gd name="T46" fmla="*/ 47 w 66"/>
                <a:gd name="T47" fmla="*/ 14 h 123"/>
                <a:gd name="T48" fmla="*/ 47 w 66"/>
                <a:gd name="T49" fmla="*/ 18 h 123"/>
                <a:gd name="T50" fmla="*/ 48 w 66"/>
                <a:gd name="T51" fmla="*/ 24 h 123"/>
                <a:gd name="T52" fmla="*/ 46 w 66"/>
                <a:gd name="T53" fmla="*/ 34 h 123"/>
                <a:gd name="T54" fmla="*/ 52 w 66"/>
                <a:gd name="T55" fmla="*/ 27 h 123"/>
                <a:gd name="T56" fmla="*/ 54 w 66"/>
                <a:gd name="T57" fmla="*/ 27 h 123"/>
                <a:gd name="T58" fmla="*/ 44 w 66"/>
                <a:gd name="T59" fmla="*/ 29 h 123"/>
                <a:gd name="T60" fmla="*/ 43 w 66"/>
                <a:gd name="T61" fmla="*/ 34 h 123"/>
                <a:gd name="T62" fmla="*/ 45 w 66"/>
                <a:gd name="T63" fmla="*/ 45 h 123"/>
                <a:gd name="T64" fmla="*/ 43 w 66"/>
                <a:gd name="T65" fmla="*/ 49 h 123"/>
                <a:gd name="T66" fmla="*/ 41 w 66"/>
                <a:gd name="T67" fmla="*/ 51 h 123"/>
                <a:gd name="T68" fmla="*/ 40 w 66"/>
                <a:gd name="T69" fmla="*/ 48 h 123"/>
                <a:gd name="T70" fmla="*/ 41 w 66"/>
                <a:gd name="T71" fmla="*/ 49 h 123"/>
                <a:gd name="T72" fmla="*/ 34 w 66"/>
                <a:gd name="T73" fmla="*/ 48 h 123"/>
                <a:gd name="T74" fmla="*/ 25 w 66"/>
                <a:gd name="T75" fmla="*/ 76 h 123"/>
                <a:gd name="T76" fmla="*/ 28 w 66"/>
                <a:gd name="T77" fmla="*/ 70 h 123"/>
                <a:gd name="T78" fmla="*/ 27 w 66"/>
                <a:gd name="T79" fmla="*/ 68 h 123"/>
                <a:gd name="T80" fmla="*/ 31 w 66"/>
                <a:gd name="T81" fmla="*/ 63 h 123"/>
                <a:gd name="T82" fmla="*/ 38 w 66"/>
                <a:gd name="T83" fmla="*/ 57 h 123"/>
                <a:gd name="T84" fmla="*/ 41 w 66"/>
                <a:gd name="T85" fmla="*/ 57 h 123"/>
                <a:gd name="T86" fmla="*/ 34 w 66"/>
                <a:gd name="T87" fmla="*/ 67 h 123"/>
                <a:gd name="T88" fmla="*/ 29 w 66"/>
                <a:gd name="T89" fmla="*/ 76 h 123"/>
                <a:gd name="T90" fmla="*/ 27 w 66"/>
                <a:gd name="T91" fmla="*/ 72 h 123"/>
                <a:gd name="T92" fmla="*/ 38 w 66"/>
                <a:gd name="T93" fmla="*/ 57 h 123"/>
                <a:gd name="T94" fmla="*/ 31 w 66"/>
                <a:gd name="T95" fmla="*/ 65 h 123"/>
                <a:gd name="T96" fmla="*/ 32 w 66"/>
                <a:gd name="T97" fmla="*/ 67 h 123"/>
                <a:gd name="T98" fmla="*/ 29 w 66"/>
                <a:gd name="T99" fmla="*/ 76 h 123"/>
                <a:gd name="T100" fmla="*/ 32 w 66"/>
                <a:gd name="T101" fmla="*/ 67 h 123"/>
                <a:gd name="T102" fmla="*/ 35 w 66"/>
                <a:gd name="T103" fmla="*/ 61 h 123"/>
                <a:gd name="T104" fmla="*/ 27 w 66"/>
                <a:gd name="T105" fmla="*/ 73 h 123"/>
                <a:gd name="T106" fmla="*/ 37 w 66"/>
                <a:gd name="T107" fmla="*/ 55 h 123"/>
                <a:gd name="T108" fmla="*/ 34 w 66"/>
                <a:gd name="T109" fmla="*/ 55 h 123"/>
                <a:gd name="T110" fmla="*/ 31 w 66"/>
                <a:gd name="T111" fmla="*/ 54 h 123"/>
                <a:gd name="T112" fmla="*/ 28 w 66"/>
                <a:gd name="T113" fmla="*/ 58 h 123"/>
                <a:gd name="T114" fmla="*/ 28 w 66"/>
                <a:gd name="T115" fmla="*/ 63 h 123"/>
                <a:gd name="T116" fmla="*/ 28 w 66"/>
                <a:gd name="T117" fmla="*/ 77 h 123"/>
                <a:gd name="T118" fmla="*/ 28 w 66"/>
                <a:gd name="T119" fmla="*/ 79 h 123"/>
                <a:gd name="T120" fmla="*/ 22 w 66"/>
                <a:gd name="T121" fmla="*/ 90 h 123"/>
                <a:gd name="T122" fmla="*/ 12 w 66"/>
                <a:gd name="T123" fmla="*/ 112 h 123"/>
                <a:gd name="T124" fmla="*/ 32 w 66"/>
                <a:gd name="T125" fmla="*/ 5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" h="123">
                  <a:moveTo>
                    <a:pt x="65" y="4"/>
                  </a:move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lose/>
                  <a:moveTo>
                    <a:pt x="50" y="8"/>
                  </a:moveTo>
                  <a:cubicBezTo>
                    <a:pt x="50" y="7"/>
                    <a:pt x="50" y="8"/>
                    <a:pt x="50" y="7"/>
                  </a:cubicBezTo>
                  <a:cubicBezTo>
                    <a:pt x="50" y="8"/>
                    <a:pt x="51" y="8"/>
                    <a:pt x="51" y="8"/>
                  </a:cubicBezTo>
                  <a:cubicBezTo>
                    <a:pt x="50" y="8"/>
                    <a:pt x="50" y="8"/>
                    <a:pt x="50" y="8"/>
                  </a:cubicBezTo>
                  <a:close/>
                  <a:moveTo>
                    <a:pt x="49" y="10"/>
                  </a:moveTo>
                  <a:cubicBezTo>
                    <a:pt x="49" y="10"/>
                    <a:pt x="49" y="10"/>
                    <a:pt x="49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9"/>
                    <a:pt x="49" y="9"/>
                    <a:pt x="49" y="10"/>
                  </a:cubicBezTo>
                  <a:close/>
                  <a:moveTo>
                    <a:pt x="48" y="10"/>
                  </a:moveTo>
                  <a:cubicBezTo>
                    <a:pt x="49" y="10"/>
                    <a:pt x="49" y="11"/>
                    <a:pt x="49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11"/>
                    <a:pt x="49" y="10"/>
                    <a:pt x="48" y="10"/>
                  </a:cubicBezTo>
                  <a:close/>
                  <a:moveTo>
                    <a:pt x="47" y="12"/>
                  </a:moveTo>
                  <a:cubicBezTo>
                    <a:pt x="47" y="12"/>
                    <a:pt x="47" y="12"/>
                    <a:pt x="47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3"/>
                    <a:pt x="47" y="13"/>
                    <a:pt x="47" y="12"/>
                  </a:cubicBezTo>
                  <a:close/>
                  <a:moveTo>
                    <a:pt x="46" y="15"/>
                  </a:moveTo>
                  <a:cubicBezTo>
                    <a:pt x="46" y="16"/>
                    <a:pt x="46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5"/>
                    <a:pt x="46" y="15"/>
                  </a:cubicBezTo>
                  <a:close/>
                  <a:moveTo>
                    <a:pt x="45" y="16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lose/>
                  <a:moveTo>
                    <a:pt x="46" y="17"/>
                  </a:move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lose/>
                  <a:moveTo>
                    <a:pt x="46" y="21"/>
                  </a:move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19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1"/>
                  </a:cubicBezTo>
                  <a:close/>
                  <a:moveTo>
                    <a:pt x="45" y="20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lose/>
                  <a:moveTo>
                    <a:pt x="45" y="21"/>
                  </a:moveTo>
                  <a:cubicBezTo>
                    <a:pt x="45" y="21"/>
                    <a:pt x="45" y="22"/>
                    <a:pt x="44" y="22"/>
                  </a:cubicBezTo>
                  <a:cubicBezTo>
                    <a:pt x="44" y="22"/>
                    <a:pt x="45" y="22"/>
                    <a:pt x="45" y="21"/>
                  </a:cubicBezTo>
                  <a:cubicBezTo>
                    <a:pt x="45" y="21"/>
                    <a:pt x="45" y="21"/>
                    <a:pt x="45" y="21"/>
                  </a:cubicBezTo>
                  <a:close/>
                  <a:moveTo>
                    <a:pt x="44" y="23"/>
                  </a:moveTo>
                  <a:cubicBezTo>
                    <a:pt x="44" y="23"/>
                    <a:pt x="44" y="23"/>
                    <a:pt x="44" y="23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2"/>
                    <a:pt x="44" y="23"/>
                    <a:pt x="44" y="23"/>
                  </a:cubicBezTo>
                  <a:close/>
                  <a:moveTo>
                    <a:pt x="43" y="23"/>
                  </a:moveTo>
                  <a:cubicBezTo>
                    <a:pt x="43" y="23"/>
                    <a:pt x="43" y="22"/>
                    <a:pt x="44" y="22"/>
                  </a:cubicBezTo>
                  <a:cubicBezTo>
                    <a:pt x="43" y="22"/>
                    <a:pt x="43" y="23"/>
                    <a:pt x="43" y="23"/>
                  </a:cubicBezTo>
                  <a:close/>
                  <a:moveTo>
                    <a:pt x="43" y="23"/>
                  </a:move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lose/>
                  <a:moveTo>
                    <a:pt x="48" y="26"/>
                  </a:move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lose/>
                  <a:moveTo>
                    <a:pt x="44" y="25"/>
                  </a:move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4" y="25"/>
                  </a:cubicBezTo>
                  <a:close/>
                  <a:moveTo>
                    <a:pt x="47" y="26"/>
                  </a:moveTo>
                  <a:cubicBezTo>
                    <a:pt x="47" y="26"/>
                    <a:pt x="47" y="26"/>
                    <a:pt x="47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lose/>
                  <a:moveTo>
                    <a:pt x="45" y="27"/>
                  </a:moveTo>
                  <a:cubicBezTo>
                    <a:pt x="45" y="27"/>
                    <a:pt x="45" y="27"/>
                    <a:pt x="45" y="26"/>
                  </a:cubicBezTo>
                  <a:cubicBezTo>
                    <a:pt x="45" y="27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5" y="27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9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lose/>
                  <a:moveTo>
                    <a:pt x="44" y="26"/>
                  </a:moveTo>
                  <a:cubicBezTo>
                    <a:pt x="44" y="26"/>
                    <a:pt x="44" y="26"/>
                    <a:pt x="44" y="26"/>
                  </a:cubicBezTo>
                  <a:cubicBezTo>
                    <a:pt x="44" y="27"/>
                    <a:pt x="44" y="26"/>
                    <a:pt x="44" y="27"/>
                  </a:cubicBezTo>
                  <a:cubicBezTo>
                    <a:pt x="44" y="27"/>
                    <a:pt x="44" y="26"/>
                    <a:pt x="44" y="26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4" y="27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lose/>
                  <a:moveTo>
                    <a:pt x="53" y="31"/>
                  </a:move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2"/>
                    <a:pt x="53" y="32"/>
                  </a:cubicBezTo>
                  <a:cubicBezTo>
                    <a:pt x="53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3" y="32"/>
                    <a:pt x="53" y="31"/>
                  </a:cubicBezTo>
                  <a:close/>
                  <a:moveTo>
                    <a:pt x="47" y="29"/>
                  </a:moveTo>
                  <a:cubicBezTo>
                    <a:pt x="47" y="29"/>
                    <a:pt x="47" y="30"/>
                    <a:pt x="46" y="30"/>
                  </a:cubicBezTo>
                  <a:cubicBezTo>
                    <a:pt x="47" y="29"/>
                    <a:pt x="47" y="29"/>
                    <a:pt x="47" y="29"/>
                  </a:cubicBezTo>
                  <a:close/>
                  <a:moveTo>
                    <a:pt x="43" y="28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4" y="27"/>
                    <a:pt x="44" y="27"/>
                    <a:pt x="44" y="27"/>
                  </a:cubicBezTo>
                  <a:lnTo>
                    <a:pt x="43" y="28"/>
                  </a:lnTo>
                  <a:close/>
                  <a:moveTo>
                    <a:pt x="41" y="26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7"/>
                  </a:cubicBezTo>
                  <a:cubicBezTo>
                    <a:pt x="41" y="26"/>
                    <a:pt x="41" y="26"/>
                    <a:pt x="41" y="26"/>
                  </a:cubicBezTo>
                  <a:close/>
                  <a:moveTo>
                    <a:pt x="52" y="32"/>
                  </a:move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4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9"/>
                  </a:cubicBezTo>
                  <a:close/>
                  <a:moveTo>
                    <a:pt x="47" y="30"/>
                  </a:move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6" y="30"/>
                  </a:cubicBezTo>
                  <a:cubicBezTo>
                    <a:pt x="47" y="30"/>
                    <a:pt x="46" y="30"/>
                    <a:pt x="47" y="30"/>
                  </a:cubicBezTo>
                  <a:close/>
                  <a:moveTo>
                    <a:pt x="43" y="28"/>
                  </a:moveTo>
                  <a:cubicBezTo>
                    <a:pt x="43" y="28"/>
                    <a:pt x="43" y="29"/>
                    <a:pt x="43" y="29"/>
                  </a:cubicBezTo>
                  <a:cubicBezTo>
                    <a:pt x="43" y="28"/>
                    <a:pt x="43" y="28"/>
                    <a:pt x="43" y="28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lose/>
                  <a:moveTo>
                    <a:pt x="45" y="29"/>
                  </a:moveTo>
                  <a:cubicBezTo>
                    <a:pt x="45" y="29"/>
                    <a:pt x="45" y="30"/>
                    <a:pt x="45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5" y="30"/>
                    <a:pt x="45" y="29"/>
                  </a:cubicBezTo>
                  <a:close/>
                  <a:moveTo>
                    <a:pt x="47" y="32"/>
                  </a:move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2"/>
                  </a:cubicBezTo>
                  <a:close/>
                  <a:moveTo>
                    <a:pt x="40" y="28"/>
                  </a:move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46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6" y="32"/>
                  </a:cubicBezTo>
                  <a:close/>
                  <a:moveTo>
                    <a:pt x="49" y="33"/>
                  </a:moveTo>
                  <a:cubicBezTo>
                    <a:pt x="50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3"/>
                  </a:cubicBezTo>
                  <a:close/>
                  <a:moveTo>
                    <a:pt x="47" y="32"/>
                  </a:moveTo>
                  <a:cubicBezTo>
                    <a:pt x="46" y="32"/>
                    <a:pt x="46" y="33"/>
                    <a:pt x="46" y="33"/>
                  </a:cubicBezTo>
                  <a:cubicBezTo>
                    <a:pt x="46" y="32"/>
                    <a:pt x="46" y="32"/>
                    <a:pt x="46" y="33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7" y="32"/>
                  </a:cubicBezTo>
                  <a:close/>
                  <a:moveTo>
                    <a:pt x="44" y="32"/>
                  </a:move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2"/>
                    <a:pt x="44" y="31"/>
                    <a:pt x="44" y="32"/>
                  </a:cubicBezTo>
                  <a:close/>
                  <a:moveTo>
                    <a:pt x="42" y="30"/>
                  </a:move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lose/>
                  <a:moveTo>
                    <a:pt x="45" y="33"/>
                  </a:moveTo>
                  <a:cubicBezTo>
                    <a:pt x="45" y="32"/>
                    <a:pt x="45" y="32"/>
                    <a:pt x="46" y="32"/>
                  </a:cubicBezTo>
                  <a:cubicBezTo>
                    <a:pt x="46" y="32"/>
                    <a:pt x="45" y="33"/>
                    <a:pt x="45" y="33"/>
                  </a:cubicBezTo>
                  <a:close/>
                  <a:moveTo>
                    <a:pt x="46" y="33"/>
                  </a:moveTo>
                  <a:cubicBezTo>
                    <a:pt x="46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6" y="33"/>
                    <a:pt x="46" y="33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3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48" y="34"/>
                  </a:move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lose/>
                  <a:moveTo>
                    <a:pt x="44" y="32"/>
                  </a:move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3" y="32"/>
                    <a:pt x="44" y="32"/>
                    <a:pt x="44" y="32"/>
                  </a:cubicBezTo>
                  <a:close/>
                  <a:moveTo>
                    <a:pt x="46" y="34"/>
                  </a:moveTo>
                  <a:cubicBezTo>
                    <a:pt x="45" y="34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4"/>
                    <a:pt x="46" y="34"/>
                  </a:cubicBezTo>
                  <a:close/>
                  <a:moveTo>
                    <a:pt x="41" y="31"/>
                  </a:moveTo>
                  <a:cubicBezTo>
                    <a:pt x="41" y="31"/>
                    <a:pt x="42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lose/>
                  <a:moveTo>
                    <a:pt x="45" y="33"/>
                  </a:move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lose/>
                  <a:moveTo>
                    <a:pt x="45" y="33"/>
                  </a:moveTo>
                  <a:cubicBezTo>
                    <a:pt x="45" y="34"/>
                    <a:pt x="45" y="34"/>
                    <a:pt x="45" y="34"/>
                  </a:cubicBezTo>
                  <a:cubicBezTo>
                    <a:pt x="44" y="34"/>
                    <a:pt x="45" y="34"/>
                    <a:pt x="45" y="33"/>
                  </a:cubicBezTo>
                  <a:close/>
                  <a:moveTo>
                    <a:pt x="40" y="31"/>
                  </a:moveTo>
                  <a:cubicBezTo>
                    <a:pt x="40" y="31"/>
                    <a:pt x="40" y="31"/>
                    <a:pt x="40" y="31"/>
                  </a:cubicBezTo>
                  <a:cubicBezTo>
                    <a:pt x="40" y="31"/>
                    <a:pt x="40" y="31"/>
                    <a:pt x="39" y="31"/>
                  </a:cubicBezTo>
                  <a:cubicBezTo>
                    <a:pt x="39" y="31"/>
                    <a:pt x="40" y="31"/>
                    <a:pt x="40" y="31"/>
                  </a:cubicBezTo>
                  <a:close/>
                  <a:moveTo>
                    <a:pt x="43" y="33"/>
                  </a:move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lose/>
                  <a:moveTo>
                    <a:pt x="45" y="34"/>
                  </a:move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lose/>
                  <a:moveTo>
                    <a:pt x="41" y="32"/>
                  </a:move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lose/>
                  <a:moveTo>
                    <a:pt x="42" y="33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3"/>
                    <a:pt x="42" y="33"/>
                  </a:cubicBezTo>
                  <a:close/>
                  <a:moveTo>
                    <a:pt x="44" y="34"/>
                  </a:moveTo>
                  <a:cubicBezTo>
                    <a:pt x="44" y="34"/>
                    <a:pt x="44" y="34"/>
                    <a:pt x="44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5"/>
                    <a:pt x="44" y="35"/>
                    <a:pt x="44" y="34"/>
                  </a:cubicBezTo>
                  <a:cubicBezTo>
                    <a:pt x="44" y="34"/>
                    <a:pt x="44" y="35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lose/>
                  <a:moveTo>
                    <a:pt x="47" y="36"/>
                  </a:move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lose/>
                  <a:moveTo>
                    <a:pt x="41" y="33"/>
                  </a:move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lose/>
                  <a:moveTo>
                    <a:pt x="49" y="37"/>
                  </a:moveTo>
                  <a:cubicBezTo>
                    <a:pt x="49" y="37"/>
                    <a:pt x="49" y="37"/>
                    <a:pt x="49" y="38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8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lose/>
                  <a:moveTo>
                    <a:pt x="43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3" y="34"/>
                    <a:pt x="42" y="34"/>
                    <a:pt x="43" y="34"/>
                  </a:cubicBezTo>
                  <a:close/>
                  <a:moveTo>
                    <a:pt x="42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lose/>
                  <a:moveTo>
                    <a:pt x="42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1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lose/>
                  <a:moveTo>
                    <a:pt x="44" y="35"/>
                  </a:moveTo>
                  <a:cubicBezTo>
                    <a:pt x="44" y="35"/>
                    <a:pt x="43" y="35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5"/>
                    <a:pt x="43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5"/>
                    <a:pt x="44" y="35"/>
                    <a:pt x="44" y="35"/>
                  </a:cubicBezTo>
                  <a:close/>
                  <a:moveTo>
                    <a:pt x="49" y="39"/>
                  </a:moveTo>
                  <a:cubicBezTo>
                    <a:pt x="49" y="38"/>
                    <a:pt x="49" y="38"/>
                    <a:pt x="49" y="38"/>
                  </a:cubicBezTo>
                  <a:cubicBezTo>
                    <a:pt x="49" y="38"/>
                    <a:pt x="49" y="38"/>
                    <a:pt x="49" y="39"/>
                  </a:cubicBezTo>
                  <a:close/>
                  <a:moveTo>
                    <a:pt x="42" y="35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2" y="35"/>
                    <a:pt x="42" y="35"/>
                  </a:cubicBezTo>
                  <a:close/>
                  <a:moveTo>
                    <a:pt x="42" y="36"/>
                  </a:moveTo>
                  <a:cubicBezTo>
                    <a:pt x="42" y="36"/>
                    <a:pt x="42" y="35"/>
                    <a:pt x="42" y="35"/>
                  </a:cubicBezTo>
                  <a:cubicBezTo>
                    <a:pt x="43" y="35"/>
                    <a:pt x="42" y="36"/>
                    <a:pt x="42" y="36"/>
                  </a:cubicBezTo>
                  <a:close/>
                  <a:moveTo>
                    <a:pt x="45" y="37"/>
                  </a:move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4" y="37"/>
                  </a:cubicBezTo>
                  <a:cubicBezTo>
                    <a:pt x="44" y="37"/>
                    <a:pt x="44" y="37"/>
                    <a:pt x="45" y="37"/>
                  </a:cubicBezTo>
                  <a:close/>
                  <a:moveTo>
                    <a:pt x="48" y="38"/>
                  </a:moveTo>
                  <a:cubicBezTo>
                    <a:pt x="48" y="38"/>
                    <a:pt x="48" y="38"/>
                    <a:pt x="48" y="38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8"/>
                  </a:cubicBezTo>
                  <a:close/>
                  <a:moveTo>
                    <a:pt x="41" y="35"/>
                  </a:moveTo>
                  <a:cubicBezTo>
                    <a:pt x="41" y="35"/>
                    <a:pt x="41" y="36"/>
                    <a:pt x="41" y="36"/>
                  </a:cubicBezTo>
                  <a:cubicBezTo>
                    <a:pt x="41" y="36"/>
                    <a:pt x="41" y="35"/>
                    <a:pt x="41" y="35"/>
                  </a:cubicBezTo>
                  <a:close/>
                  <a:moveTo>
                    <a:pt x="37" y="34"/>
                  </a:moveTo>
                  <a:cubicBezTo>
                    <a:pt x="37" y="34"/>
                    <a:pt x="37" y="34"/>
                    <a:pt x="37" y="33"/>
                  </a:cubicBezTo>
                  <a:cubicBezTo>
                    <a:pt x="38" y="33"/>
                    <a:pt x="37" y="34"/>
                    <a:pt x="37" y="34"/>
                  </a:cubicBezTo>
                  <a:close/>
                  <a:moveTo>
                    <a:pt x="44" y="37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4" y="37"/>
                    <a:pt x="44" y="37"/>
                    <a:pt x="44" y="37"/>
                  </a:cubicBezTo>
                  <a:close/>
                  <a:moveTo>
                    <a:pt x="48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9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lose/>
                  <a:moveTo>
                    <a:pt x="48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40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0"/>
                    <a:pt x="47" y="40"/>
                    <a:pt x="47" y="40"/>
                  </a:cubicBezTo>
                  <a:cubicBezTo>
                    <a:pt x="47" y="40"/>
                    <a:pt x="48" y="39"/>
                    <a:pt x="48" y="39"/>
                  </a:cubicBezTo>
                  <a:close/>
                  <a:moveTo>
                    <a:pt x="41" y="36"/>
                  </a:move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7"/>
                  </a:cubicBezTo>
                  <a:lnTo>
                    <a:pt x="41" y="36"/>
                  </a:lnTo>
                  <a:close/>
                  <a:moveTo>
                    <a:pt x="48" y="39"/>
                  </a:move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39"/>
                  </a:cubicBezTo>
                  <a:close/>
                  <a:moveTo>
                    <a:pt x="41" y="37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lose/>
                  <a:moveTo>
                    <a:pt x="42" y="38"/>
                  </a:move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7"/>
                    <a:pt x="42" y="37"/>
                  </a:cubicBezTo>
                  <a:cubicBezTo>
                    <a:pt x="42" y="38"/>
                    <a:pt x="42" y="37"/>
                    <a:pt x="43" y="37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lose/>
                  <a:moveTo>
                    <a:pt x="48" y="40"/>
                  </a:moveTo>
                  <a:cubicBezTo>
                    <a:pt x="48" y="40"/>
                    <a:pt x="48" y="40"/>
                    <a:pt x="48" y="40"/>
                  </a:cubicBezTo>
                  <a:cubicBezTo>
                    <a:pt x="48" y="41"/>
                    <a:pt x="48" y="40"/>
                    <a:pt x="48" y="40"/>
                  </a:cubicBezTo>
                  <a:close/>
                  <a:moveTo>
                    <a:pt x="46" y="40"/>
                  </a:move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1"/>
                    <a:pt x="46" y="41"/>
                  </a:cubicBezTo>
                  <a:cubicBezTo>
                    <a:pt x="46" y="41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39"/>
                  </a:cubicBezTo>
                  <a:cubicBezTo>
                    <a:pt x="46" y="39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lose/>
                  <a:moveTo>
                    <a:pt x="47" y="41"/>
                  </a:move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8" y="40"/>
                  </a:cubicBezTo>
                  <a:cubicBezTo>
                    <a:pt x="48" y="40"/>
                    <a:pt x="47" y="40"/>
                    <a:pt x="47" y="40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lose/>
                  <a:moveTo>
                    <a:pt x="48" y="41"/>
                  </a:moveTo>
                  <a:cubicBezTo>
                    <a:pt x="48" y="41"/>
                    <a:pt x="48" y="41"/>
                    <a:pt x="48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8" y="41"/>
                    <a:pt x="48" y="41"/>
                    <a:pt x="48" y="41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36" y="35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7" y="35"/>
                  </a:cubicBezTo>
                  <a:cubicBezTo>
                    <a:pt x="37" y="35"/>
                    <a:pt x="36" y="35"/>
                    <a:pt x="36" y="35"/>
                  </a:cubicBezTo>
                  <a:close/>
                  <a:moveTo>
                    <a:pt x="40" y="38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5" y="40"/>
                  </a:moveTo>
                  <a:cubicBezTo>
                    <a:pt x="46" y="40"/>
                    <a:pt x="46" y="40"/>
                    <a:pt x="46" y="40"/>
                  </a:cubicBezTo>
                  <a:cubicBezTo>
                    <a:pt x="46" y="41"/>
                    <a:pt x="45" y="41"/>
                    <a:pt x="45" y="42"/>
                  </a:cubicBezTo>
                  <a:cubicBezTo>
                    <a:pt x="45" y="41"/>
                    <a:pt x="45" y="41"/>
                    <a:pt x="46" y="41"/>
                  </a:cubicBezTo>
                  <a:cubicBezTo>
                    <a:pt x="46" y="40"/>
                    <a:pt x="45" y="41"/>
                    <a:pt x="45" y="41"/>
                  </a:cubicBezTo>
                  <a:cubicBezTo>
                    <a:pt x="45" y="40"/>
                    <a:pt x="45" y="40"/>
                    <a:pt x="45" y="40"/>
                  </a:cubicBezTo>
                  <a:close/>
                  <a:moveTo>
                    <a:pt x="46" y="41"/>
                  </a:move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lose/>
                  <a:moveTo>
                    <a:pt x="41" y="38"/>
                  </a:moveTo>
                  <a:cubicBezTo>
                    <a:pt x="41" y="38"/>
                    <a:pt x="41" y="38"/>
                    <a:pt x="41" y="39"/>
                  </a:cubicBezTo>
                  <a:cubicBezTo>
                    <a:pt x="41" y="39"/>
                    <a:pt x="41" y="38"/>
                    <a:pt x="41" y="38"/>
                  </a:cubicBezTo>
                  <a:close/>
                  <a:moveTo>
                    <a:pt x="40" y="38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6" y="41"/>
                  </a:moveTo>
                  <a:cubicBezTo>
                    <a:pt x="46" y="41"/>
                    <a:pt x="46" y="41"/>
                    <a:pt x="46" y="41"/>
                  </a:cubicBezTo>
                  <a:cubicBezTo>
                    <a:pt x="45" y="41"/>
                    <a:pt x="46" y="41"/>
                    <a:pt x="46" y="41"/>
                  </a:cubicBezTo>
                  <a:close/>
                  <a:moveTo>
                    <a:pt x="40" y="39"/>
                  </a:moveTo>
                  <a:cubicBezTo>
                    <a:pt x="40" y="39"/>
                    <a:pt x="40" y="38"/>
                    <a:pt x="40" y="39"/>
                  </a:cubicBezTo>
                  <a:cubicBezTo>
                    <a:pt x="40" y="38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lose/>
                  <a:moveTo>
                    <a:pt x="39" y="39"/>
                  </a:moveTo>
                  <a:cubicBezTo>
                    <a:pt x="39" y="39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9"/>
                  </a:cubicBezTo>
                  <a:close/>
                  <a:moveTo>
                    <a:pt x="44" y="41"/>
                  </a:moveTo>
                  <a:cubicBezTo>
                    <a:pt x="44" y="41"/>
                    <a:pt x="44" y="41"/>
                    <a:pt x="44" y="41"/>
                  </a:cubicBezTo>
                  <a:cubicBezTo>
                    <a:pt x="44" y="41"/>
                    <a:pt x="44" y="41"/>
                    <a:pt x="44" y="41"/>
                  </a:cubicBezTo>
                  <a:close/>
                  <a:moveTo>
                    <a:pt x="40" y="39"/>
                  </a:move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lose/>
                  <a:moveTo>
                    <a:pt x="39" y="39"/>
                  </a:moveTo>
                  <a:cubicBezTo>
                    <a:pt x="39" y="39"/>
                    <a:pt x="39" y="40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40"/>
                    <a:pt x="39" y="40"/>
                    <a:pt x="38" y="40"/>
                  </a:cubicBezTo>
                  <a:cubicBezTo>
                    <a:pt x="38" y="40"/>
                    <a:pt x="38" y="41"/>
                    <a:pt x="38" y="41"/>
                  </a:cubicBezTo>
                  <a:cubicBezTo>
                    <a:pt x="38" y="41"/>
                    <a:pt x="38" y="40"/>
                    <a:pt x="38" y="41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8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lose/>
                  <a:moveTo>
                    <a:pt x="46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lose/>
                  <a:moveTo>
                    <a:pt x="41" y="40"/>
                  </a:moveTo>
                  <a:cubicBezTo>
                    <a:pt x="41" y="40"/>
                    <a:pt x="41" y="41"/>
                    <a:pt x="41" y="41"/>
                  </a:cubicBezTo>
                  <a:cubicBezTo>
                    <a:pt x="41" y="41"/>
                    <a:pt x="41" y="40"/>
                    <a:pt x="41" y="40"/>
                  </a:cubicBezTo>
                  <a:close/>
                  <a:moveTo>
                    <a:pt x="47" y="43"/>
                  </a:moveTo>
                  <a:cubicBezTo>
                    <a:pt x="47" y="43"/>
                    <a:pt x="47" y="43"/>
                    <a:pt x="46" y="43"/>
                  </a:cubicBezTo>
                  <a:cubicBezTo>
                    <a:pt x="46" y="43"/>
                    <a:pt x="46" y="43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lose/>
                  <a:moveTo>
                    <a:pt x="43" y="42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lose/>
                  <a:moveTo>
                    <a:pt x="46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6" y="44"/>
                    <a:pt x="46" y="44"/>
                    <a:pt x="46" y="44"/>
                  </a:cubicBezTo>
                  <a:close/>
                  <a:moveTo>
                    <a:pt x="42" y="42"/>
                  </a:moveTo>
                  <a:cubicBezTo>
                    <a:pt x="42" y="42"/>
                    <a:pt x="42" y="42"/>
                    <a:pt x="42" y="42"/>
                  </a:cubicBezTo>
                  <a:cubicBezTo>
                    <a:pt x="42" y="42"/>
                    <a:pt x="42" y="42"/>
                    <a:pt x="42" y="42"/>
                  </a:cubicBezTo>
                  <a:close/>
                  <a:moveTo>
                    <a:pt x="46" y="44"/>
                  </a:move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lose/>
                  <a:moveTo>
                    <a:pt x="35" y="39"/>
                  </a:moveTo>
                  <a:cubicBezTo>
                    <a:pt x="36" y="39"/>
                    <a:pt x="35" y="39"/>
                    <a:pt x="35" y="39"/>
                  </a:cubicBezTo>
                  <a:cubicBezTo>
                    <a:pt x="35" y="39"/>
                    <a:pt x="35" y="39"/>
                    <a:pt x="35" y="39"/>
                  </a:cubicBezTo>
                  <a:close/>
                  <a:moveTo>
                    <a:pt x="38" y="41"/>
                  </a:move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8" y="41"/>
                    <a:pt x="38" y="41"/>
                  </a:cubicBezTo>
                  <a:close/>
                  <a:moveTo>
                    <a:pt x="37" y="41"/>
                  </a:moveTo>
                  <a:cubicBezTo>
                    <a:pt x="37" y="41"/>
                    <a:pt x="37" y="41"/>
                    <a:pt x="37" y="41"/>
                  </a:cubicBezTo>
                  <a:cubicBezTo>
                    <a:pt x="38" y="41"/>
                    <a:pt x="37" y="41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1"/>
                    <a:pt x="37" y="41"/>
                  </a:cubicBezTo>
                  <a:close/>
                  <a:moveTo>
                    <a:pt x="43" y="44"/>
                  </a:moveTo>
                  <a:cubicBezTo>
                    <a:pt x="43" y="44"/>
                    <a:pt x="43" y="44"/>
                    <a:pt x="43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3"/>
                    <a:pt x="43" y="44"/>
                  </a:cubicBezTo>
                  <a:close/>
                  <a:moveTo>
                    <a:pt x="40" y="43"/>
                  </a:moveTo>
                  <a:cubicBezTo>
                    <a:pt x="40" y="43"/>
                    <a:pt x="41" y="43"/>
                    <a:pt x="40" y="43"/>
                  </a:cubicBezTo>
                  <a:cubicBezTo>
                    <a:pt x="40" y="43"/>
                    <a:pt x="41" y="43"/>
                    <a:pt x="41" y="43"/>
                  </a:cubicBezTo>
                  <a:cubicBezTo>
                    <a:pt x="41" y="43"/>
                    <a:pt x="40" y="43"/>
                    <a:pt x="41" y="44"/>
                  </a:cubicBezTo>
                  <a:cubicBezTo>
                    <a:pt x="40" y="44"/>
                    <a:pt x="40" y="43"/>
                    <a:pt x="40" y="43"/>
                  </a:cubicBezTo>
                  <a:close/>
                  <a:moveTo>
                    <a:pt x="37" y="42"/>
                  </a:moveTo>
                  <a:cubicBezTo>
                    <a:pt x="37" y="42"/>
                    <a:pt x="37" y="42"/>
                    <a:pt x="38" y="42"/>
                  </a:cubicBezTo>
                  <a:cubicBezTo>
                    <a:pt x="38" y="42"/>
                    <a:pt x="38" y="42"/>
                    <a:pt x="37" y="42"/>
                  </a:cubicBezTo>
                  <a:close/>
                  <a:moveTo>
                    <a:pt x="42" y="45"/>
                  </a:move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5"/>
                    <a:pt x="42" y="45"/>
                  </a:cubicBezTo>
                  <a:close/>
                  <a:moveTo>
                    <a:pt x="37" y="42"/>
                  </a:move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lose/>
                  <a:moveTo>
                    <a:pt x="41" y="44"/>
                  </a:moveTo>
                  <a:cubicBezTo>
                    <a:pt x="41" y="44"/>
                    <a:pt x="41" y="44"/>
                    <a:pt x="41" y="44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1" y="44"/>
                    <a:pt x="41" y="44"/>
                    <a:pt x="41" y="44"/>
                  </a:cubicBezTo>
                  <a:close/>
                  <a:moveTo>
                    <a:pt x="39" y="43"/>
                  </a:moveTo>
                  <a:cubicBezTo>
                    <a:pt x="39" y="43"/>
                    <a:pt x="38" y="44"/>
                    <a:pt x="38" y="44"/>
                  </a:cubicBezTo>
                  <a:cubicBezTo>
                    <a:pt x="38" y="43"/>
                    <a:pt x="38" y="43"/>
                    <a:pt x="39" y="43"/>
                  </a:cubicBezTo>
                  <a:close/>
                  <a:moveTo>
                    <a:pt x="38" y="43"/>
                  </a:moveTo>
                  <a:cubicBezTo>
                    <a:pt x="37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lose/>
                  <a:moveTo>
                    <a:pt x="35" y="42"/>
                  </a:moveTo>
                  <a:cubicBezTo>
                    <a:pt x="35" y="42"/>
                    <a:pt x="35" y="42"/>
                    <a:pt x="35" y="42"/>
                  </a:cubicBezTo>
                  <a:cubicBezTo>
                    <a:pt x="35" y="42"/>
                    <a:pt x="35" y="42"/>
                    <a:pt x="35" y="42"/>
                  </a:cubicBezTo>
                  <a:close/>
                  <a:moveTo>
                    <a:pt x="42" y="46"/>
                  </a:moveTo>
                  <a:cubicBezTo>
                    <a:pt x="42" y="46"/>
                    <a:pt x="42" y="46"/>
                    <a:pt x="42" y="45"/>
                  </a:cubicBezTo>
                  <a:cubicBezTo>
                    <a:pt x="42" y="46"/>
                    <a:pt x="42" y="46"/>
                    <a:pt x="42" y="46"/>
                  </a:cubicBezTo>
                  <a:close/>
                  <a:moveTo>
                    <a:pt x="44" y="47"/>
                  </a:moveTo>
                  <a:cubicBezTo>
                    <a:pt x="44" y="47"/>
                    <a:pt x="44" y="47"/>
                    <a:pt x="44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4" y="47"/>
                    <a:pt x="44" y="47"/>
                    <a:pt x="44" y="47"/>
                  </a:cubicBezTo>
                  <a:close/>
                  <a:moveTo>
                    <a:pt x="40" y="45"/>
                  </a:moveTo>
                  <a:cubicBezTo>
                    <a:pt x="40" y="45"/>
                    <a:pt x="40" y="45"/>
                    <a:pt x="40" y="45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39" y="46"/>
                    <a:pt x="40" y="46"/>
                    <a:pt x="40" y="46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lose/>
                  <a:moveTo>
                    <a:pt x="42" y="46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1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1" y="46"/>
                    <a:pt x="42" y="46"/>
                    <a:pt x="42" y="4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6"/>
                    <a:pt x="41" y="46"/>
                  </a:cubicBezTo>
                  <a:cubicBezTo>
                    <a:pt x="41" y="46"/>
                    <a:pt x="40" y="46"/>
                    <a:pt x="41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lose/>
                  <a:moveTo>
                    <a:pt x="42" y="47"/>
                  </a:moveTo>
                  <a:cubicBezTo>
                    <a:pt x="42" y="47"/>
                    <a:pt x="42" y="47"/>
                    <a:pt x="43" y="47"/>
                  </a:cubicBezTo>
                  <a:cubicBezTo>
                    <a:pt x="43" y="47"/>
                    <a:pt x="42" y="47"/>
                    <a:pt x="43" y="47"/>
                  </a:cubicBezTo>
                  <a:cubicBezTo>
                    <a:pt x="43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  <a:moveTo>
                    <a:pt x="37" y="44"/>
                  </a:moveTo>
                  <a:cubicBezTo>
                    <a:pt x="37" y="44"/>
                    <a:pt x="36" y="44"/>
                    <a:pt x="36" y="44"/>
                  </a:cubicBezTo>
                  <a:cubicBezTo>
                    <a:pt x="36" y="44"/>
                    <a:pt x="37" y="44"/>
                    <a:pt x="37" y="44"/>
                  </a:cubicBezTo>
                  <a:close/>
                  <a:moveTo>
                    <a:pt x="39" y="45"/>
                  </a:moveTo>
                  <a:cubicBezTo>
                    <a:pt x="39" y="45"/>
                    <a:pt x="39" y="46"/>
                    <a:pt x="39" y="46"/>
                  </a:cubicBezTo>
                  <a:cubicBezTo>
                    <a:pt x="39" y="46"/>
                    <a:pt x="39" y="45"/>
                    <a:pt x="39" y="45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7"/>
                    <a:pt x="40" y="46"/>
                  </a:cubicBezTo>
                  <a:cubicBezTo>
                    <a:pt x="40" y="46"/>
                    <a:pt x="40" y="47"/>
                    <a:pt x="40" y="46"/>
                  </a:cubicBezTo>
                  <a:close/>
                  <a:moveTo>
                    <a:pt x="38" y="46"/>
                  </a:move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7"/>
                    <a:pt x="38" y="46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6"/>
                    <a:pt x="38" y="46"/>
                    <a:pt x="38" y="46"/>
                  </a:cubicBezTo>
                  <a:close/>
                  <a:moveTo>
                    <a:pt x="44" y="48"/>
                  </a:moveTo>
                  <a:cubicBezTo>
                    <a:pt x="44" y="49"/>
                    <a:pt x="44" y="49"/>
                    <a:pt x="44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49"/>
                    <a:pt x="44" y="48"/>
                    <a:pt x="44" y="48"/>
                  </a:cubicBezTo>
                  <a:close/>
                  <a:moveTo>
                    <a:pt x="42" y="48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lose/>
                  <a:moveTo>
                    <a:pt x="44" y="50"/>
                  </a:moveTo>
                  <a:cubicBezTo>
                    <a:pt x="44" y="50"/>
                    <a:pt x="43" y="51"/>
                    <a:pt x="43" y="51"/>
                  </a:cubicBezTo>
                  <a:cubicBezTo>
                    <a:pt x="43" y="50"/>
                    <a:pt x="44" y="50"/>
                    <a:pt x="44" y="49"/>
                  </a:cubicBezTo>
                  <a:cubicBezTo>
                    <a:pt x="44" y="49"/>
                    <a:pt x="44" y="50"/>
                    <a:pt x="44" y="50"/>
                  </a:cubicBezTo>
                  <a:close/>
                  <a:moveTo>
                    <a:pt x="36" y="46"/>
                  </a:moveTo>
                  <a:cubicBezTo>
                    <a:pt x="36" y="46"/>
                    <a:pt x="36" y="46"/>
                    <a:pt x="36" y="45"/>
                  </a:cubicBezTo>
                  <a:cubicBezTo>
                    <a:pt x="36" y="46"/>
                    <a:pt x="36" y="46"/>
                    <a:pt x="36" y="46"/>
                  </a:cubicBezTo>
                  <a:close/>
                  <a:moveTo>
                    <a:pt x="41" y="48"/>
                  </a:moveTo>
                  <a:cubicBezTo>
                    <a:pt x="41" y="48"/>
                    <a:pt x="41" y="49"/>
                    <a:pt x="41" y="49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43" y="52"/>
                  </a:moveTo>
                  <a:cubicBezTo>
                    <a:pt x="42" y="52"/>
                    <a:pt x="43" y="52"/>
                    <a:pt x="43" y="52"/>
                  </a:cubicBezTo>
                  <a:close/>
                  <a:moveTo>
                    <a:pt x="39" y="50"/>
                  </a:moveTo>
                  <a:cubicBezTo>
                    <a:pt x="39" y="50"/>
                    <a:pt x="39" y="50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0"/>
                    <a:pt x="39" y="50"/>
                    <a:pt x="39" y="50"/>
                  </a:cubicBezTo>
                  <a:close/>
                  <a:moveTo>
                    <a:pt x="37" y="50"/>
                  </a:moveTo>
                  <a:cubicBezTo>
                    <a:pt x="36" y="49"/>
                    <a:pt x="37" y="49"/>
                    <a:pt x="37" y="49"/>
                  </a:cubicBezTo>
                  <a:cubicBezTo>
                    <a:pt x="37" y="49"/>
                    <a:pt x="37" y="49"/>
                    <a:pt x="37" y="50"/>
                  </a:cubicBezTo>
                  <a:close/>
                  <a:moveTo>
                    <a:pt x="40" y="51"/>
                  </a:move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lose/>
                  <a:moveTo>
                    <a:pt x="35" y="49"/>
                  </a:move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35" y="49"/>
                    <a:pt x="35" y="49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6" y="51"/>
                  </a:cubicBezTo>
                  <a:cubicBezTo>
                    <a:pt x="36" y="51"/>
                    <a:pt x="37" y="50"/>
                    <a:pt x="36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1"/>
                  </a:cubicBezTo>
                  <a:close/>
                  <a:moveTo>
                    <a:pt x="36" y="50"/>
                  </a:moveTo>
                  <a:cubicBezTo>
                    <a:pt x="36" y="50"/>
                    <a:pt x="36" y="50"/>
                    <a:pt x="36" y="50"/>
                  </a:cubicBezTo>
                  <a:cubicBezTo>
                    <a:pt x="36" y="50"/>
                    <a:pt x="36" y="50"/>
                    <a:pt x="36" y="50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9" y="51"/>
                    <a:pt x="38" y="51"/>
                    <a:pt x="38" y="51"/>
                  </a:cubicBezTo>
                  <a:close/>
                  <a:moveTo>
                    <a:pt x="38" y="52"/>
                  </a:move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2"/>
                    <a:pt x="38" y="52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42" y="54"/>
                  </a:moveTo>
                  <a:cubicBezTo>
                    <a:pt x="42" y="54"/>
                    <a:pt x="42" y="54"/>
                    <a:pt x="42" y="53"/>
                  </a:cubicBezTo>
                  <a:cubicBezTo>
                    <a:pt x="42" y="54"/>
                    <a:pt x="42" y="54"/>
                    <a:pt x="42" y="54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38" y="52"/>
                  </a:move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7" y="52"/>
                    <a:pt x="38" y="52"/>
                    <a:pt x="38" y="51"/>
                  </a:cubicBezTo>
                  <a:cubicBezTo>
                    <a:pt x="38" y="51"/>
                    <a:pt x="38" y="51"/>
                    <a:pt x="38" y="52"/>
                  </a:cubicBezTo>
                  <a:close/>
                  <a:moveTo>
                    <a:pt x="34" y="50"/>
                  </a:moveTo>
                  <a:cubicBezTo>
                    <a:pt x="34" y="50"/>
                    <a:pt x="34" y="50"/>
                    <a:pt x="33" y="5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4" y="50"/>
                    <a:pt x="34" y="50"/>
                    <a:pt x="34" y="50"/>
                  </a:cubicBezTo>
                  <a:close/>
                  <a:moveTo>
                    <a:pt x="35" y="50"/>
                  </a:move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0"/>
                    <a:pt x="35" y="50"/>
                  </a:cubicBezTo>
                  <a:close/>
                  <a:moveTo>
                    <a:pt x="40" y="53"/>
                  </a:move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3"/>
                  </a:cubicBezTo>
                  <a:close/>
                  <a:moveTo>
                    <a:pt x="37" y="52"/>
                  </a:moveTo>
                  <a:cubicBezTo>
                    <a:pt x="37" y="52"/>
                    <a:pt x="36" y="52"/>
                    <a:pt x="36" y="52"/>
                  </a:cubicBezTo>
                  <a:cubicBezTo>
                    <a:pt x="36" y="52"/>
                    <a:pt x="36" y="52"/>
                    <a:pt x="37" y="52"/>
                  </a:cubicBezTo>
                  <a:close/>
                  <a:moveTo>
                    <a:pt x="37" y="52"/>
                  </a:move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lose/>
                  <a:moveTo>
                    <a:pt x="33" y="50"/>
                  </a:moveTo>
                  <a:cubicBezTo>
                    <a:pt x="33" y="50"/>
                    <a:pt x="33" y="50"/>
                    <a:pt x="33" y="50"/>
                  </a:cubicBezTo>
                  <a:cubicBezTo>
                    <a:pt x="33" y="50"/>
                    <a:pt x="33" y="50"/>
                    <a:pt x="33" y="50"/>
                  </a:cubicBezTo>
                  <a:close/>
                  <a:moveTo>
                    <a:pt x="40" y="54"/>
                  </a:moveTo>
                  <a:cubicBezTo>
                    <a:pt x="40" y="54"/>
                    <a:pt x="40" y="54"/>
                    <a:pt x="40" y="55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lose/>
                  <a:moveTo>
                    <a:pt x="34" y="51"/>
                  </a:moveTo>
                  <a:cubicBezTo>
                    <a:pt x="34" y="51"/>
                    <a:pt x="33" y="51"/>
                    <a:pt x="33" y="51"/>
                  </a:cubicBezTo>
                  <a:cubicBezTo>
                    <a:pt x="33" y="51"/>
                    <a:pt x="34" y="51"/>
                    <a:pt x="34" y="51"/>
                  </a:cubicBezTo>
                  <a:cubicBezTo>
                    <a:pt x="34" y="51"/>
                    <a:pt x="34" y="51"/>
                    <a:pt x="34" y="51"/>
                  </a:cubicBezTo>
                  <a:close/>
                  <a:moveTo>
                    <a:pt x="31" y="49"/>
                  </a:moveTo>
                  <a:cubicBezTo>
                    <a:pt x="31" y="49"/>
                    <a:pt x="31" y="50"/>
                    <a:pt x="31" y="50"/>
                  </a:cubicBezTo>
                  <a:cubicBezTo>
                    <a:pt x="30" y="50"/>
                    <a:pt x="30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1" y="51"/>
                  </a:moveTo>
                  <a:cubicBezTo>
                    <a:pt x="30" y="51"/>
                    <a:pt x="30" y="52"/>
                    <a:pt x="30" y="52"/>
                  </a:cubicBezTo>
                  <a:cubicBezTo>
                    <a:pt x="30" y="51"/>
                    <a:pt x="30" y="51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1"/>
                  </a:cubicBezTo>
                  <a:close/>
                  <a:moveTo>
                    <a:pt x="34" y="52"/>
                  </a:moveTo>
                  <a:cubicBezTo>
                    <a:pt x="35" y="51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5" y="52"/>
                  </a:move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lose/>
                  <a:moveTo>
                    <a:pt x="31" y="50"/>
                  </a:moveTo>
                  <a:cubicBezTo>
                    <a:pt x="31" y="50"/>
                    <a:pt x="31" y="50"/>
                    <a:pt x="31" y="50"/>
                  </a:cubicBezTo>
                  <a:cubicBezTo>
                    <a:pt x="30" y="50"/>
                    <a:pt x="31" y="50"/>
                    <a:pt x="31" y="50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2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0"/>
                  </a:cubicBezTo>
                  <a:cubicBezTo>
                    <a:pt x="31" y="50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0"/>
                  </a:cubicBezTo>
                  <a:cubicBezTo>
                    <a:pt x="31" y="51"/>
                    <a:pt x="31" y="51"/>
                    <a:pt x="31" y="51"/>
                  </a:cubicBezTo>
                  <a:close/>
                  <a:moveTo>
                    <a:pt x="35" y="53"/>
                  </a:move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6" y="53"/>
                    <a:pt x="35" y="53"/>
                    <a:pt x="35" y="53"/>
                  </a:cubicBezTo>
                  <a:close/>
                  <a:moveTo>
                    <a:pt x="37" y="53"/>
                  </a:moveTo>
                  <a:cubicBezTo>
                    <a:pt x="37" y="53"/>
                    <a:pt x="37" y="54"/>
                    <a:pt x="37" y="54"/>
                  </a:cubicBezTo>
                  <a:cubicBezTo>
                    <a:pt x="37" y="54"/>
                    <a:pt x="37" y="53"/>
                    <a:pt x="37" y="53"/>
                  </a:cubicBezTo>
                  <a:close/>
                  <a:moveTo>
                    <a:pt x="36" y="54"/>
                  </a:moveTo>
                  <a:cubicBezTo>
                    <a:pt x="36" y="53"/>
                    <a:pt x="36" y="53"/>
                    <a:pt x="36" y="53"/>
                  </a:cubicBezTo>
                  <a:cubicBezTo>
                    <a:pt x="37" y="53"/>
                    <a:pt x="36" y="54"/>
                    <a:pt x="36" y="54"/>
                  </a:cubicBezTo>
                  <a:close/>
                  <a:moveTo>
                    <a:pt x="34" y="52"/>
                  </a:moveTo>
                  <a:cubicBezTo>
                    <a:pt x="34" y="52"/>
                    <a:pt x="34" y="52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5" y="53"/>
                  </a:move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lose/>
                  <a:moveTo>
                    <a:pt x="36" y="53"/>
                  </a:move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3"/>
                  </a:cubicBezTo>
                  <a:close/>
                  <a:moveTo>
                    <a:pt x="36" y="54"/>
                  </a:move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6" y="54"/>
                    <a:pt x="36" y="54"/>
                  </a:cubicBezTo>
                  <a:close/>
                  <a:moveTo>
                    <a:pt x="31" y="52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2"/>
                  </a:cubicBezTo>
                  <a:close/>
                  <a:moveTo>
                    <a:pt x="31" y="52"/>
                  </a:move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lose/>
                  <a:moveTo>
                    <a:pt x="35" y="54"/>
                  </a:moveTo>
                  <a:cubicBezTo>
                    <a:pt x="35" y="54"/>
                    <a:pt x="35" y="54"/>
                    <a:pt x="34" y="54"/>
                  </a:cubicBezTo>
                  <a:cubicBezTo>
                    <a:pt x="34" y="54"/>
                    <a:pt x="34" y="54"/>
                    <a:pt x="3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4" y="54"/>
                    <a:pt x="35" y="54"/>
                  </a:cubicBezTo>
                  <a:close/>
                  <a:moveTo>
                    <a:pt x="32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2"/>
                    <a:pt x="32" y="53"/>
                  </a:cubicBezTo>
                  <a:cubicBezTo>
                    <a:pt x="32" y="53"/>
                    <a:pt x="32" y="53"/>
                    <a:pt x="32" y="54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2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5" y="54"/>
                  </a:moveTo>
                  <a:cubicBezTo>
                    <a:pt x="34" y="54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lose/>
                  <a:moveTo>
                    <a:pt x="31" y="52"/>
                  </a:moveTo>
                  <a:cubicBezTo>
                    <a:pt x="31" y="53"/>
                    <a:pt x="31" y="53"/>
                    <a:pt x="31" y="52"/>
                  </a:cubicBezTo>
                  <a:cubicBezTo>
                    <a:pt x="31" y="53"/>
                    <a:pt x="31" y="52"/>
                    <a:pt x="31" y="52"/>
                  </a:cubicBezTo>
                  <a:close/>
                  <a:moveTo>
                    <a:pt x="36" y="56"/>
                  </a:move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6"/>
                    <a:pt x="36" y="56"/>
                  </a:cubicBezTo>
                  <a:close/>
                  <a:moveTo>
                    <a:pt x="37" y="56"/>
                  </a:moveTo>
                  <a:cubicBezTo>
                    <a:pt x="37" y="56"/>
                    <a:pt x="38" y="56"/>
                    <a:pt x="38" y="56"/>
                  </a:cubicBezTo>
                  <a:cubicBezTo>
                    <a:pt x="37" y="56"/>
                    <a:pt x="37" y="56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6"/>
                    <a:pt x="37" y="56"/>
                    <a:pt x="37" y="57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8" y="56"/>
                    <a:pt x="38" y="56"/>
                  </a:cubicBezTo>
                  <a:cubicBezTo>
                    <a:pt x="38" y="56"/>
                    <a:pt x="38" y="56"/>
                    <a:pt x="37" y="56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5"/>
                    <a:pt x="38" y="55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7" y="56"/>
                    <a:pt x="37" y="56"/>
                  </a:cubicBezTo>
                  <a:close/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  <a:moveTo>
                    <a:pt x="35" y="55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lose/>
                  <a:moveTo>
                    <a:pt x="29" y="53"/>
                  </a:moveTo>
                  <a:cubicBezTo>
                    <a:pt x="29" y="52"/>
                    <a:pt x="30" y="53"/>
                    <a:pt x="30" y="52"/>
                  </a:cubicBezTo>
                  <a:cubicBezTo>
                    <a:pt x="30" y="52"/>
                    <a:pt x="30" y="53"/>
                    <a:pt x="29" y="53"/>
                  </a:cubicBezTo>
                  <a:close/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  <a:moveTo>
                    <a:pt x="34" y="55"/>
                  </a:moveTo>
                  <a:cubicBezTo>
                    <a:pt x="34" y="55"/>
                    <a:pt x="35" y="55"/>
                    <a:pt x="35" y="55"/>
                  </a:cubicBezTo>
                  <a:cubicBezTo>
                    <a:pt x="35" y="55"/>
                    <a:pt x="34" y="55"/>
                    <a:pt x="34" y="55"/>
                  </a:cubicBezTo>
                  <a:close/>
                  <a:moveTo>
                    <a:pt x="33" y="55"/>
                  </a:move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4"/>
                  </a:cubicBezTo>
                  <a:cubicBezTo>
                    <a:pt x="33" y="54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lose/>
                  <a:moveTo>
                    <a:pt x="36" y="57"/>
                  </a:moveTo>
                  <a:cubicBezTo>
                    <a:pt x="36" y="57"/>
                    <a:pt x="36" y="57"/>
                    <a:pt x="36" y="56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lose/>
                  <a:moveTo>
                    <a:pt x="34" y="56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lose/>
                  <a:moveTo>
                    <a:pt x="31" y="54"/>
                  </a:move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5"/>
                    <a:pt x="31" y="54"/>
                    <a:pt x="31" y="54"/>
                  </a:cubicBezTo>
                  <a:close/>
                  <a:moveTo>
                    <a:pt x="29" y="54"/>
                  </a:moveTo>
                  <a:cubicBezTo>
                    <a:pt x="29" y="54"/>
                    <a:pt x="30" y="54"/>
                    <a:pt x="30" y="53"/>
                  </a:cubicBezTo>
                  <a:cubicBezTo>
                    <a:pt x="30" y="53"/>
                    <a:pt x="29" y="54"/>
                    <a:pt x="29" y="54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5"/>
                    <a:pt x="31" y="55"/>
                  </a:cubicBezTo>
                  <a:close/>
                  <a:moveTo>
                    <a:pt x="33" y="57"/>
                  </a:moveTo>
                  <a:cubicBezTo>
                    <a:pt x="34" y="57"/>
                    <a:pt x="34" y="57"/>
                    <a:pt x="34" y="56"/>
                  </a:cubicBezTo>
                  <a:cubicBezTo>
                    <a:pt x="34" y="56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3" y="57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7"/>
                    <a:pt x="35" y="57"/>
                  </a:cubicBezTo>
                  <a:cubicBezTo>
                    <a:pt x="35" y="57"/>
                    <a:pt x="34" y="57"/>
                    <a:pt x="34" y="57"/>
                  </a:cubicBezTo>
                  <a:close/>
                  <a:moveTo>
                    <a:pt x="29" y="54"/>
                  </a:moveTo>
                  <a:cubicBezTo>
                    <a:pt x="30" y="54"/>
                    <a:pt x="29" y="54"/>
                    <a:pt x="30" y="55"/>
                  </a:cubicBezTo>
                  <a:cubicBezTo>
                    <a:pt x="29" y="55"/>
                    <a:pt x="29" y="55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lose/>
                  <a:moveTo>
                    <a:pt x="35" y="57"/>
                  </a:moveTo>
                  <a:cubicBezTo>
                    <a:pt x="35" y="58"/>
                    <a:pt x="35" y="58"/>
                    <a:pt x="35" y="58"/>
                  </a:cubicBezTo>
                  <a:cubicBezTo>
                    <a:pt x="34" y="58"/>
                    <a:pt x="35" y="58"/>
                    <a:pt x="35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3" y="58"/>
                    <a:pt x="33" y="58"/>
                  </a:cubicBezTo>
                  <a:cubicBezTo>
                    <a:pt x="33" y="58"/>
                    <a:pt x="33" y="57"/>
                    <a:pt x="33" y="57"/>
                  </a:cubicBezTo>
                  <a:close/>
                  <a:moveTo>
                    <a:pt x="31" y="56"/>
                  </a:move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8"/>
                    <a:pt x="35" y="58"/>
                  </a:cubicBezTo>
                  <a:cubicBezTo>
                    <a:pt x="35" y="58"/>
                    <a:pt x="35" y="59"/>
                    <a:pt x="35" y="59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8"/>
                    <a:pt x="35" y="58"/>
                  </a:cubicBezTo>
                  <a:cubicBezTo>
                    <a:pt x="36" y="58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6"/>
                    <a:pt x="29" y="55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lose/>
                  <a:moveTo>
                    <a:pt x="33" y="58"/>
                  </a:move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lose/>
                  <a:moveTo>
                    <a:pt x="28" y="56"/>
                  </a:moveTo>
                  <a:cubicBezTo>
                    <a:pt x="28" y="56"/>
                    <a:pt x="28" y="56"/>
                    <a:pt x="28" y="57"/>
                  </a:cubicBezTo>
                  <a:cubicBezTo>
                    <a:pt x="28" y="57"/>
                    <a:pt x="28" y="56"/>
                    <a:pt x="28" y="56"/>
                  </a:cubicBezTo>
                  <a:close/>
                  <a:moveTo>
                    <a:pt x="30" y="57"/>
                  </a:moveTo>
                  <a:cubicBezTo>
                    <a:pt x="30" y="57"/>
                    <a:pt x="30" y="57"/>
                    <a:pt x="30" y="57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57"/>
                    <a:pt x="30" y="57"/>
                    <a:pt x="30" y="57"/>
                  </a:cubicBezTo>
                  <a:close/>
                  <a:moveTo>
                    <a:pt x="33" y="59"/>
                  </a:moveTo>
                  <a:cubicBezTo>
                    <a:pt x="33" y="59"/>
                    <a:pt x="33" y="59"/>
                    <a:pt x="33" y="59"/>
                  </a:cubicBezTo>
                  <a:cubicBezTo>
                    <a:pt x="33" y="59"/>
                    <a:pt x="33" y="59"/>
                    <a:pt x="33" y="59"/>
                  </a:cubicBezTo>
                  <a:close/>
                  <a:moveTo>
                    <a:pt x="30" y="58"/>
                  </a:move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lose/>
                  <a:moveTo>
                    <a:pt x="32" y="59"/>
                  </a:moveTo>
                  <a:cubicBezTo>
                    <a:pt x="32" y="59"/>
                    <a:pt x="32" y="59"/>
                    <a:pt x="32" y="59"/>
                  </a:cubicBezTo>
                  <a:cubicBezTo>
                    <a:pt x="32" y="59"/>
                    <a:pt x="32" y="59"/>
                    <a:pt x="32" y="59"/>
                  </a:cubicBezTo>
                  <a:close/>
                  <a:moveTo>
                    <a:pt x="30" y="58"/>
                  </a:move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lose/>
                  <a:moveTo>
                    <a:pt x="28" y="59"/>
                  </a:move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8" y="58"/>
                    <a:pt x="28" y="59"/>
                  </a:cubicBezTo>
                  <a:close/>
                  <a:moveTo>
                    <a:pt x="29" y="59"/>
                  </a:move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lose/>
                  <a:moveTo>
                    <a:pt x="33" y="62"/>
                  </a:moveTo>
                  <a:cubicBezTo>
                    <a:pt x="33" y="61"/>
                    <a:pt x="34" y="61"/>
                    <a:pt x="34" y="61"/>
                  </a:cubicBezTo>
                  <a:cubicBezTo>
                    <a:pt x="34" y="62"/>
                    <a:pt x="33" y="61"/>
                    <a:pt x="33" y="62"/>
                  </a:cubicBezTo>
                  <a:close/>
                  <a:moveTo>
                    <a:pt x="30" y="60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59"/>
                    <a:pt x="30" y="59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lose/>
                  <a:moveTo>
                    <a:pt x="27" y="58"/>
                  </a:moveTo>
                  <a:cubicBezTo>
                    <a:pt x="27" y="58"/>
                    <a:pt x="27" y="58"/>
                    <a:pt x="27" y="59"/>
                  </a:cubicBezTo>
                  <a:cubicBezTo>
                    <a:pt x="27" y="58"/>
                    <a:pt x="27" y="58"/>
                    <a:pt x="27" y="58"/>
                  </a:cubicBezTo>
                  <a:close/>
                  <a:moveTo>
                    <a:pt x="28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29" y="59"/>
                    <a:pt x="29" y="59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59"/>
                    <a:pt x="28" y="59"/>
                    <a:pt x="28" y="59"/>
                  </a:cubicBezTo>
                  <a:close/>
                  <a:moveTo>
                    <a:pt x="32" y="61"/>
                  </a:moveTo>
                  <a:cubicBezTo>
                    <a:pt x="32" y="61"/>
                    <a:pt x="32" y="61"/>
                    <a:pt x="32" y="61"/>
                  </a:cubicBezTo>
                  <a:cubicBezTo>
                    <a:pt x="32" y="61"/>
                    <a:pt x="32" y="61"/>
                    <a:pt x="32" y="61"/>
                  </a:cubicBezTo>
                  <a:close/>
                  <a:moveTo>
                    <a:pt x="29" y="60"/>
                  </a:moveTo>
                  <a:cubicBezTo>
                    <a:pt x="29" y="60"/>
                    <a:pt x="29" y="60"/>
                    <a:pt x="29" y="60"/>
                  </a:cubicBezTo>
                  <a:cubicBezTo>
                    <a:pt x="28" y="60"/>
                    <a:pt x="29" y="60"/>
                    <a:pt x="29" y="59"/>
                  </a:cubicBezTo>
                  <a:cubicBezTo>
                    <a:pt x="29" y="59"/>
                    <a:pt x="29" y="60"/>
                    <a:pt x="29" y="60"/>
                  </a:cubicBezTo>
                  <a:close/>
                  <a:moveTo>
                    <a:pt x="29" y="61"/>
                  </a:moveTo>
                  <a:cubicBezTo>
                    <a:pt x="29" y="61"/>
                    <a:pt x="30" y="61"/>
                    <a:pt x="30" y="60"/>
                  </a:cubicBezTo>
                  <a:cubicBezTo>
                    <a:pt x="30" y="60"/>
                    <a:pt x="29" y="61"/>
                    <a:pt x="29" y="61"/>
                  </a:cubicBezTo>
                  <a:close/>
                  <a:moveTo>
                    <a:pt x="33" y="62"/>
                  </a:moveTo>
                  <a:cubicBezTo>
                    <a:pt x="33" y="62"/>
                    <a:pt x="33" y="62"/>
                    <a:pt x="33" y="62"/>
                  </a:cubicBezTo>
                  <a:cubicBezTo>
                    <a:pt x="32" y="62"/>
                    <a:pt x="33" y="62"/>
                    <a:pt x="33" y="62"/>
                  </a:cubicBezTo>
                  <a:close/>
                  <a:moveTo>
                    <a:pt x="27" y="59"/>
                  </a:move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lose/>
                  <a:moveTo>
                    <a:pt x="29" y="60"/>
                  </a:move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lose/>
                  <a:moveTo>
                    <a:pt x="31" y="62"/>
                  </a:move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lose/>
                  <a:moveTo>
                    <a:pt x="27" y="61"/>
                  </a:moveTo>
                  <a:cubicBezTo>
                    <a:pt x="27" y="61"/>
                    <a:pt x="27" y="60"/>
                    <a:pt x="27" y="60"/>
                  </a:cubicBezTo>
                  <a:cubicBezTo>
                    <a:pt x="27" y="60"/>
                    <a:pt x="27" y="61"/>
                    <a:pt x="27" y="61"/>
                  </a:cubicBezTo>
                  <a:close/>
                  <a:moveTo>
                    <a:pt x="36" y="65"/>
                  </a:move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7" y="65"/>
                    <a:pt x="36" y="65"/>
                  </a:cubicBezTo>
                  <a:close/>
                  <a:moveTo>
                    <a:pt x="33" y="63"/>
                  </a:moveTo>
                  <a:cubicBezTo>
                    <a:pt x="33" y="63"/>
                    <a:pt x="33" y="63"/>
                    <a:pt x="32" y="63"/>
                  </a:cubicBezTo>
                  <a:cubicBezTo>
                    <a:pt x="32" y="63"/>
                    <a:pt x="33" y="63"/>
                    <a:pt x="33" y="63"/>
                  </a:cubicBezTo>
                  <a:close/>
                  <a:moveTo>
                    <a:pt x="35" y="65"/>
                  </a:move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lose/>
                  <a:moveTo>
                    <a:pt x="31" y="63"/>
                  </a:move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lose/>
                  <a:moveTo>
                    <a:pt x="35" y="65"/>
                  </a:moveTo>
                  <a:cubicBezTo>
                    <a:pt x="35" y="65"/>
                    <a:pt x="35" y="65"/>
                    <a:pt x="34" y="65"/>
                  </a:cubicBezTo>
                  <a:cubicBezTo>
                    <a:pt x="34" y="65"/>
                    <a:pt x="35" y="65"/>
                    <a:pt x="35" y="65"/>
                  </a:cubicBezTo>
                  <a:close/>
                  <a:moveTo>
                    <a:pt x="29" y="63"/>
                  </a:moveTo>
                  <a:cubicBezTo>
                    <a:pt x="29" y="62"/>
                    <a:pt x="29" y="62"/>
                    <a:pt x="29" y="62"/>
                  </a:cubicBezTo>
                  <a:cubicBezTo>
                    <a:pt x="30" y="62"/>
                    <a:pt x="29" y="63"/>
                    <a:pt x="29" y="63"/>
                  </a:cubicBezTo>
                  <a:close/>
                  <a:moveTo>
                    <a:pt x="27" y="61"/>
                  </a:move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2"/>
                    <a:pt x="27" y="61"/>
                    <a:pt x="27" y="61"/>
                  </a:cubicBezTo>
                  <a:close/>
                  <a:moveTo>
                    <a:pt x="35" y="66"/>
                  </a:move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lose/>
                  <a:moveTo>
                    <a:pt x="26" y="63"/>
                  </a:moveTo>
                  <a:cubicBezTo>
                    <a:pt x="26" y="62"/>
                    <a:pt x="26" y="62"/>
                    <a:pt x="26" y="62"/>
                  </a:cubicBezTo>
                  <a:cubicBezTo>
                    <a:pt x="26" y="62"/>
                    <a:pt x="26" y="62"/>
                    <a:pt x="26" y="63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7" y="63"/>
                    <a:pt x="26" y="63"/>
                    <a:pt x="26" y="63"/>
                  </a:cubicBezTo>
                  <a:close/>
                  <a:moveTo>
                    <a:pt x="27" y="63"/>
                  </a:move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4"/>
                    <a:pt x="26" y="64"/>
                  </a:cubicBezTo>
                  <a:cubicBezTo>
                    <a:pt x="26" y="64"/>
                    <a:pt x="26" y="63"/>
                    <a:pt x="26" y="63"/>
                  </a:cubicBezTo>
                  <a:close/>
                  <a:moveTo>
                    <a:pt x="28" y="65"/>
                  </a:move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lose/>
                  <a:moveTo>
                    <a:pt x="26" y="64"/>
                  </a:move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lose/>
                  <a:moveTo>
                    <a:pt x="30" y="66"/>
                  </a:move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7"/>
                    <a:pt x="30" y="67"/>
                  </a:cubicBezTo>
                  <a:cubicBezTo>
                    <a:pt x="30" y="66"/>
                    <a:pt x="30" y="66"/>
                    <a:pt x="30" y="66"/>
                  </a:cubicBezTo>
                  <a:close/>
                  <a:moveTo>
                    <a:pt x="33" y="71"/>
                  </a:moveTo>
                  <a:cubicBezTo>
                    <a:pt x="33" y="71"/>
                    <a:pt x="33" y="71"/>
                    <a:pt x="33" y="72"/>
                  </a:cubicBezTo>
                  <a:cubicBezTo>
                    <a:pt x="33" y="71"/>
                    <a:pt x="34" y="70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70"/>
                    <a:pt x="34" y="71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lose/>
                  <a:moveTo>
                    <a:pt x="26" y="66"/>
                  </a:moveTo>
                  <a:cubicBezTo>
                    <a:pt x="26" y="66"/>
                    <a:pt x="27" y="66"/>
                    <a:pt x="27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5"/>
                  </a:cubicBezTo>
                  <a:cubicBezTo>
                    <a:pt x="26" y="65"/>
                    <a:pt x="26" y="65"/>
                    <a:pt x="27" y="65"/>
                  </a:cubicBezTo>
                  <a:cubicBezTo>
                    <a:pt x="27" y="65"/>
                    <a:pt x="27" y="65"/>
                    <a:pt x="27" y="66"/>
                  </a:cubicBezTo>
                  <a:cubicBezTo>
                    <a:pt x="27" y="66"/>
                    <a:pt x="27" y="65"/>
                    <a:pt x="27" y="65"/>
                  </a:cubicBezTo>
                  <a:cubicBezTo>
                    <a:pt x="27" y="66"/>
                    <a:pt x="27" y="66"/>
                    <a:pt x="26" y="66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6"/>
                    <a:pt x="26" y="66"/>
                  </a:cubicBezTo>
                  <a:cubicBezTo>
                    <a:pt x="26" y="67"/>
                    <a:pt x="26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6" y="67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7"/>
                  </a:cubicBezTo>
                  <a:close/>
                  <a:moveTo>
                    <a:pt x="28" y="68"/>
                  </a:moveTo>
                  <a:cubicBezTo>
                    <a:pt x="29" y="68"/>
                    <a:pt x="29" y="68"/>
                    <a:pt x="29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lose/>
                  <a:moveTo>
                    <a:pt x="25" y="67"/>
                  </a:moveTo>
                  <a:cubicBezTo>
                    <a:pt x="25" y="67"/>
                    <a:pt x="25" y="67"/>
                    <a:pt x="25" y="66"/>
                  </a:cubicBezTo>
                  <a:cubicBezTo>
                    <a:pt x="25" y="66"/>
                    <a:pt x="25" y="67"/>
                    <a:pt x="25" y="67"/>
                  </a:cubicBezTo>
                  <a:close/>
                  <a:moveTo>
                    <a:pt x="25" y="67"/>
                  </a:moveTo>
                  <a:cubicBezTo>
                    <a:pt x="25" y="67"/>
                    <a:pt x="25" y="67"/>
                    <a:pt x="25" y="66"/>
                  </a:cubicBezTo>
                  <a:cubicBezTo>
                    <a:pt x="25" y="66"/>
                    <a:pt x="25" y="67"/>
                    <a:pt x="25" y="67"/>
                  </a:cubicBezTo>
                  <a:close/>
                  <a:moveTo>
                    <a:pt x="28" y="69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7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lose/>
                  <a:moveTo>
                    <a:pt x="24" y="68"/>
                  </a:moveTo>
                  <a:cubicBezTo>
                    <a:pt x="24" y="67"/>
                    <a:pt x="24" y="67"/>
                    <a:pt x="24" y="67"/>
                  </a:cubicBezTo>
                  <a:cubicBezTo>
                    <a:pt x="24" y="67"/>
                    <a:pt x="24" y="68"/>
                    <a:pt x="24" y="68"/>
                  </a:cubicBezTo>
                  <a:close/>
                  <a:moveTo>
                    <a:pt x="26" y="68"/>
                  </a:moveTo>
                  <a:cubicBezTo>
                    <a:pt x="25" y="68"/>
                    <a:pt x="25" y="68"/>
                    <a:pt x="25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lose/>
                  <a:moveTo>
                    <a:pt x="24" y="68"/>
                  </a:moveTo>
                  <a:cubicBezTo>
                    <a:pt x="24" y="68"/>
                    <a:pt x="24" y="68"/>
                    <a:pt x="24" y="68"/>
                  </a:cubicBezTo>
                  <a:cubicBezTo>
                    <a:pt x="23" y="68"/>
                    <a:pt x="24" y="68"/>
                    <a:pt x="24" y="68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4" y="67"/>
                    <a:pt x="24" y="68"/>
                    <a:pt x="24" y="68"/>
                  </a:cubicBezTo>
                  <a:cubicBezTo>
                    <a:pt x="24" y="68"/>
                    <a:pt x="24" y="68"/>
                    <a:pt x="24" y="68"/>
                  </a:cubicBezTo>
                  <a:close/>
                  <a:moveTo>
                    <a:pt x="24" y="68"/>
                  </a:moveTo>
                  <a:cubicBezTo>
                    <a:pt x="24" y="68"/>
                    <a:pt x="24" y="68"/>
                    <a:pt x="24" y="68"/>
                  </a:cubicBezTo>
                  <a:cubicBezTo>
                    <a:pt x="25" y="68"/>
                    <a:pt x="24" y="68"/>
                    <a:pt x="24" y="68"/>
                  </a:cubicBezTo>
                  <a:close/>
                  <a:moveTo>
                    <a:pt x="28" y="70"/>
                  </a:moveTo>
                  <a:cubicBezTo>
                    <a:pt x="28" y="70"/>
                    <a:pt x="27" y="71"/>
                    <a:pt x="27" y="71"/>
                  </a:cubicBezTo>
                  <a:cubicBezTo>
                    <a:pt x="27" y="71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lose/>
                  <a:moveTo>
                    <a:pt x="26" y="70"/>
                  </a:moveTo>
                  <a:cubicBezTo>
                    <a:pt x="26" y="70"/>
                    <a:pt x="26" y="69"/>
                    <a:pt x="26" y="70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lose/>
                  <a:moveTo>
                    <a:pt x="26" y="70"/>
                  </a:moveTo>
                  <a:cubicBezTo>
                    <a:pt x="26" y="70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70"/>
                    <a:pt x="26" y="70"/>
                  </a:cubicBezTo>
                  <a:close/>
                  <a:moveTo>
                    <a:pt x="25" y="69"/>
                  </a:moveTo>
                  <a:cubicBezTo>
                    <a:pt x="25" y="69"/>
                    <a:pt x="25" y="70"/>
                    <a:pt x="25" y="70"/>
                  </a:cubicBezTo>
                  <a:cubicBezTo>
                    <a:pt x="25" y="70"/>
                    <a:pt x="25" y="69"/>
                    <a:pt x="25" y="69"/>
                  </a:cubicBezTo>
                  <a:close/>
                  <a:moveTo>
                    <a:pt x="25" y="70"/>
                  </a:moveTo>
                  <a:cubicBezTo>
                    <a:pt x="25" y="70"/>
                    <a:pt x="25" y="70"/>
                    <a:pt x="25" y="70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25" y="70"/>
                    <a:pt x="25" y="70"/>
                    <a:pt x="25" y="70"/>
                  </a:cubicBezTo>
                  <a:close/>
                  <a:moveTo>
                    <a:pt x="26" y="71"/>
                  </a:move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5" y="72"/>
                    <a:pt x="26" y="72"/>
                  </a:cubicBezTo>
                  <a:cubicBezTo>
                    <a:pt x="25" y="72"/>
                    <a:pt x="25" y="73"/>
                    <a:pt x="25" y="73"/>
                  </a:cubicBezTo>
                  <a:cubicBezTo>
                    <a:pt x="25" y="72"/>
                    <a:pt x="26" y="71"/>
                    <a:pt x="26" y="70"/>
                  </a:cubicBezTo>
                  <a:cubicBezTo>
                    <a:pt x="26" y="71"/>
                    <a:pt x="26" y="71"/>
                    <a:pt x="26" y="71"/>
                  </a:cubicBezTo>
                  <a:close/>
                  <a:moveTo>
                    <a:pt x="23" y="69"/>
                  </a:move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70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lose/>
                  <a:moveTo>
                    <a:pt x="25" y="71"/>
                  </a:moveTo>
                  <a:cubicBezTo>
                    <a:pt x="25" y="71"/>
                    <a:pt x="25" y="70"/>
                    <a:pt x="25" y="70"/>
                  </a:cubicBezTo>
                  <a:cubicBezTo>
                    <a:pt x="26" y="70"/>
                    <a:pt x="25" y="71"/>
                    <a:pt x="25" y="71"/>
                  </a:cubicBezTo>
                  <a:close/>
                  <a:moveTo>
                    <a:pt x="24" y="70"/>
                  </a:moveTo>
                  <a:cubicBezTo>
                    <a:pt x="24" y="70"/>
                    <a:pt x="24" y="70"/>
                    <a:pt x="24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3" y="70"/>
                    <a:pt x="24" y="70"/>
                    <a:pt x="24" y="70"/>
                  </a:cubicBezTo>
                  <a:close/>
                  <a:moveTo>
                    <a:pt x="23" y="70"/>
                  </a:moveTo>
                  <a:cubicBezTo>
                    <a:pt x="23" y="69"/>
                    <a:pt x="23" y="70"/>
                    <a:pt x="23" y="69"/>
                  </a:cubicBezTo>
                  <a:cubicBezTo>
                    <a:pt x="23" y="69"/>
                    <a:pt x="23" y="70"/>
                    <a:pt x="23" y="70"/>
                  </a:cubicBezTo>
                  <a:close/>
                  <a:moveTo>
                    <a:pt x="28" y="72"/>
                  </a:moveTo>
                  <a:cubicBezTo>
                    <a:pt x="29" y="72"/>
                    <a:pt x="28" y="73"/>
                    <a:pt x="28" y="73"/>
                  </a:cubicBezTo>
                  <a:cubicBezTo>
                    <a:pt x="28" y="73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lose/>
                  <a:moveTo>
                    <a:pt x="27" y="71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lose/>
                  <a:moveTo>
                    <a:pt x="23" y="70"/>
                  </a:moveTo>
                  <a:cubicBezTo>
                    <a:pt x="23" y="70"/>
                    <a:pt x="23" y="70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lose/>
                  <a:moveTo>
                    <a:pt x="25" y="71"/>
                  </a:moveTo>
                  <a:cubicBezTo>
                    <a:pt x="25" y="71"/>
                    <a:pt x="25" y="71"/>
                    <a:pt x="25" y="71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5" y="71"/>
                    <a:pt x="25" y="71"/>
                    <a:pt x="25" y="71"/>
                  </a:cubicBezTo>
                  <a:close/>
                  <a:moveTo>
                    <a:pt x="23" y="71"/>
                  </a:moveTo>
                  <a:cubicBezTo>
                    <a:pt x="23" y="71"/>
                    <a:pt x="23" y="71"/>
                    <a:pt x="24" y="71"/>
                  </a:cubicBezTo>
                  <a:cubicBezTo>
                    <a:pt x="24" y="71"/>
                    <a:pt x="23" y="71"/>
                    <a:pt x="23" y="71"/>
                  </a:cubicBezTo>
                  <a:close/>
                  <a:moveTo>
                    <a:pt x="26" y="72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lose/>
                  <a:moveTo>
                    <a:pt x="28" y="7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lose/>
                  <a:moveTo>
                    <a:pt x="23" y="73"/>
                  </a:moveTo>
                  <a:cubicBezTo>
                    <a:pt x="23" y="73"/>
                    <a:pt x="23" y="73"/>
                    <a:pt x="23" y="72"/>
                  </a:cubicBezTo>
                  <a:cubicBezTo>
                    <a:pt x="24" y="72"/>
                    <a:pt x="24" y="73"/>
                    <a:pt x="23" y="73"/>
                  </a:cubicBezTo>
                  <a:close/>
                  <a:moveTo>
                    <a:pt x="27" y="75"/>
                  </a:moveTo>
                  <a:cubicBezTo>
                    <a:pt x="27" y="75"/>
                    <a:pt x="28" y="74"/>
                    <a:pt x="28" y="75"/>
                  </a:cubicBezTo>
                  <a:cubicBezTo>
                    <a:pt x="28" y="75"/>
                    <a:pt x="28" y="75"/>
                    <a:pt x="27" y="75"/>
                  </a:cubicBezTo>
                  <a:close/>
                  <a:moveTo>
                    <a:pt x="27" y="75"/>
                  </a:move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lose/>
                  <a:moveTo>
                    <a:pt x="26" y="75"/>
                  </a:move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lose/>
                  <a:moveTo>
                    <a:pt x="23" y="74"/>
                  </a:moveTo>
                  <a:cubicBezTo>
                    <a:pt x="23" y="74"/>
                    <a:pt x="23" y="74"/>
                    <a:pt x="23" y="74"/>
                  </a:cubicBezTo>
                  <a:cubicBezTo>
                    <a:pt x="23" y="74"/>
                    <a:pt x="23" y="74"/>
                    <a:pt x="23" y="74"/>
                  </a:cubicBezTo>
                  <a:close/>
                  <a:moveTo>
                    <a:pt x="27" y="78"/>
                  </a:moveTo>
                  <a:cubicBezTo>
                    <a:pt x="27" y="78"/>
                    <a:pt x="27" y="77"/>
                    <a:pt x="27" y="77"/>
                  </a:cubicBezTo>
                  <a:cubicBezTo>
                    <a:pt x="28" y="77"/>
                    <a:pt x="27" y="77"/>
                    <a:pt x="27" y="77"/>
                  </a:cubicBezTo>
                  <a:cubicBezTo>
                    <a:pt x="27" y="77"/>
                    <a:pt x="28" y="77"/>
                    <a:pt x="27" y="77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7" y="77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lose/>
                  <a:moveTo>
                    <a:pt x="26" y="76"/>
                  </a:moveTo>
                  <a:cubicBezTo>
                    <a:pt x="26" y="76"/>
                    <a:pt x="26" y="76"/>
                    <a:pt x="26" y="76"/>
                  </a:cubicBezTo>
                  <a:close/>
                  <a:moveTo>
                    <a:pt x="26" y="77"/>
                  </a:moveTo>
                  <a:cubicBezTo>
                    <a:pt x="26" y="77"/>
                    <a:pt x="26" y="77"/>
                    <a:pt x="26" y="76"/>
                  </a:cubicBezTo>
                  <a:cubicBezTo>
                    <a:pt x="26" y="77"/>
                    <a:pt x="26" y="76"/>
                    <a:pt x="26" y="76"/>
                  </a:cubicBezTo>
                  <a:cubicBezTo>
                    <a:pt x="27" y="76"/>
                    <a:pt x="26" y="76"/>
                    <a:pt x="27" y="76"/>
                  </a:cubicBezTo>
                  <a:cubicBezTo>
                    <a:pt x="27" y="77"/>
                    <a:pt x="26" y="76"/>
                    <a:pt x="26" y="77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lose/>
                  <a:moveTo>
                    <a:pt x="29" y="78"/>
                  </a:moveTo>
                  <a:cubicBezTo>
                    <a:pt x="29" y="78"/>
                    <a:pt x="29" y="77"/>
                    <a:pt x="29" y="77"/>
                  </a:cubicBezTo>
                  <a:cubicBezTo>
                    <a:pt x="29" y="77"/>
                    <a:pt x="29" y="77"/>
                    <a:pt x="29" y="78"/>
                  </a:cubicBezTo>
                  <a:cubicBezTo>
                    <a:pt x="29" y="78"/>
                    <a:pt x="29" y="77"/>
                    <a:pt x="29" y="78"/>
                  </a:cubicBezTo>
                  <a:close/>
                  <a:moveTo>
                    <a:pt x="29" y="78"/>
                  </a:move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lose/>
                  <a:moveTo>
                    <a:pt x="23" y="76"/>
                  </a:moveTo>
                  <a:cubicBezTo>
                    <a:pt x="23" y="75"/>
                    <a:pt x="23" y="75"/>
                    <a:pt x="23" y="75"/>
                  </a:cubicBezTo>
                  <a:cubicBezTo>
                    <a:pt x="24" y="75"/>
                    <a:pt x="23" y="75"/>
                    <a:pt x="23" y="76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lose/>
                  <a:moveTo>
                    <a:pt x="26" y="77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lose/>
                  <a:moveTo>
                    <a:pt x="20" y="74"/>
                  </a:moveTo>
                  <a:cubicBezTo>
                    <a:pt x="20" y="75"/>
                    <a:pt x="20" y="74"/>
                    <a:pt x="20" y="74"/>
                  </a:cubicBezTo>
                  <a:cubicBezTo>
                    <a:pt x="20" y="74"/>
                    <a:pt x="20" y="74"/>
                    <a:pt x="20" y="74"/>
                  </a:cubicBezTo>
                  <a:close/>
                  <a:moveTo>
                    <a:pt x="23" y="76"/>
                  </a:moveTo>
                  <a:cubicBezTo>
                    <a:pt x="23" y="76"/>
                    <a:pt x="23" y="76"/>
                    <a:pt x="24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lose/>
                  <a:moveTo>
                    <a:pt x="20" y="75"/>
                  </a:moveTo>
                  <a:cubicBezTo>
                    <a:pt x="20" y="75"/>
                    <a:pt x="20" y="75"/>
                    <a:pt x="20" y="74"/>
                  </a:cubicBezTo>
                  <a:cubicBezTo>
                    <a:pt x="20" y="75"/>
                    <a:pt x="20" y="75"/>
                    <a:pt x="20" y="75"/>
                  </a:cubicBezTo>
                  <a:close/>
                  <a:moveTo>
                    <a:pt x="25" y="78"/>
                  </a:moveTo>
                  <a:cubicBezTo>
                    <a:pt x="25" y="78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lose/>
                  <a:moveTo>
                    <a:pt x="28" y="79"/>
                  </a:move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7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lose/>
                  <a:moveTo>
                    <a:pt x="24" y="78"/>
                  </a:move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7"/>
                    <a:pt x="24" y="77"/>
                  </a:cubicBezTo>
                  <a:cubicBezTo>
                    <a:pt x="24" y="77"/>
                    <a:pt x="24" y="78"/>
                    <a:pt x="24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80"/>
                    <a:pt x="27" y="79"/>
                  </a:cubicBezTo>
                  <a:close/>
                  <a:moveTo>
                    <a:pt x="28" y="80"/>
                  </a:moveTo>
                  <a:cubicBezTo>
                    <a:pt x="28" y="80"/>
                    <a:pt x="28" y="80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3" y="78"/>
                  </a:moveTo>
                  <a:cubicBezTo>
                    <a:pt x="23" y="78"/>
                    <a:pt x="23" y="78"/>
                    <a:pt x="23" y="78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7"/>
                    <a:pt x="23" y="78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7" y="79"/>
                  </a:moveTo>
                  <a:cubicBezTo>
                    <a:pt x="27" y="80"/>
                    <a:pt x="26" y="79"/>
                    <a:pt x="26" y="80"/>
                  </a:cubicBezTo>
                  <a:cubicBezTo>
                    <a:pt x="26" y="79"/>
                    <a:pt x="26" y="79"/>
                    <a:pt x="27" y="79"/>
                  </a:cubicBezTo>
                  <a:close/>
                  <a:moveTo>
                    <a:pt x="24" y="79"/>
                  </a:moveTo>
                  <a:cubicBezTo>
                    <a:pt x="24" y="79"/>
                    <a:pt x="24" y="79"/>
                    <a:pt x="24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3" y="79"/>
                    <a:pt x="24" y="79"/>
                    <a:pt x="24" y="79"/>
                  </a:cubicBezTo>
                  <a:cubicBezTo>
                    <a:pt x="24" y="79"/>
                    <a:pt x="23" y="79"/>
                    <a:pt x="23" y="79"/>
                  </a:cubicBezTo>
                  <a:cubicBezTo>
                    <a:pt x="23" y="79"/>
                    <a:pt x="23" y="79"/>
                    <a:pt x="24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4" y="79"/>
                    <a:pt x="23" y="79"/>
                    <a:pt x="24" y="78"/>
                  </a:cubicBezTo>
                  <a:cubicBezTo>
                    <a:pt x="24" y="79"/>
                    <a:pt x="24" y="79"/>
                    <a:pt x="23" y="79"/>
                  </a:cubicBezTo>
                  <a:cubicBezTo>
                    <a:pt x="24" y="79"/>
                    <a:pt x="24" y="78"/>
                    <a:pt x="24" y="79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9"/>
                    <a:pt x="24" y="79"/>
                  </a:cubicBezTo>
                  <a:close/>
                  <a:moveTo>
                    <a:pt x="26" y="81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1"/>
                  </a:cubicBezTo>
                  <a:close/>
                  <a:moveTo>
                    <a:pt x="24" y="79"/>
                  </a:moveTo>
                  <a:cubicBezTo>
                    <a:pt x="24" y="79"/>
                    <a:pt x="24" y="79"/>
                    <a:pt x="24" y="79"/>
                  </a:cubicBezTo>
                  <a:cubicBezTo>
                    <a:pt x="25" y="79"/>
                    <a:pt x="24" y="79"/>
                    <a:pt x="24" y="79"/>
                  </a:cubicBezTo>
                  <a:close/>
                  <a:moveTo>
                    <a:pt x="27" y="81"/>
                  </a:moveTo>
                  <a:cubicBezTo>
                    <a:pt x="27" y="81"/>
                    <a:pt x="28" y="81"/>
                    <a:pt x="28" y="81"/>
                  </a:cubicBezTo>
                  <a:cubicBezTo>
                    <a:pt x="28" y="81"/>
                    <a:pt x="28" y="81"/>
                    <a:pt x="27" y="81"/>
                  </a:cubicBezTo>
                  <a:close/>
                  <a:moveTo>
                    <a:pt x="23" y="79"/>
                  </a:moveTo>
                  <a:cubicBezTo>
                    <a:pt x="23" y="79"/>
                    <a:pt x="23" y="79"/>
                    <a:pt x="23" y="79"/>
                  </a:cubicBezTo>
                  <a:cubicBezTo>
                    <a:pt x="24" y="79"/>
                    <a:pt x="23" y="79"/>
                    <a:pt x="23" y="79"/>
                  </a:cubicBezTo>
                  <a:close/>
                  <a:moveTo>
                    <a:pt x="25" y="80"/>
                  </a:moveTo>
                  <a:cubicBezTo>
                    <a:pt x="25" y="80"/>
                    <a:pt x="24" y="80"/>
                    <a:pt x="24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80"/>
                    <a:pt x="24" y="80"/>
                    <a:pt x="25" y="80"/>
                  </a:cubicBezTo>
                  <a:cubicBezTo>
                    <a:pt x="25" y="80"/>
                    <a:pt x="24" y="80"/>
                    <a:pt x="25" y="80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lose/>
                  <a:moveTo>
                    <a:pt x="27" y="82"/>
                  </a:moveTo>
                  <a:cubicBezTo>
                    <a:pt x="27" y="81"/>
                    <a:pt x="27" y="81"/>
                    <a:pt x="27" y="81"/>
                  </a:cubicBezTo>
                  <a:cubicBezTo>
                    <a:pt x="28" y="81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lose/>
                  <a:moveTo>
                    <a:pt x="27" y="82"/>
                  </a:move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lose/>
                  <a:moveTo>
                    <a:pt x="28" y="82"/>
                  </a:move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8" y="82"/>
                  </a:cubicBezTo>
                  <a:close/>
                  <a:moveTo>
                    <a:pt x="21" y="79"/>
                  </a:moveTo>
                  <a:cubicBezTo>
                    <a:pt x="21" y="79"/>
                    <a:pt x="21" y="79"/>
                    <a:pt x="21" y="79"/>
                  </a:cubicBezTo>
                  <a:cubicBezTo>
                    <a:pt x="22" y="79"/>
                    <a:pt x="21" y="79"/>
                    <a:pt x="21" y="79"/>
                  </a:cubicBezTo>
                  <a:close/>
                  <a:moveTo>
                    <a:pt x="22" y="80"/>
                  </a:move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79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22" y="80"/>
                  </a:moveTo>
                  <a:cubicBezTo>
                    <a:pt x="22" y="80"/>
                    <a:pt x="22" y="79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22" y="80"/>
                  </a:move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20" y="79"/>
                  </a:moveTo>
                  <a:cubicBezTo>
                    <a:pt x="19" y="79"/>
                    <a:pt x="19" y="79"/>
                    <a:pt x="19" y="79"/>
                  </a:cubicBezTo>
                  <a:cubicBezTo>
                    <a:pt x="19" y="79"/>
                    <a:pt x="20" y="79"/>
                    <a:pt x="20" y="79"/>
                  </a:cubicBezTo>
                  <a:close/>
                  <a:moveTo>
                    <a:pt x="25" y="82"/>
                  </a:move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5" y="82"/>
                  </a:cubicBezTo>
                  <a:cubicBezTo>
                    <a:pt x="26" y="82"/>
                    <a:pt x="25" y="82"/>
                    <a:pt x="25" y="82"/>
                  </a:cubicBezTo>
                  <a:close/>
                  <a:moveTo>
                    <a:pt x="27" y="83"/>
                  </a:moveTo>
                  <a:cubicBezTo>
                    <a:pt x="27" y="83"/>
                    <a:pt x="27" y="83"/>
                    <a:pt x="27" y="83"/>
                  </a:cubicBezTo>
                  <a:cubicBezTo>
                    <a:pt x="27" y="83"/>
                    <a:pt x="27" y="83"/>
                    <a:pt x="27" y="82"/>
                  </a:cubicBezTo>
                  <a:lnTo>
                    <a:pt x="27" y="83"/>
                  </a:lnTo>
                  <a:close/>
                  <a:moveTo>
                    <a:pt x="27" y="82"/>
                  </a:moveTo>
                  <a:cubicBezTo>
                    <a:pt x="27" y="83"/>
                    <a:pt x="27" y="83"/>
                    <a:pt x="27" y="83"/>
                  </a:cubicBezTo>
                  <a:cubicBezTo>
                    <a:pt x="27" y="83"/>
                    <a:pt x="27" y="83"/>
                    <a:pt x="27" y="82"/>
                  </a:cubicBezTo>
                  <a:close/>
                  <a:moveTo>
                    <a:pt x="25" y="82"/>
                  </a:moveTo>
                  <a:cubicBezTo>
                    <a:pt x="26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2"/>
                    <a:pt x="26" y="82"/>
                  </a:cubicBezTo>
                  <a:cubicBezTo>
                    <a:pt x="26" y="82"/>
                    <a:pt x="26" y="82"/>
                    <a:pt x="26" y="83"/>
                  </a:cubicBezTo>
                  <a:close/>
                  <a:moveTo>
                    <a:pt x="21" y="82"/>
                  </a:moveTo>
                  <a:cubicBezTo>
                    <a:pt x="21" y="81"/>
                    <a:pt x="21" y="82"/>
                    <a:pt x="21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2" y="81"/>
                    <a:pt x="21" y="81"/>
                    <a:pt x="21" y="81"/>
                  </a:cubicBezTo>
                  <a:cubicBezTo>
                    <a:pt x="21" y="81"/>
                    <a:pt x="21" y="81"/>
                    <a:pt x="21" y="82"/>
                  </a:cubicBezTo>
                  <a:close/>
                  <a:moveTo>
                    <a:pt x="21" y="82"/>
                  </a:move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lose/>
                  <a:moveTo>
                    <a:pt x="23" y="83"/>
                  </a:moveTo>
                  <a:cubicBezTo>
                    <a:pt x="23" y="83"/>
                    <a:pt x="23" y="83"/>
                    <a:pt x="23" y="83"/>
                  </a:cubicBezTo>
                  <a:cubicBezTo>
                    <a:pt x="23" y="83"/>
                    <a:pt x="23" y="83"/>
                    <a:pt x="23" y="83"/>
                  </a:cubicBezTo>
                  <a:close/>
                  <a:moveTo>
                    <a:pt x="18" y="81"/>
                  </a:moveTo>
                  <a:cubicBezTo>
                    <a:pt x="18" y="81"/>
                    <a:pt x="18" y="81"/>
                    <a:pt x="18" y="81"/>
                  </a:cubicBezTo>
                  <a:cubicBezTo>
                    <a:pt x="18" y="81"/>
                    <a:pt x="18" y="81"/>
                    <a:pt x="18" y="81"/>
                  </a:cubicBezTo>
                  <a:close/>
                  <a:moveTo>
                    <a:pt x="21" y="83"/>
                  </a:moveTo>
                  <a:cubicBezTo>
                    <a:pt x="21" y="83"/>
                    <a:pt x="21" y="83"/>
                    <a:pt x="21" y="83"/>
                  </a:cubicBezTo>
                  <a:cubicBezTo>
                    <a:pt x="21" y="83"/>
                    <a:pt x="21" y="83"/>
                    <a:pt x="21" y="83"/>
                  </a:cubicBezTo>
                  <a:close/>
                  <a:moveTo>
                    <a:pt x="20" y="83"/>
                  </a:moveTo>
                  <a:cubicBezTo>
                    <a:pt x="20" y="83"/>
                    <a:pt x="20" y="83"/>
                    <a:pt x="20" y="83"/>
                  </a:cubicBezTo>
                  <a:cubicBezTo>
                    <a:pt x="21" y="83"/>
                    <a:pt x="20" y="83"/>
                    <a:pt x="21" y="83"/>
                  </a:cubicBezTo>
                  <a:cubicBezTo>
                    <a:pt x="20" y="83"/>
                    <a:pt x="20" y="83"/>
                    <a:pt x="20" y="83"/>
                  </a:cubicBezTo>
                  <a:close/>
                  <a:moveTo>
                    <a:pt x="17" y="83"/>
                  </a:moveTo>
                  <a:cubicBezTo>
                    <a:pt x="17" y="82"/>
                    <a:pt x="17" y="82"/>
                    <a:pt x="17" y="83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17" y="82"/>
                    <a:pt x="17" y="82"/>
                    <a:pt x="17" y="83"/>
                  </a:cubicBezTo>
                  <a:close/>
                  <a:moveTo>
                    <a:pt x="21" y="84"/>
                  </a:moveTo>
                  <a:cubicBezTo>
                    <a:pt x="21" y="84"/>
                    <a:pt x="21" y="84"/>
                    <a:pt x="21" y="84"/>
                  </a:cubicBezTo>
                  <a:cubicBezTo>
                    <a:pt x="20" y="84"/>
                    <a:pt x="21" y="84"/>
                    <a:pt x="21" y="84"/>
                  </a:cubicBezTo>
                  <a:close/>
                  <a:moveTo>
                    <a:pt x="20" y="83"/>
                  </a:moveTo>
                  <a:cubicBezTo>
                    <a:pt x="20" y="83"/>
                    <a:pt x="20" y="84"/>
                    <a:pt x="20" y="84"/>
                  </a:cubicBezTo>
                  <a:cubicBezTo>
                    <a:pt x="20" y="84"/>
                    <a:pt x="20" y="83"/>
                    <a:pt x="20" y="83"/>
                  </a:cubicBezTo>
                  <a:close/>
                  <a:moveTo>
                    <a:pt x="20" y="84"/>
                  </a:moveTo>
                  <a:cubicBezTo>
                    <a:pt x="20" y="84"/>
                    <a:pt x="20" y="84"/>
                    <a:pt x="20" y="84"/>
                  </a:cubicBezTo>
                  <a:close/>
                  <a:moveTo>
                    <a:pt x="16" y="82"/>
                  </a:moveTo>
                  <a:cubicBezTo>
                    <a:pt x="16" y="82"/>
                    <a:pt x="16" y="82"/>
                    <a:pt x="16" y="82"/>
                  </a:cubicBezTo>
                  <a:cubicBezTo>
                    <a:pt x="16" y="82"/>
                    <a:pt x="16" y="83"/>
                    <a:pt x="16" y="82"/>
                  </a:cubicBezTo>
                  <a:close/>
                  <a:moveTo>
                    <a:pt x="22" y="86"/>
                  </a:moveTo>
                  <a:cubicBezTo>
                    <a:pt x="21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6"/>
                  </a:cubicBezTo>
                  <a:close/>
                  <a:moveTo>
                    <a:pt x="22" y="87"/>
                  </a:moveTo>
                  <a:cubicBezTo>
                    <a:pt x="22" y="87"/>
                    <a:pt x="22" y="87"/>
                    <a:pt x="22" y="87"/>
                  </a:cubicBezTo>
                  <a:cubicBezTo>
                    <a:pt x="22" y="87"/>
                    <a:pt x="22" y="87"/>
                    <a:pt x="22" y="87"/>
                  </a:cubicBezTo>
                  <a:close/>
                  <a:moveTo>
                    <a:pt x="17" y="85"/>
                  </a:moveTo>
                  <a:cubicBezTo>
                    <a:pt x="18" y="85"/>
                    <a:pt x="18" y="85"/>
                    <a:pt x="18" y="85"/>
                  </a:cubicBezTo>
                  <a:cubicBezTo>
                    <a:pt x="18" y="85"/>
                    <a:pt x="18" y="86"/>
                    <a:pt x="17" y="85"/>
                  </a:cubicBezTo>
                  <a:close/>
                  <a:moveTo>
                    <a:pt x="19" y="86"/>
                  </a:moveTo>
                  <a:cubicBezTo>
                    <a:pt x="18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lose/>
                  <a:moveTo>
                    <a:pt x="22" y="88"/>
                  </a:move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3" y="88"/>
                    <a:pt x="22" y="88"/>
                    <a:pt x="22" y="88"/>
                  </a:cubicBezTo>
                  <a:close/>
                  <a:moveTo>
                    <a:pt x="21" y="88"/>
                  </a:move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lose/>
                  <a:moveTo>
                    <a:pt x="23" y="89"/>
                  </a:move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lose/>
                  <a:moveTo>
                    <a:pt x="17" y="87"/>
                  </a:moveTo>
                  <a:cubicBezTo>
                    <a:pt x="17" y="86"/>
                    <a:pt x="17" y="86"/>
                    <a:pt x="17" y="86"/>
                  </a:cubicBezTo>
                  <a:cubicBezTo>
                    <a:pt x="17" y="86"/>
                    <a:pt x="17" y="87"/>
                    <a:pt x="17" y="87"/>
                  </a:cubicBezTo>
                  <a:close/>
                  <a:moveTo>
                    <a:pt x="23" y="90"/>
                  </a:moveTo>
                  <a:cubicBezTo>
                    <a:pt x="23" y="90"/>
                    <a:pt x="23" y="90"/>
                    <a:pt x="24" y="90"/>
                  </a:cubicBezTo>
                  <a:cubicBezTo>
                    <a:pt x="24" y="90"/>
                    <a:pt x="23" y="90"/>
                    <a:pt x="23" y="90"/>
                  </a:cubicBezTo>
                  <a:close/>
                  <a:moveTo>
                    <a:pt x="21" y="89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1" y="89"/>
                    <a:pt x="21" y="89"/>
                  </a:cubicBezTo>
                  <a:close/>
                  <a:moveTo>
                    <a:pt x="16" y="90"/>
                  </a:moveTo>
                  <a:cubicBezTo>
                    <a:pt x="16" y="90"/>
                    <a:pt x="16" y="90"/>
                    <a:pt x="16" y="91"/>
                  </a:cubicBezTo>
                  <a:cubicBezTo>
                    <a:pt x="16" y="90"/>
                    <a:pt x="16" y="90"/>
                    <a:pt x="16" y="90"/>
                  </a:cubicBezTo>
                  <a:close/>
                  <a:moveTo>
                    <a:pt x="18" y="96"/>
                  </a:move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lose/>
                  <a:moveTo>
                    <a:pt x="14" y="95"/>
                  </a:moveTo>
                  <a:cubicBezTo>
                    <a:pt x="15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lose/>
                  <a:moveTo>
                    <a:pt x="18" y="98"/>
                  </a:moveTo>
                  <a:cubicBezTo>
                    <a:pt x="18" y="97"/>
                    <a:pt x="18" y="98"/>
                    <a:pt x="17" y="98"/>
                  </a:cubicBezTo>
                  <a:cubicBezTo>
                    <a:pt x="18" y="98"/>
                    <a:pt x="17" y="98"/>
                    <a:pt x="17" y="97"/>
                  </a:cubicBezTo>
                  <a:cubicBezTo>
                    <a:pt x="18" y="97"/>
                    <a:pt x="18" y="98"/>
                    <a:pt x="18" y="97"/>
                  </a:cubicBezTo>
                  <a:cubicBezTo>
                    <a:pt x="18" y="97"/>
                    <a:pt x="18" y="97"/>
                    <a:pt x="18" y="98"/>
                  </a:cubicBezTo>
                  <a:close/>
                  <a:moveTo>
                    <a:pt x="16" y="100"/>
                  </a:moveTo>
                  <a:cubicBezTo>
                    <a:pt x="16" y="101"/>
                    <a:pt x="16" y="101"/>
                    <a:pt x="16" y="101"/>
                  </a:cubicBezTo>
                  <a:cubicBezTo>
                    <a:pt x="16" y="101"/>
                    <a:pt x="16" y="100"/>
                    <a:pt x="16" y="100"/>
                  </a:cubicBezTo>
                  <a:close/>
                  <a:moveTo>
                    <a:pt x="17" y="102"/>
                  </a:moveTo>
                  <a:cubicBezTo>
                    <a:pt x="17" y="102"/>
                    <a:pt x="17" y="102"/>
                    <a:pt x="16" y="103"/>
                  </a:cubicBezTo>
                  <a:cubicBezTo>
                    <a:pt x="16" y="102"/>
                    <a:pt x="17" y="102"/>
                    <a:pt x="17" y="102"/>
                  </a:cubicBezTo>
                  <a:close/>
                  <a:moveTo>
                    <a:pt x="16" y="103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3"/>
                  </a:cubicBezTo>
                  <a:close/>
                  <a:moveTo>
                    <a:pt x="16" y="104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5" y="104"/>
                    <a:pt x="16" y="104"/>
                    <a:pt x="16" y="104"/>
                  </a:cubicBezTo>
                  <a:close/>
                  <a:moveTo>
                    <a:pt x="15" y="104"/>
                  </a:move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3"/>
                  </a:cubicBezTo>
                  <a:cubicBezTo>
                    <a:pt x="15" y="103"/>
                    <a:pt x="15" y="104"/>
                    <a:pt x="15" y="104"/>
                  </a:cubicBezTo>
                  <a:close/>
                  <a:moveTo>
                    <a:pt x="12" y="104"/>
                  </a:moveTo>
                  <a:cubicBezTo>
                    <a:pt x="12" y="104"/>
                    <a:pt x="13" y="104"/>
                    <a:pt x="13" y="103"/>
                  </a:cubicBezTo>
                  <a:cubicBezTo>
                    <a:pt x="13" y="104"/>
                    <a:pt x="13" y="104"/>
                    <a:pt x="12" y="104"/>
                  </a:cubicBezTo>
                  <a:close/>
                  <a:moveTo>
                    <a:pt x="14" y="107"/>
                  </a:moveTo>
                  <a:cubicBezTo>
                    <a:pt x="14" y="107"/>
                    <a:pt x="14" y="107"/>
                    <a:pt x="14" y="107"/>
                  </a:cubicBezTo>
                  <a:cubicBezTo>
                    <a:pt x="14" y="106"/>
                    <a:pt x="15" y="106"/>
                    <a:pt x="15" y="105"/>
                  </a:cubicBezTo>
                  <a:cubicBezTo>
                    <a:pt x="15" y="106"/>
                    <a:pt x="15" y="106"/>
                    <a:pt x="14" y="107"/>
                  </a:cubicBezTo>
                  <a:close/>
                  <a:moveTo>
                    <a:pt x="12" y="105"/>
                  </a:moveTo>
                  <a:cubicBezTo>
                    <a:pt x="12" y="105"/>
                    <a:pt x="12" y="105"/>
                    <a:pt x="12" y="105"/>
                  </a:cubicBezTo>
                  <a:cubicBezTo>
                    <a:pt x="12" y="105"/>
                    <a:pt x="12" y="105"/>
                    <a:pt x="12" y="105"/>
                  </a:cubicBezTo>
                  <a:close/>
                  <a:moveTo>
                    <a:pt x="14" y="107"/>
                  </a:moveTo>
                  <a:cubicBezTo>
                    <a:pt x="14" y="108"/>
                    <a:pt x="14" y="108"/>
                    <a:pt x="14" y="108"/>
                  </a:cubicBezTo>
                  <a:cubicBezTo>
                    <a:pt x="13" y="108"/>
                    <a:pt x="14" y="107"/>
                    <a:pt x="14" y="107"/>
                  </a:cubicBezTo>
                  <a:close/>
                  <a:moveTo>
                    <a:pt x="13" y="110"/>
                  </a:move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lose/>
                  <a:moveTo>
                    <a:pt x="13" y="110"/>
                  </a:move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09"/>
                  </a:cubicBezTo>
                  <a:cubicBezTo>
                    <a:pt x="12" y="109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09"/>
                  </a:cubicBezTo>
                  <a:cubicBezTo>
                    <a:pt x="12" y="110"/>
                    <a:pt x="12" y="110"/>
                    <a:pt x="12" y="110"/>
                  </a:cubicBezTo>
                  <a:close/>
                  <a:moveTo>
                    <a:pt x="8" y="108"/>
                  </a:moveTo>
                  <a:cubicBezTo>
                    <a:pt x="8" y="108"/>
                    <a:pt x="8" y="108"/>
                    <a:pt x="8" y="108"/>
                  </a:cubicBezTo>
                  <a:cubicBezTo>
                    <a:pt x="8" y="108"/>
                    <a:pt x="8" y="108"/>
                    <a:pt x="8" y="108"/>
                  </a:cubicBezTo>
                  <a:close/>
                  <a:moveTo>
                    <a:pt x="11" y="11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11" y="110"/>
                    <a:pt x="11" y="110"/>
                    <a:pt x="11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1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1"/>
                    <a:pt x="12" y="111"/>
                  </a:cubicBezTo>
                  <a:cubicBezTo>
                    <a:pt x="11" y="111"/>
                    <a:pt x="12" y="110"/>
                    <a:pt x="12" y="110"/>
                  </a:cubicBezTo>
                  <a:close/>
                  <a:moveTo>
                    <a:pt x="10" y="111"/>
                  </a:moveTo>
                  <a:cubicBezTo>
                    <a:pt x="10" y="111"/>
                    <a:pt x="11" y="111"/>
                    <a:pt x="11" y="110"/>
                  </a:cubicBezTo>
                  <a:cubicBezTo>
                    <a:pt x="11" y="111"/>
                    <a:pt x="11" y="111"/>
                    <a:pt x="10" y="111"/>
                  </a:cubicBezTo>
                  <a:close/>
                  <a:moveTo>
                    <a:pt x="11" y="111"/>
                  </a:move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lose/>
                  <a:moveTo>
                    <a:pt x="11" y="111"/>
                  </a:move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1" y="111"/>
                    <a:pt x="11" y="111"/>
                    <a:pt x="11" y="111"/>
                  </a:cubicBezTo>
                  <a:close/>
                  <a:moveTo>
                    <a:pt x="12" y="112"/>
                  </a:move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lose/>
                  <a:moveTo>
                    <a:pt x="6" y="110"/>
                  </a:moveTo>
                  <a:cubicBezTo>
                    <a:pt x="6" y="110"/>
                    <a:pt x="6" y="110"/>
                    <a:pt x="6" y="110"/>
                  </a:cubicBezTo>
                  <a:cubicBezTo>
                    <a:pt x="7" y="110"/>
                    <a:pt x="7" y="110"/>
                    <a:pt x="6" y="110"/>
                  </a:cubicBezTo>
                  <a:close/>
                  <a:moveTo>
                    <a:pt x="6" y="111"/>
                  </a:moveTo>
                  <a:cubicBezTo>
                    <a:pt x="6" y="111"/>
                    <a:pt x="6" y="111"/>
                    <a:pt x="6" y="111"/>
                  </a:cubicBezTo>
                  <a:cubicBezTo>
                    <a:pt x="6" y="111"/>
                    <a:pt x="6" y="111"/>
                    <a:pt x="6" y="111"/>
                  </a:cubicBezTo>
                  <a:close/>
                  <a:moveTo>
                    <a:pt x="10" y="114"/>
                  </a:moveTo>
                  <a:cubicBezTo>
                    <a:pt x="10" y="114"/>
                    <a:pt x="10" y="115"/>
                    <a:pt x="9" y="116"/>
                  </a:cubicBezTo>
                  <a:cubicBezTo>
                    <a:pt x="9" y="116"/>
                    <a:pt x="9" y="117"/>
                    <a:pt x="8" y="118"/>
                  </a:cubicBezTo>
                  <a:cubicBezTo>
                    <a:pt x="9" y="117"/>
                    <a:pt x="10" y="115"/>
                    <a:pt x="10" y="114"/>
                  </a:cubicBezTo>
                  <a:close/>
                  <a:moveTo>
                    <a:pt x="11" y="115"/>
                  </a:moveTo>
                  <a:cubicBezTo>
                    <a:pt x="11" y="115"/>
                    <a:pt x="11" y="115"/>
                    <a:pt x="11" y="115"/>
                  </a:cubicBezTo>
                  <a:cubicBezTo>
                    <a:pt x="11" y="115"/>
                    <a:pt x="11" y="115"/>
                    <a:pt x="11" y="115"/>
                  </a:cubicBezTo>
                  <a:close/>
                  <a:moveTo>
                    <a:pt x="9" y="114"/>
                  </a:move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5"/>
                  </a:cubicBezTo>
                  <a:cubicBezTo>
                    <a:pt x="8" y="114"/>
                    <a:pt x="8" y="114"/>
                    <a:pt x="9" y="114"/>
                  </a:cubicBezTo>
                  <a:close/>
                  <a:moveTo>
                    <a:pt x="11" y="116"/>
                  </a:moveTo>
                  <a:cubicBezTo>
                    <a:pt x="11" y="116"/>
                    <a:pt x="11" y="115"/>
                    <a:pt x="11" y="115"/>
                  </a:cubicBezTo>
                  <a:cubicBezTo>
                    <a:pt x="11" y="115"/>
                    <a:pt x="11" y="116"/>
                    <a:pt x="11" y="116"/>
                  </a:cubicBezTo>
                  <a:close/>
                  <a:moveTo>
                    <a:pt x="10" y="116"/>
                  </a:moveTo>
                  <a:cubicBezTo>
                    <a:pt x="10" y="116"/>
                    <a:pt x="10" y="115"/>
                    <a:pt x="10" y="115"/>
                  </a:cubicBezTo>
                  <a:cubicBezTo>
                    <a:pt x="10" y="115"/>
                    <a:pt x="10" y="116"/>
                    <a:pt x="10" y="116"/>
                  </a:cubicBezTo>
                  <a:close/>
                  <a:moveTo>
                    <a:pt x="11" y="116"/>
                  </a:moveTo>
                  <a:cubicBezTo>
                    <a:pt x="11" y="116"/>
                    <a:pt x="11" y="116"/>
                    <a:pt x="10" y="117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1" y="116"/>
                  </a:cubicBez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9" y="115"/>
                    <a:pt x="8" y="115"/>
                    <a:pt x="8" y="115"/>
                  </a:cubicBezTo>
                  <a:close/>
                  <a:moveTo>
                    <a:pt x="4" y="114"/>
                  </a:moveTo>
                  <a:cubicBezTo>
                    <a:pt x="4" y="114"/>
                    <a:pt x="3" y="114"/>
                    <a:pt x="3" y="114"/>
                  </a:cubicBezTo>
                  <a:cubicBezTo>
                    <a:pt x="3" y="114"/>
                    <a:pt x="3" y="114"/>
                    <a:pt x="4" y="114"/>
                  </a:cubicBezTo>
                  <a:close/>
                  <a:moveTo>
                    <a:pt x="7" y="117"/>
                  </a:move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6"/>
                    <a:pt x="7" y="116"/>
                  </a:cubicBezTo>
                  <a:cubicBezTo>
                    <a:pt x="8" y="116"/>
                    <a:pt x="7" y="116"/>
                    <a:pt x="7" y="117"/>
                  </a:cubicBezTo>
                  <a:close/>
                  <a:moveTo>
                    <a:pt x="7" y="117"/>
                  </a:move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lose/>
                  <a:moveTo>
                    <a:pt x="7" y="117"/>
                  </a:moveTo>
                  <a:cubicBezTo>
                    <a:pt x="8" y="117"/>
                    <a:pt x="8" y="117"/>
                    <a:pt x="8" y="117"/>
                  </a:cubicBezTo>
                  <a:cubicBezTo>
                    <a:pt x="7" y="117"/>
                    <a:pt x="7" y="117"/>
                    <a:pt x="7" y="118"/>
                  </a:cubicBezTo>
                  <a:cubicBezTo>
                    <a:pt x="7" y="117"/>
                    <a:pt x="7" y="118"/>
                    <a:pt x="7" y="117"/>
                  </a:cubicBezTo>
                  <a:close/>
                  <a:moveTo>
                    <a:pt x="9" y="119"/>
                  </a:moveTo>
                  <a:cubicBezTo>
                    <a:pt x="9" y="119"/>
                    <a:pt x="9" y="118"/>
                    <a:pt x="9" y="118"/>
                  </a:cubicBezTo>
                  <a:cubicBezTo>
                    <a:pt x="10" y="118"/>
                    <a:pt x="9" y="119"/>
                    <a:pt x="9" y="119"/>
                  </a:cubicBezTo>
                  <a:close/>
                  <a:moveTo>
                    <a:pt x="2" y="116"/>
                  </a:moveTo>
                  <a:cubicBezTo>
                    <a:pt x="2" y="116"/>
                    <a:pt x="3" y="116"/>
                    <a:pt x="3" y="115"/>
                  </a:cubicBezTo>
                  <a:cubicBezTo>
                    <a:pt x="3" y="116"/>
                    <a:pt x="2" y="116"/>
                    <a:pt x="2" y="116"/>
                  </a:cubicBezTo>
                  <a:close/>
                  <a:moveTo>
                    <a:pt x="7" y="118"/>
                  </a:move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lose/>
                  <a:moveTo>
                    <a:pt x="9" y="119"/>
                  </a:moveTo>
                  <a:cubicBezTo>
                    <a:pt x="9" y="119"/>
                    <a:pt x="9" y="120"/>
                    <a:pt x="9" y="120"/>
                  </a:cubicBezTo>
                  <a:cubicBezTo>
                    <a:pt x="9" y="119"/>
                    <a:pt x="9" y="119"/>
                    <a:pt x="9" y="119"/>
                  </a:cubicBezTo>
                  <a:close/>
                  <a:moveTo>
                    <a:pt x="8" y="118"/>
                  </a:moveTo>
                  <a:cubicBezTo>
                    <a:pt x="8" y="118"/>
                    <a:pt x="8" y="119"/>
                    <a:pt x="8" y="119"/>
                  </a:cubicBezTo>
                  <a:cubicBezTo>
                    <a:pt x="8" y="119"/>
                    <a:pt x="8" y="119"/>
                    <a:pt x="8" y="118"/>
                  </a:cubicBezTo>
                  <a:close/>
                  <a:moveTo>
                    <a:pt x="3" y="116"/>
                  </a:moveTo>
                  <a:cubicBezTo>
                    <a:pt x="3" y="116"/>
                    <a:pt x="2" y="117"/>
                    <a:pt x="2" y="117"/>
                  </a:cubicBezTo>
                  <a:cubicBezTo>
                    <a:pt x="2" y="117"/>
                    <a:pt x="2" y="116"/>
                    <a:pt x="3" y="116"/>
                  </a:cubicBezTo>
                  <a:close/>
                  <a:moveTo>
                    <a:pt x="5" y="118"/>
                  </a:moveTo>
                  <a:cubicBezTo>
                    <a:pt x="5" y="118"/>
                    <a:pt x="5" y="118"/>
                    <a:pt x="5" y="117"/>
                  </a:cubicBezTo>
                  <a:cubicBezTo>
                    <a:pt x="5" y="118"/>
                    <a:pt x="5" y="118"/>
                    <a:pt x="5" y="118"/>
                  </a:cubicBezTo>
                  <a:close/>
                  <a:moveTo>
                    <a:pt x="6" y="118"/>
                  </a:moveTo>
                  <a:cubicBezTo>
                    <a:pt x="6" y="119"/>
                    <a:pt x="6" y="119"/>
                    <a:pt x="6" y="119"/>
                  </a:cubicBezTo>
                  <a:cubicBezTo>
                    <a:pt x="6" y="119"/>
                    <a:pt x="6" y="119"/>
                    <a:pt x="6" y="118"/>
                  </a:cubicBezTo>
                  <a:close/>
                  <a:moveTo>
                    <a:pt x="8" y="120"/>
                  </a:moveTo>
                  <a:cubicBezTo>
                    <a:pt x="8" y="120"/>
                    <a:pt x="9" y="120"/>
                    <a:pt x="9" y="120"/>
                  </a:cubicBezTo>
                  <a:cubicBezTo>
                    <a:pt x="9" y="120"/>
                    <a:pt x="9" y="120"/>
                    <a:pt x="8" y="120"/>
                  </a:cubicBezTo>
                  <a:close/>
                  <a:moveTo>
                    <a:pt x="4" y="119"/>
                  </a:moveTo>
                  <a:cubicBezTo>
                    <a:pt x="4" y="118"/>
                    <a:pt x="4" y="118"/>
                    <a:pt x="5" y="118"/>
                  </a:cubicBezTo>
                  <a:cubicBezTo>
                    <a:pt x="5" y="118"/>
                    <a:pt x="4" y="118"/>
                    <a:pt x="4" y="119"/>
                  </a:cubicBezTo>
                  <a:close/>
                  <a:moveTo>
                    <a:pt x="2" y="117"/>
                  </a:moveTo>
                  <a:cubicBezTo>
                    <a:pt x="2" y="117"/>
                    <a:pt x="2" y="117"/>
                    <a:pt x="2" y="117"/>
                  </a:cubicBezTo>
                  <a:cubicBezTo>
                    <a:pt x="2" y="117"/>
                    <a:pt x="2" y="117"/>
                    <a:pt x="2" y="117"/>
                  </a:cubicBezTo>
                  <a:close/>
                  <a:moveTo>
                    <a:pt x="8" y="122"/>
                  </a:move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0"/>
                  </a:cubicBezTo>
                  <a:cubicBezTo>
                    <a:pt x="8" y="121"/>
                    <a:pt x="8" y="121"/>
                    <a:pt x="8" y="122"/>
                  </a:cubicBezTo>
                  <a:close/>
                  <a:moveTo>
                    <a:pt x="1" y="118"/>
                  </a:moveTo>
                  <a:cubicBezTo>
                    <a:pt x="1" y="118"/>
                    <a:pt x="1" y="118"/>
                    <a:pt x="1" y="117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1" y="117"/>
                    <a:pt x="1" y="118"/>
                    <a:pt x="1" y="118"/>
                  </a:cubicBezTo>
                  <a:cubicBezTo>
                    <a:pt x="1" y="118"/>
                    <a:pt x="1" y="118"/>
                    <a:pt x="1" y="118"/>
                  </a:cubicBezTo>
                  <a:close/>
                  <a:moveTo>
                    <a:pt x="6" y="120"/>
                  </a:moveTo>
                  <a:cubicBezTo>
                    <a:pt x="6" y="120"/>
                    <a:pt x="6" y="120"/>
                    <a:pt x="6" y="120"/>
                  </a:cubicBezTo>
                  <a:cubicBezTo>
                    <a:pt x="6" y="120"/>
                    <a:pt x="6" y="120"/>
                    <a:pt x="6" y="120"/>
                  </a:cubicBezTo>
                  <a:close/>
                  <a:moveTo>
                    <a:pt x="6" y="120"/>
                  </a:moveTo>
                  <a:cubicBezTo>
                    <a:pt x="5" y="120"/>
                    <a:pt x="6" y="120"/>
                    <a:pt x="6" y="120"/>
                  </a:cubicBezTo>
                  <a:cubicBezTo>
                    <a:pt x="6" y="120"/>
                    <a:pt x="6" y="120"/>
                    <a:pt x="6" y="120"/>
                  </a:cubicBezTo>
                  <a:close/>
                  <a:moveTo>
                    <a:pt x="1" y="118"/>
                  </a:moveTo>
                  <a:cubicBezTo>
                    <a:pt x="1" y="118"/>
                    <a:pt x="1" y="118"/>
                    <a:pt x="1" y="118"/>
                  </a:cubicBezTo>
                  <a:cubicBezTo>
                    <a:pt x="1" y="118"/>
                    <a:pt x="1" y="118"/>
                    <a:pt x="1" y="118"/>
                  </a:cubicBezTo>
                  <a:close/>
                  <a:moveTo>
                    <a:pt x="1" y="118"/>
                  </a:moveTo>
                  <a:cubicBezTo>
                    <a:pt x="1" y="118"/>
                    <a:pt x="1" y="118"/>
                    <a:pt x="1" y="118"/>
                  </a:cubicBezTo>
                  <a:cubicBezTo>
                    <a:pt x="0" y="118"/>
                    <a:pt x="1" y="118"/>
                    <a:pt x="1" y="118"/>
                  </a:cubicBezTo>
                  <a:cubicBezTo>
                    <a:pt x="1" y="118"/>
                    <a:pt x="1" y="118"/>
                    <a:pt x="1" y="118"/>
                  </a:cubicBezTo>
                  <a:close/>
                  <a:moveTo>
                    <a:pt x="3" y="121"/>
                  </a:moveTo>
                  <a:cubicBezTo>
                    <a:pt x="3" y="120"/>
                    <a:pt x="3" y="120"/>
                    <a:pt x="3" y="120"/>
                  </a:cubicBezTo>
                  <a:cubicBezTo>
                    <a:pt x="3" y="120"/>
                    <a:pt x="4" y="120"/>
                    <a:pt x="4" y="120"/>
                  </a:cubicBezTo>
                  <a:cubicBezTo>
                    <a:pt x="3" y="120"/>
                    <a:pt x="3" y="120"/>
                    <a:pt x="3" y="121"/>
                  </a:cubicBezTo>
                  <a:close/>
                  <a:moveTo>
                    <a:pt x="0" y="119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lose/>
                  <a:moveTo>
                    <a:pt x="7" y="123"/>
                  </a:moveTo>
                  <a:cubicBezTo>
                    <a:pt x="7" y="122"/>
                    <a:pt x="7" y="122"/>
                    <a:pt x="7" y="122"/>
                  </a:cubicBezTo>
                  <a:cubicBezTo>
                    <a:pt x="7" y="122"/>
                    <a:pt x="7" y="123"/>
                    <a:pt x="7" y="122"/>
                  </a:cubicBezTo>
                  <a:cubicBezTo>
                    <a:pt x="7" y="122"/>
                    <a:pt x="7" y="123"/>
                    <a:pt x="7" y="123"/>
                  </a:cubicBezTo>
                  <a:close/>
                  <a:moveTo>
                    <a:pt x="5" y="123"/>
                  </a:moveTo>
                  <a:cubicBezTo>
                    <a:pt x="5" y="123"/>
                    <a:pt x="6" y="123"/>
                    <a:pt x="6" y="123"/>
                  </a:cubicBezTo>
                  <a:cubicBezTo>
                    <a:pt x="6" y="123"/>
                    <a:pt x="5" y="123"/>
                    <a:pt x="5" y="123"/>
                  </a:cubicBezTo>
                  <a:close/>
                  <a:moveTo>
                    <a:pt x="46" y="36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lose/>
                  <a:moveTo>
                    <a:pt x="63" y="17"/>
                  </a:moveTo>
                  <a:cubicBezTo>
                    <a:pt x="63" y="18"/>
                    <a:pt x="63" y="18"/>
                    <a:pt x="62" y="18"/>
                  </a:cubicBezTo>
                  <a:cubicBezTo>
                    <a:pt x="62" y="18"/>
                    <a:pt x="62" y="18"/>
                    <a:pt x="62" y="18"/>
                  </a:cubicBezTo>
                  <a:cubicBezTo>
                    <a:pt x="62" y="18"/>
                    <a:pt x="62" y="18"/>
                    <a:pt x="62" y="19"/>
                  </a:cubicBezTo>
                  <a:cubicBezTo>
                    <a:pt x="62" y="19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0" y="21"/>
                    <a:pt x="61" y="21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59" y="22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4"/>
                    <a:pt x="59" y="24"/>
                  </a:cubicBezTo>
                  <a:cubicBezTo>
                    <a:pt x="58" y="24"/>
                    <a:pt x="59" y="24"/>
                    <a:pt x="59" y="24"/>
                  </a:cubicBezTo>
                  <a:cubicBezTo>
                    <a:pt x="58" y="24"/>
                    <a:pt x="59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6" y="25"/>
                    <a:pt x="57" y="26"/>
                  </a:cubicBezTo>
                  <a:cubicBezTo>
                    <a:pt x="56" y="26"/>
                    <a:pt x="56" y="26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5" y="27"/>
                    <a:pt x="55" y="27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4" y="28"/>
                    <a:pt x="54" y="28"/>
                    <a:pt x="55" y="28"/>
                  </a:cubicBezTo>
                  <a:cubicBezTo>
                    <a:pt x="54" y="29"/>
                    <a:pt x="54" y="30"/>
                    <a:pt x="53" y="30"/>
                  </a:cubicBezTo>
                  <a:cubicBezTo>
                    <a:pt x="54" y="30"/>
                    <a:pt x="54" y="30"/>
                    <a:pt x="54" y="29"/>
                  </a:cubicBezTo>
                  <a:cubicBezTo>
                    <a:pt x="54" y="29"/>
                    <a:pt x="53" y="30"/>
                    <a:pt x="54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2" y="31"/>
                    <a:pt x="53" y="31"/>
                    <a:pt x="53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3"/>
                    <a:pt x="52" y="33"/>
                  </a:cubicBezTo>
                  <a:cubicBezTo>
                    <a:pt x="52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2" y="33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1" y="32"/>
                    <a:pt x="52" y="32"/>
                    <a:pt x="51" y="32"/>
                  </a:cubicBezTo>
                  <a:cubicBezTo>
                    <a:pt x="51" y="32"/>
                    <a:pt x="52" y="32"/>
                    <a:pt x="51" y="32"/>
                  </a:cubicBezTo>
                  <a:cubicBezTo>
                    <a:pt x="51" y="32"/>
                    <a:pt x="51" y="32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0" y="33"/>
                  </a:cubicBezTo>
                  <a:cubicBezTo>
                    <a:pt x="50" y="33"/>
                    <a:pt x="50" y="33"/>
                    <a:pt x="50" y="34"/>
                  </a:cubicBezTo>
                  <a:cubicBezTo>
                    <a:pt x="50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0" y="34"/>
                    <a:pt x="51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1" y="34"/>
                    <a:pt x="51" y="33"/>
                    <a:pt x="51" y="33"/>
                  </a:cubicBezTo>
                  <a:cubicBezTo>
                    <a:pt x="51" y="34"/>
                    <a:pt x="51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6"/>
                  </a:cubicBezTo>
                  <a:cubicBezTo>
                    <a:pt x="50" y="35"/>
                    <a:pt x="50" y="35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49" y="36"/>
                  </a:cubicBezTo>
                  <a:cubicBezTo>
                    <a:pt x="49" y="36"/>
                    <a:pt x="49" y="36"/>
                    <a:pt x="49" y="37"/>
                  </a:cubicBezTo>
                  <a:cubicBezTo>
                    <a:pt x="49" y="37"/>
                    <a:pt x="49" y="36"/>
                    <a:pt x="50" y="36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8" y="37"/>
                    <a:pt x="49" y="37"/>
                  </a:cubicBezTo>
                  <a:cubicBezTo>
                    <a:pt x="48" y="37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9"/>
                    <a:pt x="48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8" y="39"/>
                    <a:pt x="47" y="39"/>
                    <a:pt x="47" y="39"/>
                  </a:cubicBezTo>
                  <a:cubicBezTo>
                    <a:pt x="47" y="39"/>
                    <a:pt x="47" y="40"/>
                    <a:pt x="47" y="39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6" y="41"/>
                  </a:cubicBezTo>
                  <a:cubicBezTo>
                    <a:pt x="46" y="42"/>
                    <a:pt x="47" y="41"/>
                    <a:pt x="47" y="42"/>
                  </a:cubicBezTo>
                  <a:cubicBezTo>
                    <a:pt x="46" y="42"/>
                    <a:pt x="46" y="43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5" y="44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6" y="42"/>
                  </a:cubicBezTo>
                  <a:cubicBezTo>
                    <a:pt x="46" y="42"/>
                    <a:pt x="45" y="42"/>
                    <a:pt x="45" y="42"/>
                  </a:cubicBezTo>
                  <a:cubicBezTo>
                    <a:pt x="46" y="41"/>
                    <a:pt x="46" y="40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8" y="39"/>
                    <a:pt x="47" y="39"/>
                  </a:cubicBezTo>
                  <a:cubicBezTo>
                    <a:pt x="48" y="38"/>
                    <a:pt x="48" y="39"/>
                    <a:pt x="48" y="39"/>
                  </a:cubicBezTo>
                  <a:cubicBezTo>
                    <a:pt x="48" y="39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7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7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8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9"/>
                    <a:pt x="47" y="3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9"/>
                  </a:cubicBezTo>
                  <a:cubicBezTo>
                    <a:pt x="47" y="39"/>
                    <a:pt x="47" y="39"/>
                    <a:pt x="47" y="38"/>
                  </a:cubicBezTo>
                  <a:cubicBezTo>
                    <a:pt x="47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7" y="38"/>
                    <a:pt x="46" y="38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7"/>
                    <a:pt x="47" y="37"/>
                  </a:cubicBezTo>
                  <a:cubicBezTo>
                    <a:pt x="47" y="37"/>
                    <a:pt x="47" y="37"/>
                    <a:pt x="47" y="36"/>
                  </a:cubicBezTo>
                  <a:cubicBezTo>
                    <a:pt x="47" y="36"/>
                    <a:pt x="47" y="36"/>
                    <a:pt x="47" y="37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5"/>
                    <a:pt x="48" y="35"/>
                  </a:cubicBezTo>
                  <a:cubicBezTo>
                    <a:pt x="48" y="35"/>
                    <a:pt x="48" y="36"/>
                    <a:pt x="48" y="36"/>
                  </a:cubicBezTo>
                  <a:cubicBezTo>
                    <a:pt x="48" y="36"/>
                    <a:pt x="47" y="37"/>
                    <a:pt x="47" y="37"/>
                  </a:cubicBezTo>
                  <a:cubicBezTo>
                    <a:pt x="48" y="37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9" y="36"/>
                    <a:pt x="48" y="36"/>
                    <a:pt x="48" y="37"/>
                  </a:cubicBezTo>
                  <a:cubicBezTo>
                    <a:pt x="48" y="37"/>
                    <a:pt x="49" y="36"/>
                    <a:pt x="49" y="36"/>
                  </a:cubicBezTo>
                  <a:cubicBezTo>
                    <a:pt x="49" y="36"/>
                    <a:pt x="49" y="36"/>
                    <a:pt x="48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4"/>
                    <a:pt x="49" y="35"/>
                  </a:cubicBezTo>
                  <a:cubicBezTo>
                    <a:pt x="50" y="34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1" y="32"/>
                  </a:cubicBezTo>
                  <a:cubicBezTo>
                    <a:pt x="51" y="32"/>
                    <a:pt x="51" y="32"/>
                    <a:pt x="50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0"/>
                    <a:pt x="51" y="31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29"/>
                  </a:cubicBezTo>
                  <a:cubicBezTo>
                    <a:pt x="53" y="29"/>
                    <a:pt x="52" y="29"/>
                    <a:pt x="52" y="29"/>
                  </a:cubicBezTo>
                  <a:cubicBezTo>
                    <a:pt x="53" y="28"/>
                    <a:pt x="53" y="28"/>
                    <a:pt x="53" y="27"/>
                  </a:cubicBezTo>
                  <a:cubicBezTo>
                    <a:pt x="53" y="27"/>
                    <a:pt x="54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29"/>
                  </a:cubicBezTo>
                  <a:cubicBezTo>
                    <a:pt x="52" y="29"/>
                    <a:pt x="52" y="29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2"/>
                  </a:cubicBezTo>
                  <a:cubicBezTo>
                    <a:pt x="50" y="31"/>
                    <a:pt x="50" y="32"/>
                    <a:pt x="50" y="31"/>
                  </a:cubicBezTo>
                  <a:cubicBezTo>
                    <a:pt x="50" y="31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8" y="33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50" y="31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8" y="32"/>
                    <a:pt x="49" y="32"/>
                    <a:pt x="48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8" y="32"/>
                    <a:pt x="49" y="32"/>
                  </a:cubicBezTo>
                  <a:cubicBezTo>
                    <a:pt x="48" y="32"/>
                    <a:pt x="48" y="32"/>
                    <a:pt x="48" y="33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7" y="33"/>
                    <a:pt x="47" y="33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3"/>
                  </a:cubicBezTo>
                  <a:cubicBezTo>
                    <a:pt x="47" y="34"/>
                    <a:pt x="47" y="33"/>
                    <a:pt x="47" y="34"/>
                  </a:cubicBezTo>
                  <a:cubicBezTo>
                    <a:pt x="47" y="33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5"/>
                  </a:cubicBezTo>
                  <a:cubicBezTo>
                    <a:pt x="47" y="35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6" y="34"/>
                    <a:pt x="47" y="34"/>
                    <a:pt x="46" y="34"/>
                  </a:cubicBezTo>
                  <a:cubicBezTo>
                    <a:pt x="46" y="34"/>
                    <a:pt x="46" y="34"/>
                    <a:pt x="46" y="35"/>
                  </a:cubicBezTo>
                  <a:cubicBezTo>
                    <a:pt x="46" y="35"/>
                    <a:pt x="46" y="35"/>
                    <a:pt x="47" y="35"/>
                  </a:cubicBezTo>
                  <a:cubicBezTo>
                    <a:pt x="46" y="35"/>
                    <a:pt x="47" y="35"/>
                    <a:pt x="46" y="35"/>
                  </a:cubicBezTo>
                  <a:cubicBezTo>
                    <a:pt x="46" y="35"/>
                    <a:pt x="47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5"/>
                    <a:pt x="47" y="36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6"/>
                    <a:pt x="46" y="35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6" y="36"/>
                    <a:pt x="46" y="36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8"/>
                    <a:pt x="46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9"/>
                  </a:cubicBezTo>
                  <a:cubicBezTo>
                    <a:pt x="45" y="39"/>
                    <a:pt x="45" y="38"/>
                    <a:pt x="45" y="38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4" y="39"/>
                    <a:pt x="45" y="39"/>
                    <a:pt x="44" y="39"/>
                  </a:cubicBezTo>
                  <a:cubicBezTo>
                    <a:pt x="45" y="39"/>
                    <a:pt x="44" y="40"/>
                    <a:pt x="45" y="40"/>
                  </a:cubicBezTo>
                  <a:cubicBezTo>
                    <a:pt x="44" y="40"/>
                    <a:pt x="45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5" y="39"/>
                  </a:cubicBezTo>
                  <a:cubicBezTo>
                    <a:pt x="45" y="39"/>
                    <a:pt x="44" y="39"/>
                    <a:pt x="44" y="39"/>
                  </a:cubicBezTo>
                  <a:cubicBezTo>
                    <a:pt x="45" y="38"/>
                    <a:pt x="44" y="38"/>
                    <a:pt x="44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7"/>
                  </a:cubicBezTo>
                  <a:cubicBezTo>
                    <a:pt x="45" y="37"/>
                    <a:pt x="45" y="38"/>
                    <a:pt x="45" y="38"/>
                  </a:cubicBezTo>
                  <a:cubicBezTo>
                    <a:pt x="45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5" y="37"/>
                    <a:pt x="46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5" y="36"/>
                    <a:pt x="46" y="35"/>
                    <a:pt x="45" y="35"/>
                  </a:cubicBezTo>
                  <a:cubicBezTo>
                    <a:pt x="45" y="35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6" y="35"/>
                    <a:pt x="46" y="34"/>
                    <a:pt x="45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4"/>
                    <a:pt x="46" y="33"/>
                    <a:pt x="46" y="34"/>
                  </a:cubicBezTo>
                  <a:cubicBezTo>
                    <a:pt x="46" y="34"/>
                    <a:pt x="46" y="33"/>
                    <a:pt x="47" y="34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2"/>
                  </a:cubicBezTo>
                  <a:cubicBezTo>
                    <a:pt x="47" y="33"/>
                    <a:pt x="47" y="33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8" y="31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29"/>
                    <a:pt x="49" y="30"/>
                  </a:cubicBezTo>
                  <a:cubicBezTo>
                    <a:pt x="49" y="29"/>
                    <a:pt x="48" y="29"/>
                    <a:pt x="49" y="29"/>
                  </a:cubicBezTo>
                  <a:cubicBezTo>
                    <a:pt x="48" y="29"/>
                    <a:pt x="48" y="30"/>
                    <a:pt x="48" y="30"/>
                  </a:cubicBezTo>
                  <a:cubicBezTo>
                    <a:pt x="48" y="29"/>
                    <a:pt x="48" y="30"/>
                    <a:pt x="48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8" y="29"/>
                    <a:pt x="48" y="29"/>
                  </a:cubicBezTo>
                  <a:cubicBezTo>
                    <a:pt x="48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8"/>
                    <a:pt x="49" y="29"/>
                    <a:pt x="48" y="29"/>
                  </a:cubicBezTo>
                  <a:cubicBezTo>
                    <a:pt x="48" y="28"/>
                    <a:pt x="49" y="28"/>
                    <a:pt x="49" y="28"/>
                  </a:cubicBezTo>
                  <a:cubicBezTo>
                    <a:pt x="48" y="28"/>
                    <a:pt x="48" y="29"/>
                    <a:pt x="48" y="29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7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8"/>
                  </a:cubicBezTo>
                  <a:cubicBezTo>
                    <a:pt x="47" y="28"/>
                    <a:pt x="48" y="27"/>
                    <a:pt x="48" y="27"/>
                  </a:cubicBezTo>
                  <a:cubicBezTo>
                    <a:pt x="48" y="27"/>
                    <a:pt x="48" y="27"/>
                    <a:pt x="47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6"/>
                  </a:cubicBezTo>
                  <a:cubicBezTo>
                    <a:pt x="48" y="26"/>
                    <a:pt x="48" y="26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9" y="27"/>
                  </a:cubicBezTo>
                  <a:cubicBezTo>
                    <a:pt x="49" y="27"/>
                    <a:pt x="48" y="27"/>
                    <a:pt x="48" y="27"/>
                  </a:cubicBezTo>
                  <a:cubicBezTo>
                    <a:pt x="48" y="27"/>
                    <a:pt x="48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8" y="27"/>
                  </a:cubicBezTo>
                  <a:cubicBezTo>
                    <a:pt x="49" y="27"/>
                    <a:pt x="48" y="27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cubicBezTo>
                    <a:pt x="49" y="26"/>
                    <a:pt x="49" y="27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5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8" y="26"/>
                  </a:cubicBezTo>
                  <a:cubicBezTo>
                    <a:pt x="48" y="26"/>
                    <a:pt x="49" y="26"/>
                    <a:pt x="49" y="26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7"/>
                    <a:pt x="47" y="26"/>
                  </a:cubicBezTo>
                  <a:cubicBezTo>
                    <a:pt x="47" y="26"/>
                    <a:pt x="48" y="26"/>
                    <a:pt x="48" y="26"/>
                  </a:cubicBezTo>
                  <a:cubicBezTo>
                    <a:pt x="48" y="26"/>
                    <a:pt x="47" y="26"/>
                    <a:pt x="48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7"/>
                    <a:pt x="47" y="27"/>
                  </a:cubicBezTo>
                  <a:cubicBezTo>
                    <a:pt x="47" y="27"/>
                    <a:pt x="47" y="27"/>
                    <a:pt x="48" y="26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6" y="28"/>
                    <a:pt x="46" y="29"/>
                  </a:cubicBezTo>
                  <a:cubicBezTo>
                    <a:pt x="46" y="29"/>
                    <a:pt x="47" y="29"/>
                    <a:pt x="47" y="28"/>
                  </a:cubicBezTo>
                  <a:cubicBezTo>
                    <a:pt x="47" y="28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6" y="29"/>
                    <a:pt x="46" y="29"/>
                    <a:pt x="46" y="30"/>
                  </a:cubicBezTo>
                  <a:cubicBezTo>
                    <a:pt x="46" y="30"/>
                    <a:pt x="46" y="29"/>
                    <a:pt x="46" y="29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1"/>
                  </a:cubicBezTo>
                  <a:cubicBezTo>
                    <a:pt x="46" y="31"/>
                    <a:pt x="46" y="30"/>
                    <a:pt x="45" y="30"/>
                  </a:cubicBezTo>
                  <a:cubicBezTo>
                    <a:pt x="45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2"/>
                    <a:pt x="45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3"/>
                    <a:pt x="44" y="32"/>
                    <a:pt x="44" y="33"/>
                  </a:cubicBezTo>
                  <a:cubicBezTo>
                    <a:pt x="44" y="32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2"/>
                    <a:pt x="45" y="31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29"/>
                    <a:pt x="45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8"/>
                    <a:pt x="46" y="28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7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5" y="26"/>
                  </a:cubicBezTo>
                  <a:cubicBezTo>
                    <a:pt x="45" y="27"/>
                    <a:pt x="46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4"/>
                    <a:pt x="46" y="25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5" y="25"/>
                  </a:cubicBezTo>
                  <a:cubicBezTo>
                    <a:pt x="45" y="25"/>
                    <a:pt x="45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6"/>
                    <a:pt x="45" y="26"/>
                  </a:cubicBezTo>
                  <a:cubicBezTo>
                    <a:pt x="45" y="26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6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3"/>
                    <a:pt x="45" y="24"/>
                    <a:pt x="45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6" y="23"/>
                    <a:pt x="45" y="23"/>
                    <a:pt x="45" y="23"/>
                  </a:cubicBezTo>
                  <a:cubicBezTo>
                    <a:pt x="46" y="24"/>
                    <a:pt x="45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5" y="23"/>
                    <a:pt x="45" y="22"/>
                  </a:cubicBezTo>
                  <a:cubicBezTo>
                    <a:pt x="45" y="22"/>
                    <a:pt x="45" y="23"/>
                    <a:pt x="45" y="22"/>
                  </a:cubicBezTo>
                  <a:cubicBezTo>
                    <a:pt x="45" y="22"/>
                    <a:pt x="46" y="22"/>
                    <a:pt x="45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1"/>
                  </a:cubicBezTo>
                  <a:cubicBezTo>
                    <a:pt x="46" y="21"/>
                    <a:pt x="46" y="22"/>
                    <a:pt x="46" y="22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0"/>
                    <a:pt x="46" y="20"/>
                  </a:cubicBezTo>
                  <a:cubicBezTo>
                    <a:pt x="46" y="20"/>
                    <a:pt x="46" y="20"/>
                    <a:pt x="47" y="20"/>
                  </a:cubicBezTo>
                  <a:cubicBezTo>
                    <a:pt x="46" y="20"/>
                    <a:pt x="47" y="20"/>
                    <a:pt x="47" y="20"/>
                  </a:cubicBezTo>
                  <a:cubicBezTo>
                    <a:pt x="47" y="20"/>
                    <a:pt x="46" y="20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20"/>
                    <a:pt x="46" y="19"/>
                    <a:pt x="46" y="20"/>
                  </a:cubicBezTo>
                  <a:cubicBezTo>
                    <a:pt x="46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19"/>
                  </a:cubicBezTo>
                  <a:cubicBezTo>
                    <a:pt x="45" y="19"/>
                    <a:pt x="45" y="19"/>
                    <a:pt x="45" y="20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6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7"/>
                    <a:pt x="46" y="17"/>
                  </a:cubicBezTo>
                  <a:cubicBezTo>
                    <a:pt x="46" y="17"/>
                    <a:pt x="46" y="18"/>
                    <a:pt x="46" y="18"/>
                  </a:cubicBezTo>
                  <a:cubicBezTo>
                    <a:pt x="46" y="18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6" y="15"/>
                    <a:pt x="46" y="16"/>
                    <a:pt x="46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4"/>
                    <a:pt x="46" y="15"/>
                    <a:pt x="46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7" y="14"/>
                    <a:pt x="47" y="14"/>
                  </a:cubicBezTo>
                  <a:cubicBezTo>
                    <a:pt x="47" y="14"/>
                    <a:pt x="47" y="13"/>
                    <a:pt x="47" y="13"/>
                  </a:cubicBezTo>
                  <a:cubicBezTo>
                    <a:pt x="47" y="13"/>
                    <a:pt x="48" y="13"/>
                    <a:pt x="48" y="13"/>
                  </a:cubicBezTo>
                  <a:cubicBezTo>
                    <a:pt x="48" y="13"/>
                    <a:pt x="48" y="12"/>
                    <a:pt x="48" y="12"/>
                  </a:cubicBezTo>
                  <a:cubicBezTo>
                    <a:pt x="48" y="12"/>
                    <a:pt x="48" y="13"/>
                    <a:pt x="48" y="13"/>
                  </a:cubicBezTo>
                  <a:cubicBezTo>
                    <a:pt x="47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1"/>
                  </a:cubicBezTo>
                  <a:cubicBezTo>
                    <a:pt x="48" y="12"/>
                    <a:pt x="49" y="11"/>
                    <a:pt x="49" y="11"/>
                  </a:cubicBezTo>
                  <a:cubicBezTo>
                    <a:pt x="49" y="11"/>
                    <a:pt x="49" y="11"/>
                    <a:pt x="49" y="12"/>
                  </a:cubicBezTo>
                  <a:cubicBezTo>
                    <a:pt x="49" y="11"/>
                    <a:pt x="50" y="11"/>
                    <a:pt x="50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0"/>
                    <a:pt x="49" y="10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11"/>
                    <a:pt x="49" y="10"/>
                    <a:pt x="49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9"/>
                    <a:pt x="50" y="10"/>
                    <a:pt x="50" y="10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8"/>
                    <a:pt x="51" y="8"/>
                    <a:pt x="51" y="8"/>
                  </a:cubicBezTo>
                  <a:cubicBezTo>
                    <a:pt x="51" y="8"/>
                    <a:pt x="51" y="8"/>
                    <a:pt x="51" y="7"/>
                  </a:cubicBezTo>
                  <a:cubicBezTo>
                    <a:pt x="51" y="7"/>
                    <a:pt x="51" y="8"/>
                    <a:pt x="51" y="8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2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2" y="7"/>
                    <a:pt x="52" y="7"/>
                  </a:cubicBezTo>
                  <a:cubicBezTo>
                    <a:pt x="52" y="7"/>
                    <a:pt x="52" y="7"/>
                    <a:pt x="52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2" y="6"/>
                  </a:cubicBezTo>
                  <a:cubicBezTo>
                    <a:pt x="52" y="6"/>
                    <a:pt x="52" y="5"/>
                    <a:pt x="53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1"/>
                    <a:pt x="55" y="1"/>
                  </a:cubicBezTo>
                  <a:cubicBezTo>
                    <a:pt x="57" y="1"/>
                    <a:pt x="58" y="0"/>
                    <a:pt x="60" y="1"/>
                  </a:cubicBezTo>
                  <a:cubicBezTo>
                    <a:pt x="60" y="1"/>
                    <a:pt x="60" y="1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1" y="0"/>
                    <a:pt x="61" y="0"/>
                  </a:cubicBezTo>
                  <a:cubicBezTo>
                    <a:pt x="61" y="1"/>
                    <a:pt x="62" y="1"/>
                    <a:pt x="62" y="1"/>
                  </a:cubicBezTo>
                  <a:cubicBezTo>
                    <a:pt x="63" y="1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4" y="2"/>
                    <a:pt x="64" y="3"/>
                    <a:pt x="64" y="3"/>
                  </a:cubicBezTo>
                  <a:cubicBezTo>
                    <a:pt x="64" y="3"/>
                    <a:pt x="64" y="3"/>
                    <a:pt x="64" y="4"/>
                  </a:cubicBezTo>
                  <a:cubicBezTo>
                    <a:pt x="65" y="4"/>
                    <a:pt x="65" y="5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6" y="6"/>
                    <a:pt x="66" y="6"/>
                    <a:pt x="65" y="6"/>
                  </a:cubicBezTo>
                  <a:cubicBezTo>
                    <a:pt x="66" y="7"/>
                    <a:pt x="65" y="7"/>
                    <a:pt x="66" y="7"/>
                  </a:cubicBezTo>
                  <a:cubicBezTo>
                    <a:pt x="65" y="8"/>
                    <a:pt x="66" y="9"/>
                    <a:pt x="65" y="10"/>
                  </a:cubicBezTo>
                  <a:cubicBezTo>
                    <a:pt x="66" y="10"/>
                    <a:pt x="65" y="10"/>
                    <a:pt x="65" y="11"/>
                  </a:cubicBezTo>
                  <a:cubicBezTo>
                    <a:pt x="65" y="11"/>
                    <a:pt x="65" y="11"/>
                    <a:pt x="65" y="12"/>
                  </a:cubicBezTo>
                  <a:cubicBezTo>
                    <a:pt x="65" y="12"/>
                    <a:pt x="65" y="12"/>
                    <a:pt x="64" y="13"/>
                  </a:cubicBezTo>
                  <a:cubicBezTo>
                    <a:pt x="64" y="13"/>
                    <a:pt x="64" y="14"/>
                    <a:pt x="64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4" y="15"/>
                    <a:pt x="64" y="16"/>
                    <a:pt x="63" y="17"/>
                  </a:cubicBezTo>
                  <a:cubicBezTo>
                    <a:pt x="63" y="17"/>
                    <a:pt x="63" y="17"/>
                    <a:pt x="63" y="17"/>
                  </a:cubicBezTo>
                  <a:close/>
                  <a:moveTo>
                    <a:pt x="46" y="16"/>
                  </a:move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lose/>
                  <a:moveTo>
                    <a:pt x="47" y="16"/>
                  </a:moveTo>
                  <a:cubicBezTo>
                    <a:pt x="47" y="16"/>
                    <a:pt x="47" y="16"/>
                    <a:pt x="47" y="16"/>
                  </a:cubicBezTo>
                  <a:cubicBezTo>
                    <a:pt x="47" y="16"/>
                    <a:pt x="47" y="16"/>
                    <a:pt x="47" y="16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7" y="17"/>
                  </a:moveTo>
                  <a:cubicBezTo>
                    <a:pt x="47" y="17"/>
                    <a:pt x="47" y="17"/>
                    <a:pt x="48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7" y="19"/>
                  </a:moveTo>
                  <a:cubicBezTo>
                    <a:pt x="47" y="19"/>
                    <a:pt x="47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7" y="19"/>
                    <a:pt x="46" y="19"/>
                    <a:pt x="46" y="19"/>
                  </a:cubicBezTo>
                  <a:cubicBezTo>
                    <a:pt x="47" y="19"/>
                    <a:pt x="47" y="19"/>
                    <a:pt x="47" y="19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8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7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7" y="19"/>
                  </a:move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lose/>
                  <a:moveTo>
                    <a:pt x="48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18"/>
                    <a:pt x="48" y="18"/>
                  </a:cubicBezTo>
                  <a:close/>
                  <a:moveTo>
                    <a:pt x="47" y="20"/>
                  </a:move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lose/>
                  <a:moveTo>
                    <a:pt x="47" y="21"/>
                  </a:moveTo>
                  <a:cubicBezTo>
                    <a:pt x="47" y="21"/>
                    <a:pt x="46" y="21"/>
                    <a:pt x="46" y="21"/>
                  </a:cubicBezTo>
                  <a:cubicBezTo>
                    <a:pt x="46" y="21"/>
                    <a:pt x="47" y="21"/>
                    <a:pt x="47" y="21"/>
                  </a:cubicBezTo>
                  <a:close/>
                  <a:moveTo>
                    <a:pt x="46" y="22"/>
                  </a:moveTo>
                  <a:cubicBezTo>
                    <a:pt x="47" y="22"/>
                    <a:pt x="47" y="21"/>
                    <a:pt x="47" y="21"/>
                  </a:cubicBezTo>
                  <a:cubicBezTo>
                    <a:pt x="47" y="22"/>
                    <a:pt x="46" y="21"/>
                    <a:pt x="46" y="22"/>
                  </a:cubicBezTo>
                  <a:cubicBezTo>
                    <a:pt x="47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lose/>
                  <a:moveTo>
                    <a:pt x="46" y="23"/>
                  </a:move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lose/>
                  <a:moveTo>
                    <a:pt x="47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lose/>
                  <a:moveTo>
                    <a:pt x="47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lose/>
                  <a:moveTo>
                    <a:pt x="47" y="23"/>
                  </a:move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2"/>
                    <a:pt x="47" y="23"/>
                  </a:cubicBezTo>
                  <a:close/>
                  <a:moveTo>
                    <a:pt x="47" y="23"/>
                  </a:move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6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lose/>
                  <a:moveTo>
                    <a:pt x="47" y="24"/>
                  </a:move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lose/>
                  <a:moveTo>
                    <a:pt x="47" y="26"/>
                  </a:moveTo>
                  <a:cubicBezTo>
                    <a:pt x="47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7"/>
                  </a:cubicBezTo>
                  <a:cubicBezTo>
                    <a:pt x="46" y="27"/>
                    <a:pt x="46" y="26"/>
                    <a:pt x="46" y="26"/>
                  </a:cubicBezTo>
                  <a:cubicBezTo>
                    <a:pt x="46" y="26"/>
                    <a:pt x="46" y="27"/>
                    <a:pt x="46" y="27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47" y="26"/>
                  </a:moveTo>
                  <a:cubicBezTo>
                    <a:pt x="47" y="26"/>
                    <a:pt x="46" y="26"/>
                    <a:pt x="47" y="25"/>
                  </a:cubicBezTo>
                  <a:cubicBezTo>
                    <a:pt x="47" y="26"/>
                    <a:pt x="46" y="25"/>
                    <a:pt x="46" y="26"/>
                  </a:cubicBezTo>
                  <a:cubicBezTo>
                    <a:pt x="46" y="26"/>
                    <a:pt x="46" y="26"/>
                    <a:pt x="47" y="26"/>
                  </a:cubicBezTo>
                  <a:cubicBezTo>
                    <a:pt x="46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9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30"/>
                    <a:pt x="46" y="30"/>
                    <a:pt x="46" y="30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7" y="28"/>
                    <a:pt x="47" y="27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8" y="24"/>
                  </a:moveTo>
                  <a:cubicBezTo>
                    <a:pt x="48" y="24"/>
                    <a:pt x="48" y="25"/>
                    <a:pt x="48" y="25"/>
                  </a:cubicBezTo>
                  <a:cubicBezTo>
                    <a:pt x="48" y="25"/>
                    <a:pt x="48" y="24"/>
                    <a:pt x="48" y="24"/>
                  </a:cubicBezTo>
                  <a:close/>
                  <a:moveTo>
                    <a:pt x="52" y="17"/>
                  </a:move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lose/>
                  <a:moveTo>
                    <a:pt x="50" y="24"/>
                  </a:moveTo>
                  <a:cubicBezTo>
                    <a:pt x="50" y="25"/>
                    <a:pt x="50" y="24"/>
                    <a:pt x="50" y="25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5"/>
                    <a:pt x="50" y="25"/>
                  </a:cubicBezTo>
                  <a:cubicBezTo>
                    <a:pt x="50" y="24"/>
                    <a:pt x="49" y="24"/>
                    <a:pt x="50" y="24"/>
                  </a:cubicBezTo>
                  <a:close/>
                  <a:moveTo>
                    <a:pt x="50" y="24"/>
                  </a:move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49" y="24"/>
                    <a:pt x="50" y="24"/>
                  </a:cubicBezTo>
                  <a:close/>
                  <a:moveTo>
                    <a:pt x="49" y="24"/>
                  </a:moveTo>
                  <a:cubicBezTo>
                    <a:pt x="49" y="24"/>
                    <a:pt x="49" y="24"/>
                    <a:pt x="49" y="25"/>
                  </a:cubicBezTo>
                  <a:cubicBezTo>
                    <a:pt x="49" y="25"/>
                    <a:pt x="49" y="25"/>
                    <a:pt x="49" y="24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50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50" y="23"/>
                  </a:moveTo>
                  <a:cubicBezTo>
                    <a:pt x="50" y="22"/>
                    <a:pt x="50" y="23"/>
                    <a:pt x="50" y="23"/>
                  </a:cubicBezTo>
                  <a:cubicBezTo>
                    <a:pt x="50" y="23"/>
                    <a:pt x="50" y="22"/>
                    <a:pt x="50" y="22"/>
                  </a:cubicBezTo>
                  <a:cubicBezTo>
                    <a:pt x="50" y="22"/>
                    <a:pt x="50" y="22"/>
                    <a:pt x="50" y="23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8" y="25"/>
                    <a:pt x="49" y="25"/>
                    <a:pt x="49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6"/>
                  </a:cubicBezTo>
                  <a:cubicBezTo>
                    <a:pt x="48" y="26"/>
                    <a:pt x="48" y="25"/>
                    <a:pt x="48" y="26"/>
                  </a:cubicBezTo>
                  <a:cubicBezTo>
                    <a:pt x="48" y="26"/>
                    <a:pt x="48" y="25"/>
                    <a:pt x="49" y="25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9" y="26"/>
                    <a:pt x="49" y="26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6"/>
                    <a:pt x="49" y="25"/>
                    <a:pt x="49" y="26"/>
                  </a:cubicBezTo>
                  <a:cubicBezTo>
                    <a:pt x="49" y="26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4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50" y="25"/>
                    <a:pt x="50" y="25"/>
                  </a:cubicBezTo>
                  <a:close/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lose/>
                  <a:moveTo>
                    <a:pt x="51" y="23"/>
                  </a:moveTo>
                  <a:cubicBezTo>
                    <a:pt x="51" y="23"/>
                    <a:pt x="51" y="23"/>
                    <a:pt x="51" y="2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1" y="23"/>
                    <a:pt x="51" y="23"/>
                    <a:pt x="51" y="23"/>
                  </a:cubicBezTo>
                  <a:close/>
                  <a:moveTo>
                    <a:pt x="49" y="26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lose/>
                  <a:moveTo>
                    <a:pt x="49" y="28"/>
                  </a:moveTo>
                  <a:cubicBezTo>
                    <a:pt x="49" y="28"/>
                    <a:pt x="49" y="27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lose/>
                  <a:moveTo>
                    <a:pt x="49" y="28"/>
                  </a:move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  <a:moveTo>
                    <a:pt x="45" y="39"/>
                  </a:moveTo>
                  <a:cubicBezTo>
                    <a:pt x="45" y="39"/>
                    <a:pt x="45" y="38"/>
                    <a:pt x="45" y="38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lose/>
                  <a:moveTo>
                    <a:pt x="46" y="37"/>
                  </a:moveTo>
                  <a:cubicBezTo>
                    <a:pt x="46" y="37"/>
                    <a:pt x="46" y="37"/>
                    <a:pt x="46" y="36"/>
                  </a:cubicBezTo>
                  <a:cubicBezTo>
                    <a:pt x="46" y="36"/>
                    <a:pt x="46" y="37"/>
                    <a:pt x="46" y="37"/>
                  </a:cubicBezTo>
                  <a:close/>
                  <a:moveTo>
                    <a:pt x="46" y="35"/>
                  </a:moveTo>
                  <a:cubicBezTo>
                    <a:pt x="46" y="35"/>
                    <a:pt x="46" y="34"/>
                    <a:pt x="46" y="34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lose/>
                  <a:moveTo>
                    <a:pt x="50" y="28"/>
                  </a:move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50" y="28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1"/>
                    <a:pt x="48" y="31"/>
                  </a:cubicBezTo>
                  <a:cubicBezTo>
                    <a:pt x="48" y="31"/>
                    <a:pt x="48" y="30"/>
                    <a:pt x="48" y="30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8" y="32"/>
                    <a:pt x="47" y="32"/>
                  </a:cubicBezTo>
                  <a:close/>
                  <a:moveTo>
                    <a:pt x="48" y="33"/>
                  </a:moveTo>
                  <a:cubicBezTo>
                    <a:pt x="48" y="32"/>
                    <a:pt x="48" y="32"/>
                    <a:pt x="47" y="32"/>
                  </a:cubicBezTo>
                  <a:cubicBezTo>
                    <a:pt x="47" y="32"/>
                    <a:pt x="47" y="32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2"/>
                    <a:pt x="48" y="32"/>
                    <a:pt x="48" y="33"/>
                  </a:cubicBezTo>
                  <a:close/>
                  <a:moveTo>
                    <a:pt x="48" y="32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lose/>
                  <a:moveTo>
                    <a:pt x="50" y="30"/>
                  </a:moveTo>
                  <a:cubicBezTo>
                    <a:pt x="50" y="30"/>
                    <a:pt x="49" y="30"/>
                    <a:pt x="49" y="30"/>
                  </a:cubicBezTo>
                  <a:cubicBezTo>
                    <a:pt x="50" y="30"/>
                    <a:pt x="50" y="30"/>
                    <a:pt x="50" y="30"/>
                  </a:cubicBezTo>
                  <a:close/>
                  <a:moveTo>
                    <a:pt x="50" y="30"/>
                  </a:moveTo>
                  <a:cubicBezTo>
                    <a:pt x="50" y="29"/>
                    <a:pt x="50" y="30"/>
                    <a:pt x="50" y="29"/>
                  </a:cubicBezTo>
                  <a:cubicBezTo>
                    <a:pt x="50" y="29"/>
                    <a:pt x="50" y="30"/>
                    <a:pt x="50" y="30"/>
                  </a:cubicBezTo>
                  <a:close/>
                  <a:moveTo>
                    <a:pt x="50" y="31"/>
                  </a:move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50" y="31"/>
                  </a:cubicBezTo>
                  <a:cubicBezTo>
                    <a:pt x="50" y="30"/>
                    <a:pt x="50" y="30"/>
                    <a:pt x="50" y="31"/>
                  </a:cubicBezTo>
                  <a:cubicBezTo>
                    <a:pt x="50" y="31"/>
                    <a:pt x="50" y="31"/>
                    <a:pt x="49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4" y="25"/>
                  </a:moveTo>
                  <a:cubicBezTo>
                    <a:pt x="54" y="25"/>
                    <a:pt x="54" y="25"/>
                    <a:pt x="54" y="25"/>
                  </a:cubicBezTo>
                  <a:cubicBezTo>
                    <a:pt x="54" y="25"/>
                    <a:pt x="54" y="25"/>
                    <a:pt x="54" y="25"/>
                  </a:cubicBezTo>
                  <a:close/>
                  <a:moveTo>
                    <a:pt x="53" y="27"/>
                  </a:move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lose/>
                  <a:moveTo>
                    <a:pt x="53" y="27"/>
                  </a:moveTo>
                  <a:cubicBezTo>
                    <a:pt x="52" y="28"/>
                    <a:pt x="53" y="28"/>
                    <a:pt x="53" y="28"/>
                  </a:cubicBezTo>
                  <a:cubicBezTo>
                    <a:pt x="53" y="28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4" y="26"/>
                    <a:pt x="54" y="26"/>
                  </a:cubicBezTo>
                  <a:cubicBezTo>
                    <a:pt x="53" y="26"/>
                    <a:pt x="53" y="26"/>
                    <a:pt x="53" y="26"/>
                  </a:cubicBez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lose/>
                  <a:moveTo>
                    <a:pt x="53" y="27"/>
                  </a:moveTo>
                  <a:cubicBezTo>
                    <a:pt x="53" y="27"/>
                    <a:pt x="53" y="27"/>
                    <a:pt x="53" y="27"/>
                  </a:cubicBezTo>
                  <a:cubicBezTo>
                    <a:pt x="53" y="26"/>
                    <a:pt x="53" y="27"/>
                    <a:pt x="53" y="27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7"/>
                  </a:cubicBezTo>
                  <a:close/>
                  <a:moveTo>
                    <a:pt x="52" y="27"/>
                  </a:moveTo>
                  <a:cubicBezTo>
                    <a:pt x="53" y="27"/>
                    <a:pt x="52" y="27"/>
                    <a:pt x="52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2" y="27"/>
                  </a:cubicBezTo>
                  <a:close/>
                  <a:moveTo>
                    <a:pt x="51" y="30"/>
                  </a:moveTo>
                  <a:cubicBezTo>
                    <a:pt x="51" y="29"/>
                    <a:pt x="52" y="29"/>
                    <a:pt x="51" y="29"/>
                  </a:cubicBezTo>
                  <a:cubicBezTo>
                    <a:pt x="51" y="29"/>
                    <a:pt x="51" y="29"/>
                    <a:pt x="51" y="30"/>
                  </a:cubicBezTo>
                  <a:close/>
                  <a:moveTo>
                    <a:pt x="50" y="31"/>
                  </a:moveTo>
                  <a:cubicBezTo>
                    <a:pt x="51" y="31"/>
                    <a:pt x="51" y="30"/>
                    <a:pt x="51" y="30"/>
                  </a:cubicBezTo>
                  <a:cubicBezTo>
                    <a:pt x="51" y="30"/>
                    <a:pt x="50" y="30"/>
                    <a:pt x="50" y="31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3" y="27"/>
                    <a:pt x="52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2" y="28"/>
                  </a:moveTo>
                  <a:cubicBezTo>
                    <a:pt x="52" y="28"/>
                    <a:pt x="52" y="28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1" y="29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9"/>
                    <a:pt x="52" y="30"/>
                    <a:pt x="52" y="29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4" y="25"/>
                  </a:moveTo>
                  <a:cubicBezTo>
                    <a:pt x="54" y="24"/>
                    <a:pt x="54" y="24"/>
                    <a:pt x="54" y="24"/>
                  </a:cubicBezTo>
                  <a:cubicBezTo>
                    <a:pt x="54" y="25"/>
                    <a:pt x="54" y="25"/>
                    <a:pt x="54" y="25"/>
                  </a:cubicBezTo>
                  <a:close/>
                  <a:moveTo>
                    <a:pt x="54" y="25"/>
                  </a:moveTo>
                  <a:cubicBezTo>
                    <a:pt x="54" y="26"/>
                    <a:pt x="54" y="26"/>
                    <a:pt x="54" y="26"/>
                  </a:cubicBezTo>
                  <a:cubicBezTo>
                    <a:pt x="54" y="25"/>
                    <a:pt x="54" y="25"/>
                    <a:pt x="54" y="25"/>
                  </a:cubicBezTo>
                  <a:close/>
                  <a:moveTo>
                    <a:pt x="54" y="26"/>
                  </a:move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3" y="26"/>
                    <a:pt x="54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4" y="26"/>
                    <a:pt x="54" y="27"/>
                    <a:pt x="54" y="26"/>
                  </a:cubicBezTo>
                  <a:close/>
                  <a:moveTo>
                    <a:pt x="47" y="38"/>
                  </a:move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lose/>
                  <a:moveTo>
                    <a:pt x="50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50" y="35"/>
                    <a:pt x="50" y="35"/>
                    <a:pt x="50" y="35"/>
                  </a:cubicBezTo>
                  <a:close/>
                  <a:moveTo>
                    <a:pt x="49" y="36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6"/>
                  </a:cubicBezTo>
                  <a:close/>
                  <a:moveTo>
                    <a:pt x="50" y="35"/>
                  </a:moveTo>
                  <a:cubicBezTo>
                    <a:pt x="50" y="35"/>
                    <a:pt x="49" y="35"/>
                    <a:pt x="49" y="35"/>
                  </a:cubicBezTo>
                  <a:cubicBezTo>
                    <a:pt x="49" y="35"/>
                    <a:pt x="50" y="36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4"/>
                  </a:cubicBezTo>
                  <a:cubicBezTo>
                    <a:pt x="50" y="35"/>
                    <a:pt x="50" y="35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lose/>
                  <a:moveTo>
                    <a:pt x="50" y="34"/>
                  </a:move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8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8"/>
                    <a:pt x="53" y="28"/>
                  </a:cubicBezTo>
                  <a:cubicBezTo>
                    <a:pt x="53" y="28"/>
                    <a:pt x="53" y="28"/>
                    <a:pt x="53" y="29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lose/>
                  <a:moveTo>
                    <a:pt x="52" y="29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29"/>
                    <a:pt x="53" y="29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2" y="30"/>
                  </a:moveTo>
                  <a:cubicBezTo>
                    <a:pt x="52" y="30"/>
                    <a:pt x="52" y="31"/>
                    <a:pt x="52" y="31"/>
                  </a:cubicBezTo>
                  <a:cubicBezTo>
                    <a:pt x="52" y="31"/>
                    <a:pt x="52" y="30"/>
                    <a:pt x="52" y="30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30"/>
                    <a:pt x="52" y="30"/>
                  </a:cubicBezTo>
                  <a:cubicBezTo>
                    <a:pt x="53" y="30"/>
                    <a:pt x="53" y="29"/>
                    <a:pt x="53" y="29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2" y="30"/>
                    <a:pt x="52" y="30"/>
                  </a:cubicBezTo>
                  <a:cubicBezTo>
                    <a:pt x="52" y="30"/>
                    <a:pt x="52" y="30"/>
                    <a:pt x="53" y="30"/>
                  </a:cubicBezTo>
                  <a:cubicBezTo>
                    <a:pt x="52" y="30"/>
                    <a:pt x="53" y="30"/>
                    <a:pt x="53" y="30"/>
                  </a:cubicBezTo>
                  <a:close/>
                  <a:moveTo>
                    <a:pt x="54" y="28"/>
                  </a:move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7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4" y="28"/>
                    <a:pt x="54" y="28"/>
                  </a:cubicBezTo>
                  <a:cubicBezTo>
                    <a:pt x="54" y="28"/>
                    <a:pt x="54" y="27"/>
                    <a:pt x="54" y="27"/>
                  </a:cubicBezTo>
                  <a:cubicBezTo>
                    <a:pt x="54" y="27"/>
                    <a:pt x="53" y="28"/>
                    <a:pt x="53" y="28"/>
                  </a:cubicBezTo>
                  <a:cubicBezTo>
                    <a:pt x="53" y="28"/>
                    <a:pt x="54" y="28"/>
                    <a:pt x="54" y="28"/>
                  </a:cubicBezTo>
                  <a:cubicBezTo>
                    <a:pt x="54" y="28"/>
                    <a:pt x="53" y="28"/>
                    <a:pt x="53" y="29"/>
                  </a:cubicBezTo>
                  <a:cubicBezTo>
                    <a:pt x="53" y="29"/>
                    <a:pt x="53" y="28"/>
                    <a:pt x="54" y="28"/>
                  </a:cubicBezTo>
                  <a:cubicBezTo>
                    <a:pt x="54" y="28"/>
                    <a:pt x="53" y="28"/>
                    <a:pt x="54" y="28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lose/>
                  <a:moveTo>
                    <a:pt x="54" y="29"/>
                  </a:move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lose/>
                  <a:moveTo>
                    <a:pt x="56" y="26"/>
                  </a:moveTo>
                  <a:cubicBezTo>
                    <a:pt x="56" y="27"/>
                    <a:pt x="55" y="26"/>
                    <a:pt x="56" y="27"/>
                  </a:cubicBezTo>
                  <a:cubicBezTo>
                    <a:pt x="56" y="27"/>
                    <a:pt x="56" y="26"/>
                    <a:pt x="56" y="26"/>
                  </a:cubicBezTo>
                  <a:close/>
                  <a:moveTo>
                    <a:pt x="59" y="23"/>
                  </a:moveTo>
                  <a:cubicBezTo>
                    <a:pt x="58" y="23"/>
                    <a:pt x="59" y="23"/>
                    <a:pt x="59" y="23"/>
                  </a:cubicBezTo>
                  <a:cubicBezTo>
                    <a:pt x="59" y="23"/>
                    <a:pt x="58" y="23"/>
                    <a:pt x="58" y="23"/>
                  </a:cubicBezTo>
                  <a:cubicBezTo>
                    <a:pt x="58" y="23"/>
                    <a:pt x="58" y="24"/>
                    <a:pt x="59" y="23"/>
                  </a:cubicBezTo>
                  <a:close/>
                  <a:moveTo>
                    <a:pt x="60" y="22"/>
                  </a:moveTo>
                  <a:cubicBezTo>
                    <a:pt x="60" y="22"/>
                    <a:pt x="60" y="22"/>
                    <a:pt x="60" y="22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ubicBezTo>
                    <a:pt x="59" y="22"/>
                    <a:pt x="59" y="21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60" y="22"/>
                  </a:cubicBezTo>
                  <a:cubicBezTo>
                    <a:pt x="60" y="22"/>
                    <a:pt x="59" y="22"/>
                    <a:pt x="60" y="22"/>
                  </a:cubicBezTo>
                  <a:close/>
                  <a:moveTo>
                    <a:pt x="45" y="26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lose/>
                  <a:moveTo>
                    <a:pt x="51" y="31"/>
                  </a:move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lose/>
                  <a:moveTo>
                    <a:pt x="65" y="4"/>
                  </a:moveTo>
                  <a:cubicBezTo>
                    <a:pt x="65" y="4"/>
                    <a:pt x="65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65" y="3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lose/>
                  <a:moveTo>
                    <a:pt x="43" y="23"/>
                  </a:move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lose/>
                  <a:moveTo>
                    <a:pt x="45" y="26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5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6"/>
                    <a:pt x="44" y="26"/>
                    <a:pt x="45" y="26"/>
                  </a:cubicBezTo>
                  <a:cubicBezTo>
                    <a:pt x="45" y="26"/>
                    <a:pt x="44" y="26"/>
                    <a:pt x="45" y="26"/>
                  </a:cubicBezTo>
                  <a:close/>
                  <a:moveTo>
                    <a:pt x="46" y="27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5" y="28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lose/>
                  <a:moveTo>
                    <a:pt x="45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5" y="28"/>
                    <a:pt x="44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lose/>
                  <a:moveTo>
                    <a:pt x="45" y="28"/>
                  </a:moveTo>
                  <a:cubicBezTo>
                    <a:pt x="45" y="28"/>
                    <a:pt x="45" y="28"/>
                    <a:pt x="45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lose/>
                  <a:moveTo>
                    <a:pt x="44" y="28"/>
                  </a:moveTo>
                  <a:cubicBezTo>
                    <a:pt x="44" y="28"/>
                    <a:pt x="44" y="28"/>
                    <a:pt x="44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3" y="28"/>
                    <a:pt x="44" y="28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3" y="30"/>
                    <a:pt x="43" y="30"/>
                  </a:cubicBezTo>
                  <a:cubicBezTo>
                    <a:pt x="43" y="30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30"/>
                  </a:cubicBezTo>
                  <a:cubicBezTo>
                    <a:pt x="44" y="30"/>
                    <a:pt x="44" y="30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6" y="32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0"/>
                  </a:cubicBezTo>
                  <a:cubicBezTo>
                    <a:pt x="47" y="30"/>
                    <a:pt x="46" y="31"/>
                    <a:pt x="47" y="31"/>
                  </a:cubicBezTo>
                  <a:cubicBezTo>
                    <a:pt x="47" y="31"/>
                    <a:pt x="46" y="31"/>
                    <a:pt x="46" y="31"/>
                  </a:cubicBezTo>
                  <a:cubicBezTo>
                    <a:pt x="46" y="31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7" y="31"/>
                  </a:move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0"/>
                    <a:pt x="44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lose/>
                  <a:moveTo>
                    <a:pt x="46" y="31"/>
                  </a:moveTo>
                  <a:cubicBezTo>
                    <a:pt x="46" y="31"/>
                    <a:pt x="47" y="31"/>
                    <a:pt x="47" y="31"/>
                  </a:cubicBezTo>
                  <a:cubicBezTo>
                    <a:pt x="47" y="31"/>
                    <a:pt x="47" y="31"/>
                    <a:pt x="46" y="31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4"/>
                    <a:pt x="49" y="34"/>
                    <a:pt x="49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4"/>
                  </a:cubicBezTo>
                  <a:cubicBezTo>
                    <a:pt x="48" y="34"/>
                    <a:pt x="48" y="34"/>
                    <a:pt x="49" y="34"/>
                  </a:cubicBezTo>
                  <a:cubicBezTo>
                    <a:pt x="49" y="34"/>
                    <a:pt x="49" y="34"/>
                    <a:pt x="48" y="34"/>
                  </a:cubicBezTo>
                  <a:cubicBezTo>
                    <a:pt x="48" y="34"/>
                    <a:pt x="49" y="34"/>
                    <a:pt x="49" y="33"/>
                  </a:cubicBezTo>
                  <a:cubicBezTo>
                    <a:pt x="49" y="34"/>
                    <a:pt x="49" y="33"/>
                    <a:pt x="49" y="34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8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2"/>
                    <a:pt x="46" y="32"/>
                  </a:cubicBezTo>
                  <a:cubicBezTo>
                    <a:pt x="46" y="32"/>
                    <a:pt x="46" y="31"/>
                    <a:pt x="46" y="31"/>
                  </a:cubicBezTo>
                  <a:close/>
                  <a:moveTo>
                    <a:pt x="44" y="31"/>
                  </a:moveTo>
                  <a:cubicBezTo>
                    <a:pt x="43" y="32"/>
                    <a:pt x="43" y="32"/>
                    <a:pt x="42" y="33"/>
                  </a:cubicBezTo>
                  <a:cubicBezTo>
                    <a:pt x="42" y="33"/>
                    <a:pt x="43" y="32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1"/>
                    <a:pt x="43" y="31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3" y="31"/>
                  </a:cubicBezTo>
                  <a:cubicBezTo>
                    <a:pt x="44" y="31"/>
                    <a:pt x="44" y="31"/>
                    <a:pt x="44" y="31"/>
                  </a:cubicBezTo>
                  <a:close/>
                  <a:moveTo>
                    <a:pt x="43" y="30"/>
                  </a:moveTo>
                  <a:cubicBezTo>
                    <a:pt x="43" y="30"/>
                    <a:pt x="44" y="30"/>
                    <a:pt x="44" y="30"/>
                  </a:cubicBezTo>
                  <a:cubicBezTo>
                    <a:pt x="44" y="30"/>
                    <a:pt x="44" y="31"/>
                    <a:pt x="44" y="31"/>
                  </a:cubicBezTo>
                  <a:cubicBezTo>
                    <a:pt x="44" y="30"/>
                    <a:pt x="43" y="31"/>
                    <a:pt x="43" y="30"/>
                  </a:cubicBezTo>
                  <a:cubicBezTo>
                    <a:pt x="44" y="30"/>
                    <a:pt x="43" y="30"/>
                    <a:pt x="43" y="30"/>
                  </a:cubicBezTo>
                  <a:close/>
                  <a:moveTo>
                    <a:pt x="47" y="34"/>
                  </a:move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8" y="34"/>
                    <a:pt x="48" y="34"/>
                  </a:cubicBezTo>
                  <a:cubicBezTo>
                    <a:pt x="48" y="34"/>
                    <a:pt x="48" y="33"/>
                    <a:pt x="48" y="33"/>
                  </a:cubicBezTo>
                  <a:cubicBezTo>
                    <a:pt x="49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5"/>
                  </a:cubicBezTo>
                  <a:cubicBezTo>
                    <a:pt x="47" y="35"/>
                    <a:pt x="48" y="34"/>
                    <a:pt x="47" y="35"/>
                  </a:cubicBezTo>
                  <a:cubicBezTo>
                    <a:pt x="47" y="34"/>
                    <a:pt x="48" y="34"/>
                    <a:pt x="47" y="34"/>
                  </a:cubicBezTo>
                  <a:close/>
                  <a:moveTo>
                    <a:pt x="41" y="30"/>
                  </a:moveTo>
                  <a:cubicBezTo>
                    <a:pt x="40" y="30"/>
                    <a:pt x="41" y="30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2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31"/>
                    <a:pt x="42" y="31"/>
                    <a:pt x="42" y="30"/>
                  </a:cubicBezTo>
                  <a:cubicBezTo>
                    <a:pt x="42" y="30"/>
                    <a:pt x="42" y="31"/>
                    <a:pt x="42" y="31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4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4"/>
                    <a:pt x="43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lose/>
                  <a:moveTo>
                    <a:pt x="43" y="36"/>
                  </a:moveTo>
                  <a:cubicBezTo>
                    <a:pt x="43" y="36"/>
                    <a:pt x="43" y="36"/>
                    <a:pt x="43" y="37"/>
                  </a:cubicBezTo>
                  <a:cubicBezTo>
                    <a:pt x="43" y="37"/>
                    <a:pt x="43" y="37"/>
                    <a:pt x="43" y="36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37"/>
                    <a:pt x="43" y="37"/>
                    <a:pt x="42" y="37"/>
                  </a:cubicBezTo>
                  <a:cubicBezTo>
                    <a:pt x="43" y="37"/>
                    <a:pt x="43" y="36"/>
                    <a:pt x="43" y="36"/>
                  </a:cubicBezTo>
                  <a:close/>
                  <a:moveTo>
                    <a:pt x="41" y="36"/>
                  </a:move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1" y="36"/>
                    <a:pt x="41" y="36"/>
                  </a:cubicBezTo>
                  <a:close/>
                  <a:moveTo>
                    <a:pt x="40" y="36"/>
                  </a:moveTo>
                  <a:cubicBezTo>
                    <a:pt x="40" y="37"/>
                    <a:pt x="40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40" y="38"/>
                    <a:pt x="39" y="38"/>
                  </a:cubicBezTo>
                  <a:cubicBezTo>
                    <a:pt x="40" y="37"/>
                    <a:pt x="40" y="36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lose/>
                  <a:moveTo>
                    <a:pt x="41" y="37"/>
                  </a:moveTo>
                  <a:cubicBezTo>
                    <a:pt x="41" y="37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7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0" y="38"/>
                    <a:pt x="40" y="38"/>
                  </a:cubicBezTo>
                  <a:cubicBezTo>
                    <a:pt x="41" y="38"/>
                    <a:pt x="41" y="38"/>
                    <a:pt x="41" y="37"/>
                  </a:cubicBezTo>
                  <a:cubicBezTo>
                    <a:pt x="41" y="38"/>
                    <a:pt x="41" y="37"/>
                    <a:pt x="41" y="37"/>
                  </a:cubicBezTo>
                  <a:close/>
                  <a:moveTo>
                    <a:pt x="40" y="37"/>
                  </a:moveTo>
                  <a:cubicBezTo>
                    <a:pt x="41" y="37"/>
                    <a:pt x="40" y="37"/>
                    <a:pt x="41" y="38"/>
                  </a:cubicBezTo>
                  <a:cubicBezTo>
                    <a:pt x="40" y="38"/>
                    <a:pt x="40" y="37"/>
                    <a:pt x="40" y="37"/>
                  </a:cubicBezTo>
                  <a:close/>
                  <a:moveTo>
                    <a:pt x="42" y="38"/>
                  </a:move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9"/>
                  </a:cubicBezTo>
                  <a:cubicBezTo>
                    <a:pt x="41" y="39"/>
                    <a:pt x="42" y="39"/>
                    <a:pt x="41" y="38"/>
                  </a:cubicBezTo>
                  <a:cubicBezTo>
                    <a:pt x="41" y="38"/>
                    <a:pt x="42" y="38"/>
                    <a:pt x="42" y="38"/>
                  </a:cubicBezTo>
                  <a:cubicBezTo>
                    <a:pt x="42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2" y="38"/>
                    <a:pt x="42" y="38"/>
                    <a:pt x="42" y="38"/>
                  </a:cubicBezTo>
                  <a:close/>
                  <a:moveTo>
                    <a:pt x="47" y="42"/>
                  </a:moveTo>
                  <a:cubicBezTo>
                    <a:pt x="47" y="43"/>
                    <a:pt x="47" y="42"/>
                    <a:pt x="47" y="42"/>
                  </a:cubicBezTo>
                  <a:cubicBezTo>
                    <a:pt x="47" y="42"/>
                    <a:pt x="47" y="43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2"/>
                    <a:pt x="47" y="43"/>
                    <a:pt x="47" y="43"/>
                  </a:cubicBezTo>
                  <a:cubicBezTo>
                    <a:pt x="47" y="43"/>
                    <a:pt x="47" y="43"/>
                    <a:pt x="47" y="42"/>
                  </a:cubicBezTo>
                  <a:close/>
                  <a:moveTo>
                    <a:pt x="45" y="42"/>
                  </a:moveTo>
                  <a:cubicBezTo>
                    <a:pt x="45" y="42"/>
                    <a:pt x="45" y="42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4" y="43"/>
                  </a:cubicBezTo>
                  <a:cubicBezTo>
                    <a:pt x="44" y="43"/>
                    <a:pt x="45" y="42"/>
                    <a:pt x="45" y="42"/>
                  </a:cubicBezTo>
                  <a:close/>
                  <a:moveTo>
                    <a:pt x="40" y="40"/>
                  </a:move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0" y="40"/>
                    <a:pt x="39" y="40"/>
                  </a:cubicBezTo>
                  <a:cubicBezTo>
                    <a:pt x="40" y="40"/>
                    <a:pt x="40" y="40"/>
                    <a:pt x="40" y="40"/>
                  </a:cubicBezTo>
                  <a:close/>
                  <a:moveTo>
                    <a:pt x="43" y="46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3" y="47"/>
                    <a:pt x="43" y="46"/>
                    <a:pt x="43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6"/>
                    <a:pt x="43" y="45"/>
                    <a:pt x="44" y="44"/>
                  </a:cubicBezTo>
                  <a:cubicBezTo>
                    <a:pt x="44" y="44"/>
                    <a:pt x="44" y="43"/>
                    <a:pt x="44" y="43"/>
                  </a:cubicBezTo>
                  <a:cubicBezTo>
                    <a:pt x="44" y="43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5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5"/>
                    <a:pt x="44" y="45"/>
                    <a:pt x="43" y="46"/>
                  </a:cubicBezTo>
                  <a:cubicBezTo>
                    <a:pt x="43" y="46"/>
                    <a:pt x="44" y="46"/>
                    <a:pt x="43" y="46"/>
                  </a:cubicBezTo>
                  <a:close/>
                  <a:moveTo>
                    <a:pt x="43" y="46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lose/>
                  <a:moveTo>
                    <a:pt x="44" y="44"/>
                  </a:moveTo>
                  <a:cubicBezTo>
                    <a:pt x="44" y="44"/>
                    <a:pt x="44" y="44"/>
                    <a:pt x="44" y="45"/>
                  </a:cubicBezTo>
                  <a:cubicBezTo>
                    <a:pt x="44" y="44"/>
                    <a:pt x="44" y="44"/>
                    <a:pt x="44" y="44"/>
                  </a:cubicBezTo>
                  <a:close/>
                  <a:moveTo>
                    <a:pt x="45" y="45"/>
                  </a:move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lose/>
                  <a:moveTo>
                    <a:pt x="46" y="45"/>
                  </a:moveTo>
                  <a:cubicBezTo>
                    <a:pt x="46" y="45"/>
                    <a:pt x="46" y="46"/>
                    <a:pt x="46" y="46"/>
                  </a:cubicBezTo>
                  <a:cubicBezTo>
                    <a:pt x="46" y="46"/>
                    <a:pt x="45" y="46"/>
                    <a:pt x="45" y="46"/>
                  </a:cubicBezTo>
                  <a:cubicBezTo>
                    <a:pt x="45" y="45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6"/>
                    <a:pt x="45" y="45"/>
                    <a:pt x="45" y="46"/>
                  </a:cubicBezTo>
                  <a:cubicBezTo>
                    <a:pt x="45" y="46"/>
                    <a:pt x="45" y="45"/>
                    <a:pt x="45" y="45"/>
                  </a:cubicBezTo>
                  <a:cubicBezTo>
                    <a:pt x="45" y="45"/>
                    <a:pt x="45" y="45"/>
                    <a:pt x="46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6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lose/>
                  <a:moveTo>
                    <a:pt x="45" y="47"/>
                  </a:moveTo>
                  <a:cubicBezTo>
                    <a:pt x="45" y="46"/>
                    <a:pt x="45" y="46"/>
                    <a:pt x="45" y="47"/>
                  </a:cubicBezTo>
                  <a:cubicBezTo>
                    <a:pt x="44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7"/>
                  </a:cubicBezTo>
                  <a:close/>
                  <a:moveTo>
                    <a:pt x="41" y="45"/>
                  </a:move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2" y="45"/>
                  </a:cubicBezTo>
                  <a:cubicBezTo>
                    <a:pt x="41" y="45"/>
                    <a:pt x="42" y="45"/>
                    <a:pt x="41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6"/>
                    <a:pt x="41" y="45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5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0" y="46"/>
                  </a:cubicBezTo>
                  <a:cubicBezTo>
                    <a:pt x="40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1" y="45"/>
                  </a:moveTo>
                  <a:cubicBezTo>
                    <a:pt x="41" y="45"/>
                    <a:pt x="41" y="46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2" y="45"/>
                  </a:move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7"/>
                    <a:pt x="41" y="47"/>
                  </a:cubicBezTo>
                  <a:cubicBezTo>
                    <a:pt x="41" y="47"/>
                    <a:pt x="42" y="47"/>
                    <a:pt x="41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6"/>
                    <a:pt x="42" y="46"/>
                  </a:cubicBezTo>
                  <a:cubicBezTo>
                    <a:pt x="42" y="46"/>
                    <a:pt x="42" y="47"/>
                    <a:pt x="42" y="47"/>
                  </a:cubicBezTo>
                  <a:cubicBezTo>
                    <a:pt x="42" y="47"/>
                    <a:pt x="42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6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3" y="48"/>
                    <a:pt x="43" y="47"/>
                    <a:pt x="43" y="47"/>
                  </a:cubicBezTo>
                  <a:cubicBezTo>
                    <a:pt x="43" y="47"/>
                    <a:pt x="43" y="47"/>
                    <a:pt x="43" y="48"/>
                  </a:cubicBezTo>
                  <a:cubicBezTo>
                    <a:pt x="43" y="48"/>
                    <a:pt x="43" y="48"/>
                    <a:pt x="42" y="48"/>
                  </a:cubicBezTo>
                  <a:cubicBezTo>
                    <a:pt x="42" y="48"/>
                    <a:pt x="42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50"/>
                    <a:pt x="42" y="50"/>
                  </a:cubicBezTo>
                  <a:cubicBezTo>
                    <a:pt x="42" y="50"/>
                    <a:pt x="42" y="50"/>
                    <a:pt x="42" y="51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3" y="50"/>
                    <a:pt x="43" y="50"/>
                    <a:pt x="43" y="49"/>
                  </a:cubicBezTo>
                  <a:cubicBezTo>
                    <a:pt x="43" y="50"/>
                    <a:pt x="43" y="50"/>
                    <a:pt x="43" y="49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3" y="50"/>
                    <a:pt x="43" y="51"/>
                    <a:pt x="43" y="51"/>
                  </a:cubicBezTo>
                  <a:cubicBezTo>
                    <a:pt x="43" y="51"/>
                    <a:pt x="43" y="51"/>
                    <a:pt x="43" y="50"/>
                  </a:cubicBezTo>
                  <a:cubicBezTo>
                    <a:pt x="42" y="50"/>
                    <a:pt x="42" y="51"/>
                    <a:pt x="42" y="50"/>
                  </a:cubicBezTo>
                  <a:cubicBezTo>
                    <a:pt x="42" y="50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3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3"/>
                  </a:cubicBezTo>
                  <a:cubicBezTo>
                    <a:pt x="42" y="53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1" y="53"/>
                    <a:pt x="42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2" y="53"/>
                    <a:pt x="41" y="53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4"/>
                  </a:cubicBezTo>
                  <a:cubicBezTo>
                    <a:pt x="40" y="54"/>
                    <a:pt x="40" y="53"/>
                    <a:pt x="40" y="53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5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5"/>
                    <a:pt x="39" y="55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40" y="54"/>
                    <a:pt x="39" y="54"/>
                    <a:pt x="40" y="53"/>
                  </a:cubicBezTo>
                  <a:cubicBezTo>
                    <a:pt x="39" y="53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3"/>
                    <a:pt x="40" y="53"/>
                  </a:cubicBezTo>
                  <a:cubicBezTo>
                    <a:pt x="39" y="53"/>
                    <a:pt x="40" y="53"/>
                    <a:pt x="40" y="53"/>
                  </a:cubicBezTo>
                  <a:cubicBezTo>
                    <a:pt x="40" y="53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1"/>
                  </a:cubicBezTo>
                  <a:cubicBezTo>
                    <a:pt x="40" y="52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0" y="51"/>
                    <a:pt x="41" y="51"/>
                    <a:pt x="41" y="51"/>
                  </a:cubicBezTo>
                  <a:cubicBezTo>
                    <a:pt x="41" y="51"/>
                    <a:pt x="40" y="51"/>
                    <a:pt x="40" y="52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1" y="51"/>
                    <a:pt x="40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0"/>
                    <a:pt x="41" y="50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1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51"/>
                    <a:pt x="40" y="51"/>
                  </a:cubicBezTo>
                  <a:cubicBezTo>
                    <a:pt x="40" y="51"/>
                    <a:pt x="41" y="51"/>
                    <a:pt x="41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39" y="52"/>
                    <a:pt x="39" y="52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8" y="53"/>
                    <a:pt x="38" y="53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3"/>
                    <a:pt x="38" y="53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3"/>
                    <a:pt x="38" y="53"/>
                  </a:cubicBezTo>
                  <a:cubicBezTo>
                    <a:pt x="38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2"/>
                    <a:pt x="40" y="51"/>
                    <a:pt x="40" y="50"/>
                  </a:cubicBezTo>
                  <a:cubicBezTo>
                    <a:pt x="40" y="49"/>
                    <a:pt x="40" y="50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0" y="50"/>
                  </a:cubicBezTo>
                  <a:cubicBezTo>
                    <a:pt x="40" y="50"/>
                    <a:pt x="40" y="50"/>
                    <a:pt x="39" y="50"/>
                  </a:cubicBezTo>
                  <a:cubicBezTo>
                    <a:pt x="40" y="50"/>
                    <a:pt x="39" y="49"/>
                    <a:pt x="40" y="49"/>
                  </a:cubicBezTo>
                  <a:cubicBezTo>
                    <a:pt x="40" y="49"/>
                    <a:pt x="40" y="49"/>
                    <a:pt x="39" y="49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8" y="51"/>
                    <a:pt x="39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1"/>
                    <a:pt x="38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8"/>
                  </a:cubicBezTo>
                  <a:cubicBezTo>
                    <a:pt x="39" y="48"/>
                    <a:pt x="39" y="48"/>
                    <a:pt x="39" y="49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9"/>
                    <a:pt x="39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7" y="49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7" y="48"/>
                    <a:pt x="37" y="48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1" y="48"/>
                    <a:pt x="40" y="48"/>
                  </a:cubicBezTo>
                  <a:cubicBezTo>
                    <a:pt x="41" y="48"/>
                    <a:pt x="41" y="47"/>
                    <a:pt x="41" y="47"/>
                  </a:cubicBezTo>
                  <a:cubicBezTo>
                    <a:pt x="41" y="47"/>
                    <a:pt x="41" y="47"/>
                    <a:pt x="41" y="48"/>
                  </a:cubicBezTo>
                  <a:cubicBezTo>
                    <a:pt x="41" y="47"/>
                    <a:pt x="40" y="47"/>
                    <a:pt x="40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0" y="48"/>
                  </a:cubicBezTo>
                  <a:cubicBezTo>
                    <a:pt x="40" y="48"/>
                    <a:pt x="41" y="48"/>
                    <a:pt x="40" y="48"/>
                  </a:cubicBezTo>
                  <a:cubicBezTo>
                    <a:pt x="41" y="49"/>
                    <a:pt x="41" y="48"/>
                    <a:pt x="41" y="48"/>
                  </a:cubicBezTo>
                  <a:cubicBezTo>
                    <a:pt x="41" y="48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38" y="47"/>
                  </a:move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lose/>
                  <a:moveTo>
                    <a:pt x="38" y="47"/>
                  </a:moveTo>
                  <a:cubicBezTo>
                    <a:pt x="38" y="48"/>
                    <a:pt x="38" y="47"/>
                    <a:pt x="38" y="47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7"/>
                  </a:cubicBezTo>
                  <a:close/>
                  <a:moveTo>
                    <a:pt x="39" y="48"/>
                  </a:moveTo>
                  <a:cubicBezTo>
                    <a:pt x="39" y="48"/>
                    <a:pt x="38" y="48"/>
                    <a:pt x="38" y="48"/>
                  </a:cubicBezTo>
                  <a:cubicBezTo>
                    <a:pt x="39" y="48"/>
                    <a:pt x="39" y="48"/>
                    <a:pt x="39" y="48"/>
                  </a:cubicBezTo>
                  <a:close/>
                  <a:moveTo>
                    <a:pt x="40" y="49"/>
                  </a:moveTo>
                  <a:cubicBezTo>
                    <a:pt x="40" y="48"/>
                    <a:pt x="40" y="49"/>
                    <a:pt x="40" y="48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lose/>
                  <a:moveTo>
                    <a:pt x="40" y="53"/>
                  </a:moveTo>
                  <a:cubicBezTo>
                    <a:pt x="40" y="54"/>
                    <a:pt x="39" y="54"/>
                    <a:pt x="39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3"/>
                    <a:pt x="40" y="53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0" y="52"/>
                    <a:pt x="40" y="52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lose/>
                  <a:moveTo>
                    <a:pt x="40" y="53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3"/>
                    <a:pt x="40" y="53"/>
                  </a:cubicBezTo>
                  <a:close/>
                  <a:moveTo>
                    <a:pt x="43" y="50"/>
                  </a:moveTo>
                  <a:cubicBezTo>
                    <a:pt x="43" y="50"/>
                    <a:pt x="43" y="50"/>
                    <a:pt x="43" y="50"/>
                  </a:cubicBezTo>
                  <a:cubicBezTo>
                    <a:pt x="43" y="50"/>
                    <a:pt x="43" y="50"/>
                    <a:pt x="42" y="50"/>
                  </a:cubicBezTo>
                  <a:cubicBezTo>
                    <a:pt x="43" y="50"/>
                    <a:pt x="43" y="50"/>
                    <a:pt x="43" y="50"/>
                  </a:cubicBezTo>
                  <a:close/>
                  <a:moveTo>
                    <a:pt x="41" y="52"/>
                  </a:move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3"/>
                  </a:cubicBezTo>
                  <a:cubicBezTo>
                    <a:pt x="41" y="53"/>
                    <a:pt x="41" y="53"/>
                    <a:pt x="41" y="52"/>
                  </a:cubicBezTo>
                  <a:cubicBezTo>
                    <a:pt x="41" y="52"/>
                    <a:pt x="41" y="53"/>
                    <a:pt x="41" y="53"/>
                  </a:cubicBezTo>
                  <a:cubicBezTo>
                    <a:pt x="41" y="52"/>
                    <a:pt x="41" y="52"/>
                    <a:pt x="41" y="52"/>
                  </a:cubicBezTo>
                  <a:close/>
                  <a:moveTo>
                    <a:pt x="41" y="52"/>
                  </a:move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3"/>
                  </a:cubicBezTo>
                  <a:cubicBezTo>
                    <a:pt x="41" y="53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1" y="52"/>
                    <a:pt x="41" y="52"/>
                  </a:cubicBezTo>
                  <a:cubicBezTo>
                    <a:pt x="41" y="52"/>
                    <a:pt x="42" y="52"/>
                    <a:pt x="42" y="52"/>
                  </a:cubicBezTo>
                  <a:cubicBezTo>
                    <a:pt x="41" y="52"/>
                    <a:pt x="41" y="52"/>
                    <a:pt x="41" y="51"/>
                  </a:cubicBezTo>
                  <a:cubicBezTo>
                    <a:pt x="41" y="52"/>
                    <a:pt x="41" y="51"/>
                    <a:pt x="41" y="52"/>
                  </a:cubicBezTo>
                  <a:close/>
                  <a:moveTo>
                    <a:pt x="42" y="50"/>
                  </a:moveTo>
                  <a:cubicBezTo>
                    <a:pt x="42" y="50"/>
                    <a:pt x="42" y="50"/>
                    <a:pt x="42" y="49"/>
                  </a:cubicBezTo>
                  <a:cubicBezTo>
                    <a:pt x="42" y="50"/>
                    <a:pt x="42" y="50"/>
                    <a:pt x="42" y="50"/>
                  </a:cubicBezTo>
                  <a:close/>
                  <a:moveTo>
                    <a:pt x="40" y="51"/>
                  </a:moveTo>
                  <a:cubicBezTo>
                    <a:pt x="40" y="50"/>
                    <a:pt x="40" y="51"/>
                    <a:pt x="40" y="50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51"/>
                    <a:pt x="40" y="51"/>
                  </a:cubicBez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50"/>
                    <a:pt x="41" y="50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50"/>
                    <a:pt x="41" y="50"/>
                  </a:cubicBezTo>
                  <a:cubicBezTo>
                    <a:pt x="41" y="50"/>
                    <a:pt x="41" y="50"/>
                    <a:pt x="41" y="49"/>
                  </a:cubicBezTo>
                  <a:close/>
                  <a:moveTo>
                    <a:pt x="42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1" y="50"/>
                    <a:pt x="42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1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9"/>
                    <a:pt x="42" y="48"/>
                  </a:cubicBezTo>
                  <a:cubicBezTo>
                    <a:pt x="42" y="48"/>
                    <a:pt x="42" y="49"/>
                    <a:pt x="42" y="49"/>
                  </a:cubicBezTo>
                  <a:cubicBezTo>
                    <a:pt x="42" y="49"/>
                    <a:pt x="42" y="48"/>
                    <a:pt x="42" y="48"/>
                  </a:cubicBezTo>
                  <a:cubicBezTo>
                    <a:pt x="41" y="49"/>
                    <a:pt x="42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2" y="48"/>
                    <a:pt x="42" y="48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0" y="50"/>
                  </a:moveTo>
                  <a:cubicBezTo>
                    <a:pt x="40" y="49"/>
                    <a:pt x="40" y="49"/>
                    <a:pt x="40" y="49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49"/>
                    <a:pt x="40" y="50"/>
                    <a:pt x="40" y="50"/>
                  </a:cubicBezTo>
                  <a:close/>
                  <a:moveTo>
                    <a:pt x="39" y="53"/>
                  </a:move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4"/>
                    <a:pt x="39" y="54"/>
                  </a:cubicBezTo>
                  <a:cubicBezTo>
                    <a:pt x="39" y="54"/>
                    <a:pt x="39" y="54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2"/>
                    <a:pt x="39" y="53"/>
                    <a:pt x="39" y="53"/>
                  </a:cubicBezTo>
                  <a:close/>
                  <a:moveTo>
                    <a:pt x="42" y="51"/>
                  </a:move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0" y="47"/>
                    <a:pt x="41" y="46"/>
                  </a:cubicBezTo>
                  <a:close/>
                  <a:moveTo>
                    <a:pt x="39" y="45"/>
                  </a:moveTo>
                  <a:cubicBezTo>
                    <a:pt x="39" y="45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lose/>
                  <a:moveTo>
                    <a:pt x="40" y="46"/>
                  </a:moveTo>
                  <a:cubicBezTo>
                    <a:pt x="39" y="46"/>
                    <a:pt x="40" y="46"/>
                    <a:pt x="39" y="46"/>
                  </a:cubicBezTo>
                  <a:cubicBezTo>
                    <a:pt x="40" y="46"/>
                    <a:pt x="39" y="46"/>
                    <a:pt x="39" y="46"/>
                  </a:cubicBezTo>
                  <a:lnTo>
                    <a:pt x="40" y="46"/>
                  </a:lnTo>
                  <a:close/>
                  <a:moveTo>
                    <a:pt x="34" y="44"/>
                  </a:moveTo>
                  <a:cubicBezTo>
                    <a:pt x="35" y="44"/>
                    <a:pt x="34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5" y="45"/>
                  </a:cubicBezTo>
                  <a:cubicBezTo>
                    <a:pt x="35" y="44"/>
                    <a:pt x="35" y="44"/>
                    <a:pt x="34" y="44"/>
                  </a:cubicBezTo>
                  <a:close/>
                  <a:moveTo>
                    <a:pt x="37" y="45"/>
                  </a:move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6" y="48"/>
                    <a:pt x="37" y="48"/>
                    <a:pt x="37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7"/>
                    <a:pt x="36" y="47"/>
                  </a:cubicBezTo>
                  <a:cubicBezTo>
                    <a:pt x="36" y="47"/>
                    <a:pt x="35" y="48"/>
                    <a:pt x="36" y="48"/>
                  </a:cubicBezTo>
                  <a:cubicBezTo>
                    <a:pt x="36" y="48"/>
                    <a:pt x="36" y="48"/>
                    <a:pt x="35" y="48"/>
                  </a:cubicBezTo>
                  <a:cubicBezTo>
                    <a:pt x="35" y="48"/>
                    <a:pt x="35" y="49"/>
                    <a:pt x="35" y="49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4" y="48"/>
                    <a:pt x="34" y="47"/>
                    <a:pt x="34" y="48"/>
                  </a:cubicBezTo>
                  <a:cubicBezTo>
                    <a:pt x="34" y="47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2" y="49"/>
                    <a:pt x="33" y="49"/>
                    <a:pt x="33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3" y="48"/>
                  </a:cubicBezTo>
                  <a:cubicBezTo>
                    <a:pt x="34" y="48"/>
                    <a:pt x="34" y="47"/>
                    <a:pt x="34" y="47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6"/>
                  </a:cubicBezTo>
                  <a:cubicBezTo>
                    <a:pt x="34" y="47"/>
                    <a:pt x="35" y="47"/>
                    <a:pt x="34" y="47"/>
                  </a:cubicBezTo>
                  <a:cubicBezTo>
                    <a:pt x="34" y="47"/>
                    <a:pt x="35" y="47"/>
                    <a:pt x="34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7"/>
                    <a:pt x="36" y="47"/>
                  </a:cubicBezTo>
                  <a:cubicBezTo>
                    <a:pt x="36" y="47"/>
                    <a:pt x="36" y="46"/>
                    <a:pt x="36" y="47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7"/>
                    <a:pt x="37" y="46"/>
                    <a:pt x="37" y="46"/>
                  </a:cubicBezTo>
                  <a:cubicBezTo>
                    <a:pt x="37" y="46"/>
                    <a:pt x="37" y="46"/>
                    <a:pt x="37" y="45"/>
                  </a:cubicBezTo>
                  <a:close/>
                  <a:moveTo>
                    <a:pt x="34" y="47"/>
                  </a:moveTo>
                  <a:cubicBezTo>
                    <a:pt x="34" y="48"/>
                    <a:pt x="34" y="47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5" y="47"/>
                    <a:pt x="34" y="47"/>
                  </a:cubicBezTo>
                  <a:close/>
                  <a:moveTo>
                    <a:pt x="35" y="48"/>
                  </a:move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36" y="47"/>
                  </a:moveTo>
                  <a:cubicBezTo>
                    <a:pt x="36" y="47"/>
                    <a:pt x="37" y="47"/>
                    <a:pt x="37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40" y="47"/>
                  </a:moveTo>
                  <a:cubicBezTo>
                    <a:pt x="41" y="48"/>
                    <a:pt x="40" y="47"/>
                    <a:pt x="40" y="48"/>
                  </a:cubicBezTo>
                  <a:cubicBezTo>
                    <a:pt x="40" y="48"/>
                    <a:pt x="40" y="48"/>
                    <a:pt x="40" y="47"/>
                  </a:cubicBezTo>
                  <a:close/>
                  <a:moveTo>
                    <a:pt x="33" y="44"/>
                  </a:move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lose/>
                  <a:moveTo>
                    <a:pt x="37" y="50"/>
                  </a:moveTo>
                  <a:cubicBezTo>
                    <a:pt x="38" y="50"/>
                    <a:pt x="38" y="50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7" y="51"/>
                    <a:pt x="37" y="50"/>
                  </a:cubicBezTo>
                  <a:cubicBezTo>
                    <a:pt x="37" y="50"/>
                    <a:pt x="38" y="50"/>
                    <a:pt x="37" y="50"/>
                  </a:cubicBezTo>
                  <a:close/>
                  <a:moveTo>
                    <a:pt x="39" y="51"/>
                  </a:move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0"/>
                  </a:cubicBezTo>
                  <a:cubicBezTo>
                    <a:pt x="39" y="50"/>
                    <a:pt x="39" y="51"/>
                    <a:pt x="39" y="51"/>
                  </a:cubicBezTo>
                  <a:close/>
                  <a:moveTo>
                    <a:pt x="26" y="74"/>
                  </a:moveTo>
                  <a:cubicBezTo>
                    <a:pt x="26" y="74"/>
                    <a:pt x="26" y="74"/>
                    <a:pt x="26" y="75"/>
                  </a:cubicBezTo>
                  <a:cubicBezTo>
                    <a:pt x="26" y="75"/>
                    <a:pt x="26" y="75"/>
                    <a:pt x="26" y="74"/>
                  </a:cubicBezTo>
                  <a:cubicBezTo>
                    <a:pt x="26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6" y="75"/>
                    <a:pt x="25" y="76"/>
                    <a:pt x="25" y="76"/>
                  </a:cubicBezTo>
                  <a:cubicBezTo>
                    <a:pt x="25" y="76"/>
                    <a:pt x="26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6"/>
                    <a:pt x="25" y="77"/>
                    <a:pt x="24" y="77"/>
                  </a:cubicBezTo>
                  <a:cubicBezTo>
                    <a:pt x="24" y="77"/>
                    <a:pt x="25" y="76"/>
                    <a:pt x="25" y="76"/>
                  </a:cubicBezTo>
                  <a:cubicBezTo>
                    <a:pt x="25" y="76"/>
                    <a:pt x="25" y="76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4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5" y="76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25" y="76"/>
                    <a:pt x="24" y="76"/>
                    <a:pt x="25" y="76"/>
                  </a:cubicBezTo>
                  <a:cubicBezTo>
                    <a:pt x="24" y="76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3" y="77"/>
                    <a:pt x="23" y="77"/>
                  </a:cubicBezTo>
                  <a:cubicBezTo>
                    <a:pt x="23" y="77"/>
                    <a:pt x="24" y="77"/>
                    <a:pt x="24" y="77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5" y="74"/>
                    <a:pt x="25" y="74"/>
                  </a:cubicBezTo>
                  <a:cubicBezTo>
                    <a:pt x="25" y="74"/>
                    <a:pt x="24" y="75"/>
                    <a:pt x="24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4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5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6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4"/>
                    <a:pt x="25" y="74"/>
                  </a:cubicBezTo>
                  <a:cubicBezTo>
                    <a:pt x="25" y="74"/>
                    <a:pt x="25" y="73"/>
                    <a:pt x="25" y="73"/>
                  </a:cubicBezTo>
                  <a:cubicBezTo>
                    <a:pt x="25" y="73"/>
                    <a:pt x="25" y="73"/>
                    <a:pt x="25" y="74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3"/>
                    <a:pt x="25" y="73"/>
                  </a:cubicBezTo>
                  <a:cubicBezTo>
                    <a:pt x="25" y="73"/>
                    <a:pt x="25" y="73"/>
                    <a:pt x="25" y="74"/>
                  </a:cubicBezTo>
                  <a:cubicBezTo>
                    <a:pt x="25" y="73"/>
                    <a:pt x="25" y="73"/>
                    <a:pt x="26" y="73"/>
                  </a:cubicBezTo>
                  <a:cubicBezTo>
                    <a:pt x="26" y="73"/>
                    <a:pt x="25" y="73"/>
                    <a:pt x="25" y="73"/>
                  </a:cubicBezTo>
                  <a:cubicBezTo>
                    <a:pt x="25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5"/>
                    <a:pt x="25" y="74"/>
                    <a:pt x="26" y="74"/>
                  </a:cubicBezTo>
                  <a:cubicBezTo>
                    <a:pt x="25" y="74"/>
                    <a:pt x="25" y="75"/>
                    <a:pt x="25" y="75"/>
                  </a:cubicBezTo>
                  <a:cubicBezTo>
                    <a:pt x="26" y="75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7" y="73"/>
                    <a:pt x="27" y="73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8" y="72"/>
                  </a:cubicBezTo>
                  <a:cubicBezTo>
                    <a:pt x="28" y="72"/>
                    <a:pt x="27" y="72"/>
                    <a:pt x="27" y="71"/>
                  </a:cubicBezTo>
                  <a:cubicBezTo>
                    <a:pt x="27" y="71"/>
                    <a:pt x="27" y="72"/>
                    <a:pt x="27" y="72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8" y="71"/>
                  </a:cubicBezTo>
                  <a:cubicBezTo>
                    <a:pt x="27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7" y="71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1"/>
                  </a:cubicBezTo>
                  <a:cubicBezTo>
                    <a:pt x="28" y="71"/>
                    <a:pt x="28" y="70"/>
                    <a:pt x="28" y="70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0"/>
                    <a:pt x="29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69"/>
                    <a:pt x="29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9" y="69"/>
                    <a:pt x="28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30" y="67"/>
                    <a:pt x="30" y="67"/>
                    <a:pt x="30" y="66"/>
                  </a:cubicBezTo>
                  <a:cubicBezTo>
                    <a:pt x="30" y="66"/>
                    <a:pt x="30" y="67"/>
                    <a:pt x="30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1" y="66"/>
                    <a:pt x="30" y="66"/>
                    <a:pt x="31" y="66"/>
                  </a:cubicBezTo>
                  <a:cubicBezTo>
                    <a:pt x="30" y="66"/>
                    <a:pt x="30" y="67"/>
                    <a:pt x="31" y="67"/>
                  </a:cubicBezTo>
                  <a:cubicBezTo>
                    <a:pt x="31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8"/>
                    <a:pt x="29" y="68"/>
                  </a:cubicBezTo>
                  <a:cubicBezTo>
                    <a:pt x="29" y="69"/>
                    <a:pt x="29" y="68"/>
                    <a:pt x="29" y="68"/>
                  </a:cubicBezTo>
                  <a:cubicBezTo>
                    <a:pt x="30" y="68"/>
                    <a:pt x="29" y="69"/>
                    <a:pt x="29" y="69"/>
                  </a:cubicBezTo>
                  <a:cubicBezTo>
                    <a:pt x="29" y="69"/>
                    <a:pt x="30" y="69"/>
                    <a:pt x="30" y="69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1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1" y="67"/>
                    <a:pt x="31" y="67"/>
                    <a:pt x="30" y="67"/>
                  </a:cubicBezTo>
                  <a:cubicBezTo>
                    <a:pt x="31" y="67"/>
                    <a:pt x="31" y="66"/>
                    <a:pt x="31" y="66"/>
                  </a:cubicBezTo>
                  <a:cubicBezTo>
                    <a:pt x="31" y="65"/>
                    <a:pt x="31" y="66"/>
                    <a:pt x="31" y="66"/>
                  </a:cubicBezTo>
                  <a:cubicBezTo>
                    <a:pt x="31" y="65"/>
                    <a:pt x="31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1" y="66"/>
                    <a:pt x="30" y="66"/>
                  </a:cubicBezTo>
                  <a:cubicBezTo>
                    <a:pt x="31" y="66"/>
                    <a:pt x="30" y="66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6"/>
                    <a:pt x="30" y="66"/>
                    <a:pt x="30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6"/>
                    <a:pt x="30" y="66"/>
                    <a:pt x="29" y="66"/>
                  </a:cubicBezTo>
                  <a:cubicBezTo>
                    <a:pt x="29" y="66"/>
                    <a:pt x="30" y="66"/>
                    <a:pt x="30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7"/>
                  </a:cubicBezTo>
                  <a:cubicBezTo>
                    <a:pt x="29" y="67"/>
                    <a:pt x="29" y="67"/>
                    <a:pt x="29" y="66"/>
                  </a:cubicBezTo>
                  <a:cubicBezTo>
                    <a:pt x="29" y="67"/>
                    <a:pt x="30" y="67"/>
                    <a:pt x="30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8"/>
                    <a:pt x="29" y="68"/>
                  </a:cubicBezTo>
                  <a:cubicBezTo>
                    <a:pt x="29" y="68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8" y="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8"/>
                    <a:pt x="28" y="67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7" y="69"/>
                    <a:pt x="27" y="69"/>
                  </a:cubicBezTo>
                  <a:cubicBezTo>
                    <a:pt x="27" y="69"/>
                    <a:pt x="27" y="69"/>
                    <a:pt x="27" y="70"/>
                  </a:cubicBezTo>
                  <a:cubicBezTo>
                    <a:pt x="27" y="70"/>
                    <a:pt x="27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7" y="70"/>
                    <a:pt x="27" y="70"/>
                    <a:pt x="27" y="69"/>
                  </a:cubicBezTo>
                  <a:cubicBezTo>
                    <a:pt x="27" y="69"/>
                    <a:pt x="27" y="70"/>
                    <a:pt x="27" y="70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9"/>
                    <a:pt x="27" y="69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6" y="68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5" y="69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7"/>
                    <a:pt x="26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5"/>
                  </a:cubicBezTo>
                  <a:cubicBezTo>
                    <a:pt x="28" y="65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5"/>
                    <a:pt x="28" y="65"/>
                  </a:cubicBezTo>
                  <a:cubicBezTo>
                    <a:pt x="28" y="65"/>
                    <a:pt x="28" y="66"/>
                    <a:pt x="28" y="66"/>
                  </a:cubicBezTo>
                  <a:cubicBezTo>
                    <a:pt x="28" y="66"/>
                    <a:pt x="28" y="67"/>
                    <a:pt x="28" y="66"/>
                  </a:cubicBezTo>
                  <a:cubicBezTo>
                    <a:pt x="28" y="66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6"/>
                    <a:pt x="28" y="67"/>
                    <a:pt x="28" y="66"/>
                  </a:cubicBezTo>
                  <a:cubicBezTo>
                    <a:pt x="28" y="66"/>
                    <a:pt x="28" y="67"/>
                    <a:pt x="28" y="67"/>
                  </a:cubicBezTo>
                  <a:cubicBezTo>
                    <a:pt x="29" y="67"/>
                    <a:pt x="29" y="66"/>
                    <a:pt x="29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9" y="66"/>
                  </a:cubicBezTo>
                  <a:cubicBezTo>
                    <a:pt x="29" y="66"/>
                    <a:pt x="29" y="66"/>
                    <a:pt x="28" y="66"/>
                  </a:cubicBezTo>
                  <a:cubicBezTo>
                    <a:pt x="29" y="66"/>
                    <a:pt x="29" y="66"/>
                    <a:pt x="29" y="65"/>
                  </a:cubicBezTo>
                  <a:cubicBezTo>
                    <a:pt x="29" y="65"/>
                    <a:pt x="28" y="65"/>
                    <a:pt x="28" y="66"/>
                  </a:cubicBezTo>
                  <a:cubicBezTo>
                    <a:pt x="28" y="65"/>
                    <a:pt x="29" y="65"/>
                    <a:pt x="29" y="65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30" y="64"/>
                    <a:pt x="29" y="64"/>
                  </a:cubicBezTo>
                  <a:cubicBezTo>
                    <a:pt x="29" y="64"/>
                    <a:pt x="30" y="64"/>
                    <a:pt x="29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29" y="64"/>
                    <a:pt x="29" y="65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5"/>
                    <a:pt x="29" y="65"/>
                  </a:cubicBezTo>
                  <a:cubicBezTo>
                    <a:pt x="29" y="65"/>
                    <a:pt x="29" y="65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29" y="65"/>
                    <a:pt x="29" y="65"/>
                  </a:cubicBezTo>
                  <a:cubicBezTo>
                    <a:pt x="30" y="65"/>
                    <a:pt x="30" y="65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6"/>
                    <a:pt x="29" y="66"/>
                  </a:cubicBezTo>
                  <a:cubicBezTo>
                    <a:pt x="30" y="66"/>
                    <a:pt x="30" y="65"/>
                    <a:pt x="30" y="64"/>
                  </a:cubicBezTo>
                  <a:cubicBezTo>
                    <a:pt x="30" y="64"/>
                    <a:pt x="30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2"/>
                    <a:pt x="32" y="63"/>
                    <a:pt x="32" y="62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62"/>
                    <a:pt x="32" y="62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2" y="63"/>
                    <a:pt x="32" y="64"/>
                  </a:cubicBezTo>
                  <a:cubicBezTo>
                    <a:pt x="33" y="64"/>
                    <a:pt x="33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4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3"/>
                    <a:pt x="33" y="62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4" y="63"/>
                    <a:pt x="34" y="63"/>
                  </a:cubicBezTo>
                  <a:cubicBezTo>
                    <a:pt x="34" y="63"/>
                    <a:pt x="33" y="63"/>
                    <a:pt x="33" y="63"/>
                  </a:cubicBezTo>
                  <a:cubicBezTo>
                    <a:pt x="33" y="63"/>
                    <a:pt x="33" y="62"/>
                    <a:pt x="33" y="62"/>
                  </a:cubicBezTo>
                  <a:cubicBezTo>
                    <a:pt x="33" y="62"/>
                    <a:pt x="33" y="63"/>
                    <a:pt x="34" y="63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1"/>
                  </a:cubicBezTo>
                  <a:cubicBezTo>
                    <a:pt x="34" y="61"/>
                    <a:pt x="34" y="62"/>
                    <a:pt x="34" y="62"/>
                  </a:cubicBezTo>
                  <a:cubicBezTo>
                    <a:pt x="34" y="62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0"/>
                    <a:pt x="34" y="60"/>
                  </a:cubicBezTo>
                  <a:cubicBezTo>
                    <a:pt x="34" y="60"/>
                    <a:pt x="35" y="60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9"/>
                    <a:pt x="35" y="60"/>
                  </a:cubicBezTo>
                  <a:cubicBezTo>
                    <a:pt x="35" y="59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6" y="60"/>
                    <a:pt x="35" y="60"/>
                    <a:pt x="35" y="59"/>
                  </a:cubicBezTo>
                  <a:cubicBezTo>
                    <a:pt x="35" y="59"/>
                    <a:pt x="35" y="60"/>
                    <a:pt x="36" y="59"/>
                  </a:cubicBezTo>
                  <a:cubicBezTo>
                    <a:pt x="36" y="60"/>
                    <a:pt x="35" y="60"/>
                    <a:pt x="35" y="60"/>
                  </a:cubicBezTo>
                  <a:cubicBezTo>
                    <a:pt x="36" y="60"/>
                    <a:pt x="36" y="60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8"/>
                    <a:pt x="36" y="58"/>
                  </a:cubicBezTo>
                  <a:cubicBezTo>
                    <a:pt x="36" y="58"/>
                    <a:pt x="36" y="59"/>
                    <a:pt x="36" y="58"/>
                  </a:cubicBezTo>
                  <a:cubicBezTo>
                    <a:pt x="36" y="58"/>
                    <a:pt x="36" y="58"/>
                    <a:pt x="36" y="59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7"/>
                  </a:cubicBezTo>
                  <a:cubicBezTo>
                    <a:pt x="35" y="58"/>
                    <a:pt x="35" y="57"/>
                    <a:pt x="36" y="57"/>
                  </a:cubicBezTo>
                  <a:cubicBezTo>
                    <a:pt x="36" y="57"/>
                    <a:pt x="35" y="58"/>
                    <a:pt x="35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7" y="58"/>
                    <a:pt x="37" y="57"/>
                  </a:cubicBezTo>
                  <a:cubicBezTo>
                    <a:pt x="37" y="57"/>
                    <a:pt x="36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8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8"/>
                  </a:cubicBezTo>
                  <a:cubicBezTo>
                    <a:pt x="37" y="58"/>
                    <a:pt x="37" y="58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7" y="59"/>
                    <a:pt x="36" y="60"/>
                    <a:pt x="36" y="60"/>
                  </a:cubicBezTo>
                  <a:cubicBezTo>
                    <a:pt x="36" y="60"/>
                    <a:pt x="36" y="59"/>
                    <a:pt x="36" y="59"/>
                  </a:cubicBezTo>
                  <a:cubicBezTo>
                    <a:pt x="36" y="59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6" y="60"/>
                    <a:pt x="36" y="60"/>
                  </a:cubicBezTo>
                  <a:cubicBezTo>
                    <a:pt x="36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7"/>
                  </a:cubicBezTo>
                  <a:cubicBezTo>
                    <a:pt x="38" y="57"/>
                    <a:pt x="37" y="58"/>
                    <a:pt x="38" y="58"/>
                  </a:cubicBezTo>
                  <a:cubicBezTo>
                    <a:pt x="38" y="58"/>
                    <a:pt x="38" y="58"/>
                    <a:pt x="37" y="58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8"/>
                  </a:cubicBezTo>
                  <a:cubicBezTo>
                    <a:pt x="38" y="58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6"/>
                    <a:pt x="38" y="56"/>
                    <a:pt x="39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5"/>
                    <a:pt x="38" y="55"/>
                  </a:cubicBezTo>
                  <a:cubicBezTo>
                    <a:pt x="39" y="55"/>
                    <a:pt x="38" y="56"/>
                    <a:pt x="39" y="56"/>
                  </a:cubicBezTo>
                  <a:cubicBezTo>
                    <a:pt x="39" y="56"/>
                    <a:pt x="39" y="55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40" y="56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40" y="55"/>
                  </a:cubicBezTo>
                  <a:cubicBezTo>
                    <a:pt x="40" y="55"/>
                    <a:pt x="39" y="55"/>
                    <a:pt x="39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4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1" y="55"/>
                    <a:pt x="41" y="55"/>
                  </a:cubicBezTo>
                  <a:cubicBezTo>
                    <a:pt x="41" y="55"/>
                    <a:pt x="40" y="55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1" y="54"/>
                    <a:pt x="41" y="54"/>
                    <a:pt x="41" y="55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1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1" y="55"/>
                    <a:pt x="42" y="56"/>
                    <a:pt x="41" y="56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1" y="56"/>
                    <a:pt x="41" y="56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9"/>
                    <a:pt x="39" y="59"/>
                  </a:cubicBezTo>
                  <a:cubicBezTo>
                    <a:pt x="40" y="59"/>
                    <a:pt x="40" y="59"/>
                    <a:pt x="40" y="58"/>
                  </a:cubicBezTo>
                  <a:cubicBezTo>
                    <a:pt x="40" y="58"/>
                    <a:pt x="40" y="58"/>
                    <a:pt x="40" y="59"/>
                  </a:cubicBezTo>
                  <a:cubicBezTo>
                    <a:pt x="40" y="59"/>
                    <a:pt x="40" y="59"/>
                    <a:pt x="39" y="59"/>
                  </a:cubicBezTo>
                  <a:cubicBezTo>
                    <a:pt x="39" y="58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8" y="60"/>
                  </a:cubicBezTo>
                  <a:cubicBezTo>
                    <a:pt x="38" y="61"/>
                    <a:pt x="38" y="60"/>
                    <a:pt x="38" y="60"/>
                  </a:cubicBezTo>
                  <a:cubicBezTo>
                    <a:pt x="38" y="61"/>
                    <a:pt x="38" y="62"/>
                    <a:pt x="37" y="63"/>
                  </a:cubicBezTo>
                  <a:cubicBezTo>
                    <a:pt x="37" y="63"/>
                    <a:pt x="37" y="63"/>
                    <a:pt x="37" y="64"/>
                  </a:cubicBezTo>
                  <a:cubicBezTo>
                    <a:pt x="37" y="64"/>
                    <a:pt x="37" y="63"/>
                    <a:pt x="37" y="63"/>
                  </a:cubicBezTo>
                  <a:cubicBezTo>
                    <a:pt x="37" y="63"/>
                    <a:pt x="37" y="63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6" y="64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8"/>
                    <a:pt x="34" y="68"/>
                  </a:cubicBezTo>
                  <a:cubicBezTo>
                    <a:pt x="34" y="68"/>
                    <a:pt x="35" y="68"/>
                    <a:pt x="35" y="67"/>
                  </a:cubicBezTo>
                  <a:cubicBezTo>
                    <a:pt x="34" y="67"/>
                    <a:pt x="34" y="68"/>
                    <a:pt x="34" y="68"/>
                  </a:cubicBezTo>
                  <a:cubicBezTo>
                    <a:pt x="34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6"/>
                    <a:pt x="35" y="66"/>
                    <a:pt x="36" y="65"/>
                  </a:cubicBezTo>
                  <a:cubicBezTo>
                    <a:pt x="35" y="65"/>
                    <a:pt x="36" y="65"/>
                    <a:pt x="35" y="65"/>
                  </a:cubicBezTo>
                  <a:cubicBezTo>
                    <a:pt x="36" y="65"/>
                    <a:pt x="36" y="63"/>
                    <a:pt x="37" y="63"/>
                  </a:cubicBezTo>
                  <a:cubicBezTo>
                    <a:pt x="37" y="63"/>
                    <a:pt x="37" y="63"/>
                    <a:pt x="37" y="63"/>
                  </a:cubicBezTo>
                  <a:cubicBezTo>
                    <a:pt x="37" y="63"/>
                    <a:pt x="37" y="63"/>
                    <a:pt x="37" y="62"/>
                  </a:cubicBezTo>
                  <a:cubicBezTo>
                    <a:pt x="37" y="62"/>
                    <a:pt x="37" y="62"/>
                    <a:pt x="38" y="62"/>
                  </a:cubicBezTo>
                  <a:cubicBezTo>
                    <a:pt x="38" y="61"/>
                    <a:pt x="38" y="61"/>
                    <a:pt x="37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7" y="61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6" y="63"/>
                    <a:pt x="37" y="63"/>
                  </a:cubicBezTo>
                  <a:cubicBezTo>
                    <a:pt x="37" y="63"/>
                    <a:pt x="36" y="63"/>
                    <a:pt x="36" y="62"/>
                  </a:cubicBezTo>
                  <a:cubicBezTo>
                    <a:pt x="36" y="62"/>
                    <a:pt x="36" y="63"/>
                    <a:pt x="36" y="63"/>
                  </a:cubicBezTo>
                  <a:cubicBezTo>
                    <a:pt x="36" y="62"/>
                    <a:pt x="36" y="63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7" y="62"/>
                    <a:pt x="37" y="62"/>
                  </a:cubicBezTo>
                  <a:cubicBezTo>
                    <a:pt x="37" y="62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5" y="62"/>
                    <a:pt x="36" y="62"/>
                    <a:pt x="36" y="62"/>
                  </a:cubicBezTo>
                  <a:cubicBezTo>
                    <a:pt x="36" y="62"/>
                    <a:pt x="36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5"/>
                    <a:pt x="34" y="65"/>
                  </a:cubicBezTo>
                  <a:cubicBezTo>
                    <a:pt x="34" y="65"/>
                    <a:pt x="34" y="65"/>
                    <a:pt x="34" y="66"/>
                  </a:cubicBezTo>
                  <a:cubicBezTo>
                    <a:pt x="34" y="65"/>
                    <a:pt x="34" y="65"/>
                    <a:pt x="34" y="64"/>
                  </a:cubicBezTo>
                  <a:cubicBezTo>
                    <a:pt x="34" y="64"/>
                    <a:pt x="34" y="64"/>
                    <a:pt x="35" y="64"/>
                  </a:cubicBezTo>
                  <a:cubicBezTo>
                    <a:pt x="35" y="64"/>
                    <a:pt x="34" y="64"/>
                    <a:pt x="34" y="64"/>
                  </a:cubicBezTo>
                  <a:cubicBezTo>
                    <a:pt x="35" y="64"/>
                    <a:pt x="34" y="64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5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4" y="68"/>
                    <a:pt x="34" y="68"/>
                  </a:cubicBezTo>
                  <a:cubicBezTo>
                    <a:pt x="34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9"/>
                  </a:cubicBezTo>
                  <a:cubicBezTo>
                    <a:pt x="33" y="69"/>
                    <a:pt x="33" y="69"/>
                    <a:pt x="33" y="68"/>
                  </a:cubicBezTo>
                  <a:cubicBezTo>
                    <a:pt x="34" y="69"/>
                    <a:pt x="33" y="69"/>
                    <a:pt x="33" y="69"/>
                  </a:cubicBezTo>
                  <a:cubicBezTo>
                    <a:pt x="33" y="70"/>
                    <a:pt x="33" y="70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0"/>
                    <a:pt x="32" y="70"/>
                  </a:cubicBezTo>
                  <a:cubicBezTo>
                    <a:pt x="32" y="70"/>
                    <a:pt x="32" y="70"/>
                    <a:pt x="32" y="71"/>
                  </a:cubicBezTo>
                  <a:cubicBezTo>
                    <a:pt x="33" y="70"/>
                    <a:pt x="33" y="70"/>
                    <a:pt x="32" y="69"/>
                  </a:cubicBezTo>
                  <a:cubicBezTo>
                    <a:pt x="32" y="69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2" y="73"/>
                    <a:pt x="31" y="73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0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0" y="75"/>
                    <a:pt x="30" y="76"/>
                    <a:pt x="30" y="76"/>
                  </a:cubicBezTo>
                  <a:cubicBezTo>
                    <a:pt x="30" y="75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5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1" y="74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2" y="72"/>
                    <a:pt x="33" y="70"/>
                    <a:pt x="34" y="68"/>
                  </a:cubicBezTo>
                  <a:cubicBezTo>
                    <a:pt x="34" y="68"/>
                    <a:pt x="34" y="69"/>
                    <a:pt x="34" y="69"/>
                  </a:cubicBezTo>
                  <a:cubicBezTo>
                    <a:pt x="34" y="69"/>
                    <a:pt x="34" y="68"/>
                    <a:pt x="34" y="68"/>
                  </a:cubicBezTo>
                  <a:cubicBezTo>
                    <a:pt x="34" y="68"/>
                    <a:pt x="35" y="68"/>
                    <a:pt x="34" y="68"/>
                  </a:cubicBezTo>
                  <a:cubicBezTo>
                    <a:pt x="34" y="68"/>
                    <a:pt x="34" y="69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69"/>
                    <a:pt x="34" y="69"/>
                    <a:pt x="34" y="70"/>
                  </a:cubicBezTo>
                  <a:cubicBezTo>
                    <a:pt x="34" y="70"/>
                    <a:pt x="34" y="70"/>
                    <a:pt x="33" y="70"/>
                  </a:cubicBezTo>
                  <a:cubicBezTo>
                    <a:pt x="34" y="70"/>
                    <a:pt x="33" y="70"/>
                    <a:pt x="33" y="70"/>
                  </a:cubicBezTo>
                  <a:cubicBezTo>
                    <a:pt x="33" y="70"/>
                    <a:pt x="34" y="70"/>
                    <a:pt x="34" y="70"/>
                  </a:cubicBezTo>
                  <a:cubicBezTo>
                    <a:pt x="34" y="70"/>
                    <a:pt x="34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1"/>
                  </a:cubicBezTo>
                  <a:cubicBezTo>
                    <a:pt x="33" y="71"/>
                    <a:pt x="33" y="70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3" y="71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3"/>
                    <a:pt x="31" y="75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7"/>
                    <a:pt x="29" y="77"/>
                  </a:cubicBezTo>
                  <a:cubicBezTo>
                    <a:pt x="29" y="77"/>
                    <a:pt x="30" y="77"/>
                    <a:pt x="30" y="77"/>
                  </a:cubicBezTo>
                  <a:cubicBezTo>
                    <a:pt x="30" y="77"/>
                    <a:pt x="29" y="77"/>
                    <a:pt x="29" y="78"/>
                  </a:cubicBezTo>
                  <a:cubicBezTo>
                    <a:pt x="29" y="78"/>
                    <a:pt x="29" y="77"/>
                    <a:pt x="29" y="78"/>
                  </a:cubicBezTo>
                  <a:cubicBezTo>
                    <a:pt x="29" y="77"/>
                    <a:pt x="30" y="77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9" y="76"/>
                    <a:pt x="30" y="76"/>
                    <a:pt x="29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7" y="78"/>
                  </a:cubicBezTo>
                  <a:cubicBezTo>
                    <a:pt x="27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8"/>
                  </a:cubicBezTo>
                  <a:cubicBezTo>
                    <a:pt x="29" y="77"/>
                    <a:pt x="29" y="77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8" y="75"/>
                    <a:pt x="29" y="75"/>
                    <a:pt x="29" y="75"/>
                  </a:cubicBezTo>
                  <a:cubicBezTo>
                    <a:pt x="29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9" y="75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7" y="75"/>
                    <a:pt x="27" y="76"/>
                    <a:pt x="27" y="76"/>
                  </a:cubicBezTo>
                  <a:cubicBezTo>
                    <a:pt x="27" y="76"/>
                    <a:pt x="27" y="75"/>
                    <a:pt x="27" y="75"/>
                  </a:cubicBezTo>
                  <a:cubicBezTo>
                    <a:pt x="27" y="75"/>
                    <a:pt x="27" y="76"/>
                    <a:pt x="27" y="76"/>
                  </a:cubicBezTo>
                  <a:cubicBezTo>
                    <a:pt x="26" y="76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9" y="73"/>
                    <a:pt x="29" y="73"/>
                  </a:cubicBezTo>
                  <a:cubicBezTo>
                    <a:pt x="29" y="73"/>
                    <a:pt x="28" y="73"/>
                    <a:pt x="28" y="73"/>
                  </a:cubicBezTo>
                  <a:cubicBezTo>
                    <a:pt x="28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2"/>
                    <a:pt x="29" y="72"/>
                    <a:pt x="29" y="71"/>
                  </a:cubicBezTo>
                  <a:cubicBezTo>
                    <a:pt x="29" y="71"/>
                    <a:pt x="29" y="71"/>
                    <a:pt x="29" y="72"/>
                  </a:cubicBezTo>
                  <a:cubicBezTo>
                    <a:pt x="29" y="72"/>
                    <a:pt x="29" y="71"/>
                    <a:pt x="30" y="71"/>
                  </a:cubicBezTo>
                  <a:cubicBezTo>
                    <a:pt x="29" y="71"/>
                    <a:pt x="29" y="71"/>
                    <a:pt x="30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2"/>
                  </a:cubicBezTo>
                  <a:cubicBezTo>
                    <a:pt x="29" y="71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8" y="72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4"/>
                    <a:pt x="28" y="73"/>
                    <a:pt x="28" y="73"/>
                  </a:cubicBezTo>
                  <a:cubicBezTo>
                    <a:pt x="28" y="73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6" y="74"/>
                    <a:pt x="26" y="74"/>
                  </a:cubicBezTo>
                  <a:cubicBezTo>
                    <a:pt x="26" y="74"/>
                    <a:pt x="27" y="73"/>
                    <a:pt x="27" y="73"/>
                  </a:cubicBezTo>
                  <a:cubicBezTo>
                    <a:pt x="27" y="73"/>
                    <a:pt x="26" y="74"/>
                    <a:pt x="26" y="74"/>
                  </a:cubicBezTo>
                  <a:cubicBezTo>
                    <a:pt x="26" y="74"/>
                    <a:pt x="26" y="74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6" y="74"/>
                    <a:pt x="26" y="74"/>
                    <a:pt x="26" y="75"/>
                  </a:cubicBezTo>
                  <a:cubicBezTo>
                    <a:pt x="26" y="74"/>
                    <a:pt x="26" y="74"/>
                    <a:pt x="26" y="74"/>
                  </a:cubicBezTo>
                  <a:close/>
                  <a:moveTo>
                    <a:pt x="40" y="58"/>
                  </a:move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lose/>
                  <a:moveTo>
                    <a:pt x="36" y="65"/>
                  </a:moveTo>
                  <a:cubicBezTo>
                    <a:pt x="36" y="65"/>
                    <a:pt x="36" y="64"/>
                    <a:pt x="37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5"/>
                    <a:pt x="36" y="65"/>
                  </a:cubicBezTo>
                  <a:close/>
                  <a:moveTo>
                    <a:pt x="36" y="62"/>
                  </a:move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0"/>
                    <a:pt x="37" y="61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1"/>
                    <a:pt x="37" y="61"/>
                  </a:cubicBezTo>
                  <a:cubicBezTo>
                    <a:pt x="38" y="61"/>
                    <a:pt x="37" y="61"/>
                    <a:pt x="37" y="61"/>
                  </a:cubicBezTo>
                  <a:close/>
                  <a:moveTo>
                    <a:pt x="38" y="61"/>
                  </a:moveTo>
                  <a:cubicBezTo>
                    <a:pt x="38" y="61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lose/>
                  <a:moveTo>
                    <a:pt x="38" y="61"/>
                  </a:moveTo>
                  <a:cubicBezTo>
                    <a:pt x="38" y="61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1"/>
                  </a:cubicBezTo>
                  <a:close/>
                  <a:moveTo>
                    <a:pt x="40" y="57"/>
                  </a:move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lose/>
                  <a:moveTo>
                    <a:pt x="39" y="58"/>
                  </a:moveTo>
                  <a:cubicBezTo>
                    <a:pt x="40" y="58"/>
                    <a:pt x="40" y="57"/>
                    <a:pt x="40" y="57"/>
                  </a:cubicBezTo>
                  <a:cubicBezTo>
                    <a:pt x="39" y="57"/>
                    <a:pt x="40" y="57"/>
                    <a:pt x="39" y="58"/>
                  </a:cubicBezTo>
                  <a:close/>
                  <a:moveTo>
                    <a:pt x="38" y="59"/>
                  </a:move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59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9" y="59"/>
                    <a:pt x="39" y="58"/>
                    <a:pt x="39" y="58"/>
                  </a:cubicBezTo>
                  <a:cubicBezTo>
                    <a:pt x="39" y="58"/>
                    <a:pt x="39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lose/>
                  <a:moveTo>
                    <a:pt x="40" y="56"/>
                  </a:move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5"/>
                    <a:pt x="40" y="55"/>
                  </a:cubicBezTo>
                  <a:cubicBezTo>
                    <a:pt x="40" y="56"/>
                    <a:pt x="40" y="56"/>
                    <a:pt x="40" y="56"/>
                  </a:cubicBezTo>
                  <a:close/>
                  <a:moveTo>
                    <a:pt x="40" y="56"/>
                  </a:move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lose/>
                  <a:moveTo>
                    <a:pt x="40" y="56"/>
                  </a:moveTo>
                  <a:cubicBezTo>
                    <a:pt x="40" y="56"/>
                    <a:pt x="39" y="56"/>
                    <a:pt x="39" y="56"/>
                  </a:cubicBezTo>
                  <a:cubicBezTo>
                    <a:pt x="39" y="56"/>
                    <a:pt x="40" y="56"/>
                    <a:pt x="40" y="56"/>
                  </a:cubicBezTo>
                  <a:close/>
                  <a:moveTo>
                    <a:pt x="38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9" y="56"/>
                  </a:cubicBezTo>
                  <a:cubicBezTo>
                    <a:pt x="39" y="56"/>
                    <a:pt x="38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8" y="56"/>
                    <a:pt x="39" y="56"/>
                    <a:pt x="38" y="56"/>
                  </a:cubicBezTo>
                  <a:close/>
                  <a:moveTo>
                    <a:pt x="38" y="57"/>
                  </a:moveTo>
                  <a:cubicBezTo>
                    <a:pt x="38" y="57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7"/>
                    <a:pt x="38" y="56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lose/>
                  <a:moveTo>
                    <a:pt x="39" y="56"/>
                  </a:moveTo>
                  <a:cubicBezTo>
                    <a:pt x="39" y="56"/>
                    <a:pt x="38" y="57"/>
                    <a:pt x="38" y="57"/>
                  </a:cubicBezTo>
                  <a:cubicBezTo>
                    <a:pt x="38" y="57"/>
                    <a:pt x="38" y="57"/>
                    <a:pt x="39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9" y="57"/>
                    <a:pt x="39" y="57"/>
                    <a:pt x="39" y="56"/>
                  </a:cubicBezTo>
                  <a:close/>
                  <a:moveTo>
                    <a:pt x="36" y="60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2"/>
                    <a:pt x="36" y="61"/>
                    <a:pt x="36" y="61"/>
                  </a:cubicBezTo>
                  <a:cubicBezTo>
                    <a:pt x="36" y="61"/>
                    <a:pt x="37" y="61"/>
                    <a:pt x="37" y="61"/>
                  </a:cubicBezTo>
                  <a:cubicBezTo>
                    <a:pt x="37" y="61"/>
                    <a:pt x="36" y="61"/>
                    <a:pt x="36" y="61"/>
                  </a:cubicBezTo>
                  <a:cubicBezTo>
                    <a:pt x="36" y="61"/>
                    <a:pt x="36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59"/>
                  </a:cubicBezTo>
                  <a:cubicBezTo>
                    <a:pt x="37" y="59"/>
                    <a:pt x="38" y="59"/>
                    <a:pt x="38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7" y="59"/>
                    <a:pt x="38" y="59"/>
                    <a:pt x="38" y="59"/>
                  </a:cubicBezTo>
                  <a:cubicBezTo>
                    <a:pt x="38" y="59"/>
                    <a:pt x="37" y="59"/>
                    <a:pt x="37" y="59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6" y="60"/>
                    <a:pt x="36" y="60"/>
                  </a:cubicBezTo>
                  <a:close/>
                  <a:moveTo>
                    <a:pt x="36" y="60"/>
                  </a:move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8"/>
                    <a:pt x="27" y="67"/>
                    <a:pt x="27" y="67"/>
                  </a:cubicBezTo>
                  <a:close/>
                  <a:moveTo>
                    <a:pt x="26" y="68"/>
                  </a:moveTo>
                  <a:cubicBezTo>
                    <a:pt x="26" y="68"/>
                    <a:pt x="26" y="69"/>
                    <a:pt x="26" y="69"/>
                  </a:cubicBezTo>
                  <a:cubicBezTo>
                    <a:pt x="26" y="69"/>
                    <a:pt x="26" y="68"/>
                    <a:pt x="26" y="68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8" y="67"/>
                    <a:pt x="27" y="67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8"/>
                    <a:pt x="27" y="68"/>
                  </a:cubicBezTo>
                  <a:cubicBezTo>
                    <a:pt x="28" y="68"/>
                    <a:pt x="28" y="67"/>
                    <a:pt x="27" y="67"/>
                  </a:cubicBezTo>
                  <a:close/>
                  <a:moveTo>
                    <a:pt x="29" y="67"/>
                  </a:move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8" y="67"/>
                    <a:pt x="29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6"/>
                    <a:pt x="29" y="67"/>
                    <a:pt x="29" y="67"/>
                  </a:cubicBezTo>
                  <a:close/>
                  <a:moveTo>
                    <a:pt x="32" y="64"/>
                  </a:moveTo>
                  <a:cubicBezTo>
                    <a:pt x="32" y="64"/>
                    <a:pt x="31" y="64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5"/>
                  </a:cubicBezTo>
                  <a:cubicBezTo>
                    <a:pt x="31" y="65"/>
                    <a:pt x="31" y="64"/>
                    <a:pt x="31" y="65"/>
                  </a:cubicBezTo>
                  <a:cubicBezTo>
                    <a:pt x="31" y="65"/>
                    <a:pt x="31" y="64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1" y="65"/>
                    <a:pt x="31" y="65"/>
                  </a:cubicBezTo>
                  <a:close/>
                  <a:moveTo>
                    <a:pt x="27" y="73"/>
                  </a:moveTo>
                  <a:cubicBezTo>
                    <a:pt x="28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lose/>
                  <a:moveTo>
                    <a:pt x="28" y="71"/>
                  </a:moveTo>
                  <a:cubicBezTo>
                    <a:pt x="28" y="71"/>
                    <a:pt x="29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lose/>
                  <a:moveTo>
                    <a:pt x="29" y="70"/>
                  </a:move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8" y="71"/>
                  </a:cubicBezTo>
                  <a:cubicBezTo>
                    <a:pt x="28" y="71"/>
                    <a:pt x="28" y="71"/>
                    <a:pt x="29" y="70"/>
                  </a:cubicBezTo>
                  <a:cubicBezTo>
                    <a:pt x="28" y="70"/>
                    <a:pt x="28" y="71"/>
                    <a:pt x="28" y="71"/>
                  </a:cubicBezTo>
                  <a:cubicBezTo>
                    <a:pt x="29" y="71"/>
                    <a:pt x="28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0"/>
                  </a:cubicBezTo>
                  <a:close/>
                  <a:moveTo>
                    <a:pt x="30" y="69"/>
                  </a:move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30" y="70"/>
                    <a:pt x="30" y="69"/>
                  </a:cubicBezTo>
                  <a:close/>
                  <a:moveTo>
                    <a:pt x="31" y="68"/>
                  </a:move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8"/>
                    <a:pt x="31" y="68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0" y="67"/>
                    <a:pt x="31" y="68"/>
                  </a:cubicBezTo>
                  <a:close/>
                  <a:moveTo>
                    <a:pt x="30" y="68"/>
                  </a:moveTo>
                  <a:cubicBezTo>
                    <a:pt x="30" y="68"/>
                    <a:pt x="31" y="68"/>
                    <a:pt x="31" y="68"/>
                  </a:cubicBezTo>
                  <a:cubicBezTo>
                    <a:pt x="31" y="68"/>
                    <a:pt x="30" y="68"/>
                    <a:pt x="30" y="68"/>
                  </a:cubicBezTo>
                  <a:close/>
                  <a:moveTo>
                    <a:pt x="30" y="68"/>
                  </a:move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8"/>
                    <a:pt x="30" y="68"/>
                  </a:cubicBezTo>
                  <a:close/>
                  <a:moveTo>
                    <a:pt x="30" y="71"/>
                  </a:moveTo>
                  <a:cubicBezTo>
                    <a:pt x="30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0"/>
                    <a:pt x="30" y="71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1"/>
                    <a:pt x="29" y="71"/>
                  </a:cubicBezTo>
                  <a:cubicBezTo>
                    <a:pt x="29" y="71"/>
                    <a:pt x="29" y="71"/>
                    <a:pt x="30" y="71"/>
                  </a:cubicBezTo>
                  <a:close/>
                  <a:moveTo>
                    <a:pt x="30" y="69"/>
                  </a:moveTo>
                  <a:cubicBezTo>
                    <a:pt x="30" y="69"/>
                    <a:pt x="30" y="70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69"/>
                    <a:pt x="30" y="69"/>
                  </a:cubicBezTo>
                  <a:close/>
                  <a:moveTo>
                    <a:pt x="30" y="70"/>
                  </a:moveTo>
                  <a:cubicBezTo>
                    <a:pt x="29" y="70"/>
                    <a:pt x="30" y="70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lose/>
                  <a:moveTo>
                    <a:pt x="31" y="69"/>
                  </a:move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8"/>
                    <a:pt x="31" y="68"/>
                  </a:cubicBezTo>
                  <a:cubicBezTo>
                    <a:pt x="31" y="68"/>
                    <a:pt x="31" y="69"/>
                    <a:pt x="30" y="69"/>
                  </a:cubicBezTo>
                  <a:cubicBezTo>
                    <a:pt x="31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70"/>
                    <a:pt x="30" y="69"/>
                  </a:cubicBezTo>
                  <a:cubicBezTo>
                    <a:pt x="30" y="69"/>
                    <a:pt x="30" y="69"/>
                    <a:pt x="31" y="69"/>
                  </a:cubicBezTo>
                  <a:cubicBezTo>
                    <a:pt x="31" y="69"/>
                    <a:pt x="30" y="69"/>
                    <a:pt x="31" y="69"/>
                  </a:cubicBezTo>
                  <a:close/>
                  <a:moveTo>
                    <a:pt x="31" y="68"/>
                  </a:move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2" y="68"/>
                    <a:pt x="32" y="68"/>
                  </a:cubicBezTo>
                  <a:cubicBezTo>
                    <a:pt x="31" y="68"/>
                    <a:pt x="32" y="67"/>
                    <a:pt x="32" y="67"/>
                  </a:cubicBezTo>
                  <a:cubicBezTo>
                    <a:pt x="31" y="67"/>
                    <a:pt x="31" y="67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32" y="66"/>
                  </a:moveTo>
                  <a:cubicBezTo>
                    <a:pt x="32" y="66"/>
                    <a:pt x="32" y="67"/>
                    <a:pt x="32" y="67"/>
                  </a:cubicBezTo>
                  <a:cubicBezTo>
                    <a:pt x="32" y="67"/>
                    <a:pt x="32" y="66"/>
                    <a:pt x="32" y="66"/>
                  </a:cubicBezTo>
                  <a:close/>
                  <a:moveTo>
                    <a:pt x="32" y="66"/>
                  </a:moveTo>
                  <a:cubicBezTo>
                    <a:pt x="33" y="66"/>
                    <a:pt x="32" y="66"/>
                    <a:pt x="32" y="66"/>
                  </a:cubicBezTo>
                  <a:cubicBezTo>
                    <a:pt x="32" y="66"/>
                    <a:pt x="33" y="65"/>
                    <a:pt x="33" y="65"/>
                  </a:cubicBezTo>
                  <a:cubicBezTo>
                    <a:pt x="32" y="65"/>
                    <a:pt x="32" y="65"/>
                    <a:pt x="32" y="66"/>
                  </a:cubicBezTo>
                  <a:close/>
                  <a:moveTo>
                    <a:pt x="33" y="65"/>
                  </a:moveTo>
                  <a:cubicBezTo>
                    <a:pt x="33" y="65"/>
                    <a:pt x="33" y="65"/>
                    <a:pt x="33" y="64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lose/>
                  <a:moveTo>
                    <a:pt x="31" y="70"/>
                  </a:moveTo>
                  <a:cubicBezTo>
                    <a:pt x="31" y="70"/>
                    <a:pt x="31" y="70"/>
                    <a:pt x="31" y="69"/>
                  </a:cubicBezTo>
                  <a:cubicBezTo>
                    <a:pt x="31" y="70"/>
                    <a:pt x="30" y="70"/>
                    <a:pt x="30" y="69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69"/>
                    <a:pt x="31" y="70"/>
                  </a:cubicBezTo>
                  <a:close/>
                  <a:moveTo>
                    <a:pt x="31" y="68"/>
                  </a:move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70"/>
                  </a:cubicBezTo>
                  <a:cubicBezTo>
                    <a:pt x="31" y="70"/>
                    <a:pt x="31" y="69"/>
                    <a:pt x="31" y="69"/>
                  </a:cubicBezTo>
                  <a:cubicBezTo>
                    <a:pt x="31" y="69"/>
                    <a:pt x="32" y="69"/>
                    <a:pt x="32" y="69"/>
                  </a:cubicBezTo>
                  <a:cubicBezTo>
                    <a:pt x="32" y="69"/>
                    <a:pt x="32" y="69"/>
                    <a:pt x="31" y="69"/>
                  </a:cubicBezTo>
                  <a:cubicBezTo>
                    <a:pt x="31" y="69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8"/>
                    <a:pt x="32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29" y="73"/>
                  </a:cubicBezTo>
                  <a:cubicBezTo>
                    <a:pt x="30" y="73"/>
                    <a:pt x="30" y="73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2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29" y="73"/>
                  </a:move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8" y="73"/>
                    <a:pt x="29" y="73"/>
                  </a:cubicBezTo>
                  <a:close/>
                  <a:moveTo>
                    <a:pt x="29" y="72"/>
                  </a:move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lose/>
                  <a:moveTo>
                    <a:pt x="29" y="73"/>
                  </a:move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29" y="74"/>
                  </a:moveTo>
                  <a:cubicBezTo>
                    <a:pt x="28" y="74"/>
                    <a:pt x="28" y="73"/>
                    <a:pt x="28" y="73"/>
                  </a:cubicBezTo>
                  <a:cubicBezTo>
                    <a:pt x="28" y="74"/>
                    <a:pt x="29" y="74"/>
                    <a:pt x="28" y="74"/>
                  </a:cubicBezTo>
                  <a:cubicBezTo>
                    <a:pt x="28" y="74"/>
                    <a:pt x="28" y="74"/>
                    <a:pt x="29" y="74"/>
                  </a:cubicBezTo>
                  <a:close/>
                  <a:moveTo>
                    <a:pt x="28" y="75"/>
                  </a:moveTo>
                  <a:cubicBezTo>
                    <a:pt x="28" y="75"/>
                    <a:pt x="29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lose/>
                  <a:moveTo>
                    <a:pt x="28" y="75"/>
                  </a:moveTo>
                  <a:cubicBezTo>
                    <a:pt x="28" y="75"/>
                    <a:pt x="28" y="76"/>
                    <a:pt x="28" y="76"/>
                  </a:cubicBezTo>
                  <a:cubicBezTo>
                    <a:pt x="28" y="75"/>
                    <a:pt x="28" y="76"/>
                    <a:pt x="28" y="75"/>
                  </a:cubicBezTo>
                  <a:close/>
                  <a:moveTo>
                    <a:pt x="30" y="73"/>
                  </a:moveTo>
                  <a:cubicBezTo>
                    <a:pt x="30" y="73"/>
                    <a:pt x="30" y="73"/>
                    <a:pt x="30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4"/>
                    <a:pt x="29" y="74"/>
                  </a:cubicBezTo>
                  <a:cubicBezTo>
                    <a:pt x="29" y="73"/>
                    <a:pt x="29" y="73"/>
                    <a:pt x="30" y="73"/>
                  </a:cubicBezTo>
                  <a:close/>
                  <a:moveTo>
                    <a:pt x="30" y="74"/>
                  </a:move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29" y="74"/>
                    <a:pt x="29" y="74"/>
                  </a:cubicBezTo>
                  <a:cubicBezTo>
                    <a:pt x="29" y="74"/>
                    <a:pt x="30" y="74"/>
                    <a:pt x="30" y="74"/>
                  </a:cubicBezTo>
                  <a:close/>
                  <a:moveTo>
                    <a:pt x="30" y="74"/>
                  </a:moveTo>
                  <a:cubicBezTo>
                    <a:pt x="30" y="74"/>
                    <a:pt x="29" y="74"/>
                    <a:pt x="29" y="75"/>
                  </a:cubicBezTo>
                  <a:cubicBezTo>
                    <a:pt x="30" y="74"/>
                    <a:pt x="30" y="74"/>
                    <a:pt x="30" y="74"/>
                  </a:cubicBezTo>
                  <a:close/>
                  <a:moveTo>
                    <a:pt x="30" y="75"/>
                  </a:moveTo>
                  <a:cubicBezTo>
                    <a:pt x="30" y="75"/>
                    <a:pt x="29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lose/>
                  <a:moveTo>
                    <a:pt x="29" y="76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7"/>
                    <a:pt x="29" y="77"/>
                  </a:cubicBezTo>
                  <a:cubicBezTo>
                    <a:pt x="29" y="76"/>
                    <a:pt x="29" y="77"/>
                    <a:pt x="29" y="76"/>
                  </a:cubicBezTo>
                  <a:close/>
                  <a:moveTo>
                    <a:pt x="29" y="76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lose/>
                  <a:moveTo>
                    <a:pt x="29" y="75"/>
                  </a:moveTo>
                  <a:cubicBezTo>
                    <a:pt x="29" y="75"/>
                    <a:pt x="29" y="75"/>
                    <a:pt x="29" y="75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30" y="76"/>
                  </a:cubicBezTo>
                  <a:cubicBezTo>
                    <a:pt x="30" y="76"/>
                    <a:pt x="29" y="76"/>
                    <a:pt x="29" y="76"/>
                  </a:cubicBezTo>
                  <a:cubicBezTo>
                    <a:pt x="29" y="76"/>
                    <a:pt x="29" y="75"/>
                    <a:pt x="29" y="75"/>
                  </a:cubicBezTo>
                  <a:close/>
                  <a:moveTo>
                    <a:pt x="30" y="73"/>
                  </a:move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lnTo>
                    <a:pt x="30" y="73"/>
                  </a:lnTo>
                  <a:close/>
                  <a:moveTo>
                    <a:pt x="30" y="73"/>
                  </a:move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2"/>
                    <a:pt x="30" y="72"/>
                  </a:cubicBezTo>
                  <a:cubicBezTo>
                    <a:pt x="30" y="72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29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29" y="73"/>
                    <a:pt x="29" y="73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30" y="74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1" y="73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0" y="72"/>
                    <a:pt x="30" y="72"/>
                    <a:pt x="30" y="73"/>
                  </a:cubicBezTo>
                  <a:close/>
                  <a:moveTo>
                    <a:pt x="31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0" y="71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0" y="72"/>
                    <a:pt x="31" y="72"/>
                    <a:pt x="31" y="72"/>
                  </a:cubicBezTo>
                  <a:close/>
                  <a:moveTo>
                    <a:pt x="31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0" y="71"/>
                    <a:pt x="31" y="71"/>
                  </a:cubicBezTo>
                  <a:close/>
                  <a:moveTo>
                    <a:pt x="31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1"/>
                    <a:pt x="31" y="71"/>
                    <a:pt x="31" y="71"/>
                  </a:cubicBezTo>
                  <a:close/>
                  <a:moveTo>
                    <a:pt x="32" y="69"/>
                  </a:moveTo>
                  <a:cubicBezTo>
                    <a:pt x="32" y="69"/>
                    <a:pt x="32" y="69"/>
                    <a:pt x="32" y="69"/>
                  </a:cubicBezTo>
                  <a:cubicBezTo>
                    <a:pt x="32" y="70"/>
                    <a:pt x="32" y="69"/>
                    <a:pt x="32" y="69"/>
                  </a:cubicBezTo>
                  <a:close/>
                  <a:moveTo>
                    <a:pt x="33" y="69"/>
                  </a:move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2" y="69"/>
                    <a:pt x="33" y="69"/>
                    <a:pt x="33" y="69"/>
                  </a:cubicBezTo>
                  <a:cubicBezTo>
                    <a:pt x="33" y="69"/>
                    <a:pt x="32" y="69"/>
                    <a:pt x="32" y="69"/>
                  </a:cubicBezTo>
                  <a:cubicBezTo>
                    <a:pt x="33" y="69"/>
                    <a:pt x="32" y="69"/>
                    <a:pt x="33" y="69"/>
                  </a:cubicBezTo>
                  <a:close/>
                  <a:moveTo>
                    <a:pt x="33" y="68"/>
                  </a:moveTo>
                  <a:cubicBezTo>
                    <a:pt x="33" y="68"/>
                    <a:pt x="33" y="68"/>
                    <a:pt x="33" y="69"/>
                  </a:cubicBezTo>
                  <a:cubicBezTo>
                    <a:pt x="33" y="68"/>
                    <a:pt x="33" y="69"/>
                    <a:pt x="33" y="69"/>
                  </a:cubicBezTo>
                  <a:cubicBezTo>
                    <a:pt x="33" y="69"/>
                    <a:pt x="33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3" y="69"/>
                    <a:pt x="33" y="69"/>
                  </a:cubicBezTo>
                  <a:cubicBezTo>
                    <a:pt x="33" y="69"/>
                    <a:pt x="33" y="70"/>
                    <a:pt x="33" y="70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8"/>
                    <a:pt x="33" y="68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8"/>
                    <a:pt x="33" y="68"/>
                  </a:cubicBezTo>
                  <a:close/>
                  <a:moveTo>
                    <a:pt x="33" y="68"/>
                  </a:moveTo>
                  <a:cubicBezTo>
                    <a:pt x="33" y="68"/>
                    <a:pt x="33" y="68"/>
                    <a:pt x="33" y="69"/>
                  </a:cubicBezTo>
                  <a:cubicBezTo>
                    <a:pt x="33" y="68"/>
                    <a:pt x="33" y="68"/>
                    <a:pt x="33" y="68"/>
                  </a:cubicBezTo>
                  <a:close/>
                  <a:moveTo>
                    <a:pt x="32" y="68"/>
                  </a:move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2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7"/>
                  </a:cubicBezTo>
                  <a:cubicBezTo>
                    <a:pt x="32" y="68"/>
                    <a:pt x="33" y="67"/>
                    <a:pt x="32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1" y="67"/>
                    <a:pt x="32" y="68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8"/>
                    <a:pt x="32" y="68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1" y="70"/>
                    <a:pt x="31" y="70"/>
                  </a:cubicBezTo>
                  <a:cubicBezTo>
                    <a:pt x="32" y="70"/>
                    <a:pt x="32" y="69"/>
                    <a:pt x="32" y="69"/>
                  </a:cubicBezTo>
                  <a:cubicBezTo>
                    <a:pt x="32" y="68"/>
                    <a:pt x="32" y="68"/>
                    <a:pt x="33" y="68"/>
                  </a:cubicBezTo>
                  <a:cubicBezTo>
                    <a:pt x="33" y="68"/>
                    <a:pt x="33" y="68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2" y="67"/>
                    <a:pt x="32" y="68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4"/>
                    <a:pt x="34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4" y="64"/>
                    <a:pt x="34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4" y="64"/>
                    <a:pt x="34" y="64"/>
                  </a:cubicBezTo>
                  <a:close/>
                  <a:moveTo>
                    <a:pt x="33" y="65"/>
                  </a:moveTo>
                  <a:cubicBezTo>
                    <a:pt x="33" y="65"/>
                    <a:pt x="33" y="66"/>
                    <a:pt x="33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5"/>
                  </a:cubicBezTo>
                  <a:cubicBezTo>
                    <a:pt x="33" y="65"/>
                    <a:pt x="33" y="66"/>
                    <a:pt x="33" y="66"/>
                  </a:cubicBezTo>
                  <a:cubicBezTo>
                    <a:pt x="33" y="65"/>
                    <a:pt x="33" y="65"/>
                    <a:pt x="33" y="65"/>
                  </a:cubicBezTo>
                  <a:close/>
                  <a:moveTo>
                    <a:pt x="33" y="66"/>
                  </a:moveTo>
                  <a:cubicBezTo>
                    <a:pt x="33" y="66"/>
                    <a:pt x="33" y="66"/>
                    <a:pt x="33" y="65"/>
                  </a:cubicBezTo>
                  <a:cubicBezTo>
                    <a:pt x="33" y="66"/>
                    <a:pt x="33" y="65"/>
                    <a:pt x="33" y="66"/>
                  </a:cubicBezTo>
                  <a:cubicBezTo>
                    <a:pt x="33" y="66"/>
                    <a:pt x="33" y="66"/>
                    <a:pt x="33" y="66"/>
                  </a:cubicBezTo>
                  <a:close/>
                  <a:moveTo>
                    <a:pt x="34" y="65"/>
                  </a:move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3" y="64"/>
                  </a:cubicBezTo>
                  <a:cubicBezTo>
                    <a:pt x="34" y="64"/>
                    <a:pt x="34" y="65"/>
                    <a:pt x="34" y="65"/>
                  </a:cubicBezTo>
                  <a:cubicBezTo>
                    <a:pt x="33" y="64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4" y="65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3"/>
                    <a:pt x="34" y="63"/>
                  </a:cubicBezTo>
                  <a:cubicBezTo>
                    <a:pt x="34" y="63"/>
                    <a:pt x="34" y="64"/>
                    <a:pt x="34" y="64"/>
                  </a:cubicBezTo>
                  <a:close/>
                  <a:moveTo>
                    <a:pt x="36" y="61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lose/>
                  <a:moveTo>
                    <a:pt x="36" y="60"/>
                  </a:move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37" y="58"/>
                  </a:moveTo>
                  <a:cubicBezTo>
                    <a:pt x="36" y="58"/>
                    <a:pt x="37" y="58"/>
                    <a:pt x="36" y="58"/>
                  </a:cubicBezTo>
                  <a:cubicBezTo>
                    <a:pt x="36" y="58"/>
                    <a:pt x="36" y="58"/>
                    <a:pt x="36" y="59"/>
                  </a:cubicBezTo>
                  <a:cubicBezTo>
                    <a:pt x="37" y="58"/>
                    <a:pt x="37" y="59"/>
                    <a:pt x="36" y="59"/>
                  </a:cubicBezTo>
                  <a:cubicBezTo>
                    <a:pt x="37" y="59"/>
                    <a:pt x="37" y="59"/>
                    <a:pt x="37" y="58"/>
                  </a:cubicBezTo>
                  <a:close/>
                  <a:moveTo>
                    <a:pt x="36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37" y="58"/>
                  </a:moveTo>
                  <a:cubicBezTo>
                    <a:pt x="37" y="58"/>
                    <a:pt x="37" y="58"/>
                    <a:pt x="36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lose/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8"/>
                    <a:pt x="37" y="58"/>
                  </a:cubicBezTo>
                  <a:close/>
                  <a:moveTo>
                    <a:pt x="36" y="59"/>
                  </a:moveTo>
                  <a:cubicBezTo>
                    <a:pt x="36" y="59"/>
                    <a:pt x="36" y="58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lose/>
                  <a:moveTo>
                    <a:pt x="35" y="61"/>
                  </a:move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lose/>
                  <a:moveTo>
                    <a:pt x="34" y="63"/>
                  </a:moveTo>
                  <a:cubicBezTo>
                    <a:pt x="34" y="63"/>
                    <a:pt x="34" y="63"/>
                    <a:pt x="33" y="63"/>
                  </a:cubicBezTo>
                  <a:cubicBezTo>
                    <a:pt x="33" y="64"/>
                    <a:pt x="34" y="64"/>
                    <a:pt x="34" y="63"/>
                  </a:cubicBezTo>
                  <a:cubicBezTo>
                    <a:pt x="34" y="63"/>
                    <a:pt x="34" y="64"/>
                    <a:pt x="34" y="64"/>
                  </a:cubicBezTo>
                  <a:cubicBezTo>
                    <a:pt x="34" y="63"/>
                    <a:pt x="34" y="63"/>
                    <a:pt x="34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5" y="63"/>
                    <a:pt x="34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3"/>
                    <a:pt x="35" y="63"/>
                    <a:pt x="34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5" y="62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2"/>
                    <a:pt x="34" y="62"/>
                    <a:pt x="34" y="62"/>
                  </a:cubicBezTo>
                  <a:cubicBezTo>
                    <a:pt x="34" y="62"/>
                    <a:pt x="33" y="63"/>
                    <a:pt x="34" y="63"/>
                  </a:cubicBezTo>
                  <a:close/>
                  <a:moveTo>
                    <a:pt x="33" y="64"/>
                  </a:move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lose/>
                  <a:moveTo>
                    <a:pt x="32" y="65"/>
                  </a:move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2" y="65"/>
                    <a:pt x="32" y="65"/>
                  </a:cubicBezTo>
                  <a:close/>
                  <a:moveTo>
                    <a:pt x="31" y="67"/>
                  </a:moveTo>
                  <a:cubicBezTo>
                    <a:pt x="31" y="67"/>
                    <a:pt x="31" y="67"/>
                    <a:pt x="31" y="67"/>
                  </a:cubicBezTo>
                  <a:cubicBezTo>
                    <a:pt x="32" y="67"/>
                    <a:pt x="32" y="67"/>
                    <a:pt x="31" y="67"/>
                  </a:cubicBezTo>
                  <a:close/>
                  <a:moveTo>
                    <a:pt x="31" y="66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2" y="66"/>
                  </a:cubicBezTo>
                  <a:cubicBezTo>
                    <a:pt x="31" y="66"/>
                    <a:pt x="32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2" y="66"/>
                    <a:pt x="32" y="66"/>
                  </a:cubicBezTo>
                  <a:cubicBezTo>
                    <a:pt x="31" y="66"/>
                    <a:pt x="32" y="66"/>
                    <a:pt x="31" y="66"/>
                  </a:cubicBezTo>
                  <a:close/>
                  <a:moveTo>
                    <a:pt x="33" y="64"/>
                  </a:moveTo>
                  <a:cubicBezTo>
                    <a:pt x="33" y="64"/>
                    <a:pt x="32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lose/>
                  <a:moveTo>
                    <a:pt x="31" y="66"/>
                  </a:move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5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6"/>
                    <a:pt x="32" y="65"/>
                    <a:pt x="31" y="66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5"/>
                    <a:pt x="32" y="65"/>
                  </a:cubicBezTo>
                  <a:cubicBezTo>
                    <a:pt x="32" y="64"/>
                    <a:pt x="32" y="65"/>
                    <a:pt x="32" y="65"/>
                  </a:cubicBezTo>
                  <a:close/>
                  <a:moveTo>
                    <a:pt x="32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6"/>
                  </a:cubicBezTo>
                  <a:cubicBezTo>
                    <a:pt x="31" y="65"/>
                    <a:pt x="31" y="65"/>
                    <a:pt x="32" y="65"/>
                  </a:cubicBezTo>
                  <a:close/>
                  <a:moveTo>
                    <a:pt x="30" y="68"/>
                  </a:move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70"/>
                    <a:pt x="29" y="69"/>
                    <a:pt x="29" y="70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lose/>
                  <a:moveTo>
                    <a:pt x="29" y="70"/>
                  </a:move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69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lose/>
                  <a:moveTo>
                    <a:pt x="29" y="70"/>
                  </a:moveTo>
                  <a:cubicBezTo>
                    <a:pt x="29" y="70"/>
                    <a:pt x="28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lose/>
                  <a:moveTo>
                    <a:pt x="27" y="72"/>
                  </a:move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2"/>
                    <a:pt x="27" y="72"/>
                  </a:cubicBezTo>
                  <a:cubicBezTo>
                    <a:pt x="27" y="73"/>
                    <a:pt x="28" y="73"/>
                    <a:pt x="27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2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1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lose/>
                  <a:moveTo>
                    <a:pt x="25" y="75"/>
                  </a:move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6" y="75"/>
                    <a:pt x="25" y="74"/>
                    <a:pt x="25" y="75"/>
                  </a:cubicBezTo>
                  <a:close/>
                  <a:moveTo>
                    <a:pt x="31" y="63"/>
                  </a:moveTo>
                  <a:cubicBezTo>
                    <a:pt x="31" y="63"/>
                    <a:pt x="31" y="63"/>
                    <a:pt x="31" y="63"/>
                  </a:cubicBezTo>
                  <a:cubicBezTo>
                    <a:pt x="32" y="63"/>
                    <a:pt x="31" y="63"/>
                    <a:pt x="31" y="63"/>
                  </a:cubicBezTo>
                  <a:close/>
                  <a:moveTo>
                    <a:pt x="36" y="51"/>
                  </a:moveTo>
                  <a:cubicBezTo>
                    <a:pt x="36" y="50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0"/>
                    <a:pt x="35" y="50"/>
                    <a:pt x="36" y="50"/>
                  </a:cubicBezTo>
                  <a:cubicBezTo>
                    <a:pt x="36" y="50"/>
                    <a:pt x="36" y="51"/>
                    <a:pt x="36" y="51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37" y="52"/>
                  </a:move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1"/>
                    <a:pt x="37" y="51"/>
                  </a:cubicBezTo>
                  <a:cubicBezTo>
                    <a:pt x="37" y="51"/>
                    <a:pt x="37" y="52"/>
                    <a:pt x="37" y="52"/>
                  </a:cubicBezTo>
                  <a:close/>
                  <a:moveTo>
                    <a:pt x="36" y="52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2"/>
                    <a:pt x="36" y="52"/>
                  </a:cubicBezTo>
                  <a:cubicBezTo>
                    <a:pt x="37" y="51"/>
                    <a:pt x="37" y="52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5" y="52"/>
                  </a:cubicBezTo>
                  <a:cubicBezTo>
                    <a:pt x="36" y="52"/>
                    <a:pt x="35" y="52"/>
                    <a:pt x="36" y="52"/>
                  </a:cubicBezTo>
                  <a:close/>
                  <a:moveTo>
                    <a:pt x="38" y="52"/>
                  </a:move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lose/>
                  <a:moveTo>
                    <a:pt x="31" y="49"/>
                  </a:moveTo>
                  <a:cubicBezTo>
                    <a:pt x="32" y="49"/>
                    <a:pt x="32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6" y="55"/>
                  </a:move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6" y="55"/>
                    <a:pt x="36" y="55"/>
                  </a:cubicBezTo>
                  <a:cubicBezTo>
                    <a:pt x="36" y="55"/>
                    <a:pt x="36" y="56"/>
                    <a:pt x="36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6"/>
                    <a:pt x="36" y="56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5"/>
                    <a:pt x="36" y="55"/>
                  </a:cubicBezTo>
                  <a:cubicBezTo>
                    <a:pt x="36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3"/>
                    <a:pt x="37" y="53"/>
                    <a:pt x="38" y="53"/>
                  </a:cubicBezTo>
                  <a:cubicBezTo>
                    <a:pt x="38" y="53"/>
                    <a:pt x="37" y="53"/>
                    <a:pt x="37" y="53"/>
                  </a:cubicBezTo>
                  <a:cubicBezTo>
                    <a:pt x="38" y="53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7" y="53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6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6"/>
                    <a:pt x="37" y="56"/>
                    <a:pt x="36" y="56"/>
                  </a:cubicBezTo>
                  <a:cubicBezTo>
                    <a:pt x="36" y="56"/>
                    <a:pt x="37" y="56"/>
                    <a:pt x="36" y="56"/>
                  </a:cubicBezTo>
                  <a:cubicBezTo>
                    <a:pt x="36" y="56"/>
                    <a:pt x="36" y="55"/>
                    <a:pt x="36" y="55"/>
                  </a:cubicBezTo>
                  <a:close/>
                  <a:moveTo>
                    <a:pt x="37" y="54"/>
                  </a:move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5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lose/>
                  <a:moveTo>
                    <a:pt x="34" y="51"/>
                  </a:moveTo>
                  <a:cubicBezTo>
                    <a:pt x="34" y="51"/>
                    <a:pt x="34" y="51"/>
                    <a:pt x="34" y="51"/>
                  </a:cubicBezTo>
                  <a:cubicBezTo>
                    <a:pt x="34" y="51"/>
                    <a:pt x="34" y="51"/>
                    <a:pt x="34" y="52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34" y="51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4" y="51"/>
                    <a:pt x="34" y="51"/>
                  </a:cubicBezTo>
                  <a:close/>
                  <a:moveTo>
                    <a:pt x="32" y="50"/>
                  </a:move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1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1" y="51"/>
                  </a:cubicBezTo>
                  <a:cubicBezTo>
                    <a:pt x="32" y="51"/>
                    <a:pt x="32" y="51"/>
                    <a:pt x="32" y="50"/>
                  </a:cubicBezTo>
                  <a:close/>
                  <a:moveTo>
                    <a:pt x="32" y="50"/>
                  </a:moveTo>
                  <a:cubicBezTo>
                    <a:pt x="32" y="51"/>
                    <a:pt x="32" y="51"/>
                    <a:pt x="33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3" y="51"/>
                    <a:pt x="32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2" y="52"/>
                    <a:pt x="32" y="53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3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2"/>
                    <a:pt x="32" y="52"/>
                    <a:pt x="32" y="51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2" y="52"/>
                    <a:pt x="32" y="52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0"/>
                    <a:pt x="32" y="51"/>
                    <a:pt x="32" y="51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1"/>
                    <a:pt x="32" y="50"/>
                  </a:cubicBezTo>
                  <a:close/>
                  <a:moveTo>
                    <a:pt x="34" y="52"/>
                  </a:move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3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4" y="53"/>
                  </a:move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2"/>
                  </a:cubicBezTo>
                  <a:cubicBezTo>
                    <a:pt x="35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lose/>
                  <a:moveTo>
                    <a:pt x="33" y="53"/>
                  </a:move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3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4"/>
                    <a:pt x="34" y="53"/>
                    <a:pt x="34" y="53"/>
                  </a:cubicBezTo>
                  <a:cubicBezTo>
                    <a:pt x="34" y="54"/>
                    <a:pt x="34" y="54"/>
                    <a:pt x="34" y="55"/>
                  </a:cubicBezTo>
                  <a:close/>
                  <a:moveTo>
                    <a:pt x="32" y="54"/>
                  </a:move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3"/>
                  </a:cubicBezTo>
                  <a:cubicBezTo>
                    <a:pt x="33" y="53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2" y="54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29" y="55"/>
                  </a:moveTo>
                  <a:cubicBezTo>
                    <a:pt x="30" y="55"/>
                    <a:pt x="29" y="55"/>
                    <a:pt x="30" y="5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4"/>
                    <a:pt x="30" y="54"/>
                  </a:cubicBezTo>
                  <a:cubicBezTo>
                    <a:pt x="30" y="54"/>
                    <a:pt x="30" y="54"/>
                    <a:pt x="30" y="53"/>
                  </a:cubicBezTo>
                  <a:cubicBezTo>
                    <a:pt x="30" y="54"/>
                    <a:pt x="30" y="53"/>
                    <a:pt x="30" y="53"/>
                  </a:cubicBezTo>
                  <a:cubicBezTo>
                    <a:pt x="30" y="53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5"/>
                    <a:pt x="30" y="55"/>
                  </a:cubicBezTo>
                  <a:cubicBezTo>
                    <a:pt x="30" y="55"/>
                    <a:pt x="30" y="55"/>
                    <a:pt x="29" y="55"/>
                  </a:cubicBezTo>
                  <a:close/>
                  <a:moveTo>
                    <a:pt x="30" y="54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lose/>
                  <a:moveTo>
                    <a:pt x="33" y="55"/>
                  </a:move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lose/>
                  <a:moveTo>
                    <a:pt x="32" y="56"/>
                  </a:move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6"/>
                  </a:cubicBezTo>
                  <a:cubicBezTo>
                    <a:pt x="32" y="56"/>
                    <a:pt x="32" y="55"/>
                    <a:pt x="32" y="55"/>
                  </a:cubicBezTo>
                  <a:cubicBezTo>
                    <a:pt x="32" y="55"/>
                    <a:pt x="32" y="56"/>
                    <a:pt x="32" y="56"/>
                  </a:cubicBezTo>
                  <a:cubicBezTo>
                    <a:pt x="32" y="56"/>
                    <a:pt x="33" y="56"/>
                    <a:pt x="32" y="56"/>
                  </a:cubicBezTo>
                  <a:cubicBezTo>
                    <a:pt x="33" y="56"/>
                    <a:pt x="32" y="55"/>
                    <a:pt x="33" y="56"/>
                  </a:cubicBezTo>
                  <a:cubicBezTo>
                    <a:pt x="33" y="56"/>
                    <a:pt x="33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8"/>
                    <a:pt x="32" y="57"/>
                  </a:cubicBezTo>
                  <a:cubicBezTo>
                    <a:pt x="32" y="58"/>
                    <a:pt x="31" y="58"/>
                    <a:pt x="31" y="58"/>
                  </a:cubicBezTo>
                  <a:cubicBezTo>
                    <a:pt x="31" y="58"/>
                    <a:pt x="31" y="57"/>
                    <a:pt x="31" y="57"/>
                  </a:cubicBezTo>
                  <a:cubicBezTo>
                    <a:pt x="31" y="57"/>
                    <a:pt x="32" y="57"/>
                    <a:pt x="31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5"/>
                    <a:pt x="32" y="56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4"/>
                    <a:pt x="31" y="53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5" y="57"/>
                  </a:move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6"/>
                    <a:pt x="34" y="56"/>
                  </a:cubicBezTo>
                  <a:cubicBezTo>
                    <a:pt x="34" y="56"/>
                    <a:pt x="33" y="56"/>
                    <a:pt x="33" y="56"/>
                  </a:cubicBezTo>
                  <a:cubicBezTo>
                    <a:pt x="34" y="56"/>
                    <a:pt x="33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3" y="57"/>
                  </a:cubicBezTo>
                  <a:cubicBezTo>
                    <a:pt x="34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lose/>
                  <a:moveTo>
                    <a:pt x="35" y="57"/>
                  </a:move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6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4" y="57"/>
                    <a:pt x="34" y="57"/>
                  </a:cubicBezTo>
                  <a:cubicBezTo>
                    <a:pt x="34" y="57"/>
                    <a:pt x="34" y="57"/>
                    <a:pt x="35" y="57"/>
                  </a:cubicBezTo>
                  <a:close/>
                  <a:moveTo>
                    <a:pt x="36" y="57"/>
                  </a:moveTo>
                  <a:cubicBezTo>
                    <a:pt x="37" y="58"/>
                    <a:pt x="36" y="58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7" y="57"/>
                    <a:pt x="36" y="58"/>
                    <a:pt x="36" y="57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5"/>
                    <a:pt x="31" y="55"/>
                  </a:cubicBezTo>
                  <a:close/>
                  <a:moveTo>
                    <a:pt x="34" y="59"/>
                  </a:moveTo>
                  <a:cubicBezTo>
                    <a:pt x="34" y="59"/>
                    <a:pt x="34" y="59"/>
                    <a:pt x="33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59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8"/>
                    <a:pt x="34" y="58"/>
                  </a:cubicBezTo>
                  <a:cubicBezTo>
                    <a:pt x="34" y="58"/>
                    <a:pt x="34" y="58"/>
                    <a:pt x="35" y="57"/>
                  </a:cubicBezTo>
                  <a:cubicBezTo>
                    <a:pt x="35" y="58"/>
                    <a:pt x="34" y="59"/>
                    <a:pt x="34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3" y="59"/>
                    <a:pt x="34" y="59"/>
                    <a:pt x="34" y="59"/>
                  </a:cubicBezTo>
                  <a:close/>
                  <a:moveTo>
                    <a:pt x="30" y="56"/>
                  </a:moveTo>
                  <a:cubicBezTo>
                    <a:pt x="30" y="56"/>
                    <a:pt x="30" y="56"/>
                    <a:pt x="30" y="56"/>
                  </a:cubicBezTo>
                  <a:cubicBezTo>
                    <a:pt x="30" y="55"/>
                    <a:pt x="30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56"/>
                    <a:pt x="30" y="56"/>
                    <a:pt x="30" y="57"/>
                  </a:cubicBezTo>
                  <a:cubicBezTo>
                    <a:pt x="30" y="57"/>
                    <a:pt x="30" y="57"/>
                    <a:pt x="29" y="57"/>
                  </a:cubicBezTo>
                  <a:cubicBezTo>
                    <a:pt x="29" y="57"/>
                    <a:pt x="30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7"/>
                  </a:cubicBezTo>
                  <a:cubicBezTo>
                    <a:pt x="30" y="57"/>
                    <a:pt x="29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55"/>
                    <a:pt x="30" y="56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1" y="55"/>
                  </a:cubicBezTo>
                  <a:cubicBezTo>
                    <a:pt x="30" y="56"/>
                    <a:pt x="31" y="56"/>
                    <a:pt x="30" y="56"/>
                  </a:cubicBezTo>
                  <a:close/>
                  <a:moveTo>
                    <a:pt x="33" y="59"/>
                  </a:moveTo>
                  <a:cubicBezTo>
                    <a:pt x="33" y="59"/>
                    <a:pt x="33" y="58"/>
                    <a:pt x="33" y="58"/>
                  </a:cubicBezTo>
                  <a:cubicBezTo>
                    <a:pt x="33" y="58"/>
                    <a:pt x="33" y="59"/>
                    <a:pt x="33" y="59"/>
                  </a:cubicBezTo>
                  <a:cubicBezTo>
                    <a:pt x="33" y="58"/>
                    <a:pt x="33" y="58"/>
                    <a:pt x="34" y="57"/>
                  </a:cubicBezTo>
                  <a:cubicBezTo>
                    <a:pt x="34" y="58"/>
                    <a:pt x="34" y="58"/>
                    <a:pt x="33" y="59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6"/>
                    <a:pt x="30" y="56"/>
                  </a:cubicBezTo>
                  <a:cubicBezTo>
                    <a:pt x="30" y="56"/>
                    <a:pt x="29" y="56"/>
                    <a:pt x="29" y="56"/>
                  </a:cubicBezTo>
                  <a:close/>
                  <a:moveTo>
                    <a:pt x="35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lose/>
                  <a:moveTo>
                    <a:pt x="31" y="58"/>
                  </a:moveTo>
                  <a:cubicBezTo>
                    <a:pt x="31" y="58"/>
                    <a:pt x="31" y="59"/>
                    <a:pt x="31" y="59"/>
                  </a:cubicBezTo>
                  <a:cubicBezTo>
                    <a:pt x="31" y="59"/>
                    <a:pt x="31" y="60"/>
                    <a:pt x="30" y="59"/>
                  </a:cubicBezTo>
                  <a:cubicBezTo>
                    <a:pt x="31" y="59"/>
                    <a:pt x="31" y="59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lose/>
                  <a:moveTo>
                    <a:pt x="36" y="61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lose/>
                  <a:moveTo>
                    <a:pt x="28" y="57"/>
                  </a:moveTo>
                  <a:cubicBezTo>
                    <a:pt x="28" y="57"/>
                    <a:pt x="28" y="57"/>
                    <a:pt x="28" y="57"/>
                  </a:cubicBezTo>
                  <a:cubicBezTo>
                    <a:pt x="28" y="57"/>
                    <a:pt x="28" y="57"/>
                    <a:pt x="28" y="58"/>
                  </a:cubicBezTo>
                  <a:cubicBezTo>
                    <a:pt x="27" y="58"/>
                    <a:pt x="28" y="57"/>
                    <a:pt x="28" y="57"/>
                  </a:cubicBezTo>
                  <a:close/>
                  <a:moveTo>
                    <a:pt x="31" y="59"/>
                  </a:moveTo>
                  <a:cubicBezTo>
                    <a:pt x="31" y="59"/>
                    <a:pt x="30" y="59"/>
                    <a:pt x="30" y="59"/>
                  </a:cubicBezTo>
                  <a:cubicBezTo>
                    <a:pt x="30" y="59"/>
                    <a:pt x="30" y="59"/>
                    <a:pt x="31" y="59"/>
                  </a:cubicBezTo>
                  <a:close/>
                  <a:moveTo>
                    <a:pt x="36" y="63"/>
                  </a:moveTo>
                  <a:cubicBezTo>
                    <a:pt x="36" y="63"/>
                    <a:pt x="36" y="64"/>
                    <a:pt x="36" y="64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lose/>
                  <a:moveTo>
                    <a:pt x="36" y="63"/>
                  </a:move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5" y="64"/>
                    <a:pt x="35" y="64"/>
                  </a:cubicBezTo>
                  <a:cubicBezTo>
                    <a:pt x="35" y="64"/>
                    <a:pt x="35" y="64"/>
                    <a:pt x="35" y="63"/>
                  </a:cubicBezTo>
                  <a:cubicBezTo>
                    <a:pt x="35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lose/>
                  <a:moveTo>
                    <a:pt x="28" y="61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1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0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60"/>
                  </a:cubicBezTo>
                  <a:close/>
                  <a:moveTo>
                    <a:pt x="26" y="61"/>
                  </a:move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2"/>
                    <a:pt x="26" y="62"/>
                  </a:cubicBezTo>
                  <a:cubicBezTo>
                    <a:pt x="26" y="61"/>
                    <a:pt x="26" y="60"/>
                    <a:pt x="26" y="60"/>
                  </a:cubicBezTo>
                  <a:cubicBezTo>
                    <a:pt x="27" y="60"/>
                    <a:pt x="26" y="60"/>
                    <a:pt x="26" y="60"/>
                  </a:cubicBezTo>
                  <a:cubicBezTo>
                    <a:pt x="26" y="60"/>
                    <a:pt x="27" y="60"/>
                    <a:pt x="27" y="60"/>
                  </a:cubicBezTo>
                  <a:cubicBezTo>
                    <a:pt x="27" y="60"/>
                    <a:pt x="27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1"/>
                    <a:pt x="26" y="61"/>
                  </a:cubicBezTo>
                  <a:close/>
                  <a:moveTo>
                    <a:pt x="28" y="61"/>
                  </a:moveTo>
                  <a:cubicBezTo>
                    <a:pt x="28" y="60"/>
                    <a:pt x="28" y="61"/>
                    <a:pt x="28" y="61"/>
                  </a:cubicBezTo>
                  <a:cubicBezTo>
                    <a:pt x="28" y="61"/>
                    <a:pt x="28" y="61"/>
                    <a:pt x="28" y="60"/>
                  </a:cubicBezTo>
                  <a:cubicBezTo>
                    <a:pt x="28" y="60"/>
                    <a:pt x="28" y="61"/>
                    <a:pt x="28" y="61"/>
                  </a:cubicBezTo>
                  <a:close/>
                  <a:moveTo>
                    <a:pt x="27" y="63"/>
                  </a:moveTo>
                  <a:cubicBezTo>
                    <a:pt x="27" y="63"/>
                    <a:pt x="28" y="62"/>
                    <a:pt x="28" y="61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1"/>
                    <a:pt x="28" y="61"/>
                  </a:cubicBezTo>
                  <a:cubicBezTo>
                    <a:pt x="29" y="61"/>
                    <a:pt x="28" y="61"/>
                    <a:pt x="29" y="61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1"/>
                    <a:pt x="29" y="62"/>
                    <a:pt x="29" y="61"/>
                  </a:cubicBezTo>
                  <a:cubicBezTo>
                    <a:pt x="29" y="61"/>
                    <a:pt x="29" y="62"/>
                    <a:pt x="29" y="62"/>
                  </a:cubicBezTo>
                  <a:cubicBezTo>
                    <a:pt x="29" y="61"/>
                    <a:pt x="29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3"/>
                    <a:pt x="28" y="63"/>
                    <a:pt x="28" y="63"/>
                  </a:cubicBezTo>
                  <a:cubicBezTo>
                    <a:pt x="28" y="63"/>
                    <a:pt x="28" y="63"/>
                    <a:pt x="29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8" y="64"/>
                    <a:pt x="27" y="64"/>
                    <a:pt x="27" y="65"/>
                  </a:cubicBezTo>
                  <a:cubicBezTo>
                    <a:pt x="27" y="65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8" y="64"/>
                    <a:pt x="28" y="64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4"/>
                  </a:cubicBezTo>
                  <a:cubicBezTo>
                    <a:pt x="27" y="63"/>
                    <a:pt x="27" y="63"/>
                    <a:pt x="27" y="63"/>
                  </a:cubicBezTo>
                  <a:close/>
                  <a:moveTo>
                    <a:pt x="27" y="61"/>
                  </a:moveTo>
                  <a:cubicBezTo>
                    <a:pt x="27" y="62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8" y="61"/>
                  </a:cubicBezTo>
                  <a:cubicBezTo>
                    <a:pt x="27" y="61"/>
                    <a:pt x="27" y="61"/>
                    <a:pt x="27" y="61"/>
                  </a:cubicBezTo>
                  <a:close/>
                  <a:moveTo>
                    <a:pt x="28" y="63"/>
                  </a:moveTo>
                  <a:cubicBezTo>
                    <a:pt x="28" y="63"/>
                    <a:pt x="29" y="63"/>
                    <a:pt x="29" y="63"/>
                  </a:cubicBezTo>
                  <a:cubicBezTo>
                    <a:pt x="29" y="63"/>
                    <a:pt x="28" y="64"/>
                    <a:pt x="29" y="63"/>
                  </a:cubicBezTo>
                  <a:cubicBezTo>
                    <a:pt x="29" y="64"/>
                    <a:pt x="28" y="64"/>
                    <a:pt x="28" y="64"/>
                  </a:cubicBezTo>
                  <a:cubicBezTo>
                    <a:pt x="28" y="64"/>
                    <a:pt x="28" y="64"/>
                    <a:pt x="28" y="63"/>
                  </a:cubicBezTo>
                  <a:close/>
                  <a:moveTo>
                    <a:pt x="30" y="67"/>
                  </a:moveTo>
                  <a:cubicBezTo>
                    <a:pt x="30" y="67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7"/>
                  </a:cubicBezTo>
                  <a:close/>
                  <a:moveTo>
                    <a:pt x="25" y="66"/>
                  </a:move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7"/>
                  </a:cubicBezTo>
                  <a:cubicBezTo>
                    <a:pt x="24" y="66"/>
                    <a:pt x="24" y="67"/>
                    <a:pt x="24" y="67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4" y="67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5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6"/>
                  </a:cubicBezTo>
                  <a:close/>
                  <a:moveTo>
                    <a:pt x="25" y="66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5" y="66"/>
                    <a:pt x="25" y="66"/>
                    <a:pt x="25" y="66"/>
                  </a:cubicBezTo>
                  <a:close/>
                  <a:moveTo>
                    <a:pt x="32" y="71"/>
                  </a:move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lose/>
                  <a:moveTo>
                    <a:pt x="27" y="70"/>
                  </a:move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8" y="69"/>
                    <a:pt x="27" y="69"/>
                  </a:cubicBezTo>
                  <a:cubicBezTo>
                    <a:pt x="27" y="69"/>
                    <a:pt x="28" y="69"/>
                    <a:pt x="28" y="70"/>
                  </a:cubicBezTo>
                  <a:cubicBezTo>
                    <a:pt x="28" y="70"/>
                    <a:pt x="27" y="70"/>
                    <a:pt x="28" y="70"/>
                  </a:cubicBezTo>
                  <a:cubicBezTo>
                    <a:pt x="27" y="70"/>
                    <a:pt x="27" y="70"/>
                    <a:pt x="27" y="71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1"/>
                    <a:pt x="26" y="71"/>
                    <a:pt x="26" y="71"/>
                  </a:cubicBezTo>
                  <a:cubicBezTo>
                    <a:pt x="26" y="71"/>
                    <a:pt x="26" y="71"/>
                    <a:pt x="27" y="71"/>
                  </a:cubicBezTo>
                  <a:cubicBezTo>
                    <a:pt x="26" y="70"/>
                    <a:pt x="27" y="70"/>
                    <a:pt x="27" y="70"/>
                  </a:cubicBezTo>
                  <a:close/>
                  <a:moveTo>
                    <a:pt x="28" y="69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lose/>
                  <a:moveTo>
                    <a:pt x="32" y="72"/>
                  </a:moveTo>
                  <a:cubicBezTo>
                    <a:pt x="32" y="72"/>
                    <a:pt x="32" y="72"/>
                    <a:pt x="32" y="71"/>
                  </a:cubicBezTo>
                  <a:cubicBezTo>
                    <a:pt x="32" y="71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1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2" y="72"/>
                    <a:pt x="31" y="72"/>
                  </a:cubicBezTo>
                  <a:cubicBezTo>
                    <a:pt x="31" y="72"/>
                    <a:pt x="32" y="72"/>
                    <a:pt x="32" y="72"/>
                  </a:cubicBezTo>
                  <a:close/>
                  <a:moveTo>
                    <a:pt x="24" y="68"/>
                  </a:moveTo>
                  <a:cubicBezTo>
                    <a:pt x="24" y="68"/>
                    <a:pt x="23" y="69"/>
                    <a:pt x="23" y="69"/>
                  </a:cubicBezTo>
                  <a:cubicBezTo>
                    <a:pt x="23" y="69"/>
                    <a:pt x="23" y="68"/>
                    <a:pt x="23" y="69"/>
                  </a:cubicBezTo>
                  <a:cubicBezTo>
                    <a:pt x="23" y="69"/>
                    <a:pt x="23" y="68"/>
                    <a:pt x="23" y="68"/>
                  </a:cubicBezTo>
                  <a:cubicBezTo>
                    <a:pt x="23" y="68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8"/>
                    <a:pt x="23" y="69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4" y="68"/>
                  </a:cubicBezTo>
                  <a:close/>
                  <a:moveTo>
                    <a:pt x="32" y="73"/>
                  </a:moveTo>
                  <a:cubicBezTo>
                    <a:pt x="32" y="73"/>
                    <a:pt x="32" y="73"/>
                    <a:pt x="32" y="73"/>
                  </a:cubicBezTo>
                  <a:cubicBezTo>
                    <a:pt x="32" y="73"/>
                    <a:pt x="32" y="72"/>
                    <a:pt x="33" y="72"/>
                  </a:cubicBezTo>
                  <a:cubicBezTo>
                    <a:pt x="33" y="72"/>
                    <a:pt x="32" y="73"/>
                    <a:pt x="32" y="73"/>
                  </a:cubicBezTo>
                  <a:close/>
                  <a:moveTo>
                    <a:pt x="28" y="76"/>
                  </a:moveTo>
                  <a:cubicBezTo>
                    <a:pt x="29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9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6"/>
                    <a:pt x="29" y="75"/>
                    <a:pt x="29" y="75"/>
                  </a:cubicBezTo>
                  <a:cubicBezTo>
                    <a:pt x="29" y="76"/>
                    <a:pt x="28" y="76"/>
                    <a:pt x="28" y="76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6" y="79"/>
                  </a:cubicBezTo>
                  <a:cubicBezTo>
                    <a:pt x="26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8" y="77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lose/>
                  <a:moveTo>
                    <a:pt x="25" y="78"/>
                  </a:moveTo>
                  <a:cubicBezTo>
                    <a:pt x="25" y="78"/>
                    <a:pt x="25" y="77"/>
                    <a:pt x="26" y="77"/>
                  </a:cubicBezTo>
                  <a:cubicBezTo>
                    <a:pt x="26" y="77"/>
                    <a:pt x="25" y="78"/>
                    <a:pt x="26" y="78"/>
                  </a:cubicBezTo>
                  <a:cubicBezTo>
                    <a:pt x="26" y="78"/>
                    <a:pt x="26" y="77"/>
                    <a:pt x="26" y="77"/>
                  </a:cubicBezTo>
                  <a:cubicBezTo>
                    <a:pt x="26" y="78"/>
                    <a:pt x="25" y="78"/>
                    <a:pt x="25" y="78"/>
                  </a:cubicBezTo>
                  <a:close/>
                  <a:moveTo>
                    <a:pt x="25" y="79"/>
                  </a:move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80"/>
                  </a:cubicBezTo>
                  <a:cubicBezTo>
                    <a:pt x="25" y="79"/>
                    <a:pt x="25" y="79"/>
                    <a:pt x="25" y="8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80"/>
                    <a:pt x="25" y="80"/>
                  </a:cubicBezTo>
                  <a:cubicBezTo>
                    <a:pt x="25" y="80"/>
                    <a:pt x="25" y="80"/>
                    <a:pt x="25" y="79"/>
                  </a:cubicBezTo>
                  <a:cubicBezTo>
                    <a:pt x="25" y="79"/>
                    <a:pt x="25" y="79"/>
                    <a:pt x="25" y="80"/>
                  </a:cubicBezTo>
                  <a:cubicBezTo>
                    <a:pt x="24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8"/>
                    <a:pt x="25" y="78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6" y="79"/>
                    <a:pt x="25" y="79"/>
                  </a:cubicBezTo>
                  <a:cubicBezTo>
                    <a:pt x="25" y="78"/>
                    <a:pt x="26" y="79"/>
                    <a:pt x="26" y="79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5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7" y="77"/>
                  </a:cubicBezTo>
                  <a:cubicBezTo>
                    <a:pt x="26" y="77"/>
                    <a:pt x="27" y="76"/>
                    <a:pt x="27" y="76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6"/>
                    <a:pt x="27" y="76"/>
                    <a:pt x="27" y="77"/>
                  </a:cubicBezTo>
                  <a:cubicBezTo>
                    <a:pt x="27" y="77"/>
                    <a:pt x="27" y="77"/>
                    <a:pt x="27" y="76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6" y="77"/>
                  </a:cubicBezTo>
                  <a:cubicBezTo>
                    <a:pt x="26" y="77"/>
                    <a:pt x="26" y="77"/>
                    <a:pt x="27" y="77"/>
                  </a:cubicBezTo>
                  <a:cubicBezTo>
                    <a:pt x="26" y="77"/>
                    <a:pt x="26" y="77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8"/>
                    <a:pt x="26" y="78"/>
                  </a:cubicBezTo>
                  <a:cubicBezTo>
                    <a:pt x="27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lose/>
                  <a:moveTo>
                    <a:pt x="26" y="78"/>
                  </a:move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lose/>
                  <a:moveTo>
                    <a:pt x="28" y="77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6"/>
                    <a:pt x="28" y="77"/>
                  </a:cubicBezTo>
                  <a:close/>
                  <a:moveTo>
                    <a:pt x="26" y="76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5" y="77"/>
                    <a:pt x="25" y="77"/>
                  </a:cubicBezTo>
                  <a:cubicBezTo>
                    <a:pt x="25" y="77"/>
                    <a:pt x="26" y="77"/>
                    <a:pt x="25" y="77"/>
                  </a:cubicBezTo>
                  <a:cubicBezTo>
                    <a:pt x="26" y="77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lose/>
                  <a:moveTo>
                    <a:pt x="28" y="78"/>
                  </a:moveTo>
                  <a:cubicBezTo>
                    <a:pt x="29" y="78"/>
                    <a:pt x="28" y="78"/>
                    <a:pt x="28" y="78"/>
                  </a:cubicBezTo>
                  <a:cubicBezTo>
                    <a:pt x="28" y="78"/>
                    <a:pt x="28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lose/>
                  <a:moveTo>
                    <a:pt x="23" y="76"/>
                  </a:move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lose/>
                  <a:moveTo>
                    <a:pt x="29" y="78"/>
                  </a:move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9"/>
                    <a:pt x="28" y="79"/>
                  </a:cubicBezTo>
                  <a:cubicBezTo>
                    <a:pt x="28" y="79"/>
                    <a:pt x="28" y="79"/>
                    <a:pt x="29" y="79"/>
                  </a:cubicBezTo>
                  <a:cubicBezTo>
                    <a:pt x="29" y="78"/>
                    <a:pt x="28" y="78"/>
                    <a:pt x="28" y="78"/>
                  </a:cubicBezTo>
                  <a:cubicBezTo>
                    <a:pt x="28" y="78"/>
                    <a:pt x="29" y="78"/>
                    <a:pt x="29" y="78"/>
                  </a:cubicBezTo>
                  <a:close/>
                  <a:moveTo>
                    <a:pt x="28" y="79"/>
                  </a:move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lose/>
                  <a:moveTo>
                    <a:pt x="27" y="81"/>
                  </a:moveTo>
                  <a:cubicBezTo>
                    <a:pt x="27" y="81"/>
                    <a:pt x="27" y="81"/>
                    <a:pt x="26" y="81"/>
                  </a:cubicBezTo>
                  <a:cubicBezTo>
                    <a:pt x="27" y="81"/>
                    <a:pt x="27" y="80"/>
                    <a:pt x="27" y="80"/>
                  </a:cubicBezTo>
                  <a:cubicBezTo>
                    <a:pt x="27" y="80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8" y="80"/>
                    <a:pt x="27" y="80"/>
                    <a:pt x="27" y="81"/>
                  </a:cubicBezTo>
                  <a:cubicBezTo>
                    <a:pt x="27" y="80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6" y="81"/>
                    <a:pt x="26" y="81"/>
                  </a:cubicBezTo>
                  <a:cubicBezTo>
                    <a:pt x="26" y="81"/>
                    <a:pt x="26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6" y="82"/>
                    <a:pt x="26" y="82"/>
                  </a:cubicBezTo>
                  <a:cubicBezTo>
                    <a:pt x="26" y="81"/>
                    <a:pt x="26" y="81"/>
                    <a:pt x="27" y="81"/>
                  </a:cubicBezTo>
                  <a:close/>
                  <a:moveTo>
                    <a:pt x="26" y="81"/>
                  </a:moveTo>
                  <a:cubicBezTo>
                    <a:pt x="26" y="81"/>
                    <a:pt x="25" y="81"/>
                    <a:pt x="25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5" y="81"/>
                    <a:pt x="25" y="81"/>
                  </a:cubicBezTo>
                  <a:cubicBezTo>
                    <a:pt x="25" y="81"/>
                    <a:pt x="26" y="81"/>
                    <a:pt x="26" y="81"/>
                  </a:cubicBezTo>
                  <a:close/>
                  <a:moveTo>
                    <a:pt x="26" y="79"/>
                  </a:moveTo>
                  <a:cubicBezTo>
                    <a:pt x="26" y="79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79"/>
                  </a:cubicBezTo>
                  <a:close/>
                  <a:moveTo>
                    <a:pt x="26" y="81"/>
                  </a:moveTo>
                  <a:cubicBezTo>
                    <a:pt x="25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1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5" y="80"/>
                    <a:pt x="25" y="80"/>
                  </a:cubicBezTo>
                  <a:cubicBezTo>
                    <a:pt x="25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1"/>
                    <a:pt x="26" y="80"/>
                  </a:cubicBezTo>
                  <a:close/>
                  <a:moveTo>
                    <a:pt x="25" y="81"/>
                  </a:moveTo>
                  <a:cubicBezTo>
                    <a:pt x="25" y="81"/>
                    <a:pt x="25" y="81"/>
                    <a:pt x="24" y="82"/>
                  </a:cubicBezTo>
                  <a:cubicBezTo>
                    <a:pt x="24" y="82"/>
                    <a:pt x="24" y="81"/>
                    <a:pt x="2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0"/>
                    <a:pt x="25" y="81"/>
                    <a:pt x="25" y="81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4"/>
                  </a:cubicBezTo>
                  <a:cubicBezTo>
                    <a:pt x="26" y="83"/>
                    <a:pt x="26" y="83"/>
                    <a:pt x="26" y="83"/>
                  </a:cubicBezTo>
                  <a:close/>
                  <a:moveTo>
                    <a:pt x="26" y="84"/>
                  </a:moveTo>
                  <a:cubicBezTo>
                    <a:pt x="26" y="84"/>
                    <a:pt x="26" y="83"/>
                    <a:pt x="27" y="83"/>
                  </a:cubicBezTo>
                  <a:cubicBezTo>
                    <a:pt x="26" y="84"/>
                    <a:pt x="26" y="84"/>
                    <a:pt x="26" y="84"/>
                  </a:cubicBezTo>
                  <a:close/>
                  <a:moveTo>
                    <a:pt x="22" y="84"/>
                  </a:move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lose/>
                  <a:moveTo>
                    <a:pt x="22" y="85"/>
                  </a:move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4"/>
                    <a:pt x="22" y="85"/>
                    <a:pt x="22" y="85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90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9"/>
                    <a:pt x="22" y="89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lose/>
                  <a:moveTo>
                    <a:pt x="22" y="90"/>
                  </a:move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90"/>
                  </a:cubicBezTo>
                  <a:cubicBezTo>
                    <a:pt x="23" y="90"/>
                    <a:pt x="23" y="90"/>
                    <a:pt x="22" y="90"/>
                  </a:cubicBezTo>
                  <a:close/>
                  <a:moveTo>
                    <a:pt x="22" y="90"/>
                  </a:moveTo>
                  <a:cubicBezTo>
                    <a:pt x="22" y="90"/>
                    <a:pt x="22" y="90"/>
                    <a:pt x="22" y="90"/>
                  </a:cubicBezTo>
                  <a:cubicBezTo>
                    <a:pt x="23" y="90"/>
                    <a:pt x="22" y="90"/>
                    <a:pt x="22" y="90"/>
                  </a:cubicBezTo>
                  <a:cubicBezTo>
                    <a:pt x="22" y="91"/>
                    <a:pt x="22" y="90"/>
                    <a:pt x="22" y="91"/>
                  </a:cubicBezTo>
                  <a:cubicBezTo>
                    <a:pt x="22" y="90"/>
                    <a:pt x="22" y="90"/>
                    <a:pt x="22" y="90"/>
                  </a:cubicBezTo>
                  <a:close/>
                  <a:moveTo>
                    <a:pt x="20" y="93"/>
                  </a:moveTo>
                  <a:cubicBezTo>
                    <a:pt x="20" y="93"/>
                    <a:pt x="20" y="93"/>
                    <a:pt x="20" y="94"/>
                  </a:cubicBezTo>
                  <a:cubicBezTo>
                    <a:pt x="20" y="94"/>
                    <a:pt x="20" y="93"/>
                    <a:pt x="20" y="93"/>
                  </a:cubicBezTo>
                  <a:cubicBezTo>
                    <a:pt x="20" y="94"/>
                    <a:pt x="19" y="94"/>
                    <a:pt x="19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95"/>
                    <a:pt x="19" y="95"/>
                    <a:pt x="19" y="96"/>
                  </a:cubicBezTo>
                  <a:cubicBezTo>
                    <a:pt x="19" y="96"/>
                    <a:pt x="19" y="96"/>
                    <a:pt x="19" y="95"/>
                  </a:cubicBezTo>
                  <a:cubicBezTo>
                    <a:pt x="19" y="95"/>
                    <a:pt x="19" y="96"/>
                    <a:pt x="19" y="96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19" y="96"/>
                    <a:pt x="18" y="96"/>
                    <a:pt x="18" y="97"/>
                  </a:cubicBezTo>
                  <a:cubicBezTo>
                    <a:pt x="18" y="96"/>
                    <a:pt x="18" y="96"/>
                    <a:pt x="19" y="96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95"/>
                    <a:pt x="19" y="95"/>
                    <a:pt x="19" y="94"/>
                  </a:cubicBezTo>
                  <a:cubicBezTo>
                    <a:pt x="19" y="94"/>
                    <a:pt x="19" y="95"/>
                    <a:pt x="19" y="95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20" y="93"/>
                    <a:pt x="20" y="93"/>
                    <a:pt x="20" y="92"/>
                  </a:cubicBezTo>
                  <a:cubicBezTo>
                    <a:pt x="21" y="92"/>
                    <a:pt x="20" y="92"/>
                    <a:pt x="21" y="92"/>
                  </a:cubicBezTo>
                  <a:cubicBezTo>
                    <a:pt x="21" y="92"/>
                    <a:pt x="21" y="92"/>
                    <a:pt x="21" y="92"/>
                  </a:cubicBezTo>
                  <a:cubicBezTo>
                    <a:pt x="21" y="91"/>
                    <a:pt x="22" y="90"/>
                    <a:pt x="22" y="90"/>
                  </a:cubicBezTo>
                  <a:cubicBezTo>
                    <a:pt x="22" y="91"/>
                    <a:pt x="21" y="92"/>
                    <a:pt x="21" y="93"/>
                  </a:cubicBezTo>
                  <a:cubicBezTo>
                    <a:pt x="20" y="93"/>
                    <a:pt x="20" y="93"/>
                    <a:pt x="20" y="93"/>
                  </a:cubicBezTo>
                  <a:close/>
                  <a:moveTo>
                    <a:pt x="21" y="90"/>
                  </a:moveTo>
                  <a:cubicBezTo>
                    <a:pt x="22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89"/>
                    <a:pt x="21" y="90"/>
                    <a:pt x="21" y="90"/>
                  </a:cubicBezTo>
                  <a:close/>
                  <a:moveTo>
                    <a:pt x="18" y="98"/>
                  </a:moveTo>
                  <a:cubicBezTo>
                    <a:pt x="19" y="97"/>
                    <a:pt x="20" y="96"/>
                    <a:pt x="20" y="95"/>
                  </a:cubicBezTo>
                  <a:cubicBezTo>
                    <a:pt x="20" y="96"/>
                    <a:pt x="19" y="97"/>
                    <a:pt x="18" y="98"/>
                  </a:cubicBezTo>
                  <a:close/>
                  <a:moveTo>
                    <a:pt x="16" y="100"/>
                  </a:move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lose/>
                  <a:moveTo>
                    <a:pt x="15" y="105"/>
                  </a:move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4"/>
                    <a:pt x="15" y="105"/>
                    <a:pt x="15" y="105"/>
                  </a:cubicBezTo>
                  <a:cubicBezTo>
                    <a:pt x="15" y="104"/>
                    <a:pt x="15" y="105"/>
                    <a:pt x="15" y="104"/>
                  </a:cubicBezTo>
                  <a:cubicBezTo>
                    <a:pt x="15" y="104"/>
                    <a:pt x="15" y="104"/>
                    <a:pt x="16" y="104"/>
                  </a:cubicBezTo>
                  <a:cubicBezTo>
                    <a:pt x="15" y="105"/>
                    <a:pt x="15" y="105"/>
                    <a:pt x="16" y="105"/>
                  </a:cubicBezTo>
                  <a:cubicBezTo>
                    <a:pt x="16" y="105"/>
                    <a:pt x="15" y="105"/>
                    <a:pt x="15" y="105"/>
                  </a:cubicBezTo>
                  <a:close/>
                  <a:moveTo>
                    <a:pt x="12" y="112"/>
                  </a:moveTo>
                  <a:cubicBezTo>
                    <a:pt x="12" y="112"/>
                    <a:pt x="12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1"/>
                    <a:pt x="13" y="111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1"/>
                    <a:pt x="13" y="110"/>
                  </a:cubicBezTo>
                  <a:cubicBezTo>
                    <a:pt x="13" y="110"/>
                    <a:pt x="13" y="109"/>
                    <a:pt x="13" y="108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8"/>
                    <a:pt x="14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4" y="109"/>
                    <a:pt x="14" y="108"/>
                    <a:pt x="14" y="108"/>
                  </a:cubicBezTo>
                  <a:cubicBezTo>
                    <a:pt x="14" y="109"/>
                    <a:pt x="14" y="109"/>
                    <a:pt x="13" y="109"/>
                  </a:cubicBezTo>
                  <a:cubicBezTo>
                    <a:pt x="13" y="109"/>
                    <a:pt x="14" y="109"/>
                    <a:pt x="13" y="109"/>
                  </a:cubicBezTo>
                  <a:cubicBezTo>
                    <a:pt x="13" y="109"/>
                    <a:pt x="14" y="109"/>
                    <a:pt x="14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10"/>
                    <a:pt x="13" y="109"/>
                    <a:pt x="13" y="109"/>
                  </a:cubicBezTo>
                  <a:cubicBezTo>
                    <a:pt x="13" y="109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2" y="111"/>
                    <a:pt x="12" y="112"/>
                  </a:cubicBezTo>
                  <a:cubicBezTo>
                    <a:pt x="13" y="112"/>
                    <a:pt x="13" y="111"/>
                    <a:pt x="13" y="111"/>
                  </a:cubicBezTo>
                  <a:cubicBezTo>
                    <a:pt x="13" y="111"/>
                    <a:pt x="12" y="112"/>
                    <a:pt x="12" y="112"/>
                  </a:cubicBezTo>
                  <a:cubicBezTo>
                    <a:pt x="12" y="112"/>
                    <a:pt x="13" y="111"/>
                    <a:pt x="13" y="111"/>
                  </a:cubicBezTo>
                  <a:cubicBezTo>
                    <a:pt x="13" y="112"/>
                    <a:pt x="12" y="112"/>
                    <a:pt x="12" y="113"/>
                  </a:cubicBezTo>
                  <a:cubicBezTo>
                    <a:pt x="12" y="113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lose/>
                  <a:moveTo>
                    <a:pt x="13" y="108"/>
                  </a:moveTo>
                  <a:cubicBezTo>
                    <a:pt x="13" y="108"/>
                    <a:pt x="13" y="108"/>
                    <a:pt x="13" y="108"/>
                  </a:cubicBezTo>
                  <a:cubicBezTo>
                    <a:pt x="13" y="108"/>
                    <a:pt x="13" y="108"/>
                    <a:pt x="13" y="108"/>
                  </a:cubicBezTo>
                  <a:close/>
                  <a:moveTo>
                    <a:pt x="13" y="109"/>
                  </a:moveTo>
                  <a:cubicBezTo>
                    <a:pt x="13" y="109"/>
                    <a:pt x="13" y="109"/>
                    <a:pt x="12" y="109"/>
                  </a:cubicBezTo>
                  <a:cubicBezTo>
                    <a:pt x="12" y="109"/>
                    <a:pt x="13" y="108"/>
                    <a:pt x="13" y="109"/>
                  </a:cubicBezTo>
                  <a:close/>
                  <a:moveTo>
                    <a:pt x="12" y="109"/>
                  </a:moveTo>
                  <a:cubicBezTo>
                    <a:pt x="12" y="109"/>
                    <a:pt x="12" y="109"/>
                    <a:pt x="12" y="109"/>
                  </a:cubicBezTo>
                  <a:cubicBezTo>
                    <a:pt x="12" y="109"/>
                    <a:pt x="12" y="109"/>
                    <a:pt x="12" y="109"/>
                  </a:cubicBezTo>
                  <a:close/>
                  <a:moveTo>
                    <a:pt x="11" y="115"/>
                  </a:moveTo>
                  <a:cubicBezTo>
                    <a:pt x="11" y="115"/>
                    <a:pt x="11" y="114"/>
                    <a:pt x="11" y="114"/>
                  </a:cubicBezTo>
                  <a:cubicBezTo>
                    <a:pt x="11" y="114"/>
                    <a:pt x="11" y="114"/>
                    <a:pt x="11" y="115"/>
                  </a:cubicBezTo>
                  <a:close/>
                  <a:moveTo>
                    <a:pt x="9" y="115"/>
                  </a:moveTo>
                  <a:cubicBezTo>
                    <a:pt x="9" y="115"/>
                    <a:pt x="9" y="115"/>
                    <a:pt x="9" y="115"/>
                  </a:cubicBezTo>
                  <a:cubicBezTo>
                    <a:pt x="9" y="115"/>
                    <a:pt x="9" y="115"/>
                    <a:pt x="9" y="114"/>
                  </a:cubicBezTo>
                  <a:cubicBezTo>
                    <a:pt x="9" y="115"/>
                    <a:pt x="9" y="114"/>
                    <a:pt x="9" y="114"/>
                  </a:cubicBez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9" y="115"/>
                  </a:moveTo>
                  <a:cubicBezTo>
                    <a:pt x="9" y="116"/>
                    <a:pt x="9" y="115"/>
                    <a:pt x="9" y="115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8" y="115"/>
                    <a:pt x="9" y="115"/>
                    <a:pt x="9" y="115"/>
                  </a:cubicBez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4" y="119"/>
                  </a:move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4" y="119"/>
                    <a:pt x="4" y="120"/>
                  </a:cubicBezTo>
                  <a:cubicBezTo>
                    <a:pt x="4" y="120"/>
                    <a:pt x="4" y="119"/>
                    <a:pt x="4" y="119"/>
                  </a:cubicBezTo>
                  <a:close/>
                  <a:moveTo>
                    <a:pt x="6" y="122"/>
                  </a:moveTo>
                  <a:cubicBezTo>
                    <a:pt x="6" y="122"/>
                    <a:pt x="6" y="122"/>
                    <a:pt x="6" y="123"/>
                  </a:cubicBezTo>
                  <a:cubicBezTo>
                    <a:pt x="6" y="122"/>
                    <a:pt x="6" y="122"/>
                    <a:pt x="6" y="122"/>
                  </a:cubicBezTo>
                  <a:close/>
                  <a:moveTo>
                    <a:pt x="49" y="9"/>
                  </a:moveTo>
                  <a:cubicBezTo>
                    <a:pt x="49" y="8"/>
                    <a:pt x="50" y="8"/>
                    <a:pt x="50" y="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49" y="9"/>
                    <a:pt x="49" y="9"/>
                  </a:cubicBezTo>
                  <a:close/>
                  <a:moveTo>
                    <a:pt x="44" y="25"/>
                  </a:moveTo>
                  <a:cubicBezTo>
                    <a:pt x="44" y="25"/>
                    <a:pt x="44" y="25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5"/>
                  </a:cubicBezTo>
                  <a:close/>
                  <a:moveTo>
                    <a:pt x="46" y="26"/>
                  </a:move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7"/>
                  </a:cubicBezTo>
                  <a:cubicBezTo>
                    <a:pt x="46" y="26"/>
                    <a:pt x="46" y="26"/>
                    <a:pt x="46" y="26"/>
                  </a:cubicBezTo>
                  <a:close/>
                  <a:moveTo>
                    <a:pt x="45" y="27"/>
                  </a:moveTo>
                  <a:cubicBezTo>
                    <a:pt x="45" y="27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lose/>
                  <a:moveTo>
                    <a:pt x="48" y="29"/>
                  </a:move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30"/>
                    <a:pt x="48" y="30"/>
                  </a:cubicBezTo>
                  <a:cubicBezTo>
                    <a:pt x="48" y="30"/>
                    <a:pt x="48" y="29"/>
                    <a:pt x="48" y="29"/>
                  </a:cubicBezTo>
                  <a:cubicBezTo>
                    <a:pt x="47" y="29"/>
                    <a:pt x="47" y="30"/>
                    <a:pt x="47" y="30"/>
                  </a:cubicBezTo>
                  <a:cubicBezTo>
                    <a:pt x="47" y="30"/>
                    <a:pt x="47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lose/>
                  <a:moveTo>
                    <a:pt x="48" y="36"/>
                  </a:move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5"/>
                  </a:cubicBezTo>
                  <a:cubicBezTo>
                    <a:pt x="48" y="35"/>
                    <a:pt x="48" y="36"/>
                    <a:pt x="49" y="35"/>
                  </a:cubicBezTo>
                  <a:cubicBezTo>
                    <a:pt x="49" y="36"/>
                    <a:pt x="48" y="36"/>
                    <a:pt x="48" y="36"/>
                  </a:cubicBezTo>
                  <a:close/>
                  <a:moveTo>
                    <a:pt x="42" y="35"/>
                  </a:moveTo>
                  <a:cubicBezTo>
                    <a:pt x="42" y="35"/>
                    <a:pt x="42" y="35"/>
                    <a:pt x="41" y="35"/>
                  </a:cubicBezTo>
                  <a:cubicBezTo>
                    <a:pt x="41" y="35"/>
                    <a:pt x="42" y="35"/>
                    <a:pt x="42" y="34"/>
                  </a:cubicBezTo>
                  <a:cubicBezTo>
                    <a:pt x="42" y="34"/>
                    <a:pt x="42" y="35"/>
                    <a:pt x="42" y="35"/>
                  </a:cubicBezTo>
                  <a:close/>
                  <a:moveTo>
                    <a:pt x="45" y="44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4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lose/>
                  <a:moveTo>
                    <a:pt x="44" y="48"/>
                  </a:moveTo>
                  <a:cubicBezTo>
                    <a:pt x="44" y="48"/>
                    <a:pt x="44" y="48"/>
                    <a:pt x="44" y="48"/>
                  </a:cubicBezTo>
                  <a:cubicBezTo>
                    <a:pt x="44" y="48"/>
                    <a:pt x="43" y="49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49"/>
                    <a:pt x="43" y="48"/>
                    <a:pt x="44" y="48"/>
                  </a:cubicBezTo>
                  <a:close/>
                  <a:moveTo>
                    <a:pt x="38" y="46"/>
                  </a:moveTo>
                  <a:cubicBezTo>
                    <a:pt x="38" y="46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lnTo>
                    <a:pt x="38" y="46"/>
                  </a:ln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8" y="51"/>
                    <a:pt x="37" y="51"/>
                    <a:pt x="37" y="51"/>
                  </a:cubicBezTo>
                  <a:close/>
                  <a:moveTo>
                    <a:pt x="32" y="52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2"/>
                  </a:cubicBezTo>
                  <a:close/>
                  <a:moveTo>
                    <a:pt x="35" y="56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5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3"/>
                    <a:pt x="35" y="53"/>
                  </a:cubicBezTo>
                  <a:cubicBezTo>
                    <a:pt x="36" y="53"/>
                    <a:pt x="35" y="54"/>
                    <a:pt x="36" y="54"/>
                  </a:cubicBezTo>
                  <a:cubicBezTo>
                    <a:pt x="35" y="54"/>
                    <a:pt x="36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6" y="54"/>
                    <a:pt x="35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5"/>
                    <a:pt x="35" y="55"/>
                    <a:pt x="36" y="55"/>
                  </a:cubicBezTo>
                  <a:cubicBezTo>
                    <a:pt x="35" y="55"/>
                    <a:pt x="35" y="55"/>
                    <a:pt x="35" y="56"/>
                  </a:cubicBezTo>
                  <a:cubicBezTo>
                    <a:pt x="35" y="56"/>
                    <a:pt x="35" y="55"/>
                    <a:pt x="35" y="55"/>
                  </a:cubicBezTo>
                  <a:cubicBezTo>
                    <a:pt x="35" y="55"/>
                    <a:pt x="35" y="56"/>
                    <a:pt x="35" y="56"/>
                  </a:cubicBezTo>
                  <a:close/>
                  <a:moveTo>
                    <a:pt x="34" y="56"/>
                  </a:move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lose/>
                  <a:moveTo>
                    <a:pt x="32" y="58"/>
                  </a:moveTo>
                  <a:cubicBezTo>
                    <a:pt x="32" y="58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57"/>
                    <a:pt x="32" y="58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lose/>
                  <a:moveTo>
                    <a:pt x="28" y="58"/>
                  </a:moveTo>
                  <a:cubicBezTo>
                    <a:pt x="28" y="57"/>
                    <a:pt x="29" y="57"/>
                    <a:pt x="29" y="56"/>
                  </a:cubicBezTo>
                  <a:cubicBezTo>
                    <a:pt x="29" y="56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8" y="58"/>
                  </a:cubicBezTo>
                  <a:cubicBezTo>
                    <a:pt x="28" y="58"/>
                    <a:pt x="28" y="57"/>
                    <a:pt x="28" y="58"/>
                  </a:cubicBezTo>
                  <a:close/>
                  <a:moveTo>
                    <a:pt x="33" y="60"/>
                  </a:moveTo>
                  <a:cubicBezTo>
                    <a:pt x="33" y="60"/>
                    <a:pt x="33" y="60"/>
                    <a:pt x="33" y="61"/>
                  </a:cubicBezTo>
                  <a:cubicBezTo>
                    <a:pt x="33" y="61"/>
                    <a:pt x="33" y="60"/>
                    <a:pt x="33" y="61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33" y="60"/>
                    <a:pt x="33" y="60"/>
                    <a:pt x="33" y="60"/>
                  </a:cubicBezTo>
                  <a:close/>
                  <a:moveTo>
                    <a:pt x="26" y="76"/>
                  </a:moveTo>
                  <a:cubicBezTo>
                    <a:pt x="26" y="76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7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6"/>
                    <a:pt x="27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5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lose/>
                  <a:moveTo>
                    <a:pt x="25" y="81"/>
                  </a:move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6" y="81"/>
                  </a:cubicBezTo>
                  <a:cubicBezTo>
                    <a:pt x="26" y="81"/>
                    <a:pt x="26" y="81"/>
                    <a:pt x="26" y="82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6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1"/>
                    <a:pt x="25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5" name="任意多边形: 形状 314">
              <a:extLst>
                <a:ext uri="{FF2B5EF4-FFF2-40B4-BE49-F238E27FC236}">
                  <a16:creationId xmlns:a16="http://schemas.microsoft.com/office/drawing/2014/main" id="{2CC632B7-A776-4950-AC20-B7DFA15D8798}"/>
                </a:ext>
              </a:extLst>
            </p:cNvPr>
            <p:cNvSpPr/>
            <p:nvPr/>
          </p:nvSpPr>
          <p:spPr bwMode="auto">
            <a:xfrm>
              <a:off x="6559551" y="1571625"/>
              <a:ext cx="161925" cy="303213"/>
            </a:xfrm>
            <a:custGeom>
              <a:avLst/>
              <a:gdLst>
                <a:gd name="T0" fmla="*/ 44 w 65"/>
                <a:gd name="T1" fmla="*/ 27 h 123"/>
                <a:gd name="T2" fmla="*/ 45 w 65"/>
                <a:gd name="T3" fmla="*/ 32 h 123"/>
                <a:gd name="T4" fmla="*/ 41 w 65"/>
                <a:gd name="T5" fmla="*/ 35 h 123"/>
                <a:gd name="T6" fmla="*/ 40 w 65"/>
                <a:gd name="T7" fmla="*/ 37 h 123"/>
                <a:gd name="T8" fmla="*/ 37 w 65"/>
                <a:gd name="T9" fmla="*/ 42 h 123"/>
                <a:gd name="T10" fmla="*/ 43 w 65"/>
                <a:gd name="T11" fmla="*/ 48 h 123"/>
                <a:gd name="T12" fmla="*/ 40 w 65"/>
                <a:gd name="T13" fmla="*/ 54 h 123"/>
                <a:gd name="T14" fmla="*/ 31 w 65"/>
                <a:gd name="T15" fmla="*/ 53 h 123"/>
                <a:gd name="T16" fmla="*/ 34 w 65"/>
                <a:gd name="T17" fmla="*/ 57 h 123"/>
                <a:gd name="T18" fmla="*/ 29 w 65"/>
                <a:gd name="T19" fmla="*/ 60 h 123"/>
                <a:gd name="T20" fmla="*/ 25 w 65"/>
                <a:gd name="T21" fmla="*/ 66 h 123"/>
                <a:gd name="T22" fmla="*/ 24 w 65"/>
                <a:gd name="T23" fmla="*/ 71 h 123"/>
                <a:gd name="T24" fmla="*/ 27 w 65"/>
                <a:gd name="T25" fmla="*/ 79 h 123"/>
                <a:gd name="T26" fmla="*/ 22 w 65"/>
                <a:gd name="T27" fmla="*/ 79 h 123"/>
                <a:gd name="T28" fmla="*/ 22 w 65"/>
                <a:gd name="T29" fmla="*/ 89 h 123"/>
                <a:gd name="T30" fmla="*/ 11 w 65"/>
                <a:gd name="T31" fmla="*/ 111 h 123"/>
                <a:gd name="T32" fmla="*/ 8 w 65"/>
                <a:gd name="T33" fmla="*/ 120 h 123"/>
                <a:gd name="T34" fmla="*/ 51 w 65"/>
                <a:gd name="T35" fmla="*/ 33 h 123"/>
                <a:gd name="T36" fmla="*/ 47 w 65"/>
                <a:gd name="T37" fmla="*/ 37 h 123"/>
                <a:gd name="T38" fmla="*/ 48 w 65"/>
                <a:gd name="T39" fmla="*/ 33 h 123"/>
                <a:gd name="T40" fmla="*/ 45 w 65"/>
                <a:gd name="T41" fmla="*/ 36 h 123"/>
                <a:gd name="T42" fmla="*/ 48 w 65"/>
                <a:gd name="T43" fmla="*/ 26 h 123"/>
                <a:gd name="T44" fmla="*/ 46 w 65"/>
                <a:gd name="T45" fmla="*/ 24 h 123"/>
                <a:gd name="T46" fmla="*/ 46 w 65"/>
                <a:gd name="T47" fmla="*/ 14 h 123"/>
                <a:gd name="T48" fmla="*/ 46 w 65"/>
                <a:gd name="T49" fmla="*/ 18 h 123"/>
                <a:gd name="T50" fmla="*/ 46 w 65"/>
                <a:gd name="T51" fmla="*/ 28 h 123"/>
                <a:gd name="T52" fmla="*/ 45 w 65"/>
                <a:gd name="T53" fmla="*/ 35 h 123"/>
                <a:gd name="T54" fmla="*/ 52 w 65"/>
                <a:gd name="T55" fmla="*/ 27 h 123"/>
                <a:gd name="T56" fmla="*/ 53 w 65"/>
                <a:gd name="T57" fmla="*/ 27 h 123"/>
                <a:gd name="T58" fmla="*/ 43 w 65"/>
                <a:gd name="T59" fmla="*/ 29 h 123"/>
                <a:gd name="T60" fmla="*/ 43 w 65"/>
                <a:gd name="T61" fmla="*/ 33 h 123"/>
                <a:gd name="T62" fmla="*/ 44 w 65"/>
                <a:gd name="T63" fmla="*/ 45 h 123"/>
                <a:gd name="T64" fmla="*/ 42 w 65"/>
                <a:gd name="T65" fmla="*/ 50 h 123"/>
                <a:gd name="T66" fmla="*/ 40 w 65"/>
                <a:gd name="T67" fmla="*/ 52 h 123"/>
                <a:gd name="T68" fmla="*/ 40 w 65"/>
                <a:gd name="T69" fmla="*/ 47 h 123"/>
                <a:gd name="T70" fmla="*/ 40 w 65"/>
                <a:gd name="T71" fmla="*/ 49 h 123"/>
                <a:gd name="T72" fmla="*/ 33 w 65"/>
                <a:gd name="T73" fmla="*/ 48 h 123"/>
                <a:gd name="T74" fmla="*/ 25 w 65"/>
                <a:gd name="T75" fmla="*/ 75 h 123"/>
                <a:gd name="T76" fmla="*/ 28 w 65"/>
                <a:gd name="T77" fmla="*/ 69 h 123"/>
                <a:gd name="T78" fmla="*/ 26 w 65"/>
                <a:gd name="T79" fmla="*/ 69 h 123"/>
                <a:gd name="T80" fmla="*/ 30 w 65"/>
                <a:gd name="T81" fmla="*/ 64 h 123"/>
                <a:gd name="T82" fmla="*/ 36 w 65"/>
                <a:gd name="T83" fmla="*/ 57 h 123"/>
                <a:gd name="T84" fmla="*/ 40 w 65"/>
                <a:gd name="T85" fmla="*/ 56 h 123"/>
                <a:gd name="T86" fmla="*/ 34 w 65"/>
                <a:gd name="T87" fmla="*/ 66 h 123"/>
                <a:gd name="T88" fmla="*/ 29 w 65"/>
                <a:gd name="T89" fmla="*/ 76 h 123"/>
                <a:gd name="T90" fmla="*/ 27 w 65"/>
                <a:gd name="T91" fmla="*/ 73 h 123"/>
                <a:gd name="T92" fmla="*/ 37 w 65"/>
                <a:gd name="T93" fmla="*/ 57 h 123"/>
                <a:gd name="T94" fmla="*/ 30 w 65"/>
                <a:gd name="T95" fmla="*/ 64 h 123"/>
                <a:gd name="T96" fmla="*/ 31 w 65"/>
                <a:gd name="T97" fmla="*/ 67 h 123"/>
                <a:gd name="T98" fmla="*/ 28 w 65"/>
                <a:gd name="T99" fmla="*/ 77 h 123"/>
                <a:gd name="T100" fmla="*/ 31 w 65"/>
                <a:gd name="T101" fmla="*/ 67 h 123"/>
                <a:gd name="T102" fmla="*/ 36 w 65"/>
                <a:gd name="T103" fmla="*/ 59 h 123"/>
                <a:gd name="T104" fmla="*/ 27 w 65"/>
                <a:gd name="T105" fmla="*/ 72 h 123"/>
                <a:gd name="T106" fmla="*/ 37 w 65"/>
                <a:gd name="T107" fmla="*/ 54 h 123"/>
                <a:gd name="T108" fmla="*/ 33 w 65"/>
                <a:gd name="T109" fmla="*/ 54 h 123"/>
                <a:gd name="T110" fmla="*/ 30 w 65"/>
                <a:gd name="T111" fmla="*/ 54 h 123"/>
                <a:gd name="T112" fmla="*/ 36 w 65"/>
                <a:gd name="T113" fmla="*/ 61 h 123"/>
                <a:gd name="T114" fmla="*/ 27 w 65"/>
                <a:gd name="T115" fmla="*/ 61 h 123"/>
                <a:gd name="T116" fmla="*/ 26 w 65"/>
                <a:gd name="T117" fmla="*/ 79 h 123"/>
                <a:gd name="T118" fmla="*/ 27 w 65"/>
                <a:gd name="T119" fmla="*/ 79 h 123"/>
                <a:gd name="T120" fmla="*/ 23 w 65"/>
                <a:gd name="T121" fmla="*/ 89 h 123"/>
                <a:gd name="T122" fmla="*/ 12 w 65"/>
                <a:gd name="T123" fmla="*/ 113 h 123"/>
                <a:gd name="T124" fmla="*/ 31 w 65"/>
                <a:gd name="T125" fmla="*/ 5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5" h="123">
                  <a:moveTo>
                    <a:pt x="64" y="3"/>
                  </a:moveTo>
                  <a:cubicBezTo>
                    <a:pt x="65" y="3"/>
                    <a:pt x="65" y="4"/>
                    <a:pt x="65" y="4"/>
                  </a:cubicBezTo>
                  <a:cubicBezTo>
                    <a:pt x="64" y="4"/>
                    <a:pt x="65" y="4"/>
                    <a:pt x="65" y="4"/>
                  </a:cubicBezTo>
                  <a:cubicBezTo>
                    <a:pt x="64" y="4"/>
                    <a:pt x="64" y="4"/>
                    <a:pt x="64" y="3"/>
                  </a:cubicBezTo>
                  <a:close/>
                  <a:moveTo>
                    <a:pt x="49" y="8"/>
                  </a:moveTo>
                  <a:cubicBezTo>
                    <a:pt x="49" y="7"/>
                    <a:pt x="50" y="8"/>
                    <a:pt x="50" y="7"/>
                  </a:cubicBezTo>
                  <a:cubicBezTo>
                    <a:pt x="50" y="8"/>
                    <a:pt x="50" y="7"/>
                    <a:pt x="50" y="7"/>
                  </a:cubicBezTo>
                  <a:cubicBezTo>
                    <a:pt x="50" y="8"/>
                    <a:pt x="50" y="8"/>
                    <a:pt x="49" y="8"/>
                  </a:cubicBezTo>
                  <a:close/>
                  <a:moveTo>
                    <a:pt x="49" y="9"/>
                  </a:moveTo>
                  <a:cubicBezTo>
                    <a:pt x="49" y="9"/>
                    <a:pt x="49" y="9"/>
                    <a:pt x="48" y="10"/>
                  </a:cubicBezTo>
                  <a:cubicBezTo>
                    <a:pt x="48" y="10"/>
                    <a:pt x="48" y="9"/>
                    <a:pt x="48" y="9"/>
                  </a:cubicBezTo>
                  <a:cubicBezTo>
                    <a:pt x="49" y="9"/>
                    <a:pt x="49" y="9"/>
                    <a:pt x="49" y="9"/>
                  </a:cubicBezTo>
                  <a:close/>
                  <a:moveTo>
                    <a:pt x="48" y="10"/>
                  </a:move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lose/>
                  <a:moveTo>
                    <a:pt x="47" y="12"/>
                  </a:moveTo>
                  <a:cubicBezTo>
                    <a:pt x="47" y="12"/>
                    <a:pt x="47" y="12"/>
                    <a:pt x="47" y="12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12"/>
                    <a:pt x="47" y="12"/>
                    <a:pt x="47" y="12"/>
                  </a:cubicBezTo>
                  <a:close/>
                  <a:moveTo>
                    <a:pt x="45" y="15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5"/>
                    <a:pt x="45" y="15"/>
                  </a:cubicBezTo>
                  <a:close/>
                  <a:moveTo>
                    <a:pt x="44" y="16"/>
                  </a:moveTo>
                  <a:cubicBezTo>
                    <a:pt x="45" y="15"/>
                    <a:pt x="45" y="15"/>
                    <a:pt x="45" y="15"/>
                  </a:cubicBezTo>
                  <a:cubicBezTo>
                    <a:pt x="45" y="16"/>
                    <a:pt x="45" y="16"/>
                    <a:pt x="44" y="16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lose/>
                  <a:moveTo>
                    <a:pt x="45" y="20"/>
                  </a:moveTo>
                  <a:cubicBezTo>
                    <a:pt x="45" y="20"/>
                    <a:pt x="46" y="20"/>
                    <a:pt x="46" y="20"/>
                  </a:cubicBezTo>
                  <a:cubicBezTo>
                    <a:pt x="46" y="20"/>
                    <a:pt x="45" y="20"/>
                    <a:pt x="45" y="20"/>
                  </a:cubicBezTo>
                  <a:cubicBezTo>
                    <a:pt x="45" y="20"/>
                    <a:pt x="46" y="19"/>
                    <a:pt x="46" y="19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5" y="20"/>
                    <a:pt x="45" y="20"/>
                  </a:cubicBezTo>
                  <a:close/>
                  <a:moveTo>
                    <a:pt x="45" y="20"/>
                  </a:moveTo>
                  <a:cubicBezTo>
                    <a:pt x="44" y="20"/>
                    <a:pt x="44" y="20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20"/>
                    <a:pt x="44" y="20"/>
                    <a:pt x="45" y="20"/>
                  </a:cubicBezTo>
                  <a:close/>
                  <a:moveTo>
                    <a:pt x="44" y="21"/>
                  </a:moveTo>
                  <a:cubicBezTo>
                    <a:pt x="44" y="21"/>
                    <a:pt x="44" y="22"/>
                    <a:pt x="44" y="22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44" y="21"/>
                    <a:pt x="44" y="21"/>
                  </a:cubicBezTo>
                  <a:close/>
                  <a:moveTo>
                    <a:pt x="44" y="23"/>
                  </a:moveTo>
                  <a:cubicBezTo>
                    <a:pt x="44" y="23"/>
                    <a:pt x="44" y="22"/>
                    <a:pt x="43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2"/>
                    <a:pt x="43" y="22"/>
                    <a:pt x="44" y="23"/>
                  </a:cubicBezTo>
                  <a:close/>
                  <a:moveTo>
                    <a:pt x="43" y="23"/>
                  </a:move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3"/>
                  </a:cubicBezTo>
                  <a:close/>
                  <a:moveTo>
                    <a:pt x="42" y="2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lose/>
                  <a:moveTo>
                    <a:pt x="48" y="26"/>
                  </a:moveTo>
                  <a:cubicBezTo>
                    <a:pt x="48" y="26"/>
                    <a:pt x="47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lose/>
                  <a:moveTo>
                    <a:pt x="44" y="25"/>
                  </a:moveTo>
                  <a:cubicBezTo>
                    <a:pt x="44" y="25"/>
                    <a:pt x="44" y="25"/>
                    <a:pt x="44" y="24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lose/>
                  <a:moveTo>
                    <a:pt x="47" y="26"/>
                  </a:move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7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4" y="27"/>
                  </a:moveTo>
                  <a:cubicBezTo>
                    <a:pt x="44" y="27"/>
                    <a:pt x="44" y="26"/>
                    <a:pt x="44" y="26"/>
                  </a:cubicBezTo>
                  <a:cubicBezTo>
                    <a:pt x="44" y="26"/>
                    <a:pt x="45" y="26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lose/>
                  <a:moveTo>
                    <a:pt x="48" y="28"/>
                  </a:moveTo>
                  <a:cubicBezTo>
                    <a:pt x="48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8" y="28"/>
                  </a:cubicBezTo>
                  <a:close/>
                  <a:moveTo>
                    <a:pt x="43" y="26"/>
                  </a:move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4" y="27"/>
                  </a:moveTo>
                  <a:cubicBezTo>
                    <a:pt x="43" y="27"/>
                    <a:pt x="43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lose/>
                  <a:moveTo>
                    <a:pt x="52" y="31"/>
                  </a:move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1"/>
                    <a:pt x="52" y="31"/>
                    <a:pt x="52" y="31"/>
                  </a:cubicBezTo>
                  <a:close/>
                  <a:moveTo>
                    <a:pt x="46" y="29"/>
                  </a:moveTo>
                  <a:cubicBezTo>
                    <a:pt x="46" y="29"/>
                    <a:pt x="46" y="30"/>
                    <a:pt x="46" y="30"/>
                  </a:cubicBezTo>
                  <a:cubicBezTo>
                    <a:pt x="46" y="29"/>
                    <a:pt x="46" y="29"/>
                    <a:pt x="46" y="29"/>
                  </a:cubicBezTo>
                  <a:close/>
                  <a:moveTo>
                    <a:pt x="43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lose/>
                  <a:moveTo>
                    <a:pt x="41" y="26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0" y="26"/>
                    <a:pt x="41" y="26"/>
                  </a:cubicBezTo>
                  <a:close/>
                  <a:moveTo>
                    <a:pt x="52" y="32"/>
                  </a:move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2" y="32"/>
                    <a:pt x="52" y="32"/>
                  </a:cubicBezTo>
                  <a:cubicBezTo>
                    <a:pt x="52" y="32"/>
                    <a:pt x="51" y="32"/>
                    <a:pt x="52" y="32"/>
                  </a:cubicBezTo>
                  <a:close/>
                  <a:moveTo>
                    <a:pt x="47" y="30"/>
                  </a:move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lose/>
                  <a:moveTo>
                    <a:pt x="44" y="28"/>
                  </a:move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lose/>
                  <a:moveTo>
                    <a:pt x="42" y="28"/>
                  </a:move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7" y="31"/>
                    <a:pt x="46" y="31"/>
                  </a:cubicBezTo>
                  <a:close/>
                  <a:moveTo>
                    <a:pt x="40" y="28"/>
                  </a:moveTo>
                  <a:cubicBezTo>
                    <a:pt x="40" y="28"/>
                    <a:pt x="40" y="28"/>
                    <a:pt x="40" y="29"/>
                  </a:cubicBezTo>
                  <a:cubicBezTo>
                    <a:pt x="39" y="29"/>
                    <a:pt x="40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40" y="28"/>
                    <a:pt x="39" y="28"/>
                  </a:cubicBezTo>
                  <a:cubicBezTo>
                    <a:pt x="39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9" y="33"/>
                  </a:moveTo>
                  <a:cubicBezTo>
                    <a:pt x="49" y="33"/>
                    <a:pt x="49" y="34"/>
                    <a:pt x="49" y="34"/>
                  </a:cubicBezTo>
                  <a:cubicBezTo>
                    <a:pt x="49" y="34"/>
                    <a:pt x="49" y="33"/>
                    <a:pt x="49" y="33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3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1" y="3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46" y="33"/>
                  </a:moveTo>
                  <a:cubicBezTo>
                    <a:pt x="46" y="33"/>
                    <a:pt x="46" y="33"/>
                    <a:pt x="46" y="32"/>
                  </a:cubicBezTo>
                  <a:cubicBezTo>
                    <a:pt x="46" y="32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lose/>
                  <a:moveTo>
                    <a:pt x="44" y="32"/>
                  </a:moveTo>
                  <a:cubicBezTo>
                    <a:pt x="44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4" y="32"/>
                    <a:pt x="44" y="32"/>
                  </a:cubicBezTo>
                  <a:cubicBezTo>
                    <a:pt x="44" y="32"/>
                    <a:pt x="45" y="32"/>
                    <a:pt x="44" y="32"/>
                  </a:cubicBezTo>
                  <a:close/>
                  <a:moveTo>
                    <a:pt x="47" y="33"/>
                  </a:move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4"/>
                    <a:pt x="47" y="33"/>
                  </a:cubicBezTo>
                  <a:close/>
                  <a:moveTo>
                    <a:pt x="43" y="32"/>
                  </a:moveTo>
                  <a:cubicBezTo>
                    <a:pt x="43" y="32"/>
                    <a:pt x="43" y="32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lose/>
                  <a:moveTo>
                    <a:pt x="45" y="34"/>
                  </a:moveTo>
                  <a:cubicBezTo>
                    <a:pt x="45" y="34"/>
                    <a:pt x="45" y="33"/>
                    <a:pt x="45" y="33"/>
                  </a:cubicBezTo>
                  <a:cubicBezTo>
                    <a:pt x="46" y="33"/>
                    <a:pt x="45" y="33"/>
                    <a:pt x="45" y="33"/>
                  </a:cubicBezTo>
                  <a:cubicBezTo>
                    <a:pt x="45" y="33"/>
                    <a:pt x="45" y="34"/>
                    <a:pt x="45" y="34"/>
                  </a:cubicBezTo>
                  <a:close/>
                  <a:moveTo>
                    <a:pt x="41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4"/>
                    <a:pt x="44" y="34"/>
                  </a:cubicBezTo>
                  <a:cubicBezTo>
                    <a:pt x="44" y="34"/>
                    <a:pt x="44" y="33"/>
                    <a:pt x="44" y="33"/>
                  </a:cubicBezTo>
                  <a:close/>
                  <a:moveTo>
                    <a:pt x="39" y="31"/>
                  </a:moveTo>
                  <a:cubicBezTo>
                    <a:pt x="39" y="31"/>
                    <a:pt x="39" y="31"/>
                    <a:pt x="39" y="31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39" y="31"/>
                    <a:pt x="39" y="31"/>
                    <a:pt x="39" y="31"/>
                  </a:cubicBezTo>
                  <a:close/>
                  <a:moveTo>
                    <a:pt x="42" y="33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2" y="33"/>
                  </a:cubicBezTo>
                  <a:close/>
                  <a:moveTo>
                    <a:pt x="45" y="34"/>
                  </a:move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lose/>
                  <a:moveTo>
                    <a:pt x="40" y="32"/>
                  </a:move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lose/>
                  <a:moveTo>
                    <a:pt x="42" y="33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3"/>
                    <a:pt x="42" y="33"/>
                  </a:cubicBezTo>
                  <a:close/>
                  <a:moveTo>
                    <a:pt x="44" y="34"/>
                  </a:move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5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4" y="34"/>
                  </a:cubicBezTo>
                  <a:close/>
                  <a:moveTo>
                    <a:pt x="46" y="36"/>
                  </a:moveTo>
                  <a:cubicBezTo>
                    <a:pt x="46" y="36"/>
                    <a:pt x="46" y="36"/>
                    <a:pt x="47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6" y="36"/>
                    <a:pt x="46" y="36"/>
                    <a:pt x="46" y="36"/>
                  </a:cubicBezTo>
                  <a:close/>
                  <a:moveTo>
                    <a:pt x="41" y="33"/>
                  </a:move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0" y="33"/>
                    <a:pt x="40" y="33"/>
                    <a:pt x="41" y="33"/>
                  </a:cubicBezTo>
                  <a:close/>
                  <a:moveTo>
                    <a:pt x="49" y="37"/>
                  </a:moveTo>
                  <a:cubicBezTo>
                    <a:pt x="49" y="37"/>
                    <a:pt x="49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9" y="37"/>
                  </a:cubicBezTo>
                  <a:close/>
                  <a:moveTo>
                    <a:pt x="42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lose/>
                  <a:moveTo>
                    <a:pt x="41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1" y="34"/>
                    <a:pt x="41" y="34"/>
                    <a:pt x="42" y="34"/>
                  </a:cubicBezTo>
                  <a:cubicBezTo>
                    <a:pt x="42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1" y="34"/>
                  </a:move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3" y="35"/>
                  </a:moveTo>
                  <a:cubicBezTo>
                    <a:pt x="43" y="35"/>
                    <a:pt x="43" y="35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lose/>
                  <a:moveTo>
                    <a:pt x="48" y="38"/>
                  </a:moveTo>
                  <a:cubicBezTo>
                    <a:pt x="48" y="38"/>
                    <a:pt x="48" y="38"/>
                    <a:pt x="49" y="38"/>
                  </a:cubicBezTo>
                  <a:cubicBezTo>
                    <a:pt x="49" y="38"/>
                    <a:pt x="48" y="38"/>
                    <a:pt x="48" y="38"/>
                  </a:cubicBezTo>
                  <a:close/>
                  <a:moveTo>
                    <a:pt x="41" y="35"/>
                  </a:move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4"/>
                    <a:pt x="42" y="35"/>
                  </a:cubicBezTo>
                  <a:cubicBezTo>
                    <a:pt x="42" y="35"/>
                    <a:pt x="41" y="35"/>
                    <a:pt x="41" y="35"/>
                  </a:cubicBezTo>
                  <a:close/>
                  <a:moveTo>
                    <a:pt x="42" y="36"/>
                  </a:moveTo>
                  <a:cubicBezTo>
                    <a:pt x="42" y="36"/>
                    <a:pt x="42" y="35"/>
                    <a:pt x="42" y="35"/>
                  </a:cubicBezTo>
                  <a:cubicBezTo>
                    <a:pt x="42" y="35"/>
                    <a:pt x="42" y="36"/>
                    <a:pt x="42" y="36"/>
                  </a:cubicBezTo>
                  <a:close/>
                  <a:moveTo>
                    <a:pt x="44" y="37"/>
                  </a:moveTo>
                  <a:cubicBezTo>
                    <a:pt x="44" y="37"/>
                    <a:pt x="44" y="37"/>
                    <a:pt x="44" y="36"/>
                  </a:cubicBezTo>
                  <a:cubicBezTo>
                    <a:pt x="44" y="36"/>
                    <a:pt x="44" y="37"/>
                    <a:pt x="44" y="37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4" y="37"/>
                    <a:pt x="44" y="36"/>
                    <a:pt x="44" y="37"/>
                  </a:cubicBezTo>
                  <a:close/>
                  <a:moveTo>
                    <a:pt x="48" y="38"/>
                  </a:move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7" y="39"/>
                    <a:pt x="48" y="39"/>
                  </a:cubicBezTo>
                  <a:cubicBezTo>
                    <a:pt x="48" y="39"/>
                    <a:pt x="47" y="39"/>
                    <a:pt x="47" y="39"/>
                  </a:cubicBezTo>
                  <a:cubicBezTo>
                    <a:pt x="47" y="39"/>
                    <a:pt x="47" y="39"/>
                    <a:pt x="48" y="38"/>
                  </a:cubicBezTo>
                  <a:close/>
                  <a:moveTo>
                    <a:pt x="41" y="35"/>
                  </a:moveTo>
                  <a:cubicBezTo>
                    <a:pt x="40" y="35"/>
                    <a:pt x="40" y="36"/>
                    <a:pt x="40" y="36"/>
                  </a:cubicBezTo>
                  <a:cubicBezTo>
                    <a:pt x="40" y="36"/>
                    <a:pt x="40" y="35"/>
                    <a:pt x="41" y="35"/>
                  </a:cubicBezTo>
                  <a:close/>
                  <a:moveTo>
                    <a:pt x="37" y="34"/>
                  </a:move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4"/>
                    <a:pt x="37" y="34"/>
                  </a:cubicBezTo>
                  <a:close/>
                  <a:moveTo>
                    <a:pt x="43" y="37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4" y="37"/>
                    <a:pt x="44" y="37"/>
                    <a:pt x="43" y="37"/>
                  </a:cubicBezTo>
                  <a:close/>
                  <a:moveTo>
                    <a:pt x="48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lose/>
                  <a:moveTo>
                    <a:pt x="47" y="39"/>
                  </a:move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39"/>
                    <a:pt x="47" y="39"/>
                  </a:cubicBezTo>
                  <a:close/>
                  <a:moveTo>
                    <a:pt x="40" y="36"/>
                  </a:moveTo>
                  <a:cubicBezTo>
                    <a:pt x="40" y="36"/>
                    <a:pt x="40" y="36"/>
                    <a:pt x="41" y="36"/>
                  </a:cubicBezTo>
                  <a:cubicBezTo>
                    <a:pt x="41" y="36"/>
                    <a:pt x="40" y="36"/>
                    <a:pt x="40" y="36"/>
                  </a:cubicBezTo>
                  <a:close/>
                  <a:moveTo>
                    <a:pt x="48" y="39"/>
                  </a:moveTo>
                  <a:cubicBezTo>
                    <a:pt x="48" y="39"/>
                    <a:pt x="48" y="40"/>
                    <a:pt x="48" y="40"/>
                  </a:cubicBezTo>
                  <a:cubicBezTo>
                    <a:pt x="47" y="40"/>
                    <a:pt x="48" y="39"/>
                    <a:pt x="48" y="39"/>
                  </a:cubicBezTo>
                  <a:close/>
                  <a:moveTo>
                    <a:pt x="41" y="37"/>
                  </a:moveTo>
                  <a:cubicBezTo>
                    <a:pt x="41" y="37"/>
                    <a:pt x="40" y="37"/>
                    <a:pt x="41" y="36"/>
                  </a:cubicBezTo>
                  <a:cubicBezTo>
                    <a:pt x="41" y="37"/>
                    <a:pt x="41" y="36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lose/>
                  <a:moveTo>
                    <a:pt x="41" y="37"/>
                  </a:moveTo>
                  <a:cubicBezTo>
                    <a:pt x="42" y="37"/>
                    <a:pt x="41" y="37"/>
                    <a:pt x="42" y="38"/>
                  </a:cubicBezTo>
                  <a:cubicBezTo>
                    <a:pt x="42" y="38"/>
                    <a:pt x="42" y="37"/>
                    <a:pt x="42" y="3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42" y="38"/>
                    <a:pt x="42" y="38"/>
                  </a:cubicBezTo>
                  <a:cubicBezTo>
                    <a:pt x="42" y="38"/>
                    <a:pt x="42" y="38"/>
                    <a:pt x="41" y="38"/>
                  </a:cubicBezTo>
                  <a:cubicBezTo>
                    <a:pt x="41" y="38"/>
                    <a:pt x="41" y="38"/>
                    <a:pt x="42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7"/>
                    <a:pt x="41" y="37"/>
                  </a:cubicBezTo>
                  <a:close/>
                  <a:moveTo>
                    <a:pt x="47" y="40"/>
                  </a:moveTo>
                  <a:cubicBezTo>
                    <a:pt x="47" y="40"/>
                    <a:pt x="47" y="40"/>
                    <a:pt x="48" y="40"/>
                  </a:cubicBezTo>
                  <a:cubicBezTo>
                    <a:pt x="47" y="41"/>
                    <a:pt x="47" y="40"/>
                    <a:pt x="47" y="40"/>
                  </a:cubicBezTo>
                  <a:close/>
                  <a:moveTo>
                    <a:pt x="45" y="40"/>
                  </a:moveTo>
                  <a:cubicBezTo>
                    <a:pt x="45" y="40"/>
                    <a:pt x="45" y="40"/>
                    <a:pt x="45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39"/>
                    <a:pt x="46" y="39"/>
                  </a:cubicBezTo>
                  <a:cubicBezTo>
                    <a:pt x="46" y="39"/>
                    <a:pt x="45" y="40"/>
                    <a:pt x="46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lose/>
                  <a:moveTo>
                    <a:pt x="47" y="40"/>
                  </a:moveTo>
                  <a:cubicBezTo>
                    <a:pt x="47" y="40"/>
                    <a:pt x="46" y="40"/>
                    <a:pt x="46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7" y="41"/>
                  </a:cubicBezTo>
                  <a:cubicBezTo>
                    <a:pt x="47" y="40"/>
                    <a:pt x="46" y="41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lose/>
                  <a:moveTo>
                    <a:pt x="47" y="40"/>
                  </a:move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0"/>
                    <a:pt x="47" y="41"/>
                    <a:pt x="47" y="40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36" y="35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lose/>
                  <a:moveTo>
                    <a:pt x="40" y="38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39" y="38"/>
                    <a:pt x="40" y="38"/>
                    <a:pt x="40" y="37"/>
                  </a:cubicBezTo>
                  <a:cubicBezTo>
                    <a:pt x="40" y="37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5" y="40"/>
                  </a:move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1"/>
                    <a:pt x="45" y="42"/>
                  </a:cubicBezTo>
                  <a:cubicBezTo>
                    <a:pt x="45" y="41"/>
                    <a:pt x="45" y="41"/>
                    <a:pt x="45" y="40"/>
                  </a:cubicBezTo>
                  <a:cubicBezTo>
                    <a:pt x="45" y="40"/>
                    <a:pt x="45" y="41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lose/>
                  <a:moveTo>
                    <a:pt x="45" y="41"/>
                  </a:move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45" y="40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45" y="41"/>
                    <a:pt x="45" y="41"/>
                  </a:cubicBezTo>
                  <a:close/>
                  <a:moveTo>
                    <a:pt x="41" y="38"/>
                  </a:move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lose/>
                  <a:moveTo>
                    <a:pt x="39" y="38"/>
                  </a:move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lose/>
                  <a:moveTo>
                    <a:pt x="45" y="41"/>
                  </a:move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45" y="41"/>
                    <a:pt x="45" y="41"/>
                  </a:cubicBezTo>
                  <a:close/>
                  <a:moveTo>
                    <a:pt x="39" y="39"/>
                  </a:moveTo>
                  <a:cubicBezTo>
                    <a:pt x="39" y="39"/>
                    <a:pt x="40" y="38"/>
                    <a:pt x="39" y="38"/>
                  </a:cubicBezTo>
                  <a:cubicBezTo>
                    <a:pt x="40" y="38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lose/>
                  <a:moveTo>
                    <a:pt x="38" y="39"/>
                  </a:moveTo>
                  <a:cubicBezTo>
                    <a:pt x="38" y="38"/>
                    <a:pt x="38" y="38"/>
                    <a:pt x="38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8" y="39"/>
                  </a:cubicBezTo>
                  <a:close/>
                  <a:moveTo>
                    <a:pt x="43" y="40"/>
                  </a:moveTo>
                  <a:cubicBezTo>
                    <a:pt x="44" y="41"/>
                    <a:pt x="43" y="41"/>
                    <a:pt x="43" y="41"/>
                  </a:cubicBezTo>
                  <a:cubicBezTo>
                    <a:pt x="43" y="41"/>
                    <a:pt x="43" y="40"/>
                    <a:pt x="43" y="40"/>
                  </a:cubicBezTo>
                  <a:close/>
                  <a:moveTo>
                    <a:pt x="40" y="39"/>
                  </a:move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39" y="39"/>
                  </a:cubicBezTo>
                  <a:cubicBezTo>
                    <a:pt x="40" y="39"/>
                    <a:pt x="40" y="39"/>
                    <a:pt x="40" y="39"/>
                  </a:cubicBezTo>
                  <a:close/>
                  <a:moveTo>
                    <a:pt x="38" y="39"/>
                  </a:move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40"/>
                    <a:pt x="38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7" y="41"/>
                    <a:pt x="37" y="41"/>
                  </a:cubicBezTo>
                  <a:cubicBezTo>
                    <a:pt x="37" y="41"/>
                    <a:pt x="37" y="40"/>
                    <a:pt x="37" y="40"/>
                  </a:cubicBezTo>
                  <a:cubicBezTo>
                    <a:pt x="37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39"/>
                    <a:pt x="38" y="38"/>
                  </a:cubicBezTo>
                  <a:cubicBezTo>
                    <a:pt x="38" y="39"/>
                    <a:pt x="38" y="39"/>
                    <a:pt x="38" y="39"/>
                  </a:cubicBezTo>
                  <a:close/>
                  <a:moveTo>
                    <a:pt x="46" y="43"/>
                  </a:moveTo>
                  <a:cubicBezTo>
                    <a:pt x="45" y="43"/>
                    <a:pt x="46" y="43"/>
                    <a:pt x="46" y="42"/>
                  </a:cubicBezTo>
                  <a:cubicBezTo>
                    <a:pt x="46" y="43"/>
                    <a:pt x="46" y="43"/>
                    <a:pt x="46" y="43"/>
                  </a:cubicBezTo>
                  <a:close/>
                  <a:moveTo>
                    <a:pt x="41" y="40"/>
                  </a:moveTo>
                  <a:cubicBezTo>
                    <a:pt x="41" y="40"/>
                    <a:pt x="41" y="41"/>
                    <a:pt x="40" y="41"/>
                  </a:cubicBezTo>
                  <a:cubicBezTo>
                    <a:pt x="41" y="40"/>
                    <a:pt x="40" y="40"/>
                    <a:pt x="41" y="40"/>
                  </a:cubicBezTo>
                  <a:close/>
                  <a:moveTo>
                    <a:pt x="46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lose/>
                  <a:moveTo>
                    <a:pt x="43" y="42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42" y="42"/>
                    <a:pt x="43" y="42"/>
                    <a:pt x="43" y="42"/>
                  </a:cubicBezTo>
                  <a:close/>
                  <a:moveTo>
                    <a:pt x="46" y="43"/>
                  </a:moveTo>
                  <a:cubicBezTo>
                    <a:pt x="46" y="43"/>
                    <a:pt x="46" y="44"/>
                    <a:pt x="46" y="44"/>
                  </a:cubicBezTo>
                  <a:cubicBezTo>
                    <a:pt x="46" y="44"/>
                    <a:pt x="46" y="44"/>
                    <a:pt x="46" y="43"/>
                  </a:cubicBezTo>
                  <a:close/>
                  <a:moveTo>
                    <a:pt x="42" y="42"/>
                  </a:moveTo>
                  <a:cubicBezTo>
                    <a:pt x="41" y="42"/>
                    <a:pt x="41" y="42"/>
                    <a:pt x="41" y="41"/>
                  </a:cubicBezTo>
                  <a:cubicBezTo>
                    <a:pt x="41" y="42"/>
                    <a:pt x="42" y="42"/>
                    <a:pt x="42" y="42"/>
                  </a:cubicBezTo>
                  <a:close/>
                  <a:moveTo>
                    <a:pt x="45" y="44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6" y="44"/>
                    <a:pt x="45" y="44"/>
                    <a:pt x="45" y="44"/>
                  </a:cubicBezTo>
                  <a:close/>
                  <a:moveTo>
                    <a:pt x="35" y="39"/>
                  </a:moveTo>
                  <a:cubicBezTo>
                    <a:pt x="35" y="39"/>
                    <a:pt x="35" y="39"/>
                    <a:pt x="35" y="39"/>
                  </a:cubicBezTo>
                  <a:cubicBezTo>
                    <a:pt x="35" y="39"/>
                    <a:pt x="35" y="39"/>
                    <a:pt x="35" y="39"/>
                  </a:cubicBezTo>
                  <a:close/>
                  <a:moveTo>
                    <a:pt x="38" y="41"/>
                  </a:moveTo>
                  <a:cubicBezTo>
                    <a:pt x="38" y="41"/>
                    <a:pt x="38" y="41"/>
                    <a:pt x="38" y="41"/>
                  </a:cubicBezTo>
                  <a:cubicBezTo>
                    <a:pt x="38" y="41"/>
                    <a:pt x="38" y="41"/>
                    <a:pt x="38" y="41"/>
                  </a:cubicBezTo>
                  <a:close/>
                  <a:moveTo>
                    <a:pt x="37" y="41"/>
                  </a:moveTo>
                  <a:cubicBezTo>
                    <a:pt x="37" y="41"/>
                    <a:pt x="37" y="41"/>
                    <a:pt x="37" y="4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7" y="41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6" y="42"/>
                    <a:pt x="36" y="42"/>
                  </a:cubicBezTo>
                  <a:cubicBezTo>
                    <a:pt x="36" y="42"/>
                    <a:pt x="37" y="41"/>
                    <a:pt x="37" y="41"/>
                  </a:cubicBezTo>
                  <a:close/>
                  <a:moveTo>
                    <a:pt x="42" y="43"/>
                  </a:move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3"/>
                    <a:pt x="42" y="43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37" y="42"/>
                  </a:move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lose/>
                  <a:moveTo>
                    <a:pt x="41" y="44"/>
                  </a:moveTo>
                  <a:cubicBezTo>
                    <a:pt x="41" y="44"/>
                    <a:pt x="42" y="44"/>
                    <a:pt x="42" y="44"/>
                  </a:cubicBezTo>
                  <a:cubicBezTo>
                    <a:pt x="42" y="44"/>
                    <a:pt x="42" y="45"/>
                    <a:pt x="41" y="44"/>
                  </a:cubicBezTo>
                  <a:close/>
                  <a:moveTo>
                    <a:pt x="36" y="42"/>
                  </a:moveTo>
                  <a:cubicBezTo>
                    <a:pt x="36" y="42"/>
                    <a:pt x="36" y="42"/>
                    <a:pt x="36" y="42"/>
                  </a:cubicBezTo>
                  <a:cubicBezTo>
                    <a:pt x="36" y="42"/>
                    <a:pt x="36" y="42"/>
                    <a:pt x="36" y="42"/>
                  </a:cubicBezTo>
                  <a:close/>
                  <a:moveTo>
                    <a:pt x="40" y="44"/>
                  </a:moveTo>
                  <a:cubicBezTo>
                    <a:pt x="40" y="44"/>
                    <a:pt x="40" y="44"/>
                    <a:pt x="40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0" y="44"/>
                    <a:pt x="40" y="44"/>
                    <a:pt x="40" y="44"/>
                  </a:cubicBezTo>
                  <a:close/>
                  <a:moveTo>
                    <a:pt x="38" y="43"/>
                  </a:moveTo>
                  <a:cubicBezTo>
                    <a:pt x="38" y="43"/>
                    <a:pt x="38" y="44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lose/>
                  <a:moveTo>
                    <a:pt x="37" y="43"/>
                  </a:moveTo>
                  <a:cubicBezTo>
                    <a:pt x="37" y="43"/>
                    <a:pt x="37" y="43"/>
                    <a:pt x="37" y="43"/>
                  </a:cubicBezTo>
                  <a:cubicBezTo>
                    <a:pt x="37" y="43"/>
                    <a:pt x="37" y="43"/>
                    <a:pt x="37" y="43"/>
                  </a:cubicBezTo>
                  <a:close/>
                  <a:moveTo>
                    <a:pt x="34" y="42"/>
                  </a:moveTo>
                  <a:cubicBezTo>
                    <a:pt x="34" y="42"/>
                    <a:pt x="35" y="42"/>
                    <a:pt x="35" y="42"/>
                  </a:cubicBezTo>
                  <a:cubicBezTo>
                    <a:pt x="35" y="42"/>
                    <a:pt x="34" y="42"/>
                    <a:pt x="34" y="42"/>
                  </a:cubicBezTo>
                  <a:close/>
                  <a:moveTo>
                    <a:pt x="42" y="46"/>
                  </a:moveTo>
                  <a:cubicBezTo>
                    <a:pt x="41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6"/>
                  </a:cubicBezTo>
                  <a:close/>
                  <a:moveTo>
                    <a:pt x="44" y="47"/>
                  </a:moveTo>
                  <a:cubicBezTo>
                    <a:pt x="44" y="47"/>
                    <a:pt x="44" y="47"/>
                    <a:pt x="44" y="47"/>
                  </a:cubicBezTo>
                  <a:cubicBezTo>
                    <a:pt x="44" y="47"/>
                    <a:pt x="44" y="47"/>
                    <a:pt x="44" y="47"/>
                  </a:cubicBezTo>
                  <a:cubicBezTo>
                    <a:pt x="44" y="47"/>
                    <a:pt x="44" y="47"/>
                    <a:pt x="44" y="47"/>
                  </a:cubicBezTo>
                  <a:close/>
                  <a:moveTo>
                    <a:pt x="40" y="45"/>
                  </a:moveTo>
                  <a:cubicBezTo>
                    <a:pt x="40" y="45"/>
                    <a:pt x="40" y="45"/>
                    <a:pt x="39" y="45"/>
                  </a:cubicBezTo>
                  <a:cubicBezTo>
                    <a:pt x="39" y="45"/>
                    <a:pt x="39" y="45"/>
                    <a:pt x="39" y="46"/>
                  </a:cubicBezTo>
                  <a:cubicBezTo>
                    <a:pt x="39" y="46"/>
                    <a:pt x="39" y="46"/>
                    <a:pt x="39" y="45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5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lose/>
                  <a:moveTo>
                    <a:pt x="42" y="47"/>
                  </a:move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1" y="47"/>
                  </a:cubicBezTo>
                  <a:cubicBezTo>
                    <a:pt x="41" y="47"/>
                    <a:pt x="42" y="47"/>
                    <a:pt x="42" y="47"/>
                  </a:cubicBezTo>
                  <a:close/>
                  <a:moveTo>
                    <a:pt x="36" y="44"/>
                  </a:moveTo>
                  <a:cubicBezTo>
                    <a:pt x="36" y="44"/>
                    <a:pt x="36" y="44"/>
                    <a:pt x="36" y="44"/>
                  </a:cubicBezTo>
                  <a:cubicBezTo>
                    <a:pt x="36" y="44"/>
                    <a:pt x="36" y="44"/>
                    <a:pt x="36" y="44"/>
                  </a:cubicBezTo>
                  <a:close/>
                  <a:moveTo>
                    <a:pt x="38" y="45"/>
                  </a:moveTo>
                  <a:cubicBezTo>
                    <a:pt x="38" y="45"/>
                    <a:pt x="38" y="45"/>
                    <a:pt x="38" y="46"/>
                  </a:cubicBezTo>
                  <a:cubicBezTo>
                    <a:pt x="38" y="45"/>
                    <a:pt x="38" y="45"/>
                    <a:pt x="38" y="45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lose/>
                  <a:moveTo>
                    <a:pt x="38" y="46"/>
                  </a:move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6"/>
                    <a:pt x="38" y="46"/>
                    <a:pt x="38" y="46"/>
                  </a:cubicBezTo>
                  <a:close/>
                  <a:moveTo>
                    <a:pt x="43" y="48"/>
                  </a:moveTo>
                  <a:cubicBezTo>
                    <a:pt x="43" y="48"/>
                    <a:pt x="43" y="48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49"/>
                    <a:pt x="43" y="48"/>
                    <a:pt x="43" y="48"/>
                  </a:cubicBezTo>
                  <a:close/>
                  <a:moveTo>
                    <a:pt x="42" y="48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lose/>
                  <a:moveTo>
                    <a:pt x="43" y="49"/>
                  </a:moveTo>
                  <a:cubicBezTo>
                    <a:pt x="43" y="50"/>
                    <a:pt x="43" y="50"/>
                    <a:pt x="42" y="51"/>
                  </a:cubicBezTo>
                  <a:cubicBezTo>
                    <a:pt x="43" y="50"/>
                    <a:pt x="43" y="49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lose/>
                  <a:moveTo>
                    <a:pt x="35" y="46"/>
                  </a:move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6"/>
                    <a:pt x="35" y="46"/>
                  </a:cubicBezTo>
                  <a:close/>
                  <a:moveTo>
                    <a:pt x="41" y="48"/>
                  </a:moveTo>
                  <a:cubicBezTo>
                    <a:pt x="41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1" y="48"/>
                    <a:pt x="40" y="48"/>
                    <a:pt x="41" y="48"/>
                  </a:cubicBezTo>
                  <a:close/>
                  <a:moveTo>
                    <a:pt x="36" y="47"/>
                  </a:moveTo>
                  <a:cubicBezTo>
                    <a:pt x="37" y="46"/>
                    <a:pt x="37" y="46"/>
                    <a:pt x="37" y="46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6" y="47"/>
                    <a:pt x="37" y="47"/>
                    <a:pt x="36" y="47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42" y="52"/>
                  </a:moveTo>
                  <a:cubicBezTo>
                    <a:pt x="42" y="52"/>
                    <a:pt x="42" y="52"/>
                    <a:pt x="42" y="52"/>
                  </a:cubicBezTo>
                  <a:close/>
                  <a:moveTo>
                    <a:pt x="38" y="50"/>
                  </a:moveTo>
                  <a:cubicBezTo>
                    <a:pt x="38" y="50"/>
                    <a:pt x="38" y="50"/>
                    <a:pt x="38" y="50"/>
                  </a:cubicBezTo>
                  <a:cubicBezTo>
                    <a:pt x="38" y="51"/>
                    <a:pt x="38" y="50"/>
                    <a:pt x="38" y="51"/>
                  </a:cubicBezTo>
                  <a:cubicBezTo>
                    <a:pt x="38" y="50"/>
                    <a:pt x="38" y="50"/>
                    <a:pt x="38" y="50"/>
                  </a:cubicBezTo>
                  <a:close/>
                  <a:moveTo>
                    <a:pt x="36" y="49"/>
                  </a:moveTo>
                  <a:cubicBezTo>
                    <a:pt x="36" y="49"/>
                    <a:pt x="36" y="49"/>
                    <a:pt x="36" y="49"/>
                  </a:cubicBezTo>
                  <a:cubicBezTo>
                    <a:pt x="36" y="49"/>
                    <a:pt x="36" y="49"/>
                    <a:pt x="36" y="49"/>
                  </a:cubicBezTo>
                  <a:close/>
                  <a:moveTo>
                    <a:pt x="39" y="51"/>
                  </a:moveTo>
                  <a:cubicBezTo>
                    <a:pt x="40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lose/>
                  <a:moveTo>
                    <a:pt x="34" y="49"/>
                  </a:moveTo>
                  <a:cubicBezTo>
                    <a:pt x="34" y="49"/>
                    <a:pt x="34" y="49"/>
                    <a:pt x="34" y="49"/>
                  </a:cubicBezTo>
                  <a:cubicBezTo>
                    <a:pt x="34" y="48"/>
                    <a:pt x="35" y="49"/>
                    <a:pt x="34" y="49"/>
                  </a:cubicBezTo>
                  <a:close/>
                  <a:moveTo>
                    <a:pt x="36" y="51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0"/>
                    <a:pt x="36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7" y="50"/>
                    <a:pt x="36" y="50"/>
                    <a:pt x="36" y="51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0"/>
                    <a:pt x="35" y="50"/>
                  </a:cubicBezTo>
                  <a:cubicBezTo>
                    <a:pt x="35" y="49"/>
                    <a:pt x="35" y="50"/>
                    <a:pt x="35" y="50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2"/>
                    <a:pt x="38" y="51"/>
                  </a:cubicBezTo>
                  <a:close/>
                  <a:moveTo>
                    <a:pt x="36" y="51"/>
                  </a:moveTo>
                  <a:cubicBezTo>
                    <a:pt x="36" y="51"/>
                    <a:pt x="36" y="51"/>
                    <a:pt x="36" y="50"/>
                  </a:cubicBezTo>
                  <a:cubicBezTo>
                    <a:pt x="37" y="50"/>
                    <a:pt x="36" y="51"/>
                    <a:pt x="36" y="51"/>
                  </a:cubicBezTo>
                  <a:close/>
                  <a:moveTo>
                    <a:pt x="41" y="54"/>
                  </a:moveTo>
                  <a:cubicBezTo>
                    <a:pt x="41" y="54"/>
                    <a:pt x="41" y="53"/>
                    <a:pt x="42" y="53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1" y="49"/>
                    <a:pt x="31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2"/>
                    <a:pt x="37" y="52"/>
                  </a:cubicBezTo>
                  <a:cubicBezTo>
                    <a:pt x="37" y="52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3" y="50"/>
                  </a:moveTo>
                  <a:cubicBezTo>
                    <a:pt x="33" y="49"/>
                    <a:pt x="33" y="50"/>
                    <a:pt x="33" y="50"/>
                  </a:cubicBezTo>
                  <a:cubicBezTo>
                    <a:pt x="33" y="50"/>
                    <a:pt x="33" y="49"/>
                    <a:pt x="33" y="49"/>
                  </a:cubicBezTo>
                  <a:cubicBezTo>
                    <a:pt x="33" y="49"/>
                    <a:pt x="33" y="50"/>
                    <a:pt x="33" y="50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0"/>
                    <a:pt x="35" y="50"/>
                  </a:cubicBezTo>
                  <a:cubicBezTo>
                    <a:pt x="34" y="50"/>
                    <a:pt x="35" y="50"/>
                    <a:pt x="35" y="50"/>
                  </a:cubicBezTo>
                  <a:close/>
                  <a:moveTo>
                    <a:pt x="40" y="53"/>
                  </a:moveTo>
                  <a:cubicBezTo>
                    <a:pt x="40" y="53"/>
                    <a:pt x="40" y="54"/>
                    <a:pt x="40" y="54"/>
                  </a:cubicBezTo>
                  <a:cubicBezTo>
                    <a:pt x="40" y="54"/>
                    <a:pt x="40" y="53"/>
                    <a:pt x="40" y="53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lose/>
                  <a:moveTo>
                    <a:pt x="32" y="50"/>
                  </a:move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lose/>
                  <a:moveTo>
                    <a:pt x="40" y="54"/>
                  </a:moveTo>
                  <a:cubicBezTo>
                    <a:pt x="39" y="54"/>
                    <a:pt x="40" y="54"/>
                    <a:pt x="39" y="54"/>
                  </a:cubicBezTo>
                  <a:cubicBezTo>
                    <a:pt x="39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0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0" y="49"/>
                  </a:moveTo>
                  <a:cubicBezTo>
                    <a:pt x="30" y="49"/>
                    <a:pt x="30" y="49"/>
                    <a:pt x="30" y="50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49"/>
                    <a:pt x="30" y="49"/>
                    <a:pt x="30" y="49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2"/>
                    <a:pt x="29" y="52"/>
                  </a:cubicBezTo>
                  <a:cubicBezTo>
                    <a:pt x="30" y="51"/>
                    <a:pt x="30" y="51"/>
                    <a:pt x="30" y="50"/>
                  </a:cubicBezTo>
                  <a:cubicBezTo>
                    <a:pt x="30" y="50"/>
                    <a:pt x="31" y="50"/>
                    <a:pt x="31" y="50"/>
                  </a:cubicBezTo>
                  <a:cubicBezTo>
                    <a:pt x="31" y="50"/>
                    <a:pt x="30" y="50"/>
                    <a:pt x="30" y="51"/>
                  </a:cubicBezTo>
                  <a:close/>
                  <a:moveTo>
                    <a:pt x="34" y="51"/>
                  </a:moveTo>
                  <a:cubicBezTo>
                    <a:pt x="34" y="51"/>
                    <a:pt x="34" y="52"/>
                    <a:pt x="34" y="52"/>
                  </a:cubicBezTo>
                  <a:cubicBezTo>
                    <a:pt x="33" y="52"/>
                    <a:pt x="34" y="51"/>
                    <a:pt x="34" y="51"/>
                  </a:cubicBezTo>
                  <a:close/>
                  <a:moveTo>
                    <a:pt x="34" y="52"/>
                  </a:move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0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49"/>
                    <a:pt x="30" y="50"/>
                  </a:cubicBezTo>
                  <a:close/>
                  <a:moveTo>
                    <a:pt x="32" y="51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3" y="51"/>
                  </a:cubicBezTo>
                  <a:cubicBezTo>
                    <a:pt x="33" y="51"/>
                    <a:pt x="32" y="51"/>
                    <a:pt x="32" y="51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0" y="51"/>
                  </a:moveTo>
                  <a:cubicBezTo>
                    <a:pt x="30" y="50"/>
                    <a:pt x="30" y="50"/>
                    <a:pt x="31" y="50"/>
                  </a:cubicBezTo>
                  <a:cubicBezTo>
                    <a:pt x="31" y="50"/>
                    <a:pt x="31" y="50"/>
                    <a:pt x="31" y="51"/>
                  </a:cubicBezTo>
                  <a:cubicBezTo>
                    <a:pt x="30" y="50"/>
                    <a:pt x="30" y="51"/>
                    <a:pt x="30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0"/>
                    <a:pt x="31" y="50"/>
                  </a:cubicBezTo>
                  <a:cubicBezTo>
                    <a:pt x="31" y="50"/>
                    <a:pt x="31" y="51"/>
                    <a:pt x="31" y="51"/>
                  </a:cubicBezTo>
                  <a:close/>
                  <a:moveTo>
                    <a:pt x="35" y="53"/>
                  </a:move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2"/>
                  </a:cubicBezTo>
                  <a:cubicBezTo>
                    <a:pt x="35" y="52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lose/>
                  <a:moveTo>
                    <a:pt x="36" y="53"/>
                  </a:moveTo>
                  <a:cubicBezTo>
                    <a:pt x="36" y="53"/>
                    <a:pt x="36" y="53"/>
                    <a:pt x="36" y="54"/>
                  </a:cubicBezTo>
                  <a:cubicBezTo>
                    <a:pt x="36" y="54"/>
                    <a:pt x="36" y="53"/>
                    <a:pt x="36" y="53"/>
                  </a:cubicBezTo>
                  <a:close/>
                  <a:moveTo>
                    <a:pt x="36" y="54"/>
                  </a:moveTo>
                  <a:cubicBezTo>
                    <a:pt x="36" y="53"/>
                    <a:pt x="36" y="53"/>
                    <a:pt x="36" y="53"/>
                  </a:cubicBezTo>
                  <a:cubicBezTo>
                    <a:pt x="36" y="53"/>
                    <a:pt x="36" y="54"/>
                    <a:pt x="36" y="54"/>
                  </a:cubicBezTo>
                  <a:close/>
                  <a:moveTo>
                    <a:pt x="33" y="52"/>
                  </a:moveTo>
                  <a:cubicBezTo>
                    <a:pt x="33" y="52"/>
                    <a:pt x="33" y="52"/>
                    <a:pt x="33" y="52"/>
                  </a:cubicBezTo>
                  <a:cubicBezTo>
                    <a:pt x="33" y="53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lose/>
                  <a:moveTo>
                    <a:pt x="34" y="53"/>
                  </a:move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lose/>
                  <a:moveTo>
                    <a:pt x="35" y="53"/>
                  </a:moveTo>
                  <a:cubicBezTo>
                    <a:pt x="36" y="53"/>
                    <a:pt x="35" y="54"/>
                    <a:pt x="35" y="54"/>
                  </a:cubicBezTo>
                  <a:cubicBezTo>
                    <a:pt x="35" y="54"/>
                    <a:pt x="35" y="54"/>
                    <a:pt x="35" y="53"/>
                  </a:cubicBezTo>
                  <a:close/>
                  <a:moveTo>
                    <a:pt x="36" y="54"/>
                  </a:move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1"/>
                    <a:pt x="30" y="51"/>
                  </a:cubicBezTo>
                  <a:cubicBezTo>
                    <a:pt x="31" y="51"/>
                    <a:pt x="30" y="51"/>
                    <a:pt x="30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2"/>
                    <a:pt x="31" y="52"/>
                  </a:cubicBezTo>
                  <a:cubicBezTo>
                    <a:pt x="30" y="52"/>
                    <a:pt x="30" y="52"/>
                    <a:pt x="31" y="51"/>
                  </a:cubicBezTo>
                  <a:close/>
                  <a:moveTo>
                    <a:pt x="34" y="54"/>
                  </a:move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34" y="53"/>
                    <a:pt x="34" y="54"/>
                    <a:pt x="34" y="54"/>
                  </a:cubicBezTo>
                  <a:close/>
                  <a:moveTo>
                    <a:pt x="31" y="53"/>
                  </a:moveTo>
                  <a:cubicBezTo>
                    <a:pt x="32" y="53"/>
                    <a:pt x="31" y="53"/>
                    <a:pt x="31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2"/>
                  </a:cubicBezTo>
                  <a:cubicBezTo>
                    <a:pt x="31" y="53"/>
                    <a:pt x="31" y="53"/>
                    <a:pt x="31" y="53"/>
                  </a:cubicBezTo>
                  <a:close/>
                  <a:moveTo>
                    <a:pt x="31" y="53"/>
                  </a:move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lose/>
                  <a:moveTo>
                    <a:pt x="34" y="54"/>
                  </a:moveTo>
                  <a:cubicBezTo>
                    <a:pt x="34" y="54"/>
                    <a:pt x="34" y="54"/>
                    <a:pt x="34" y="54"/>
                  </a:cubicBezTo>
                  <a:cubicBezTo>
                    <a:pt x="34" y="55"/>
                    <a:pt x="34" y="54"/>
                    <a:pt x="33" y="55"/>
                  </a:cubicBezTo>
                  <a:cubicBezTo>
                    <a:pt x="33" y="54"/>
                    <a:pt x="33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lose/>
                  <a:moveTo>
                    <a:pt x="31" y="52"/>
                  </a:moveTo>
                  <a:cubicBezTo>
                    <a:pt x="30" y="52"/>
                    <a:pt x="30" y="53"/>
                    <a:pt x="30" y="52"/>
                  </a:cubicBezTo>
                  <a:cubicBezTo>
                    <a:pt x="30" y="52"/>
                    <a:pt x="30" y="52"/>
                    <a:pt x="31" y="52"/>
                  </a:cubicBezTo>
                  <a:close/>
                  <a:moveTo>
                    <a:pt x="36" y="55"/>
                  </a:move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lose/>
                  <a:moveTo>
                    <a:pt x="37" y="56"/>
                  </a:move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7"/>
                  </a:cubicBezTo>
                  <a:cubicBezTo>
                    <a:pt x="36" y="56"/>
                    <a:pt x="36" y="57"/>
                    <a:pt x="36" y="5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7" y="55"/>
                    <a:pt x="37" y="56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5"/>
                    <a:pt x="37" y="55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lose/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4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lose/>
                  <a:moveTo>
                    <a:pt x="29" y="52"/>
                  </a:moveTo>
                  <a:cubicBezTo>
                    <a:pt x="29" y="52"/>
                    <a:pt x="29" y="52"/>
                    <a:pt x="29" y="52"/>
                  </a:cubicBezTo>
                  <a:cubicBezTo>
                    <a:pt x="29" y="52"/>
                    <a:pt x="29" y="53"/>
                    <a:pt x="29" y="52"/>
                  </a:cubicBezTo>
                  <a:close/>
                  <a:moveTo>
                    <a:pt x="30" y="53"/>
                  </a:moveTo>
                  <a:cubicBezTo>
                    <a:pt x="29" y="52"/>
                    <a:pt x="29" y="53"/>
                    <a:pt x="29" y="53"/>
                  </a:cubicBezTo>
                  <a:cubicBezTo>
                    <a:pt x="29" y="53"/>
                    <a:pt x="29" y="53"/>
                    <a:pt x="29" y="52"/>
                  </a:cubicBezTo>
                  <a:cubicBezTo>
                    <a:pt x="29" y="53"/>
                    <a:pt x="30" y="53"/>
                    <a:pt x="30" y="53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lose/>
                  <a:moveTo>
                    <a:pt x="32" y="55"/>
                  </a:moveTo>
                  <a:cubicBezTo>
                    <a:pt x="32" y="55"/>
                    <a:pt x="32" y="55"/>
                    <a:pt x="32" y="54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3" y="55"/>
                    <a:pt x="32" y="54"/>
                    <a:pt x="32" y="55"/>
                  </a:cubicBezTo>
                  <a:close/>
                  <a:moveTo>
                    <a:pt x="36" y="57"/>
                  </a:moveTo>
                  <a:cubicBezTo>
                    <a:pt x="36" y="57"/>
                    <a:pt x="36" y="57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7"/>
                    <a:pt x="35" y="57"/>
                  </a:cubicBezTo>
                  <a:cubicBezTo>
                    <a:pt x="35" y="57"/>
                    <a:pt x="36" y="57"/>
                    <a:pt x="36" y="57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6"/>
                    <a:pt x="34" y="55"/>
                    <a:pt x="34" y="55"/>
                  </a:cubicBezTo>
                  <a:close/>
                  <a:moveTo>
                    <a:pt x="30" y="54"/>
                  </a:move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0" y="54"/>
                  </a:cubicBezTo>
                  <a:close/>
                  <a:moveTo>
                    <a:pt x="29" y="54"/>
                  </a:moveTo>
                  <a:cubicBezTo>
                    <a:pt x="29" y="54"/>
                    <a:pt x="29" y="53"/>
                    <a:pt x="29" y="53"/>
                  </a:cubicBezTo>
                  <a:cubicBezTo>
                    <a:pt x="29" y="53"/>
                    <a:pt x="29" y="54"/>
                    <a:pt x="29" y="54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0" y="55"/>
                    <a:pt x="31" y="55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6"/>
                    <a:pt x="33" y="56"/>
                  </a:cubicBezTo>
                  <a:cubicBezTo>
                    <a:pt x="33" y="56"/>
                    <a:pt x="33" y="56"/>
                    <a:pt x="33" y="57"/>
                  </a:cubicBezTo>
                  <a:cubicBezTo>
                    <a:pt x="33" y="56"/>
                    <a:pt x="33" y="56"/>
                    <a:pt x="34" y="56"/>
                  </a:cubicBezTo>
                  <a:cubicBezTo>
                    <a:pt x="34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7"/>
                    <a:pt x="34" y="56"/>
                  </a:cubicBezTo>
                  <a:cubicBezTo>
                    <a:pt x="34" y="57"/>
                    <a:pt x="34" y="57"/>
                    <a:pt x="34" y="57"/>
                  </a:cubicBezTo>
                  <a:close/>
                  <a:moveTo>
                    <a:pt x="29" y="54"/>
                  </a:move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8"/>
                    <a:pt x="34" y="58"/>
                  </a:cubicBezTo>
                  <a:cubicBezTo>
                    <a:pt x="34" y="58"/>
                    <a:pt x="34" y="57"/>
                    <a:pt x="34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8"/>
                    <a:pt x="33" y="58"/>
                  </a:cubicBezTo>
                  <a:cubicBezTo>
                    <a:pt x="32" y="58"/>
                    <a:pt x="33" y="57"/>
                    <a:pt x="33" y="57"/>
                  </a:cubicBezTo>
                  <a:close/>
                  <a:moveTo>
                    <a:pt x="30" y="56"/>
                  </a:moveTo>
                  <a:cubicBezTo>
                    <a:pt x="30" y="56"/>
                    <a:pt x="30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lose/>
                  <a:moveTo>
                    <a:pt x="34" y="59"/>
                  </a:moveTo>
                  <a:cubicBezTo>
                    <a:pt x="34" y="58"/>
                    <a:pt x="34" y="58"/>
                    <a:pt x="34" y="58"/>
                  </a:cubicBezTo>
                  <a:cubicBezTo>
                    <a:pt x="35" y="58"/>
                    <a:pt x="35" y="59"/>
                    <a:pt x="34" y="59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9"/>
                    <a:pt x="35" y="59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5"/>
                    <a:pt x="29" y="55"/>
                  </a:cubicBezTo>
                  <a:cubicBezTo>
                    <a:pt x="29" y="55"/>
                    <a:pt x="29" y="55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5"/>
                    <a:pt x="29" y="56"/>
                  </a:cubicBezTo>
                  <a:close/>
                  <a:moveTo>
                    <a:pt x="32" y="58"/>
                  </a:moveTo>
                  <a:cubicBezTo>
                    <a:pt x="33" y="58"/>
                    <a:pt x="33" y="58"/>
                    <a:pt x="33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lose/>
                  <a:moveTo>
                    <a:pt x="28" y="56"/>
                  </a:moveTo>
                  <a:cubicBezTo>
                    <a:pt x="28" y="56"/>
                    <a:pt x="28" y="56"/>
                    <a:pt x="28" y="56"/>
                  </a:cubicBezTo>
                  <a:cubicBezTo>
                    <a:pt x="27" y="56"/>
                    <a:pt x="28" y="56"/>
                    <a:pt x="28" y="56"/>
                  </a:cubicBezTo>
                  <a:close/>
                  <a:moveTo>
                    <a:pt x="29" y="57"/>
                  </a:move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lose/>
                  <a:moveTo>
                    <a:pt x="32" y="59"/>
                  </a:moveTo>
                  <a:cubicBezTo>
                    <a:pt x="32" y="59"/>
                    <a:pt x="32" y="59"/>
                    <a:pt x="32" y="59"/>
                  </a:cubicBezTo>
                  <a:cubicBezTo>
                    <a:pt x="32" y="59"/>
                    <a:pt x="32" y="59"/>
                    <a:pt x="32" y="59"/>
                  </a:cubicBezTo>
                  <a:close/>
                  <a:moveTo>
                    <a:pt x="30" y="57"/>
                  </a:moveTo>
                  <a:cubicBezTo>
                    <a:pt x="30" y="58"/>
                    <a:pt x="30" y="58"/>
                    <a:pt x="30" y="58"/>
                  </a:cubicBezTo>
                  <a:cubicBezTo>
                    <a:pt x="29" y="58"/>
                    <a:pt x="30" y="58"/>
                    <a:pt x="30" y="57"/>
                  </a:cubicBezTo>
                  <a:close/>
                  <a:moveTo>
                    <a:pt x="31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59"/>
                    <a:pt x="31" y="59"/>
                    <a:pt x="31" y="59"/>
                  </a:cubicBezTo>
                  <a:close/>
                  <a:moveTo>
                    <a:pt x="29" y="58"/>
                  </a:move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8"/>
                  </a:cubicBezTo>
                  <a:close/>
                  <a:moveTo>
                    <a:pt x="27" y="58"/>
                  </a:moveTo>
                  <a:cubicBezTo>
                    <a:pt x="27" y="58"/>
                    <a:pt x="27" y="58"/>
                    <a:pt x="28" y="58"/>
                  </a:cubicBezTo>
                  <a:cubicBezTo>
                    <a:pt x="28" y="58"/>
                    <a:pt x="28" y="58"/>
                    <a:pt x="27" y="58"/>
                  </a:cubicBezTo>
                  <a:close/>
                  <a:moveTo>
                    <a:pt x="29" y="59"/>
                  </a:move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8" y="59"/>
                    <a:pt x="28" y="59"/>
                  </a:cubicBezTo>
                  <a:cubicBezTo>
                    <a:pt x="28" y="59"/>
                    <a:pt x="29" y="59"/>
                    <a:pt x="29" y="59"/>
                  </a:cubicBezTo>
                  <a:cubicBezTo>
                    <a:pt x="29" y="59"/>
                    <a:pt x="28" y="59"/>
                    <a:pt x="29" y="59"/>
                  </a:cubicBezTo>
                  <a:cubicBezTo>
                    <a:pt x="29" y="59"/>
                    <a:pt x="29" y="59"/>
                    <a:pt x="29" y="58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lose/>
                  <a:moveTo>
                    <a:pt x="33" y="62"/>
                  </a:moveTo>
                  <a:cubicBezTo>
                    <a:pt x="33" y="61"/>
                    <a:pt x="33" y="61"/>
                    <a:pt x="33" y="61"/>
                  </a:cubicBezTo>
                  <a:cubicBezTo>
                    <a:pt x="33" y="61"/>
                    <a:pt x="33" y="61"/>
                    <a:pt x="33" y="62"/>
                  </a:cubicBezTo>
                  <a:close/>
                  <a:moveTo>
                    <a:pt x="29" y="60"/>
                  </a:moveTo>
                  <a:cubicBezTo>
                    <a:pt x="29" y="59"/>
                    <a:pt x="29" y="60"/>
                    <a:pt x="29" y="60"/>
                  </a:cubicBezTo>
                  <a:cubicBezTo>
                    <a:pt x="29" y="60"/>
                    <a:pt x="29" y="59"/>
                    <a:pt x="29" y="5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lose/>
                  <a:moveTo>
                    <a:pt x="27" y="58"/>
                  </a:moveTo>
                  <a:cubicBezTo>
                    <a:pt x="27" y="58"/>
                    <a:pt x="27" y="58"/>
                    <a:pt x="27" y="58"/>
                  </a:cubicBezTo>
                  <a:cubicBezTo>
                    <a:pt x="26" y="58"/>
                    <a:pt x="27" y="58"/>
                    <a:pt x="27" y="58"/>
                  </a:cubicBezTo>
                  <a:close/>
                  <a:moveTo>
                    <a:pt x="28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28" y="59"/>
                    <a:pt x="28" y="59"/>
                    <a:pt x="28" y="60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8" y="59"/>
                    <a:pt x="28" y="59"/>
                    <a:pt x="28" y="59"/>
                  </a:cubicBezTo>
                  <a:close/>
                  <a:moveTo>
                    <a:pt x="31" y="61"/>
                  </a:moveTo>
                  <a:cubicBezTo>
                    <a:pt x="31" y="61"/>
                    <a:pt x="31" y="61"/>
                    <a:pt x="32" y="61"/>
                  </a:cubicBezTo>
                  <a:cubicBezTo>
                    <a:pt x="32" y="61"/>
                    <a:pt x="32" y="61"/>
                    <a:pt x="31" y="61"/>
                  </a:cubicBezTo>
                  <a:close/>
                  <a:moveTo>
                    <a:pt x="28" y="59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59"/>
                    <a:pt x="28" y="59"/>
                  </a:cubicBezTo>
                  <a:cubicBezTo>
                    <a:pt x="28" y="59"/>
                    <a:pt x="28" y="59"/>
                    <a:pt x="28" y="59"/>
                  </a:cubicBezTo>
                  <a:close/>
                  <a:moveTo>
                    <a:pt x="29" y="61"/>
                  </a:moveTo>
                  <a:cubicBezTo>
                    <a:pt x="29" y="61"/>
                    <a:pt x="29" y="60"/>
                    <a:pt x="29" y="60"/>
                  </a:cubicBezTo>
                  <a:cubicBezTo>
                    <a:pt x="29" y="60"/>
                    <a:pt x="29" y="61"/>
                    <a:pt x="29" y="61"/>
                  </a:cubicBezTo>
                  <a:close/>
                  <a:moveTo>
                    <a:pt x="32" y="62"/>
                  </a:moveTo>
                  <a:cubicBezTo>
                    <a:pt x="32" y="62"/>
                    <a:pt x="32" y="62"/>
                    <a:pt x="32" y="62"/>
                  </a:cubicBezTo>
                  <a:cubicBezTo>
                    <a:pt x="32" y="62"/>
                    <a:pt x="32" y="62"/>
                    <a:pt x="32" y="62"/>
                  </a:cubicBezTo>
                  <a:close/>
                  <a:moveTo>
                    <a:pt x="26" y="59"/>
                  </a:move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lose/>
                  <a:moveTo>
                    <a:pt x="28" y="60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lose/>
                  <a:moveTo>
                    <a:pt x="31" y="62"/>
                  </a:move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lose/>
                  <a:moveTo>
                    <a:pt x="26" y="61"/>
                  </a:moveTo>
                  <a:cubicBezTo>
                    <a:pt x="26" y="60"/>
                    <a:pt x="27" y="60"/>
                    <a:pt x="27" y="60"/>
                  </a:cubicBezTo>
                  <a:cubicBezTo>
                    <a:pt x="27" y="60"/>
                    <a:pt x="27" y="60"/>
                    <a:pt x="26" y="61"/>
                  </a:cubicBezTo>
                  <a:close/>
                  <a:moveTo>
                    <a:pt x="36" y="65"/>
                  </a:move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lose/>
                  <a:moveTo>
                    <a:pt x="32" y="63"/>
                  </a:move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lose/>
                  <a:moveTo>
                    <a:pt x="35" y="65"/>
                  </a:moveTo>
                  <a:cubicBezTo>
                    <a:pt x="34" y="65"/>
                    <a:pt x="35" y="65"/>
                    <a:pt x="35" y="64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lose/>
                  <a:moveTo>
                    <a:pt x="30" y="63"/>
                  </a:moveTo>
                  <a:cubicBezTo>
                    <a:pt x="30" y="63"/>
                    <a:pt x="30" y="63"/>
                    <a:pt x="30" y="63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0" y="63"/>
                    <a:pt x="30" y="63"/>
                    <a:pt x="30" y="63"/>
                  </a:cubicBezTo>
                  <a:close/>
                  <a:moveTo>
                    <a:pt x="34" y="65"/>
                  </a:move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lose/>
                  <a:moveTo>
                    <a:pt x="29" y="62"/>
                  </a:move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3"/>
                    <a:pt x="29" y="62"/>
                  </a:cubicBezTo>
                  <a:close/>
                  <a:moveTo>
                    <a:pt x="26" y="61"/>
                  </a:moveTo>
                  <a:cubicBezTo>
                    <a:pt x="26" y="61"/>
                    <a:pt x="26" y="61"/>
                    <a:pt x="26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6" y="61"/>
                  </a:cubicBezTo>
                  <a:close/>
                  <a:moveTo>
                    <a:pt x="34" y="66"/>
                  </a:move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lose/>
                  <a:moveTo>
                    <a:pt x="26" y="62"/>
                  </a:moveTo>
                  <a:cubicBezTo>
                    <a:pt x="26" y="62"/>
                    <a:pt x="26" y="62"/>
                    <a:pt x="26" y="62"/>
                  </a:cubicBezTo>
                  <a:cubicBezTo>
                    <a:pt x="26" y="62"/>
                    <a:pt x="26" y="62"/>
                    <a:pt x="26" y="62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2"/>
                    <a:pt x="26" y="63"/>
                    <a:pt x="26" y="63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lose/>
                  <a:moveTo>
                    <a:pt x="25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5" y="64"/>
                    <a:pt x="25" y="63"/>
                  </a:cubicBezTo>
                  <a:cubicBezTo>
                    <a:pt x="25" y="63"/>
                    <a:pt x="25" y="63"/>
                    <a:pt x="25" y="63"/>
                  </a:cubicBezTo>
                  <a:close/>
                  <a:moveTo>
                    <a:pt x="27" y="65"/>
                  </a:moveTo>
                  <a:cubicBezTo>
                    <a:pt x="27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7" y="65"/>
                    <a:pt x="27" y="65"/>
                  </a:cubicBezTo>
                  <a:close/>
                  <a:moveTo>
                    <a:pt x="25" y="64"/>
                  </a:moveTo>
                  <a:cubicBezTo>
                    <a:pt x="25" y="64"/>
                    <a:pt x="25" y="64"/>
                    <a:pt x="25" y="64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5" y="64"/>
                    <a:pt x="25" y="64"/>
                    <a:pt x="25" y="64"/>
                  </a:cubicBezTo>
                  <a:close/>
                  <a:moveTo>
                    <a:pt x="29" y="66"/>
                  </a:move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lose/>
                  <a:moveTo>
                    <a:pt x="33" y="71"/>
                  </a:moveTo>
                  <a:cubicBezTo>
                    <a:pt x="33" y="71"/>
                    <a:pt x="33" y="71"/>
                    <a:pt x="32" y="71"/>
                  </a:cubicBezTo>
                  <a:cubicBezTo>
                    <a:pt x="33" y="70"/>
                    <a:pt x="33" y="69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3" y="69"/>
                    <a:pt x="33" y="70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lose/>
                  <a:moveTo>
                    <a:pt x="26" y="66"/>
                  </a:move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6"/>
                    <a:pt x="26" y="66"/>
                  </a:cubicBezTo>
                  <a:close/>
                  <a:moveTo>
                    <a:pt x="25" y="66"/>
                  </a:moveTo>
                  <a:cubicBezTo>
                    <a:pt x="25" y="66"/>
                    <a:pt x="25" y="66"/>
                    <a:pt x="25" y="66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6"/>
                    <a:pt x="25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6" y="66"/>
                    <a:pt x="25" y="66"/>
                    <a:pt x="25" y="66"/>
                  </a:cubicBezTo>
                  <a:close/>
                  <a:moveTo>
                    <a:pt x="28" y="68"/>
                  </a:move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7"/>
                    <a:pt x="26" y="67"/>
                  </a:cubicBezTo>
                  <a:cubicBezTo>
                    <a:pt x="25" y="67"/>
                    <a:pt x="25" y="67"/>
                    <a:pt x="25" y="66"/>
                  </a:cubicBezTo>
                  <a:cubicBezTo>
                    <a:pt x="25" y="67"/>
                    <a:pt x="26" y="66"/>
                    <a:pt x="26" y="67"/>
                  </a:cubicBezTo>
                  <a:close/>
                  <a:moveTo>
                    <a:pt x="25" y="67"/>
                  </a:moveTo>
                  <a:cubicBezTo>
                    <a:pt x="24" y="67"/>
                    <a:pt x="25" y="66"/>
                    <a:pt x="25" y="66"/>
                  </a:cubicBezTo>
                  <a:cubicBezTo>
                    <a:pt x="25" y="66"/>
                    <a:pt x="25" y="67"/>
                    <a:pt x="25" y="67"/>
                  </a:cubicBezTo>
                  <a:close/>
                  <a:moveTo>
                    <a:pt x="24" y="67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7"/>
                    <a:pt x="24" y="67"/>
                  </a:cubicBezTo>
                  <a:close/>
                  <a:moveTo>
                    <a:pt x="27" y="69"/>
                  </a:move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lose/>
                  <a:moveTo>
                    <a:pt x="23" y="67"/>
                  </a:moveTo>
                  <a:cubicBezTo>
                    <a:pt x="23" y="67"/>
                    <a:pt x="24" y="67"/>
                    <a:pt x="24" y="67"/>
                  </a:cubicBezTo>
                  <a:cubicBezTo>
                    <a:pt x="24" y="67"/>
                    <a:pt x="24" y="67"/>
                    <a:pt x="23" y="67"/>
                  </a:cubicBezTo>
                  <a:close/>
                  <a:moveTo>
                    <a:pt x="25" y="68"/>
                  </a:moveTo>
                  <a:cubicBezTo>
                    <a:pt x="25" y="68"/>
                    <a:pt x="25" y="68"/>
                    <a:pt x="25" y="68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5" y="68"/>
                    <a:pt x="25" y="68"/>
                    <a:pt x="25" y="68"/>
                  </a:cubicBezTo>
                  <a:close/>
                  <a:moveTo>
                    <a:pt x="23" y="68"/>
                  </a:move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7"/>
                    <a:pt x="23" y="67"/>
                    <a:pt x="23" y="68"/>
                  </a:cubicBezTo>
                  <a:cubicBezTo>
                    <a:pt x="23" y="68"/>
                    <a:pt x="23" y="67"/>
                    <a:pt x="23" y="68"/>
                  </a:cubicBezTo>
                  <a:close/>
                  <a:moveTo>
                    <a:pt x="24" y="68"/>
                  </a:moveTo>
                  <a:cubicBezTo>
                    <a:pt x="24" y="68"/>
                    <a:pt x="24" y="68"/>
                    <a:pt x="24" y="67"/>
                  </a:cubicBezTo>
                  <a:cubicBezTo>
                    <a:pt x="24" y="68"/>
                    <a:pt x="24" y="68"/>
                    <a:pt x="24" y="68"/>
                  </a:cubicBezTo>
                  <a:close/>
                  <a:moveTo>
                    <a:pt x="27" y="70"/>
                  </a:moveTo>
                  <a:cubicBezTo>
                    <a:pt x="27" y="70"/>
                    <a:pt x="27" y="71"/>
                    <a:pt x="27" y="71"/>
                  </a:cubicBezTo>
                  <a:cubicBezTo>
                    <a:pt x="26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lose/>
                  <a:moveTo>
                    <a:pt x="26" y="70"/>
                  </a:move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lose/>
                  <a:moveTo>
                    <a:pt x="25" y="70"/>
                  </a:move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70"/>
                  </a:cubicBezTo>
                  <a:close/>
                  <a:moveTo>
                    <a:pt x="25" y="69"/>
                  </a:moveTo>
                  <a:cubicBezTo>
                    <a:pt x="25" y="69"/>
                    <a:pt x="25" y="70"/>
                    <a:pt x="25" y="70"/>
                  </a:cubicBezTo>
                  <a:cubicBezTo>
                    <a:pt x="25" y="70"/>
                    <a:pt x="25" y="69"/>
                    <a:pt x="25" y="69"/>
                  </a:cubicBezTo>
                  <a:close/>
                  <a:moveTo>
                    <a:pt x="25" y="70"/>
                  </a:moveTo>
                  <a:cubicBezTo>
                    <a:pt x="25" y="70"/>
                    <a:pt x="25" y="70"/>
                    <a:pt x="24" y="70"/>
                  </a:cubicBezTo>
                  <a:cubicBezTo>
                    <a:pt x="24" y="70"/>
                    <a:pt x="25" y="70"/>
                    <a:pt x="25" y="70"/>
                  </a:cubicBezTo>
                  <a:cubicBezTo>
                    <a:pt x="25" y="70"/>
                    <a:pt x="25" y="70"/>
                    <a:pt x="25" y="70"/>
                  </a:cubicBezTo>
                  <a:close/>
                  <a:moveTo>
                    <a:pt x="25" y="71"/>
                  </a:moveTo>
                  <a:cubicBezTo>
                    <a:pt x="25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5" y="71"/>
                    <a:pt x="26" y="71"/>
                    <a:pt x="25" y="71"/>
                  </a:cubicBezTo>
                  <a:cubicBezTo>
                    <a:pt x="25" y="71"/>
                    <a:pt x="25" y="72"/>
                    <a:pt x="25" y="72"/>
                  </a:cubicBezTo>
                  <a:cubicBezTo>
                    <a:pt x="25" y="72"/>
                    <a:pt x="25" y="73"/>
                    <a:pt x="24" y="73"/>
                  </a:cubicBezTo>
                  <a:cubicBezTo>
                    <a:pt x="25" y="72"/>
                    <a:pt x="25" y="71"/>
                    <a:pt x="26" y="70"/>
                  </a:cubicBezTo>
                  <a:cubicBezTo>
                    <a:pt x="26" y="70"/>
                    <a:pt x="26" y="70"/>
                    <a:pt x="25" y="71"/>
                  </a:cubicBezTo>
                  <a:close/>
                  <a:moveTo>
                    <a:pt x="23" y="69"/>
                  </a:moveTo>
                  <a:cubicBezTo>
                    <a:pt x="23" y="69"/>
                    <a:pt x="23" y="69"/>
                    <a:pt x="23" y="69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2" y="69"/>
                    <a:pt x="23" y="69"/>
                  </a:cubicBezTo>
                  <a:close/>
                  <a:moveTo>
                    <a:pt x="25" y="71"/>
                  </a:moveTo>
                  <a:cubicBezTo>
                    <a:pt x="25" y="70"/>
                    <a:pt x="25" y="70"/>
                    <a:pt x="25" y="70"/>
                  </a:cubicBezTo>
                  <a:cubicBezTo>
                    <a:pt x="25" y="70"/>
                    <a:pt x="25" y="71"/>
                    <a:pt x="25" y="71"/>
                  </a:cubicBezTo>
                  <a:close/>
                  <a:moveTo>
                    <a:pt x="23" y="69"/>
                  </a:moveTo>
                  <a:cubicBezTo>
                    <a:pt x="23" y="69"/>
                    <a:pt x="23" y="69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3" y="69"/>
                    <a:pt x="23" y="69"/>
                    <a:pt x="23" y="69"/>
                  </a:cubicBezTo>
                  <a:close/>
                  <a:moveTo>
                    <a:pt x="22" y="70"/>
                  </a:move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70"/>
                    <a:pt x="22" y="70"/>
                  </a:cubicBezTo>
                  <a:close/>
                  <a:moveTo>
                    <a:pt x="28" y="72"/>
                  </a:moveTo>
                  <a:cubicBezTo>
                    <a:pt x="28" y="72"/>
                    <a:pt x="28" y="72"/>
                    <a:pt x="28" y="73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lose/>
                  <a:moveTo>
                    <a:pt x="26" y="71"/>
                  </a:move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lose/>
                  <a:moveTo>
                    <a:pt x="22" y="70"/>
                  </a:moveTo>
                  <a:cubicBezTo>
                    <a:pt x="22" y="69"/>
                    <a:pt x="22" y="69"/>
                    <a:pt x="22" y="69"/>
                  </a:cubicBezTo>
                  <a:cubicBezTo>
                    <a:pt x="22" y="69"/>
                    <a:pt x="22" y="70"/>
                    <a:pt x="22" y="70"/>
                  </a:cubicBezTo>
                  <a:close/>
                  <a:moveTo>
                    <a:pt x="24" y="71"/>
                  </a:moveTo>
                  <a:cubicBezTo>
                    <a:pt x="25" y="71"/>
                    <a:pt x="24" y="71"/>
                    <a:pt x="24" y="71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1"/>
                    <a:pt x="24" y="71"/>
                    <a:pt x="24" y="71"/>
                  </a:cubicBezTo>
                  <a:close/>
                  <a:moveTo>
                    <a:pt x="23" y="71"/>
                  </a:moveTo>
                  <a:cubicBezTo>
                    <a:pt x="23" y="71"/>
                    <a:pt x="23" y="71"/>
                    <a:pt x="23" y="70"/>
                  </a:cubicBezTo>
                  <a:cubicBezTo>
                    <a:pt x="23" y="71"/>
                    <a:pt x="23" y="71"/>
                    <a:pt x="23" y="71"/>
                  </a:cubicBezTo>
                  <a:close/>
                  <a:moveTo>
                    <a:pt x="26" y="72"/>
                  </a:move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lose/>
                  <a:moveTo>
                    <a:pt x="27" y="73"/>
                  </a:move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lose/>
                  <a:moveTo>
                    <a:pt x="23" y="73"/>
                  </a:moveTo>
                  <a:cubicBezTo>
                    <a:pt x="23" y="72"/>
                    <a:pt x="23" y="72"/>
                    <a:pt x="23" y="72"/>
                  </a:cubicBezTo>
                  <a:cubicBezTo>
                    <a:pt x="23" y="72"/>
                    <a:pt x="23" y="72"/>
                    <a:pt x="23" y="73"/>
                  </a:cubicBezTo>
                  <a:close/>
                  <a:moveTo>
                    <a:pt x="27" y="75"/>
                  </a:moveTo>
                  <a:cubicBezTo>
                    <a:pt x="27" y="75"/>
                    <a:pt x="27" y="74"/>
                    <a:pt x="27" y="74"/>
                  </a:cubicBezTo>
                  <a:cubicBezTo>
                    <a:pt x="27" y="75"/>
                    <a:pt x="27" y="75"/>
                    <a:pt x="27" y="75"/>
                  </a:cubicBezTo>
                  <a:close/>
                  <a:moveTo>
                    <a:pt x="26" y="75"/>
                  </a:moveTo>
                  <a:cubicBezTo>
                    <a:pt x="27" y="75"/>
                    <a:pt x="27" y="75"/>
                    <a:pt x="27" y="75"/>
                  </a:cubicBezTo>
                  <a:cubicBezTo>
                    <a:pt x="26" y="75"/>
                    <a:pt x="26" y="75"/>
                    <a:pt x="26" y="75"/>
                  </a:cubicBezTo>
                  <a:close/>
                  <a:moveTo>
                    <a:pt x="25" y="75"/>
                  </a:moveTo>
                  <a:cubicBezTo>
                    <a:pt x="25" y="75"/>
                    <a:pt x="25" y="75"/>
                    <a:pt x="26" y="75"/>
                  </a:cubicBezTo>
                  <a:cubicBezTo>
                    <a:pt x="26" y="75"/>
                    <a:pt x="25" y="75"/>
                    <a:pt x="25" y="75"/>
                  </a:cubicBezTo>
                  <a:close/>
                  <a:moveTo>
                    <a:pt x="23" y="74"/>
                  </a:moveTo>
                  <a:cubicBezTo>
                    <a:pt x="23" y="74"/>
                    <a:pt x="23" y="74"/>
                    <a:pt x="23" y="74"/>
                  </a:cubicBezTo>
                  <a:cubicBezTo>
                    <a:pt x="22" y="74"/>
                    <a:pt x="23" y="74"/>
                    <a:pt x="23" y="74"/>
                  </a:cubicBezTo>
                  <a:close/>
                  <a:moveTo>
                    <a:pt x="26" y="78"/>
                  </a:moveTo>
                  <a:cubicBezTo>
                    <a:pt x="27" y="78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6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8"/>
                  </a:cubicBezTo>
                  <a:cubicBezTo>
                    <a:pt x="27" y="77"/>
                    <a:pt x="27" y="78"/>
                    <a:pt x="26" y="78"/>
                  </a:cubicBezTo>
                  <a:cubicBezTo>
                    <a:pt x="26" y="78"/>
                    <a:pt x="27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7"/>
                  </a:cubicBezTo>
                  <a:cubicBezTo>
                    <a:pt x="26" y="77"/>
                    <a:pt x="26" y="78"/>
                    <a:pt x="26" y="78"/>
                  </a:cubicBezTo>
                  <a:close/>
                  <a:moveTo>
                    <a:pt x="25" y="75"/>
                  </a:moveTo>
                  <a:cubicBezTo>
                    <a:pt x="25" y="76"/>
                    <a:pt x="25" y="76"/>
                    <a:pt x="25" y="76"/>
                  </a:cubicBezTo>
                  <a:lnTo>
                    <a:pt x="25" y="75"/>
                  </a:lnTo>
                  <a:close/>
                  <a:moveTo>
                    <a:pt x="26" y="77"/>
                  </a:moveTo>
                  <a:cubicBezTo>
                    <a:pt x="26" y="77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7"/>
                  </a:cubicBezTo>
                  <a:close/>
                  <a:moveTo>
                    <a:pt x="27" y="76"/>
                  </a:moveTo>
                  <a:cubicBezTo>
                    <a:pt x="27" y="77"/>
                    <a:pt x="27" y="77"/>
                    <a:pt x="26" y="77"/>
                  </a:cubicBezTo>
                  <a:cubicBezTo>
                    <a:pt x="26" y="77"/>
                    <a:pt x="26" y="76"/>
                    <a:pt x="27" y="76"/>
                  </a:cubicBezTo>
                  <a:close/>
                  <a:moveTo>
                    <a:pt x="27" y="76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6" y="77"/>
                    <a:pt x="27" y="77"/>
                    <a:pt x="27" y="76"/>
                  </a:cubicBezTo>
                  <a:close/>
                  <a:moveTo>
                    <a:pt x="28" y="78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8"/>
                  </a:cubicBezTo>
                  <a:close/>
                  <a:moveTo>
                    <a:pt x="29" y="78"/>
                  </a:moveTo>
                  <a:cubicBezTo>
                    <a:pt x="28" y="78"/>
                    <a:pt x="29" y="78"/>
                    <a:pt x="29" y="78"/>
                  </a:cubicBezTo>
                  <a:cubicBezTo>
                    <a:pt x="29" y="78"/>
                    <a:pt x="28" y="78"/>
                    <a:pt x="28" y="78"/>
                  </a:cubicBezTo>
                  <a:cubicBezTo>
                    <a:pt x="28" y="78"/>
                    <a:pt x="28" y="78"/>
                    <a:pt x="29" y="77"/>
                  </a:cubicBezTo>
                  <a:cubicBezTo>
                    <a:pt x="29" y="78"/>
                    <a:pt x="29" y="78"/>
                    <a:pt x="29" y="78"/>
                  </a:cubicBezTo>
                  <a:close/>
                  <a:moveTo>
                    <a:pt x="23" y="76"/>
                  </a:moveTo>
                  <a:cubicBezTo>
                    <a:pt x="22" y="75"/>
                    <a:pt x="23" y="75"/>
                    <a:pt x="23" y="75"/>
                  </a:cubicBezTo>
                  <a:cubicBezTo>
                    <a:pt x="23" y="75"/>
                    <a:pt x="23" y="75"/>
                    <a:pt x="23" y="76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6" y="77"/>
                  </a:cubicBezTo>
                  <a:cubicBezTo>
                    <a:pt x="26" y="77"/>
                    <a:pt x="26" y="77"/>
                    <a:pt x="27" y="77"/>
                  </a:cubicBezTo>
                  <a:close/>
                  <a:moveTo>
                    <a:pt x="25" y="76"/>
                  </a:moveTo>
                  <a:cubicBezTo>
                    <a:pt x="26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6"/>
                  </a:cubicBezTo>
                  <a:close/>
                  <a:moveTo>
                    <a:pt x="20" y="74"/>
                  </a:moveTo>
                  <a:cubicBezTo>
                    <a:pt x="19" y="74"/>
                    <a:pt x="19" y="74"/>
                    <a:pt x="19" y="74"/>
                  </a:cubicBezTo>
                  <a:cubicBezTo>
                    <a:pt x="20" y="74"/>
                    <a:pt x="19" y="74"/>
                    <a:pt x="20" y="74"/>
                  </a:cubicBezTo>
                  <a:close/>
                  <a:moveTo>
                    <a:pt x="23" y="76"/>
                  </a:move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lose/>
                  <a:moveTo>
                    <a:pt x="19" y="75"/>
                  </a:moveTo>
                  <a:cubicBezTo>
                    <a:pt x="19" y="75"/>
                    <a:pt x="19" y="74"/>
                    <a:pt x="19" y="74"/>
                  </a:cubicBezTo>
                  <a:cubicBezTo>
                    <a:pt x="19" y="74"/>
                    <a:pt x="19" y="75"/>
                    <a:pt x="19" y="75"/>
                  </a:cubicBezTo>
                  <a:close/>
                  <a:moveTo>
                    <a:pt x="24" y="78"/>
                  </a:move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4" y="77"/>
                    <a:pt x="24" y="78"/>
                    <a:pt x="24" y="78"/>
                  </a:cubicBezTo>
                  <a:cubicBezTo>
                    <a:pt x="24" y="78"/>
                    <a:pt x="24" y="78"/>
                    <a:pt x="24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4" y="78"/>
                  </a:moveTo>
                  <a:cubicBezTo>
                    <a:pt x="24" y="77"/>
                    <a:pt x="24" y="77"/>
                    <a:pt x="24" y="78"/>
                  </a:cubicBezTo>
                  <a:cubicBezTo>
                    <a:pt x="24" y="78"/>
                    <a:pt x="24" y="78"/>
                    <a:pt x="23" y="78"/>
                  </a:cubicBezTo>
                  <a:cubicBezTo>
                    <a:pt x="24" y="77"/>
                    <a:pt x="23" y="77"/>
                    <a:pt x="24" y="77"/>
                  </a:cubicBezTo>
                  <a:cubicBezTo>
                    <a:pt x="24" y="77"/>
                    <a:pt x="24" y="77"/>
                    <a:pt x="24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7" y="80"/>
                  </a:moveTo>
                  <a:cubicBezTo>
                    <a:pt x="27" y="80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80"/>
                    <a:pt x="28" y="79"/>
                    <a:pt x="27" y="80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2" y="77"/>
                  </a:moveTo>
                  <a:cubicBezTo>
                    <a:pt x="22" y="77"/>
                    <a:pt x="22" y="77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3" y="77"/>
                    <a:pt x="22" y="77"/>
                    <a:pt x="22" y="77"/>
                  </a:cubicBezTo>
                  <a:close/>
                  <a:moveTo>
                    <a:pt x="25" y="79"/>
                  </a:moveTo>
                  <a:cubicBezTo>
                    <a:pt x="26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5" y="80"/>
                  </a:cubicBezTo>
                  <a:cubicBezTo>
                    <a:pt x="25" y="79"/>
                    <a:pt x="26" y="79"/>
                    <a:pt x="26" y="79"/>
                  </a:cubicBezTo>
                  <a:close/>
                  <a:moveTo>
                    <a:pt x="23" y="78"/>
                  </a:moveTo>
                  <a:cubicBezTo>
                    <a:pt x="23" y="79"/>
                    <a:pt x="23" y="78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8"/>
                    <a:pt x="23" y="79"/>
                    <a:pt x="23" y="79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8"/>
                    <a:pt x="23" y="79"/>
                    <a:pt x="23" y="79"/>
                  </a:cubicBezTo>
                  <a:cubicBezTo>
                    <a:pt x="23" y="79"/>
                    <a:pt x="23" y="78"/>
                    <a:pt x="23" y="78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8"/>
                    <a:pt x="23" y="78"/>
                    <a:pt x="23" y="78"/>
                  </a:cubicBezTo>
                  <a:close/>
                  <a:moveTo>
                    <a:pt x="25" y="81"/>
                  </a:moveTo>
                  <a:cubicBezTo>
                    <a:pt x="25" y="80"/>
                    <a:pt x="26" y="80"/>
                    <a:pt x="26" y="79"/>
                  </a:cubicBezTo>
                  <a:cubicBezTo>
                    <a:pt x="26" y="80"/>
                    <a:pt x="25" y="80"/>
                    <a:pt x="25" y="81"/>
                  </a:cubicBezTo>
                  <a:close/>
                  <a:moveTo>
                    <a:pt x="24" y="79"/>
                  </a:moveTo>
                  <a:cubicBezTo>
                    <a:pt x="24" y="79"/>
                    <a:pt x="24" y="78"/>
                    <a:pt x="24" y="78"/>
                  </a:cubicBezTo>
                  <a:cubicBezTo>
                    <a:pt x="24" y="79"/>
                    <a:pt x="24" y="79"/>
                    <a:pt x="24" y="79"/>
                  </a:cubicBezTo>
                  <a:close/>
                  <a:moveTo>
                    <a:pt x="27" y="81"/>
                  </a:moveTo>
                  <a:cubicBezTo>
                    <a:pt x="27" y="81"/>
                    <a:pt x="27" y="81"/>
                    <a:pt x="27" y="80"/>
                  </a:cubicBezTo>
                  <a:cubicBezTo>
                    <a:pt x="27" y="81"/>
                    <a:pt x="27" y="81"/>
                    <a:pt x="27" y="81"/>
                  </a:cubicBezTo>
                  <a:close/>
                  <a:moveTo>
                    <a:pt x="23" y="79"/>
                  </a:move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lose/>
                  <a:moveTo>
                    <a:pt x="24" y="80"/>
                  </a:moveTo>
                  <a:cubicBezTo>
                    <a:pt x="24" y="80"/>
                    <a:pt x="24" y="80"/>
                    <a:pt x="24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80"/>
                    <a:pt x="24" y="80"/>
                    <a:pt x="24" y="79"/>
                  </a:cubicBezTo>
                  <a:cubicBezTo>
                    <a:pt x="24" y="80"/>
                    <a:pt x="24" y="80"/>
                    <a:pt x="24" y="80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4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lose/>
                  <a:moveTo>
                    <a:pt x="27" y="81"/>
                  </a:move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7" y="81"/>
                    <a:pt x="27" y="81"/>
                  </a:cubicBezTo>
                  <a:close/>
                  <a:moveTo>
                    <a:pt x="26" y="81"/>
                  </a:moveTo>
                  <a:cubicBezTo>
                    <a:pt x="27" y="82"/>
                    <a:pt x="26" y="82"/>
                    <a:pt x="26" y="82"/>
                  </a:cubicBezTo>
                  <a:cubicBezTo>
                    <a:pt x="26" y="81"/>
                    <a:pt x="26" y="82"/>
                    <a:pt x="26" y="81"/>
                  </a:cubicBezTo>
                  <a:close/>
                  <a:moveTo>
                    <a:pt x="27" y="82"/>
                  </a:move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lose/>
                  <a:moveTo>
                    <a:pt x="21" y="79"/>
                  </a:moveTo>
                  <a:cubicBezTo>
                    <a:pt x="21" y="79"/>
                    <a:pt x="21" y="79"/>
                    <a:pt x="21" y="79"/>
                  </a:cubicBezTo>
                  <a:cubicBezTo>
                    <a:pt x="21" y="79"/>
                    <a:pt x="21" y="79"/>
                    <a:pt x="21" y="79"/>
                  </a:cubicBezTo>
                  <a:close/>
                  <a:moveTo>
                    <a:pt x="21" y="80"/>
                  </a:moveTo>
                  <a:cubicBezTo>
                    <a:pt x="21" y="80"/>
                    <a:pt x="21" y="80"/>
                    <a:pt x="21" y="80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2" y="79"/>
                    <a:pt x="21" y="79"/>
                    <a:pt x="21" y="80"/>
                  </a:cubicBezTo>
                  <a:cubicBezTo>
                    <a:pt x="22" y="80"/>
                    <a:pt x="22" y="79"/>
                    <a:pt x="22" y="79"/>
                  </a:cubicBezTo>
                  <a:cubicBezTo>
                    <a:pt x="22" y="79"/>
                    <a:pt x="22" y="80"/>
                    <a:pt x="21" y="80"/>
                  </a:cubicBezTo>
                  <a:close/>
                  <a:moveTo>
                    <a:pt x="21" y="80"/>
                  </a:moveTo>
                  <a:cubicBezTo>
                    <a:pt x="21" y="80"/>
                    <a:pt x="21" y="79"/>
                    <a:pt x="21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1" y="80"/>
                    <a:pt x="21" y="80"/>
                    <a:pt x="21" y="80"/>
                  </a:cubicBezTo>
                  <a:close/>
                  <a:moveTo>
                    <a:pt x="22" y="80"/>
                  </a:move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19" y="79"/>
                  </a:moveTo>
                  <a:cubicBezTo>
                    <a:pt x="19" y="79"/>
                    <a:pt x="19" y="79"/>
                    <a:pt x="19" y="78"/>
                  </a:cubicBezTo>
                  <a:cubicBezTo>
                    <a:pt x="19" y="78"/>
                    <a:pt x="19" y="79"/>
                    <a:pt x="19" y="79"/>
                  </a:cubicBezTo>
                  <a:close/>
                  <a:moveTo>
                    <a:pt x="25" y="81"/>
                  </a:moveTo>
                  <a:cubicBezTo>
                    <a:pt x="25" y="81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1"/>
                  </a:cubicBezTo>
                  <a:close/>
                  <a:moveTo>
                    <a:pt x="27" y="82"/>
                  </a:moveTo>
                  <a:cubicBezTo>
                    <a:pt x="26" y="83"/>
                    <a:pt x="27" y="83"/>
                    <a:pt x="26" y="83"/>
                  </a:cubicBezTo>
                  <a:cubicBezTo>
                    <a:pt x="26" y="83"/>
                    <a:pt x="26" y="83"/>
                    <a:pt x="26" y="82"/>
                  </a:cubicBezTo>
                  <a:lnTo>
                    <a:pt x="27" y="82"/>
                  </a:lnTo>
                  <a:close/>
                  <a:moveTo>
                    <a:pt x="26" y="82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2"/>
                    <a:pt x="26" y="82"/>
                  </a:cubicBezTo>
                  <a:close/>
                  <a:moveTo>
                    <a:pt x="25" y="82"/>
                  </a:move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2"/>
                    <a:pt x="26" y="82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2"/>
                    <a:pt x="25" y="82"/>
                    <a:pt x="26" y="82"/>
                  </a:cubicBezTo>
                  <a:cubicBezTo>
                    <a:pt x="26" y="82"/>
                    <a:pt x="26" y="82"/>
                    <a:pt x="26" y="83"/>
                  </a:cubicBezTo>
                  <a:close/>
                  <a:moveTo>
                    <a:pt x="21" y="81"/>
                  </a:moveTo>
                  <a:cubicBezTo>
                    <a:pt x="21" y="81"/>
                    <a:pt x="21" y="81"/>
                    <a:pt x="20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1" y="81"/>
                    <a:pt x="21" y="81"/>
                    <a:pt x="21" y="81"/>
                  </a:cubicBezTo>
                  <a:close/>
                  <a:moveTo>
                    <a:pt x="21" y="82"/>
                  </a:moveTo>
                  <a:cubicBezTo>
                    <a:pt x="20" y="82"/>
                    <a:pt x="21" y="81"/>
                    <a:pt x="20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81"/>
                    <a:pt x="21" y="82"/>
                    <a:pt x="21" y="81"/>
                  </a:cubicBezTo>
                  <a:cubicBezTo>
                    <a:pt x="21" y="81"/>
                    <a:pt x="21" y="81"/>
                    <a:pt x="21" y="82"/>
                  </a:cubicBezTo>
                  <a:close/>
                  <a:moveTo>
                    <a:pt x="22" y="83"/>
                  </a:moveTo>
                  <a:cubicBezTo>
                    <a:pt x="22" y="83"/>
                    <a:pt x="23" y="83"/>
                    <a:pt x="23" y="83"/>
                  </a:cubicBezTo>
                  <a:cubicBezTo>
                    <a:pt x="23" y="83"/>
                    <a:pt x="22" y="83"/>
                    <a:pt x="22" y="83"/>
                  </a:cubicBezTo>
                  <a:close/>
                  <a:moveTo>
                    <a:pt x="17" y="81"/>
                  </a:moveTo>
                  <a:cubicBezTo>
                    <a:pt x="17" y="81"/>
                    <a:pt x="17" y="81"/>
                    <a:pt x="17" y="81"/>
                  </a:cubicBezTo>
                  <a:cubicBezTo>
                    <a:pt x="17" y="80"/>
                    <a:pt x="17" y="81"/>
                    <a:pt x="17" y="81"/>
                  </a:cubicBezTo>
                  <a:close/>
                  <a:moveTo>
                    <a:pt x="20" y="82"/>
                  </a:moveTo>
                  <a:cubicBezTo>
                    <a:pt x="20" y="82"/>
                    <a:pt x="20" y="82"/>
                    <a:pt x="20" y="82"/>
                  </a:cubicBezTo>
                  <a:cubicBezTo>
                    <a:pt x="20" y="83"/>
                    <a:pt x="20" y="83"/>
                    <a:pt x="20" y="83"/>
                  </a:cubicBezTo>
                  <a:lnTo>
                    <a:pt x="20" y="82"/>
                  </a:lnTo>
                  <a:close/>
                  <a:moveTo>
                    <a:pt x="20" y="83"/>
                  </a:moveTo>
                  <a:cubicBezTo>
                    <a:pt x="20" y="83"/>
                    <a:pt x="20" y="83"/>
                    <a:pt x="20" y="83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0" y="83"/>
                    <a:pt x="20" y="83"/>
                    <a:pt x="20" y="83"/>
                  </a:cubicBezTo>
                  <a:close/>
                  <a:moveTo>
                    <a:pt x="17" y="82"/>
                  </a:moveTo>
                  <a:cubicBezTo>
                    <a:pt x="16" y="82"/>
                    <a:pt x="16" y="82"/>
                    <a:pt x="16" y="82"/>
                  </a:cubicBezTo>
                  <a:cubicBezTo>
                    <a:pt x="16" y="82"/>
                    <a:pt x="17" y="82"/>
                    <a:pt x="17" y="82"/>
                  </a:cubicBezTo>
                  <a:cubicBezTo>
                    <a:pt x="17" y="82"/>
                    <a:pt x="17" y="82"/>
                    <a:pt x="17" y="82"/>
                  </a:cubicBezTo>
                  <a:close/>
                  <a:moveTo>
                    <a:pt x="20" y="83"/>
                  </a:moveTo>
                  <a:cubicBezTo>
                    <a:pt x="20" y="84"/>
                    <a:pt x="20" y="84"/>
                    <a:pt x="20" y="84"/>
                  </a:cubicBezTo>
                  <a:cubicBezTo>
                    <a:pt x="20" y="84"/>
                    <a:pt x="20" y="84"/>
                    <a:pt x="20" y="83"/>
                  </a:cubicBezTo>
                  <a:close/>
                  <a:moveTo>
                    <a:pt x="19" y="83"/>
                  </a:moveTo>
                  <a:cubicBezTo>
                    <a:pt x="19" y="83"/>
                    <a:pt x="19" y="83"/>
                    <a:pt x="19" y="84"/>
                  </a:cubicBezTo>
                  <a:cubicBezTo>
                    <a:pt x="19" y="83"/>
                    <a:pt x="19" y="83"/>
                    <a:pt x="19" y="83"/>
                  </a:cubicBezTo>
                  <a:close/>
                  <a:moveTo>
                    <a:pt x="19" y="83"/>
                  </a:moveTo>
                  <a:cubicBezTo>
                    <a:pt x="20" y="84"/>
                    <a:pt x="19" y="84"/>
                    <a:pt x="19" y="83"/>
                  </a:cubicBezTo>
                  <a:close/>
                  <a:moveTo>
                    <a:pt x="16" y="82"/>
                  </a:moveTo>
                  <a:cubicBezTo>
                    <a:pt x="15" y="82"/>
                    <a:pt x="16" y="82"/>
                    <a:pt x="16" y="82"/>
                  </a:cubicBezTo>
                  <a:cubicBezTo>
                    <a:pt x="16" y="82"/>
                    <a:pt x="15" y="83"/>
                    <a:pt x="16" y="82"/>
                  </a:cubicBezTo>
                  <a:close/>
                  <a:moveTo>
                    <a:pt x="21" y="85"/>
                  </a:move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5"/>
                  </a:cubicBezTo>
                  <a:close/>
                  <a:moveTo>
                    <a:pt x="21" y="87"/>
                  </a:moveTo>
                  <a:cubicBezTo>
                    <a:pt x="21" y="87"/>
                    <a:pt x="21" y="87"/>
                    <a:pt x="21" y="87"/>
                  </a:cubicBezTo>
                  <a:cubicBezTo>
                    <a:pt x="22" y="87"/>
                    <a:pt x="21" y="87"/>
                    <a:pt x="21" y="87"/>
                  </a:cubicBezTo>
                  <a:close/>
                  <a:moveTo>
                    <a:pt x="17" y="85"/>
                  </a:moveTo>
                  <a:cubicBezTo>
                    <a:pt x="17" y="85"/>
                    <a:pt x="17" y="85"/>
                    <a:pt x="17" y="85"/>
                  </a:cubicBezTo>
                  <a:cubicBezTo>
                    <a:pt x="17" y="85"/>
                    <a:pt x="17" y="85"/>
                    <a:pt x="17" y="85"/>
                  </a:cubicBezTo>
                  <a:close/>
                  <a:moveTo>
                    <a:pt x="18" y="86"/>
                  </a:moveTo>
                  <a:cubicBezTo>
                    <a:pt x="18" y="86"/>
                    <a:pt x="18" y="86"/>
                    <a:pt x="18" y="86"/>
                  </a:cubicBezTo>
                  <a:cubicBezTo>
                    <a:pt x="18" y="86"/>
                    <a:pt x="18" y="86"/>
                    <a:pt x="18" y="86"/>
                  </a:cubicBezTo>
                  <a:close/>
                  <a:moveTo>
                    <a:pt x="22" y="88"/>
                  </a:move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21" y="88"/>
                  </a:move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lose/>
                  <a:moveTo>
                    <a:pt x="16" y="86"/>
                  </a:moveTo>
                  <a:cubicBezTo>
                    <a:pt x="16" y="86"/>
                    <a:pt x="16" y="86"/>
                    <a:pt x="16" y="86"/>
                  </a:cubicBezTo>
                  <a:cubicBezTo>
                    <a:pt x="17" y="86"/>
                    <a:pt x="16" y="87"/>
                    <a:pt x="16" y="86"/>
                  </a:cubicBezTo>
                  <a:close/>
                  <a:moveTo>
                    <a:pt x="23" y="90"/>
                  </a:moveTo>
                  <a:cubicBezTo>
                    <a:pt x="23" y="90"/>
                    <a:pt x="23" y="90"/>
                    <a:pt x="23" y="90"/>
                  </a:cubicBezTo>
                  <a:cubicBezTo>
                    <a:pt x="23" y="90"/>
                    <a:pt x="23" y="90"/>
                    <a:pt x="23" y="90"/>
                  </a:cubicBezTo>
                  <a:close/>
                  <a:moveTo>
                    <a:pt x="21" y="89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1" y="89"/>
                    <a:pt x="21" y="89"/>
                  </a:cubicBezTo>
                  <a:close/>
                  <a:moveTo>
                    <a:pt x="15" y="90"/>
                  </a:moveTo>
                  <a:cubicBezTo>
                    <a:pt x="16" y="90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lose/>
                  <a:moveTo>
                    <a:pt x="17" y="96"/>
                  </a:moveTo>
                  <a:cubicBezTo>
                    <a:pt x="18" y="96"/>
                    <a:pt x="17" y="96"/>
                    <a:pt x="17" y="96"/>
                  </a:cubicBezTo>
                  <a:cubicBezTo>
                    <a:pt x="17" y="96"/>
                    <a:pt x="17" y="96"/>
                    <a:pt x="17" y="96"/>
                  </a:cubicBezTo>
                  <a:close/>
                  <a:moveTo>
                    <a:pt x="14" y="95"/>
                  </a:moveTo>
                  <a:cubicBezTo>
                    <a:pt x="14" y="95"/>
                    <a:pt x="14" y="95"/>
                    <a:pt x="14" y="95"/>
                  </a:cubicBezTo>
                  <a:cubicBezTo>
                    <a:pt x="13" y="95"/>
                    <a:pt x="14" y="95"/>
                    <a:pt x="14" y="95"/>
                  </a:cubicBezTo>
                  <a:close/>
                  <a:moveTo>
                    <a:pt x="17" y="97"/>
                  </a:moveTo>
                  <a:cubicBezTo>
                    <a:pt x="17" y="97"/>
                    <a:pt x="17" y="98"/>
                    <a:pt x="17" y="97"/>
                  </a:cubicBezTo>
                  <a:cubicBezTo>
                    <a:pt x="17" y="97"/>
                    <a:pt x="17" y="97"/>
                    <a:pt x="17" y="97"/>
                  </a:cubicBezTo>
                  <a:cubicBezTo>
                    <a:pt x="17" y="97"/>
                    <a:pt x="17" y="97"/>
                    <a:pt x="17" y="97"/>
                  </a:cubicBezTo>
                  <a:cubicBezTo>
                    <a:pt x="17" y="97"/>
                    <a:pt x="17" y="97"/>
                    <a:pt x="17" y="97"/>
                  </a:cubicBezTo>
                  <a:close/>
                  <a:moveTo>
                    <a:pt x="15" y="100"/>
                  </a:moveTo>
                  <a:cubicBezTo>
                    <a:pt x="16" y="100"/>
                    <a:pt x="15" y="100"/>
                    <a:pt x="15" y="101"/>
                  </a:cubicBezTo>
                  <a:cubicBezTo>
                    <a:pt x="15" y="100"/>
                    <a:pt x="15" y="100"/>
                    <a:pt x="15" y="100"/>
                  </a:cubicBezTo>
                  <a:close/>
                  <a:moveTo>
                    <a:pt x="16" y="102"/>
                  </a:move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lose/>
                  <a:moveTo>
                    <a:pt x="15" y="103"/>
                  </a:moveTo>
                  <a:cubicBezTo>
                    <a:pt x="15" y="103"/>
                    <a:pt x="15" y="103"/>
                    <a:pt x="15" y="103"/>
                  </a:cubicBezTo>
                  <a:cubicBezTo>
                    <a:pt x="15" y="104"/>
                    <a:pt x="15" y="103"/>
                    <a:pt x="15" y="103"/>
                  </a:cubicBezTo>
                  <a:close/>
                  <a:moveTo>
                    <a:pt x="15" y="103"/>
                  </a:move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3"/>
                  </a:cubicBezTo>
                  <a:close/>
                  <a:moveTo>
                    <a:pt x="14" y="104"/>
                  </a:moveTo>
                  <a:cubicBezTo>
                    <a:pt x="14" y="104"/>
                    <a:pt x="14" y="104"/>
                    <a:pt x="14" y="104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3"/>
                    <a:pt x="14" y="104"/>
                    <a:pt x="14" y="104"/>
                  </a:cubicBezTo>
                  <a:close/>
                  <a:moveTo>
                    <a:pt x="12" y="104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4"/>
                  </a:cubicBezTo>
                  <a:close/>
                  <a:moveTo>
                    <a:pt x="14" y="107"/>
                  </a:moveTo>
                  <a:cubicBezTo>
                    <a:pt x="14" y="107"/>
                    <a:pt x="13" y="107"/>
                    <a:pt x="14" y="107"/>
                  </a:cubicBezTo>
                  <a:cubicBezTo>
                    <a:pt x="14" y="106"/>
                    <a:pt x="14" y="106"/>
                    <a:pt x="14" y="105"/>
                  </a:cubicBezTo>
                  <a:cubicBezTo>
                    <a:pt x="14" y="106"/>
                    <a:pt x="14" y="106"/>
                    <a:pt x="14" y="107"/>
                  </a:cubicBezTo>
                  <a:close/>
                  <a:moveTo>
                    <a:pt x="11" y="105"/>
                  </a:moveTo>
                  <a:cubicBezTo>
                    <a:pt x="11" y="105"/>
                    <a:pt x="11" y="104"/>
                    <a:pt x="11" y="104"/>
                  </a:cubicBezTo>
                  <a:cubicBezTo>
                    <a:pt x="11" y="104"/>
                    <a:pt x="11" y="105"/>
                    <a:pt x="11" y="105"/>
                  </a:cubicBezTo>
                  <a:close/>
                  <a:moveTo>
                    <a:pt x="14" y="107"/>
                  </a:moveTo>
                  <a:cubicBezTo>
                    <a:pt x="14" y="107"/>
                    <a:pt x="13" y="108"/>
                    <a:pt x="13" y="108"/>
                  </a:cubicBezTo>
                  <a:cubicBezTo>
                    <a:pt x="13" y="108"/>
                    <a:pt x="13" y="107"/>
                    <a:pt x="14" y="107"/>
                  </a:cubicBezTo>
                  <a:close/>
                  <a:moveTo>
                    <a:pt x="13" y="110"/>
                  </a:moveTo>
                  <a:cubicBezTo>
                    <a:pt x="13" y="110"/>
                    <a:pt x="13" y="110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10"/>
                    <a:pt x="13" y="110"/>
                  </a:cubicBezTo>
                  <a:close/>
                  <a:moveTo>
                    <a:pt x="13" y="110"/>
                  </a:moveTo>
                  <a:cubicBezTo>
                    <a:pt x="13" y="110"/>
                    <a:pt x="12" y="110"/>
                    <a:pt x="12" y="110"/>
                  </a:cubicBezTo>
                  <a:cubicBezTo>
                    <a:pt x="12" y="110"/>
                    <a:pt x="13" y="110"/>
                    <a:pt x="13" y="110"/>
                  </a:cubicBezTo>
                  <a:close/>
                  <a:moveTo>
                    <a:pt x="11" y="11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11" y="110"/>
                    <a:pt x="11" y="110"/>
                    <a:pt x="11" y="109"/>
                  </a:cubicBezTo>
                  <a:cubicBezTo>
                    <a:pt x="11" y="109"/>
                    <a:pt x="11" y="109"/>
                    <a:pt x="11" y="109"/>
                  </a:cubicBezTo>
                  <a:cubicBezTo>
                    <a:pt x="11" y="109"/>
                    <a:pt x="11" y="109"/>
                    <a:pt x="12" y="109"/>
                  </a:cubicBezTo>
                  <a:cubicBezTo>
                    <a:pt x="12" y="109"/>
                    <a:pt x="11" y="110"/>
                    <a:pt x="11" y="110"/>
                  </a:cubicBezTo>
                  <a:close/>
                  <a:moveTo>
                    <a:pt x="7" y="108"/>
                  </a:moveTo>
                  <a:cubicBezTo>
                    <a:pt x="7" y="108"/>
                    <a:pt x="7" y="107"/>
                    <a:pt x="7" y="107"/>
                  </a:cubicBezTo>
                  <a:cubicBezTo>
                    <a:pt x="7" y="107"/>
                    <a:pt x="7" y="108"/>
                    <a:pt x="7" y="108"/>
                  </a:cubicBezTo>
                  <a:close/>
                  <a:moveTo>
                    <a:pt x="10" y="110"/>
                  </a:moveTo>
                  <a:cubicBezTo>
                    <a:pt x="10" y="110"/>
                    <a:pt x="11" y="110"/>
                    <a:pt x="11" y="109"/>
                  </a:cubicBezTo>
                  <a:cubicBezTo>
                    <a:pt x="11" y="110"/>
                    <a:pt x="11" y="110"/>
                    <a:pt x="10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lose/>
                  <a:moveTo>
                    <a:pt x="11" y="11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12" y="110"/>
                    <a:pt x="11" y="111"/>
                    <a:pt x="11" y="111"/>
                  </a:cubicBezTo>
                  <a:cubicBezTo>
                    <a:pt x="11" y="111"/>
                    <a:pt x="12" y="110"/>
                    <a:pt x="11" y="110"/>
                  </a:cubicBezTo>
                  <a:close/>
                  <a:moveTo>
                    <a:pt x="10" y="111"/>
                  </a:moveTo>
                  <a:cubicBezTo>
                    <a:pt x="10" y="111"/>
                    <a:pt x="10" y="110"/>
                    <a:pt x="10" y="110"/>
                  </a:cubicBezTo>
                  <a:cubicBezTo>
                    <a:pt x="10" y="110"/>
                    <a:pt x="10" y="111"/>
                    <a:pt x="10" y="111"/>
                  </a:cubicBezTo>
                  <a:close/>
                  <a:moveTo>
                    <a:pt x="10" y="111"/>
                  </a:moveTo>
                  <a:cubicBezTo>
                    <a:pt x="11" y="111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1"/>
                  </a:cubicBezTo>
                  <a:close/>
                  <a:moveTo>
                    <a:pt x="11" y="111"/>
                  </a:move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lose/>
                  <a:moveTo>
                    <a:pt x="11" y="112"/>
                  </a:moveTo>
                  <a:cubicBezTo>
                    <a:pt x="11" y="112"/>
                    <a:pt x="11" y="112"/>
                    <a:pt x="11" y="112"/>
                  </a:cubicBezTo>
                  <a:cubicBezTo>
                    <a:pt x="11" y="112"/>
                    <a:pt x="11" y="112"/>
                    <a:pt x="11" y="112"/>
                  </a:cubicBezTo>
                  <a:close/>
                  <a:moveTo>
                    <a:pt x="6" y="110"/>
                  </a:moveTo>
                  <a:cubicBezTo>
                    <a:pt x="6" y="110"/>
                    <a:pt x="6" y="110"/>
                    <a:pt x="6" y="110"/>
                  </a:cubicBezTo>
                  <a:cubicBezTo>
                    <a:pt x="6" y="110"/>
                    <a:pt x="6" y="110"/>
                    <a:pt x="6" y="110"/>
                  </a:cubicBezTo>
                  <a:close/>
                  <a:moveTo>
                    <a:pt x="5" y="111"/>
                  </a:moveTo>
                  <a:cubicBezTo>
                    <a:pt x="5" y="111"/>
                    <a:pt x="5" y="111"/>
                    <a:pt x="5" y="111"/>
                  </a:cubicBezTo>
                  <a:cubicBezTo>
                    <a:pt x="6" y="111"/>
                    <a:pt x="5" y="111"/>
                    <a:pt x="5" y="111"/>
                  </a:cubicBezTo>
                  <a:close/>
                  <a:moveTo>
                    <a:pt x="10" y="114"/>
                  </a:moveTo>
                  <a:cubicBezTo>
                    <a:pt x="10" y="114"/>
                    <a:pt x="9" y="115"/>
                    <a:pt x="9" y="116"/>
                  </a:cubicBezTo>
                  <a:cubicBezTo>
                    <a:pt x="8" y="116"/>
                    <a:pt x="8" y="117"/>
                    <a:pt x="8" y="117"/>
                  </a:cubicBezTo>
                  <a:cubicBezTo>
                    <a:pt x="8" y="116"/>
                    <a:pt x="9" y="115"/>
                    <a:pt x="10" y="114"/>
                  </a:cubicBezTo>
                  <a:close/>
                  <a:moveTo>
                    <a:pt x="11" y="115"/>
                  </a:moveTo>
                  <a:cubicBezTo>
                    <a:pt x="10" y="115"/>
                    <a:pt x="10" y="115"/>
                    <a:pt x="10" y="115"/>
                  </a:cubicBezTo>
                  <a:cubicBezTo>
                    <a:pt x="10" y="115"/>
                    <a:pt x="10" y="115"/>
                    <a:pt x="11" y="115"/>
                  </a:cubicBezTo>
                  <a:close/>
                  <a:moveTo>
                    <a:pt x="8" y="114"/>
                  </a:moveTo>
                  <a:cubicBezTo>
                    <a:pt x="8" y="114"/>
                    <a:pt x="8" y="114"/>
                    <a:pt x="8" y="114"/>
                  </a:cubicBezTo>
                  <a:cubicBezTo>
                    <a:pt x="8" y="114"/>
                    <a:pt x="8" y="114"/>
                    <a:pt x="8" y="114"/>
                  </a:cubicBezTo>
                  <a:cubicBezTo>
                    <a:pt x="8" y="114"/>
                    <a:pt x="8" y="114"/>
                    <a:pt x="8" y="114"/>
                  </a:cubicBezTo>
                  <a:close/>
                  <a:moveTo>
                    <a:pt x="10" y="115"/>
                  </a:moveTo>
                  <a:cubicBezTo>
                    <a:pt x="10" y="115"/>
                    <a:pt x="10" y="115"/>
                    <a:pt x="10" y="115"/>
                  </a:cubicBezTo>
                  <a:cubicBezTo>
                    <a:pt x="10" y="115"/>
                    <a:pt x="10" y="115"/>
                    <a:pt x="10" y="115"/>
                  </a:cubicBezTo>
                  <a:close/>
                  <a:moveTo>
                    <a:pt x="10" y="116"/>
                  </a:moveTo>
                  <a:cubicBezTo>
                    <a:pt x="10" y="115"/>
                    <a:pt x="10" y="115"/>
                    <a:pt x="10" y="115"/>
                  </a:cubicBezTo>
                  <a:cubicBezTo>
                    <a:pt x="10" y="115"/>
                    <a:pt x="10" y="116"/>
                    <a:pt x="10" y="116"/>
                  </a:cubicBezTo>
                  <a:close/>
                  <a:moveTo>
                    <a:pt x="10" y="116"/>
                  </a:move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0" y="115"/>
                  </a:cubicBezTo>
                  <a:lnTo>
                    <a:pt x="10" y="116"/>
                  </a:ln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lose/>
                  <a:moveTo>
                    <a:pt x="3" y="113"/>
                  </a:move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3"/>
                  </a:cubicBezTo>
                  <a:close/>
                  <a:moveTo>
                    <a:pt x="7" y="116"/>
                  </a:moveTo>
                  <a:cubicBezTo>
                    <a:pt x="7" y="117"/>
                    <a:pt x="7" y="116"/>
                    <a:pt x="7" y="117"/>
                  </a:cubicBezTo>
                  <a:cubicBezTo>
                    <a:pt x="6" y="116"/>
                    <a:pt x="7" y="116"/>
                    <a:pt x="7" y="116"/>
                  </a:cubicBezTo>
                  <a:cubicBezTo>
                    <a:pt x="7" y="116"/>
                    <a:pt x="7" y="116"/>
                    <a:pt x="7" y="116"/>
                  </a:cubicBezTo>
                  <a:close/>
                  <a:moveTo>
                    <a:pt x="7" y="116"/>
                  </a:moveTo>
                  <a:cubicBezTo>
                    <a:pt x="7" y="116"/>
                    <a:pt x="7" y="116"/>
                    <a:pt x="7" y="116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6" y="117"/>
                    <a:pt x="7" y="117"/>
                    <a:pt x="7" y="116"/>
                  </a:cubicBezTo>
                  <a:close/>
                  <a:moveTo>
                    <a:pt x="7" y="117"/>
                  </a:move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6" y="118"/>
                  </a:cubicBezTo>
                  <a:cubicBezTo>
                    <a:pt x="6" y="117"/>
                    <a:pt x="7" y="117"/>
                    <a:pt x="7" y="117"/>
                  </a:cubicBezTo>
                  <a:close/>
                  <a:moveTo>
                    <a:pt x="9" y="119"/>
                  </a:moveTo>
                  <a:cubicBezTo>
                    <a:pt x="9" y="119"/>
                    <a:pt x="9" y="118"/>
                    <a:pt x="9" y="118"/>
                  </a:cubicBezTo>
                  <a:cubicBezTo>
                    <a:pt x="9" y="118"/>
                    <a:pt x="9" y="119"/>
                    <a:pt x="9" y="119"/>
                  </a:cubicBezTo>
                  <a:close/>
                  <a:moveTo>
                    <a:pt x="2" y="116"/>
                  </a:moveTo>
                  <a:cubicBezTo>
                    <a:pt x="2" y="116"/>
                    <a:pt x="2" y="115"/>
                    <a:pt x="2" y="115"/>
                  </a:cubicBezTo>
                  <a:cubicBezTo>
                    <a:pt x="2" y="116"/>
                    <a:pt x="2" y="116"/>
                    <a:pt x="2" y="116"/>
                  </a:cubicBezTo>
                  <a:close/>
                  <a:moveTo>
                    <a:pt x="7" y="118"/>
                  </a:moveTo>
                  <a:cubicBezTo>
                    <a:pt x="7" y="118"/>
                    <a:pt x="7" y="118"/>
                    <a:pt x="6" y="11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7" y="118"/>
                    <a:pt x="7" y="118"/>
                    <a:pt x="7" y="118"/>
                  </a:cubicBezTo>
                  <a:close/>
                  <a:moveTo>
                    <a:pt x="9" y="119"/>
                  </a:moveTo>
                  <a:cubicBezTo>
                    <a:pt x="9" y="119"/>
                    <a:pt x="8" y="119"/>
                    <a:pt x="8" y="120"/>
                  </a:cubicBezTo>
                  <a:cubicBezTo>
                    <a:pt x="8" y="119"/>
                    <a:pt x="8" y="119"/>
                    <a:pt x="9" y="119"/>
                  </a:cubicBezTo>
                  <a:close/>
                  <a:moveTo>
                    <a:pt x="7" y="118"/>
                  </a:moveTo>
                  <a:cubicBezTo>
                    <a:pt x="7" y="118"/>
                    <a:pt x="7" y="119"/>
                    <a:pt x="7" y="119"/>
                  </a:cubicBezTo>
                  <a:cubicBezTo>
                    <a:pt x="7" y="119"/>
                    <a:pt x="7" y="118"/>
                    <a:pt x="7" y="118"/>
                  </a:cubicBezTo>
                  <a:close/>
                  <a:moveTo>
                    <a:pt x="2" y="116"/>
                  </a:moveTo>
                  <a:cubicBezTo>
                    <a:pt x="2" y="116"/>
                    <a:pt x="2" y="117"/>
                    <a:pt x="2" y="117"/>
                  </a:cubicBezTo>
                  <a:cubicBezTo>
                    <a:pt x="2" y="117"/>
                    <a:pt x="2" y="116"/>
                    <a:pt x="2" y="116"/>
                  </a:cubicBezTo>
                  <a:close/>
                  <a:moveTo>
                    <a:pt x="4" y="118"/>
                  </a:moveTo>
                  <a:cubicBezTo>
                    <a:pt x="4" y="118"/>
                    <a:pt x="4" y="117"/>
                    <a:pt x="4" y="117"/>
                  </a:cubicBezTo>
                  <a:cubicBezTo>
                    <a:pt x="5" y="117"/>
                    <a:pt x="4" y="118"/>
                    <a:pt x="4" y="118"/>
                  </a:cubicBezTo>
                  <a:close/>
                  <a:moveTo>
                    <a:pt x="6" y="118"/>
                  </a:moveTo>
                  <a:cubicBezTo>
                    <a:pt x="6" y="119"/>
                    <a:pt x="6" y="119"/>
                    <a:pt x="6" y="119"/>
                  </a:cubicBezTo>
                  <a:cubicBezTo>
                    <a:pt x="6" y="119"/>
                    <a:pt x="6" y="118"/>
                    <a:pt x="6" y="118"/>
                  </a:cubicBezTo>
                  <a:close/>
                  <a:moveTo>
                    <a:pt x="8" y="120"/>
                  </a:moveTo>
                  <a:cubicBezTo>
                    <a:pt x="8" y="120"/>
                    <a:pt x="8" y="120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lose/>
                  <a:moveTo>
                    <a:pt x="4" y="119"/>
                  </a:moveTo>
                  <a:cubicBezTo>
                    <a:pt x="4" y="118"/>
                    <a:pt x="4" y="118"/>
                    <a:pt x="4" y="118"/>
                  </a:cubicBezTo>
                  <a:cubicBezTo>
                    <a:pt x="4" y="118"/>
                    <a:pt x="4" y="118"/>
                    <a:pt x="4" y="119"/>
                  </a:cubicBezTo>
                  <a:close/>
                  <a:moveTo>
                    <a:pt x="1" y="117"/>
                  </a:moveTo>
                  <a:cubicBezTo>
                    <a:pt x="1" y="117"/>
                    <a:pt x="1" y="117"/>
                    <a:pt x="1" y="117"/>
                  </a:cubicBezTo>
                  <a:cubicBezTo>
                    <a:pt x="1" y="117"/>
                    <a:pt x="1" y="117"/>
                    <a:pt x="1" y="117"/>
                  </a:cubicBezTo>
                  <a:close/>
                  <a:moveTo>
                    <a:pt x="7" y="121"/>
                  </a:moveTo>
                  <a:cubicBezTo>
                    <a:pt x="7" y="121"/>
                    <a:pt x="7" y="121"/>
                    <a:pt x="7" y="121"/>
                  </a:cubicBezTo>
                  <a:cubicBezTo>
                    <a:pt x="7" y="121"/>
                    <a:pt x="7" y="121"/>
                    <a:pt x="7" y="121"/>
                  </a:cubicBezTo>
                  <a:cubicBezTo>
                    <a:pt x="7" y="121"/>
                    <a:pt x="7" y="121"/>
                    <a:pt x="7" y="121"/>
                  </a:cubicBezTo>
                  <a:cubicBezTo>
                    <a:pt x="7" y="120"/>
                    <a:pt x="8" y="120"/>
                    <a:pt x="8" y="120"/>
                  </a:cubicBezTo>
                  <a:cubicBezTo>
                    <a:pt x="8" y="121"/>
                    <a:pt x="8" y="121"/>
                    <a:pt x="7" y="121"/>
                  </a:cubicBezTo>
                  <a:close/>
                  <a:moveTo>
                    <a:pt x="0" y="118"/>
                  </a:moveTo>
                  <a:cubicBezTo>
                    <a:pt x="0" y="118"/>
                    <a:pt x="0" y="117"/>
                    <a:pt x="0" y="117"/>
                  </a:cubicBezTo>
                  <a:cubicBezTo>
                    <a:pt x="0" y="117"/>
                    <a:pt x="0" y="117"/>
                    <a:pt x="1" y="117"/>
                  </a:cubicBezTo>
                  <a:cubicBezTo>
                    <a:pt x="1" y="117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  <a:moveTo>
                    <a:pt x="5" y="120"/>
                  </a:moveTo>
                  <a:cubicBezTo>
                    <a:pt x="5" y="120"/>
                    <a:pt x="5" y="120"/>
                    <a:pt x="5" y="120"/>
                  </a:cubicBezTo>
                  <a:cubicBezTo>
                    <a:pt x="6" y="120"/>
                    <a:pt x="5" y="120"/>
                    <a:pt x="5" y="120"/>
                  </a:cubicBezTo>
                  <a:close/>
                  <a:moveTo>
                    <a:pt x="5" y="120"/>
                  </a:moveTo>
                  <a:cubicBezTo>
                    <a:pt x="5" y="120"/>
                    <a:pt x="5" y="120"/>
                    <a:pt x="5" y="119"/>
                  </a:cubicBezTo>
                  <a:cubicBezTo>
                    <a:pt x="5" y="120"/>
                    <a:pt x="5" y="120"/>
                    <a:pt x="5" y="120"/>
                  </a:cubicBezTo>
                  <a:close/>
                  <a:moveTo>
                    <a:pt x="0" y="118"/>
                  </a:moveTo>
                  <a:cubicBezTo>
                    <a:pt x="0" y="118"/>
                    <a:pt x="0" y="118"/>
                    <a:pt x="1" y="118"/>
                  </a:cubicBezTo>
                  <a:cubicBezTo>
                    <a:pt x="1" y="118"/>
                    <a:pt x="0" y="118"/>
                    <a:pt x="0" y="118"/>
                  </a:cubicBezTo>
                  <a:close/>
                  <a:moveTo>
                    <a:pt x="0" y="118"/>
                  </a:move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  <a:moveTo>
                    <a:pt x="3" y="120"/>
                  </a:moveTo>
                  <a:cubicBezTo>
                    <a:pt x="3" y="120"/>
                    <a:pt x="3" y="120"/>
                    <a:pt x="3" y="120"/>
                  </a:cubicBezTo>
                  <a:cubicBezTo>
                    <a:pt x="3" y="120"/>
                    <a:pt x="3" y="120"/>
                    <a:pt x="3" y="120"/>
                  </a:cubicBezTo>
                  <a:cubicBezTo>
                    <a:pt x="3" y="120"/>
                    <a:pt x="3" y="120"/>
                    <a:pt x="3" y="120"/>
                  </a:cubicBezTo>
                  <a:close/>
                  <a:moveTo>
                    <a:pt x="0" y="119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lose/>
                  <a:moveTo>
                    <a:pt x="6" y="122"/>
                  </a:moveTo>
                  <a:cubicBezTo>
                    <a:pt x="6" y="122"/>
                    <a:pt x="6" y="122"/>
                    <a:pt x="6" y="122"/>
                  </a:cubicBezTo>
                  <a:cubicBezTo>
                    <a:pt x="7" y="122"/>
                    <a:pt x="6" y="122"/>
                    <a:pt x="6" y="122"/>
                  </a:cubicBezTo>
                  <a:cubicBezTo>
                    <a:pt x="6" y="122"/>
                    <a:pt x="6" y="122"/>
                    <a:pt x="6" y="122"/>
                  </a:cubicBezTo>
                  <a:close/>
                  <a:moveTo>
                    <a:pt x="5" y="123"/>
                  </a:moveTo>
                  <a:cubicBezTo>
                    <a:pt x="5" y="123"/>
                    <a:pt x="5" y="123"/>
                    <a:pt x="5" y="123"/>
                  </a:cubicBezTo>
                  <a:cubicBezTo>
                    <a:pt x="5" y="123"/>
                    <a:pt x="5" y="123"/>
                    <a:pt x="5" y="123"/>
                  </a:cubicBezTo>
                  <a:close/>
                  <a:moveTo>
                    <a:pt x="45" y="36"/>
                  </a:move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lose/>
                  <a:moveTo>
                    <a:pt x="62" y="17"/>
                  </a:moveTo>
                  <a:cubicBezTo>
                    <a:pt x="62" y="17"/>
                    <a:pt x="62" y="18"/>
                    <a:pt x="62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9"/>
                    <a:pt x="61" y="20"/>
                    <a:pt x="60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0"/>
                    <a:pt x="60" y="21"/>
                    <a:pt x="59" y="22"/>
                  </a:cubicBezTo>
                  <a:cubicBezTo>
                    <a:pt x="59" y="22"/>
                    <a:pt x="60" y="22"/>
                    <a:pt x="60" y="22"/>
                  </a:cubicBezTo>
                  <a:cubicBezTo>
                    <a:pt x="60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ubicBezTo>
                    <a:pt x="59" y="22"/>
                    <a:pt x="59" y="22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9" y="23"/>
                    <a:pt x="58" y="23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3"/>
                    <a:pt x="58" y="23"/>
                  </a:cubicBezTo>
                  <a:cubicBezTo>
                    <a:pt x="58" y="24"/>
                    <a:pt x="57" y="24"/>
                    <a:pt x="58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7" y="24"/>
                    <a:pt x="56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6" y="26"/>
                    <a:pt x="55" y="26"/>
                    <a:pt x="55" y="26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8"/>
                  </a:cubicBezTo>
                  <a:cubicBezTo>
                    <a:pt x="55" y="28"/>
                    <a:pt x="55" y="28"/>
                    <a:pt x="54" y="28"/>
                  </a:cubicBezTo>
                  <a:cubicBezTo>
                    <a:pt x="54" y="28"/>
                    <a:pt x="54" y="28"/>
                    <a:pt x="55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3" y="29"/>
                    <a:pt x="54" y="30"/>
                    <a:pt x="53" y="30"/>
                  </a:cubicBezTo>
                  <a:cubicBezTo>
                    <a:pt x="53" y="30"/>
                    <a:pt x="53" y="30"/>
                    <a:pt x="53" y="29"/>
                  </a:cubicBezTo>
                  <a:cubicBezTo>
                    <a:pt x="53" y="29"/>
                    <a:pt x="53" y="29"/>
                    <a:pt x="53" y="30"/>
                  </a:cubicBezTo>
                  <a:cubicBezTo>
                    <a:pt x="53" y="30"/>
                    <a:pt x="53" y="30"/>
                    <a:pt x="53" y="29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3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2"/>
                  </a:cubicBezTo>
                  <a:cubicBezTo>
                    <a:pt x="51" y="32"/>
                    <a:pt x="52" y="32"/>
                    <a:pt x="52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2" y="32"/>
                    <a:pt x="51" y="32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2"/>
                    <a:pt x="51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2"/>
                    <a:pt x="51" y="31"/>
                    <a:pt x="51" y="31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49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3"/>
                    <a:pt x="51" y="33"/>
                  </a:cubicBezTo>
                  <a:cubicBezTo>
                    <a:pt x="50" y="34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6"/>
                    <a:pt x="49" y="35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8" y="37"/>
                    <a:pt x="49" y="37"/>
                    <a:pt x="49" y="37"/>
                  </a:cubicBezTo>
                  <a:cubicBezTo>
                    <a:pt x="49" y="37"/>
                    <a:pt x="48" y="37"/>
                    <a:pt x="48" y="37"/>
                  </a:cubicBezTo>
                  <a:cubicBezTo>
                    <a:pt x="49" y="37"/>
                    <a:pt x="48" y="36"/>
                    <a:pt x="49" y="36"/>
                  </a:cubicBezTo>
                  <a:cubicBezTo>
                    <a:pt x="49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7" y="38"/>
                    <a:pt x="48" y="38"/>
                  </a:cubicBezTo>
                  <a:cubicBezTo>
                    <a:pt x="47" y="38"/>
                    <a:pt x="48" y="38"/>
                    <a:pt x="47" y="38"/>
                  </a:cubicBezTo>
                  <a:cubicBezTo>
                    <a:pt x="48" y="38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40"/>
                    <a:pt x="47" y="39"/>
                  </a:cubicBezTo>
                  <a:cubicBezTo>
                    <a:pt x="46" y="40"/>
                    <a:pt x="46" y="40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2"/>
                    <a:pt x="45" y="42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3"/>
                    <a:pt x="45" y="43"/>
                    <a:pt x="45" y="43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6" y="41"/>
                    <a:pt x="46" y="40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9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7"/>
                  </a:cubicBezTo>
                  <a:cubicBezTo>
                    <a:pt x="47" y="37"/>
                    <a:pt x="47" y="37"/>
                    <a:pt x="47" y="38"/>
                  </a:cubicBezTo>
                  <a:cubicBezTo>
                    <a:pt x="48" y="37"/>
                    <a:pt x="47" y="37"/>
                    <a:pt x="48" y="37"/>
                  </a:cubicBezTo>
                  <a:cubicBezTo>
                    <a:pt x="48" y="37"/>
                    <a:pt x="48" y="37"/>
                    <a:pt x="47" y="37"/>
                  </a:cubicBezTo>
                  <a:cubicBezTo>
                    <a:pt x="47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6"/>
                  </a:cubicBezTo>
                  <a:cubicBezTo>
                    <a:pt x="48" y="36"/>
                    <a:pt x="48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7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9"/>
                    <a:pt x="46" y="39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9"/>
                    <a:pt x="46" y="38"/>
                    <a:pt x="46" y="38"/>
                  </a:cubicBezTo>
                  <a:cubicBezTo>
                    <a:pt x="46" y="39"/>
                    <a:pt x="46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8"/>
                    <a:pt x="46" y="38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7" y="37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5"/>
                    <a:pt x="48" y="35"/>
                  </a:cubicBezTo>
                  <a:cubicBezTo>
                    <a:pt x="48" y="35"/>
                    <a:pt x="47" y="36"/>
                    <a:pt x="47" y="36"/>
                  </a:cubicBezTo>
                  <a:cubicBezTo>
                    <a:pt x="47" y="36"/>
                    <a:pt x="47" y="37"/>
                    <a:pt x="47" y="37"/>
                  </a:cubicBezTo>
                  <a:cubicBezTo>
                    <a:pt x="47" y="37"/>
                    <a:pt x="47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6"/>
                    <a:pt x="48" y="35"/>
                    <a:pt x="48" y="36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9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4"/>
                    <a:pt x="49" y="34"/>
                  </a:cubicBezTo>
                  <a:cubicBezTo>
                    <a:pt x="49" y="34"/>
                    <a:pt x="49" y="33"/>
                    <a:pt x="50" y="32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0"/>
                    <a:pt x="51" y="31"/>
                    <a:pt x="51" y="30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0"/>
                    <a:pt x="51" y="31"/>
                  </a:cubicBezTo>
                  <a:cubicBezTo>
                    <a:pt x="50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2" y="30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8"/>
                    <a:pt x="53" y="28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7"/>
                    <a:pt x="52" y="28"/>
                    <a:pt x="52" y="28"/>
                  </a:cubicBezTo>
                  <a:cubicBezTo>
                    <a:pt x="52" y="28"/>
                    <a:pt x="52" y="28"/>
                    <a:pt x="52" y="29"/>
                  </a:cubicBezTo>
                  <a:cubicBezTo>
                    <a:pt x="51" y="29"/>
                    <a:pt x="51" y="29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9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49" y="32"/>
                    <a:pt x="50" y="31"/>
                  </a:cubicBezTo>
                  <a:cubicBezTo>
                    <a:pt x="50" y="31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8" y="32"/>
                  </a:cubicBezTo>
                  <a:cubicBezTo>
                    <a:pt x="48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9" y="32"/>
                    <a:pt x="49" y="32"/>
                  </a:cubicBezTo>
                  <a:cubicBezTo>
                    <a:pt x="49" y="32"/>
                    <a:pt x="48" y="32"/>
                    <a:pt x="48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1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3"/>
                    <a:pt x="48" y="33"/>
                    <a:pt x="47" y="33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3"/>
                    <a:pt x="46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4"/>
                    <a:pt x="46" y="34"/>
                  </a:cubicBezTo>
                  <a:cubicBezTo>
                    <a:pt x="46" y="34"/>
                    <a:pt x="46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5"/>
                    <a:pt x="46" y="34"/>
                    <a:pt x="46" y="34"/>
                  </a:cubicBezTo>
                  <a:cubicBezTo>
                    <a:pt x="46" y="34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5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6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35"/>
                    <a:pt x="46" y="36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9"/>
                    <a:pt x="45" y="39"/>
                  </a:cubicBezTo>
                  <a:cubicBezTo>
                    <a:pt x="45" y="39"/>
                    <a:pt x="45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3" y="40"/>
                    <a:pt x="43" y="40"/>
                  </a:cubicBezTo>
                  <a:cubicBezTo>
                    <a:pt x="43" y="40"/>
                    <a:pt x="44" y="40"/>
                    <a:pt x="43" y="40"/>
                  </a:cubicBezTo>
                  <a:cubicBezTo>
                    <a:pt x="44" y="39"/>
                    <a:pt x="44" y="40"/>
                    <a:pt x="44" y="40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8"/>
                    <a:pt x="44" y="39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5" y="38"/>
                    <a:pt x="45" y="38"/>
                    <a:pt x="45" y="37"/>
                  </a:cubicBezTo>
                  <a:cubicBezTo>
                    <a:pt x="45" y="37"/>
                    <a:pt x="44" y="37"/>
                    <a:pt x="44" y="37"/>
                  </a:cubicBezTo>
                  <a:cubicBezTo>
                    <a:pt x="44" y="37"/>
                    <a:pt x="44" y="38"/>
                    <a:pt x="44" y="37"/>
                  </a:cubicBezTo>
                  <a:cubicBezTo>
                    <a:pt x="44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6" y="36"/>
                  </a:cubicBezTo>
                  <a:cubicBezTo>
                    <a:pt x="45" y="36"/>
                    <a:pt x="46" y="36"/>
                    <a:pt x="46" y="35"/>
                  </a:cubicBezTo>
                  <a:cubicBezTo>
                    <a:pt x="46" y="35"/>
                    <a:pt x="46" y="36"/>
                    <a:pt x="46" y="36"/>
                  </a:cubicBezTo>
                  <a:cubicBezTo>
                    <a:pt x="46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4" y="36"/>
                    <a:pt x="45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36"/>
                    <a:pt x="44" y="35"/>
                    <a:pt x="45" y="35"/>
                  </a:cubicBezTo>
                  <a:cubicBezTo>
                    <a:pt x="45" y="35"/>
                    <a:pt x="44" y="35"/>
                    <a:pt x="44" y="35"/>
                  </a:cubicBezTo>
                  <a:cubicBezTo>
                    <a:pt x="44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6" y="34"/>
                  </a:cubicBezTo>
                  <a:cubicBezTo>
                    <a:pt x="46" y="34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5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2"/>
                    <a:pt x="46" y="32"/>
                    <a:pt x="46" y="33"/>
                  </a:cubicBezTo>
                  <a:cubicBezTo>
                    <a:pt x="46" y="33"/>
                    <a:pt x="46" y="33"/>
                    <a:pt x="46" y="32"/>
                  </a:cubicBezTo>
                  <a:cubicBezTo>
                    <a:pt x="46" y="32"/>
                    <a:pt x="46" y="32"/>
                    <a:pt x="47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8" y="30"/>
                  </a:cubicBezTo>
                  <a:cubicBezTo>
                    <a:pt x="48" y="30"/>
                    <a:pt x="47" y="30"/>
                    <a:pt x="48" y="30"/>
                  </a:cubicBezTo>
                  <a:cubicBezTo>
                    <a:pt x="48" y="30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7" y="30"/>
                    <a:pt x="47" y="30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8"/>
                  </a:cubicBezTo>
                  <a:cubicBezTo>
                    <a:pt x="48" y="28"/>
                    <a:pt x="48" y="29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8"/>
                  </a:cubicBezTo>
                  <a:cubicBezTo>
                    <a:pt x="48" y="28"/>
                    <a:pt x="47" y="27"/>
                    <a:pt x="47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7" y="27"/>
                    <a:pt x="47" y="28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6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6"/>
                    <a:pt x="47" y="26"/>
                  </a:cubicBezTo>
                  <a:cubicBezTo>
                    <a:pt x="47" y="26"/>
                    <a:pt x="47" y="26"/>
                    <a:pt x="48" y="26"/>
                  </a:cubicBezTo>
                  <a:cubicBezTo>
                    <a:pt x="47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6"/>
                    <a:pt x="48" y="27"/>
                    <a:pt x="48" y="26"/>
                  </a:cubicBezTo>
                  <a:cubicBezTo>
                    <a:pt x="48" y="26"/>
                    <a:pt x="48" y="27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9" y="26"/>
                    <a:pt x="49" y="26"/>
                  </a:cubicBezTo>
                  <a:cubicBezTo>
                    <a:pt x="49" y="26"/>
                    <a:pt x="49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5"/>
                  </a:cubicBezTo>
                  <a:cubicBezTo>
                    <a:pt x="49" y="25"/>
                    <a:pt x="48" y="25"/>
                    <a:pt x="48" y="25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7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6" y="26"/>
                  </a:cubicBezTo>
                  <a:cubicBezTo>
                    <a:pt x="46" y="26"/>
                    <a:pt x="47" y="26"/>
                    <a:pt x="47" y="26"/>
                  </a:cubicBezTo>
                  <a:cubicBezTo>
                    <a:pt x="46" y="26"/>
                    <a:pt x="47" y="27"/>
                    <a:pt x="47" y="27"/>
                  </a:cubicBezTo>
                  <a:cubicBezTo>
                    <a:pt x="47" y="27"/>
                    <a:pt x="47" y="26"/>
                    <a:pt x="47" y="26"/>
                  </a:cubicBezTo>
                  <a:cubicBezTo>
                    <a:pt x="47" y="26"/>
                    <a:pt x="47" y="26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8"/>
                    <a:pt x="47" y="27"/>
                  </a:cubicBezTo>
                  <a:cubicBezTo>
                    <a:pt x="46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5" y="2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1"/>
                  </a:cubicBezTo>
                  <a:cubicBezTo>
                    <a:pt x="45" y="31"/>
                    <a:pt x="45" y="31"/>
                    <a:pt x="45" y="3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4" y="31"/>
                    <a:pt x="45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3" y="32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4" y="32"/>
                    <a:pt x="44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8"/>
                    <a:pt x="45" y="28"/>
                  </a:cubicBezTo>
                  <a:cubicBezTo>
                    <a:pt x="45" y="28"/>
                    <a:pt x="45" y="29"/>
                    <a:pt x="45" y="29"/>
                  </a:cubicBezTo>
                  <a:cubicBezTo>
                    <a:pt x="46" y="29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6" y="28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5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5" y="27"/>
                  </a:cubicBezTo>
                  <a:cubicBezTo>
                    <a:pt x="46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5"/>
                    <a:pt x="45" y="26"/>
                    <a:pt x="45" y="26"/>
                  </a:cubicBezTo>
                  <a:cubicBezTo>
                    <a:pt x="45" y="26"/>
                    <a:pt x="45" y="26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4"/>
                    <a:pt x="45" y="25"/>
                    <a:pt x="45" y="25"/>
                  </a:cubicBezTo>
                  <a:cubicBezTo>
                    <a:pt x="45" y="24"/>
                    <a:pt x="45" y="25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6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4" y="26"/>
                    <a:pt x="44" y="26"/>
                  </a:cubicBezTo>
                  <a:cubicBezTo>
                    <a:pt x="44" y="26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5" y="25"/>
                  </a:cubicBezTo>
                  <a:cubicBezTo>
                    <a:pt x="45" y="25"/>
                    <a:pt x="45" y="24"/>
                    <a:pt x="44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4" y="24"/>
                  </a:cubicBezTo>
                  <a:cubicBezTo>
                    <a:pt x="44" y="24"/>
                    <a:pt x="45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4" y="23"/>
                  </a:cubicBezTo>
                  <a:cubicBezTo>
                    <a:pt x="45" y="23"/>
                    <a:pt x="45" y="24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2"/>
                    <a:pt x="45" y="23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5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1"/>
                  </a:cubicBezTo>
                  <a:cubicBezTo>
                    <a:pt x="45" y="21"/>
                    <a:pt x="46" y="22"/>
                    <a:pt x="45" y="21"/>
                  </a:cubicBezTo>
                  <a:cubicBezTo>
                    <a:pt x="45" y="21"/>
                    <a:pt x="45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8"/>
                    <a:pt x="46" y="19"/>
                  </a:cubicBezTo>
                  <a:cubicBezTo>
                    <a:pt x="45" y="19"/>
                    <a:pt x="46" y="19"/>
                    <a:pt x="45" y="19"/>
                  </a:cubicBezTo>
                  <a:cubicBezTo>
                    <a:pt x="45" y="19"/>
                    <a:pt x="46" y="19"/>
                    <a:pt x="46" y="19"/>
                  </a:cubicBezTo>
                  <a:cubicBezTo>
                    <a:pt x="46" y="19"/>
                    <a:pt x="46" y="19"/>
                    <a:pt x="45" y="19"/>
                  </a:cubicBezTo>
                  <a:cubicBezTo>
                    <a:pt x="46" y="19"/>
                    <a:pt x="46" y="19"/>
                    <a:pt x="45" y="19"/>
                  </a:cubicBezTo>
                  <a:cubicBezTo>
                    <a:pt x="45" y="19"/>
                    <a:pt x="46" y="19"/>
                    <a:pt x="46" y="19"/>
                  </a:cubicBezTo>
                  <a:cubicBezTo>
                    <a:pt x="46" y="20"/>
                    <a:pt x="45" y="19"/>
                    <a:pt x="45" y="19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6" y="17"/>
                  </a:cubicBezTo>
                  <a:cubicBezTo>
                    <a:pt x="45" y="17"/>
                    <a:pt x="45" y="17"/>
                    <a:pt x="46" y="16"/>
                  </a:cubicBezTo>
                  <a:cubicBezTo>
                    <a:pt x="46" y="16"/>
                    <a:pt x="46" y="17"/>
                    <a:pt x="45" y="17"/>
                  </a:cubicBezTo>
                  <a:cubicBezTo>
                    <a:pt x="46" y="17"/>
                    <a:pt x="46" y="16"/>
                    <a:pt x="45" y="16"/>
                  </a:cubicBezTo>
                  <a:cubicBezTo>
                    <a:pt x="46" y="16"/>
                    <a:pt x="46" y="16"/>
                    <a:pt x="46" y="15"/>
                  </a:cubicBezTo>
                  <a:cubicBezTo>
                    <a:pt x="46" y="15"/>
                    <a:pt x="46" y="16"/>
                    <a:pt x="46" y="15"/>
                  </a:cubicBezTo>
                  <a:cubicBezTo>
                    <a:pt x="46" y="15"/>
                    <a:pt x="45" y="15"/>
                    <a:pt x="45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6" y="14"/>
                    <a:pt x="46" y="15"/>
                    <a:pt x="45" y="15"/>
                  </a:cubicBezTo>
                  <a:cubicBezTo>
                    <a:pt x="45" y="15"/>
                    <a:pt x="45" y="14"/>
                    <a:pt x="45" y="14"/>
                  </a:cubicBezTo>
                  <a:cubicBezTo>
                    <a:pt x="45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7" y="14"/>
                    <a:pt x="46" y="13"/>
                    <a:pt x="47" y="13"/>
                  </a:cubicBezTo>
                  <a:cubicBezTo>
                    <a:pt x="47" y="13"/>
                    <a:pt x="47" y="13"/>
                    <a:pt x="4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2"/>
                    <a:pt x="47" y="13"/>
                    <a:pt x="4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2"/>
                    <a:pt x="48" y="12"/>
                    <a:pt x="48" y="12"/>
                  </a:cubicBezTo>
                  <a:cubicBezTo>
                    <a:pt x="48" y="12"/>
                    <a:pt x="48" y="12"/>
                    <a:pt x="47" y="12"/>
                  </a:cubicBezTo>
                  <a:cubicBezTo>
                    <a:pt x="47" y="12"/>
                    <a:pt x="48" y="12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9" y="11"/>
                  </a:cubicBezTo>
                  <a:cubicBezTo>
                    <a:pt x="49" y="11"/>
                    <a:pt x="49" y="11"/>
                    <a:pt x="49" y="10"/>
                  </a:cubicBezTo>
                  <a:cubicBezTo>
                    <a:pt x="49" y="11"/>
                    <a:pt x="49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8" y="11"/>
                    <a:pt x="48" y="11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9" y="10"/>
                    <a:pt x="49" y="10"/>
                  </a:cubicBezTo>
                  <a:cubicBezTo>
                    <a:pt x="49" y="10"/>
                    <a:pt x="49" y="10"/>
                    <a:pt x="49" y="9"/>
                  </a:cubicBezTo>
                  <a:cubicBezTo>
                    <a:pt x="49" y="10"/>
                    <a:pt x="49" y="10"/>
                    <a:pt x="50" y="10"/>
                  </a:cubicBezTo>
                  <a:cubicBezTo>
                    <a:pt x="49" y="9"/>
                    <a:pt x="49" y="10"/>
                    <a:pt x="49" y="9"/>
                  </a:cubicBezTo>
                  <a:cubicBezTo>
                    <a:pt x="49" y="9"/>
                    <a:pt x="49" y="9"/>
                    <a:pt x="50" y="9"/>
                  </a:cubicBezTo>
                  <a:cubicBezTo>
                    <a:pt x="50" y="8"/>
                    <a:pt x="50" y="8"/>
                    <a:pt x="51" y="8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0" y="7"/>
                    <a:pt x="50" y="8"/>
                  </a:cubicBezTo>
                  <a:cubicBezTo>
                    <a:pt x="50" y="7"/>
                    <a:pt x="51" y="7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6"/>
                    <a:pt x="51" y="6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6"/>
                    <a:pt x="51" y="6"/>
                    <a:pt x="52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0" y="6"/>
                    <a:pt x="51" y="6"/>
                    <a:pt x="51" y="6"/>
                  </a:cubicBezTo>
                  <a:cubicBezTo>
                    <a:pt x="52" y="6"/>
                    <a:pt x="52" y="5"/>
                    <a:pt x="52" y="6"/>
                  </a:cubicBezTo>
                  <a:cubicBezTo>
                    <a:pt x="52" y="5"/>
                    <a:pt x="52" y="6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1" y="5"/>
                  </a:cubicBezTo>
                  <a:cubicBezTo>
                    <a:pt x="51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2" y="4"/>
                    <a:pt x="53" y="4"/>
                    <a:pt x="53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3"/>
                    <a:pt x="53" y="3"/>
                    <a:pt x="54" y="3"/>
                  </a:cubicBezTo>
                  <a:cubicBezTo>
                    <a:pt x="54" y="2"/>
                    <a:pt x="54" y="2"/>
                    <a:pt x="55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6" y="0"/>
                    <a:pt x="58" y="0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1"/>
                    <a:pt x="62" y="1"/>
                    <a:pt x="62" y="1"/>
                  </a:cubicBezTo>
                  <a:cubicBezTo>
                    <a:pt x="62" y="1"/>
                    <a:pt x="62" y="1"/>
                    <a:pt x="62" y="2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3" y="2"/>
                    <a:pt x="63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5" y="4"/>
                    <a:pt x="64" y="5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7"/>
                    <a:pt x="65" y="7"/>
                  </a:cubicBezTo>
                  <a:cubicBezTo>
                    <a:pt x="65" y="8"/>
                    <a:pt x="65" y="9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4" y="11"/>
                    <a:pt x="65" y="11"/>
                    <a:pt x="65" y="12"/>
                  </a:cubicBezTo>
                  <a:cubicBezTo>
                    <a:pt x="64" y="12"/>
                    <a:pt x="64" y="12"/>
                    <a:pt x="64" y="13"/>
                  </a:cubicBezTo>
                  <a:cubicBezTo>
                    <a:pt x="64" y="13"/>
                    <a:pt x="64" y="13"/>
                    <a:pt x="64" y="14"/>
                  </a:cubicBezTo>
                  <a:cubicBezTo>
                    <a:pt x="64" y="14"/>
                    <a:pt x="63" y="14"/>
                    <a:pt x="63" y="14"/>
                  </a:cubicBezTo>
                  <a:cubicBezTo>
                    <a:pt x="63" y="15"/>
                    <a:pt x="63" y="16"/>
                    <a:pt x="62" y="17"/>
                  </a:cubicBezTo>
                  <a:cubicBezTo>
                    <a:pt x="62" y="17"/>
                    <a:pt x="62" y="17"/>
                    <a:pt x="62" y="17"/>
                  </a:cubicBezTo>
                  <a:close/>
                  <a:moveTo>
                    <a:pt x="46" y="16"/>
                  </a:move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lose/>
                  <a:moveTo>
                    <a:pt x="46" y="16"/>
                  </a:move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lose/>
                  <a:moveTo>
                    <a:pt x="45" y="19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lose/>
                  <a:moveTo>
                    <a:pt x="47" y="17"/>
                  </a:move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lose/>
                  <a:moveTo>
                    <a:pt x="46" y="18"/>
                  </a:move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7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lose/>
                  <a:moveTo>
                    <a:pt x="46" y="18"/>
                  </a:move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8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6" y="20"/>
                  </a:move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lose/>
                  <a:moveTo>
                    <a:pt x="46" y="21"/>
                  </a:move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lose/>
                  <a:moveTo>
                    <a:pt x="46" y="22"/>
                  </a:move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lose/>
                  <a:moveTo>
                    <a:pt x="45" y="23"/>
                  </a:move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lose/>
                  <a:moveTo>
                    <a:pt x="47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6" y="22"/>
                    <a:pt x="47" y="22"/>
                  </a:cubicBezTo>
                  <a:close/>
                  <a:moveTo>
                    <a:pt x="46" y="22"/>
                  </a:moveTo>
                  <a:cubicBezTo>
                    <a:pt x="47" y="22"/>
                    <a:pt x="46" y="22"/>
                    <a:pt x="46" y="22"/>
                  </a:cubicBezTo>
                  <a:cubicBezTo>
                    <a:pt x="46" y="22"/>
                    <a:pt x="47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lose/>
                  <a:moveTo>
                    <a:pt x="46" y="23"/>
                  </a:moveTo>
                  <a:cubicBezTo>
                    <a:pt x="46" y="23"/>
                    <a:pt x="46" y="22"/>
                    <a:pt x="46" y="23"/>
                  </a:cubicBezTo>
                  <a:cubicBezTo>
                    <a:pt x="46" y="22"/>
                    <a:pt x="46" y="22"/>
                    <a:pt x="46" y="23"/>
                  </a:cubicBezTo>
                  <a:close/>
                  <a:moveTo>
                    <a:pt x="46" y="23"/>
                  </a:move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lose/>
                  <a:moveTo>
                    <a:pt x="46" y="24"/>
                  </a:moveTo>
                  <a:cubicBezTo>
                    <a:pt x="46" y="24"/>
                    <a:pt x="46" y="24"/>
                    <a:pt x="46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lose/>
                  <a:moveTo>
                    <a:pt x="46" y="26"/>
                  </a:move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lose/>
                  <a:moveTo>
                    <a:pt x="46" y="26"/>
                  </a:moveTo>
                  <a:cubicBezTo>
                    <a:pt x="46" y="26"/>
                    <a:pt x="46" y="26"/>
                    <a:pt x="46" y="25"/>
                  </a:cubicBezTo>
                  <a:cubicBezTo>
                    <a:pt x="46" y="25"/>
                    <a:pt x="46" y="25"/>
                    <a:pt x="45" y="25"/>
                  </a:cubicBezTo>
                  <a:cubicBezTo>
                    <a:pt x="46" y="26"/>
                    <a:pt x="46" y="25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7"/>
                    <a:pt x="46" y="27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7"/>
                    <a:pt x="46" y="27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5" y="28"/>
                    <a:pt x="45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8" y="24"/>
                  </a:moveTo>
                  <a:cubicBezTo>
                    <a:pt x="47" y="24"/>
                    <a:pt x="48" y="24"/>
                    <a:pt x="47" y="25"/>
                  </a:cubicBezTo>
                  <a:cubicBezTo>
                    <a:pt x="48" y="25"/>
                    <a:pt x="48" y="24"/>
                    <a:pt x="48" y="24"/>
                  </a:cubicBezTo>
                  <a:close/>
                  <a:moveTo>
                    <a:pt x="52" y="17"/>
                  </a:moveTo>
                  <a:cubicBezTo>
                    <a:pt x="52" y="17"/>
                    <a:pt x="51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lose/>
                  <a:moveTo>
                    <a:pt x="49" y="24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9" y="24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3"/>
                    <a:pt x="49" y="23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9" y="24"/>
                  </a:moveTo>
                  <a:cubicBezTo>
                    <a:pt x="48" y="24"/>
                    <a:pt x="48" y="24"/>
                    <a:pt x="48" y="25"/>
                  </a:cubicBezTo>
                  <a:cubicBezTo>
                    <a:pt x="49" y="25"/>
                    <a:pt x="49" y="24"/>
                    <a:pt x="49" y="24"/>
                  </a:cubicBezTo>
                  <a:cubicBezTo>
                    <a:pt x="49" y="24"/>
                    <a:pt x="48" y="24"/>
                    <a:pt x="48" y="24"/>
                  </a:cubicBezTo>
                  <a:cubicBezTo>
                    <a:pt x="48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8" y="25"/>
                  </a:move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lose/>
                  <a:moveTo>
                    <a:pt x="49" y="22"/>
                  </a:moveTo>
                  <a:cubicBezTo>
                    <a:pt x="49" y="22"/>
                    <a:pt x="49" y="23"/>
                    <a:pt x="49" y="23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22"/>
                    <a:pt x="49" y="22"/>
                    <a:pt x="49" y="22"/>
                  </a:cubicBezTo>
                  <a:close/>
                  <a:moveTo>
                    <a:pt x="48" y="25"/>
                  </a:move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6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6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6"/>
                    <a:pt x="48" y="25"/>
                    <a:pt x="48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8" y="25"/>
                    <a:pt x="49" y="25"/>
                  </a:cubicBezTo>
                  <a:cubicBezTo>
                    <a:pt x="48" y="25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4"/>
                    <a:pt x="49" y="24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50" y="25"/>
                  </a:moveTo>
                  <a:cubicBezTo>
                    <a:pt x="50" y="25"/>
                    <a:pt x="49" y="25"/>
                    <a:pt x="49" y="25"/>
                  </a:cubicBezTo>
                  <a:cubicBezTo>
                    <a:pt x="50" y="25"/>
                    <a:pt x="49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lose/>
                  <a:moveTo>
                    <a:pt x="50" y="23"/>
                  </a:moveTo>
                  <a:cubicBezTo>
                    <a:pt x="50" y="23"/>
                    <a:pt x="50" y="23"/>
                    <a:pt x="50" y="23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0" y="23"/>
                    <a:pt x="50" y="23"/>
                    <a:pt x="50" y="23"/>
                  </a:cubicBezTo>
                  <a:close/>
                  <a:moveTo>
                    <a:pt x="49" y="26"/>
                  </a:move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lose/>
                  <a:moveTo>
                    <a:pt x="48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8"/>
                  </a:cubicBezTo>
                  <a:cubicBezTo>
                    <a:pt x="48" y="28"/>
                    <a:pt x="48" y="28"/>
                    <a:pt x="48" y="27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  <a:moveTo>
                    <a:pt x="44" y="39"/>
                  </a:moveTo>
                  <a:cubicBezTo>
                    <a:pt x="44" y="39"/>
                    <a:pt x="44" y="38"/>
                    <a:pt x="44" y="38"/>
                  </a:cubicBezTo>
                  <a:cubicBezTo>
                    <a:pt x="44" y="38"/>
                    <a:pt x="44" y="38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lose/>
                  <a:moveTo>
                    <a:pt x="46" y="37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5" y="36"/>
                    <a:pt x="46" y="37"/>
                  </a:cubicBezTo>
                  <a:close/>
                  <a:moveTo>
                    <a:pt x="45" y="35"/>
                  </a:moveTo>
                  <a:cubicBezTo>
                    <a:pt x="45" y="35"/>
                    <a:pt x="45" y="34"/>
                    <a:pt x="45" y="34"/>
                  </a:cubicBezTo>
                  <a:cubicBezTo>
                    <a:pt x="45" y="34"/>
                    <a:pt x="45" y="34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7"/>
                  </a:cubicBezTo>
                  <a:close/>
                  <a:moveTo>
                    <a:pt x="47" y="30"/>
                  </a:move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8" y="30"/>
                    <a:pt x="47" y="30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3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8" y="32"/>
                    <a:pt x="47" y="31"/>
                    <a:pt x="48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9" y="30"/>
                  </a:move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lose/>
                  <a:moveTo>
                    <a:pt x="50" y="29"/>
                  </a:move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49" y="29"/>
                    <a:pt x="50" y="29"/>
                  </a:cubicBezTo>
                  <a:close/>
                  <a:moveTo>
                    <a:pt x="49" y="30"/>
                  </a:move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1"/>
                    <a:pt x="49" y="30"/>
                    <a:pt x="49" y="31"/>
                  </a:cubicBezTo>
                  <a:cubicBezTo>
                    <a:pt x="49" y="31"/>
                    <a:pt x="49" y="30"/>
                    <a:pt x="49" y="30"/>
                  </a:cubicBezTo>
                  <a:close/>
                  <a:moveTo>
                    <a:pt x="53" y="25"/>
                  </a:moveTo>
                  <a:cubicBezTo>
                    <a:pt x="53" y="25"/>
                    <a:pt x="53" y="25"/>
                    <a:pt x="53" y="25"/>
                  </a:cubicBezTo>
                  <a:cubicBezTo>
                    <a:pt x="53" y="25"/>
                    <a:pt x="53" y="25"/>
                    <a:pt x="53" y="25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5"/>
                  </a:cubicBezTo>
                  <a:cubicBezTo>
                    <a:pt x="53" y="25"/>
                    <a:pt x="53" y="26"/>
                    <a:pt x="53" y="25"/>
                  </a:cubicBezTo>
                  <a:lnTo>
                    <a:pt x="53" y="26"/>
                  </a:lnTo>
                  <a:close/>
                  <a:moveTo>
                    <a:pt x="52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2" y="26"/>
                    <a:pt x="52" y="26"/>
                  </a:cubicBezTo>
                  <a:close/>
                  <a:moveTo>
                    <a:pt x="52" y="26"/>
                  </a:moveTo>
                  <a:cubicBezTo>
                    <a:pt x="52" y="26"/>
                    <a:pt x="52" y="27"/>
                    <a:pt x="52" y="27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52" y="26"/>
                    <a:pt x="52" y="26"/>
                    <a:pt x="52" y="26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1" y="29"/>
                  </a:move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0" y="29"/>
                    <a:pt x="51" y="29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0"/>
                    <a:pt x="50" y="30"/>
                  </a:cubicBezTo>
                  <a:cubicBezTo>
                    <a:pt x="50" y="30"/>
                    <a:pt x="50" y="30"/>
                    <a:pt x="50" y="31"/>
                  </a:cubicBezTo>
                  <a:close/>
                  <a:moveTo>
                    <a:pt x="50" y="30"/>
                  </a:move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50" y="31"/>
                  </a:cubicBezTo>
                  <a:cubicBezTo>
                    <a:pt x="50" y="31"/>
                    <a:pt x="50" y="31"/>
                    <a:pt x="50" y="30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1"/>
                    <a:pt x="49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2" y="28"/>
                  </a:moveTo>
                  <a:cubicBezTo>
                    <a:pt x="52" y="28"/>
                    <a:pt x="52" y="27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lose/>
                  <a:moveTo>
                    <a:pt x="51" y="29"/>
                  </a:move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30"/>
                  </a:cubicBezTo>
                  <a:cubicBezTo>
                    <a:pt x="51" y="29"/>
                    <a:pt x="51" y="29"/>
                    <a:pt x="51" y="29"/>
                  </a:cubicBezTo>
                  <a:close/>
                  <a:moveTo>
                    <a:pt x="52" y="29"/>
                  </a:moveTo>
                  <a:cubicBezTo>
                    <a:pt x="51" y="29"/>
                    <a:pt x="51" y="29"/>
                    <a:pt x="51" y="28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1" y="28"/>
                    <a:pt x="51" y="28"/>
                    <a:pt x="51" y="29"/>
                  </a:cubicBezTo>
                  <a:cubicBezTo>
                    <a:pt x="51" y="29"/>
                    <a:pt x="51" y="28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2" y="29"/>
                  </a:cubicBezTo>
                  <a:close/>
                  <a:moveTo>
                    <a:pt x="54" y="24"/>
                  </a:move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5"/>
                    <a:pt x="54" y="25"/>
                  </a:cubicBezTo>
                  <a:lnTo>
                    <a:pt x="54" y="24"/>
                  </a:lnTo>
                  <a:close/>
                  <a:moveTo>
                    <a:pt x="53" y="25"/>
                  </a:moveTo>
                  <a:cubicBezTo>
                    <a:pt x="54" y="25"/>
                    <a:pt x="54" y="25"/>
                    <a:pt x="54" y="25"/>
                  </a:cubicBezTo>
                  <a:cubicBezTo>
                    <a:pt x="54" y="25"/>
                    <a:pt x="54" y="25"/>
                    <a:pt x="54" y="25"/>
                  </a:cubicBezTo>
                  <a:lnTo>
                    <a:pt x="53" y="25"/>
                  </a:ln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6"/>
                    <a:pt x="53" y="26"/>
                    <a:pt x="53" y="26"/>
                  </a:cubicBezTo>
                  <a:close/>
                  <a:moveTo>
                    <a:pt x="47" y="37"/>
                  </a:move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6" y="38"/>
                    <a:pt x="46" y="38"/>
                  </a:cubicBezTo>
                  <a:cubicBezTo>
                    <a:pt x="47" y="38"/>
                    <a:pt x="47" y="38"/>
                    <a:pt x="47" y="37"/>
                  </a:cubicBezTo>
                  <a:close/>
                  <a:moveTo>
                    <a:pt x="49" y="34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4"/>
                  </a:cubicBezTo>
                  <a:close/>
                  <a:moveTo>
                    <a:pt x="49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lose/>
                  <a:moveTo>
                    <a:pt x="49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49" y="34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lose/>
                  <a:moveTo>
                    <a:pt x="49" y="34"/>
                  </a:move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lose/>
                  <a:moveTo>
                    <a:pt x="52" y="28"/>
                  </a:moveTo>
                  <a:cubicBezTo>
                    <a:pt x="52" y="29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8"/>
                  </a:cubicBezTo>
                  <a:cubicBezTo>
                    <a:pt x="53" y="29"/>
                    <a:pt x="53" y="28"/>
                    <a:pt x="53" y="28"/>
                  </a:cubicBezTo>
                  <a:cubicBezTo>
                    <a:pt x="52" y="28"/>
                    <a:pt x="53" y="28"/>
                    <a:pt x="52" y="28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8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30"/>
                  </a:cubicBezTo>
                  <a:cubicBezTo>
                    <a:pt x="52" y="30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2" y="30"/>
                  </a:moveTo>
                  <a:cubicBezTo>
                    <a:pt x="51" y="30"/>
                    <a:pt x="51" y="30"/>
                    <a:pt x="51" y="31"/>
                  </a:cubicBezTo>
                  <a:cubicBezTo>
                    <a:pt x="51" y="30"/>
                    <a:pt x="52" y="30"/>
                    <a:pt x="52" y="30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30"/>
                    <a:pt x="52" y="30"/>
                  </a:cubicBezTo>
                  <a:cubicBezTo>
                    <a:pt x="52" y="30"/>
                    <a:pt x="53" y="29"/>
                    <a:pt x="53" y="29"/>
                  </a:cubicBezTo>
                  <a:close/>
                  <a:moveTo>
                    <a:pt x="52" y="30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lose/>
                  <a:moveTo>
                    <a:pt x="53" y="28"/>
                  </a:move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8"/>
                    <a:pt x="53" y="28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8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lose/>
                  <a:moveTo>
                    <a:pt x="52" y="30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3" y="30"/>
                    <a:pt x="52" y="30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lose/>
                  <a:moveTo>
                    <a:pt x="55" y="26"/>
                  </a:moveTo>
                  <a:cubicBezTo>
                    <a:pt x="55" y="26"/>
                    <a:pt x="55" y="26"/>
                    <a:pt x="55" y="26"/>
                  </a:cubicBezTo>
                  <a:cubicBezTo>
                    <a:pt x="55" y="26"/>
                    <a:pt x="55" y="26"/>
                    <a:pt x="55" y="26"/>
                  </a:cubicBezTo>
                  <a:close/>
                  <a:moveTo>
                    <a:pt x="58" y="23"/>
                  </a:move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lose/>
                  <a:moveTo>
                    <a:pt x="59" y="21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2"/>
                    <a:pt x="59" y="22"/>
                  </a:cubicBezTo>
                  <a:cubicBezTo>
                    <a:pt x="59" y="22"/>
                    <a:pt x="59" y="21"/>
                    <a:pt x="59" y="21"/>
                  </a:cubicBezTo>
                  <a:cubicBezTo>
                    <a:pt x="59" y="21"/>
                    <a:pt x="58" y="21"/>
                    <a:pt x="58" y="21"/>
                  </a:cubicBezTo>
                  <a:cubicBezTo>
                    <a:pt x="58" y="22"/>
                    <a:pt x="58" y="22"/>
                    <a:pt x="59" y="22"/>
                  </a:cubicBezTo>
                  <a:cubicBezTo>
                    <a:pt x="59" y="22"/>
                    <a:pt x="58" y="22"/>
                    <a:pt x="59" y="22"/>
                  </a:cubicBezTo>
                  <a:cubicBezTo>
                    <a:pt x="59" y="22"/>
                    <a:pt x="59" y="21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lose/>
                  <a:moveTo>
                    <a:pt x="45" y="26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5" y="26"/>
                    <a:pt x="45" y="26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1" y="30"/>
                    <a:pt x="51" y="31"/>
                  </a:cubicBezTo>
                  <a:cubicBezTo>
                    <a:pt x="51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64" y="4"/>
                  </a:move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4"/>
                    <a:pt x="64" y="3"/>
                  </a:cubicBezTo>
                  <a:cubicBezTo>
                    <a:pt x="65" y="3"/>
                    <a:pt x="64" y="4"/>
                    <a:pt x="64" y="4"/>
                  </a:cubicBezTo>
                  <a:close/>
                  <a:moveTo>
                    <a:pt x="43" y="2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3" y="23"/>
                    <a:pt x="42" y="23"/>
                    <a:pt x="43" y="23"/>
                  </a:cubicBezTo>
                  <a:close/>
                  <a:moveTo>
                    <a:pt x="44" y="26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lose/>
                  <a:moveTo>
                    <a:pt x="45" y="27"/>
                  </a:moveTo>
                  <a:cubicBezTo>
                    <a:pt x="45" y="27"/>
                    <a:pt x="45" y="27"/>
                    <a:pt x="45" y="28"/>
                  </a:cubicBezTo>
                  <a:cubicBezTo>
                    <a:pt x="45" y="28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lose/>
                  <a:moveTo>
                    <a:pt x="44" y="28"/>
                  </a:move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9"/>
                    <a:pt x="43" y="29"/>
                  </a:cubicBezTo>
                  <a:cubicBezTo>
                    <a:pt x="43" y="29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lose/>
                  <a:moveTo>
                    <a:pt x="45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4" y="28"/>
                  </a:cubicBezTo>
                  <a:cubicBezTo>
                    <a:pt x="44" y="28"/>
                    <a:pt x="45" y="28"/>
                    <a:pt x="45" y="28"/>
                  </a:cubicBezTo>
                  <a:close/>
                  <a:moveTo>
                    <a:pt x="44" y="28"/>
                  </a:moveTo>
                  <a:cubicBezTo>
                    <a:pt x="45" y="28"/>
                    <a:pt x="44" y="29"/>
                    <a:pt x="45" y="29"/>
                  </a:cubicBezTo>
                  <a:cubicBezTo>
                    <a:pt x="45" y="29"/>
                    <a:pt x="45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8"/>
                    <a:pt x="44" y="28"/>
                  </a:cubicBezTo>
                  <a:close/>
                  <a:moveTo>
                    <a:pt x="43" y="28"/>
                  </a:move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close/>
                  <a:moveTo>
                    <a:pt x="43" y="29"/>
                  </a:move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30"/>
                  </a:cubicBezTo>
                  <a:cubicBezTo>
                    <a:pt x="42" y="30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3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5" y="31"/>
                  </a:moveTo>
                  <a:cubicBezTo>
                    <a:pt x="45" y="31"/>
                    <a:pt x="46" y="31"/>
                    <a:pt x="46" y="31"/>
                  </a:cubicBezTo>
                  <a:cubicBezTo>
                    <a:pt x="46" y="31"/>
                    <a:pt x="46" y="30"/>
                    <a:pt x="46" y="30"/>
                  </a:cubicBezTo>
                  <a:cubicBezTo>
                    <a:pt x="46" y="30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5" y="32"/>
                    <a:pt x="45" y="32"/>
                  </a:cubicBezTo>
                  <a:cubicBezTo>
                    <a:pt x="45" y="32"/>
                    <a:pt x="45" y="32"/>
                    <a:pt x="45" y="31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1"/>
                    <a:pt x="46" y="31"/>
                  </a:cubicBezTo>
                  <a:cubicBezTo>
                    <a:pt x="46" y="31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1"/>
                    <a:pt x="46" y="30"/>
                  </a:cubicBezTo>
                  <a:close/>
                  <a:moveTo>
                    <a:pt x="44" y="30"/>
                  </a:move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lose/>
                  <a:moveTo>
                    <a:pt x="49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4"/>
                    <a:pt x="48" y="34"/>
                    <a:pt x="48" y="35"/>
                  </a:cubicBezTo>
                  <a:cubicBezTo>
                    <a:pt x="48" y="35"/>
                    <a:pt x="48" y="35"/>
                    <a:pt x="48" y="34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8" y="35"/>
                    <a:pt x="47" y="35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9" y="33"/>
                    <a:pt x="49" y="32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2"/>
                  </a:cubicBezTo>
                  <a:cubicBezTo>
                    <a:pt x="46" y="31"/>
                    <a:pt x="46" y="31"/>
                    <a:pt x="46" y="31"/>
                  </a:cubicBezTo>
                  <a:close/>
                  <a:moveTo>
                    <a:pt x="43" y="31"/>
                  </a:moveTo>
                  <a:cubicBezTo>
                    <a:pt x="43" y="32"/>
                    <a:pt x="43" y="32"/>
                    <a:pt x="42" y="33"/>
                  </a:cubicBezTo>
                  <a:cubicBezTo>
                    <a:pt x="42" y="33"/>
                    <a:pt x="42" y="32"/>
                    <a:pt x="42" y="32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3" y="31"/>
                    <a:pt x="43" y="31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3" y="30"/>
                    <a:pt x="43" y="31"/>
                  </a:cubicBezTo>
                  <a:cubicBezTo>
                    <a:pt x="43" y="31"/>
                    <a:pt x="43" y="30"/>
                    <a:pt x="43" y="30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3" y="30"/>
                  </a:move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lose/>
                  <a:moveTo>
                    <a:pt x="47" y="34"/>
                  </a:move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7" y="34"/>
                    <a:pt x="47" y="35"/>
                  </a:cubicBezTo>
                  <a:cubicBezTo>
                    <a:pt x="47" y="35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lose/>
                  <a:moveTo>
                    <a:pt x="40" y="30"/>
                  </a:move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lose/>
                  <a:moveTo>
                    <a:pt x="42" y="31"/>
                  </a:moveTo>
                  <a:cubicBezTo>
                    <a:pt x="41" y="31"/>
                    <a:pt x="41" y="30"/>
                    <a:pt x="41" y="31"/>
                  </a:cubicBezTo>
                  <a:cubicBezTo>
                    <a:pt x="41" y="31"/>
                    <a:pt x="41" y="30"/>
                    <a:pt x="41" y="30"/>
                  </a:cubicBezTo>
                  <a:cubicBezTo>
                    <a:pt x="42" y="30"/>
                    <a:pt x="42" y="30"/>
                    <a:pt x="42" y="31"/>
                  </a:cubicBezTo>
                  <a:close/>
                  <a:moveTo>
                    <a:pt x="43" y="33"/>
                  </a:move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5"/>
                  </a:cubicBezTo>
                  <a:cubicBezTo>
                    <a:pt x="42" y="35"/>
                    <a:pt x="42" y="34"/>
                    <a:pt x="42" y="34"/>
                  </a:cubicBezTo>
                  <a:cubicBezTo>
                    <a:pt x="43" y="34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lose/>
                  <a:moveTo>
                    <a:pt x="43" y="36"/>
                  </a:moveTo>
                  <a:cubicBezTo>
                    <a:pt x="43" y="36"/>
                    <a:pt x="43" y="36"/>
                    <a:pt x="42" y="36"/>
                  </a:cubicBezTo>
                  <a:cubicBezTo>
                    <a:pt x="42" y="37"/>
                    <a:pt x="42" y="36"/>
                    <a:pt x="42" y="36"/>
                  </a:cubicBezTo>
                  <a:cubicBezTo>
                    <a:pt x="42" y="36"/>
                    <a:pt x="42" y="37"/>
                    <a:pt x="42" y="3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6"/>
                    <a:pt x="42" y="36"/>
                    <a:pt x="43" y="36"/>
                  </a:cubicBezTo>
                  <a:close/>
                  <a:moveTo>
                    <a:pt x="41" y="36"/>
                  </a:move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5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40" y="36"/>
                  </a:moveTo>
                  <a:cubicBezTo>
                    <a:pt x="39" y="37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7"/>
                    <a:pt x="39" y="37"/>
                  </a:cubicBezTo>
                  <a:cubicBezTo>
                    <a:pt x="39" y="37"/>
                    <a:pt x="39" y="36"/>
                    <a:pt x="40" y="35"/>
                  </a:cubicBezTo>
                  <a:cubicBezTo>
                    <a:pt x="40" y="36"/>
                    <a:pt x="39" y="36"/>
                    <a:pt x="40" y="36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8"/>
                  </a:cubicBezTo>
                  <a:cubicBezTo>
                    <a:pt x="40" y="38"/>
                    <a:pt x="40" y="37"/>
                    <a:pt x="40" y="37"/>
                  </a:cubicBezTo>
                  <a:cubicBezTo>
                    <a:pt x="40" y="37"/>
                    <a:pt x="40" y="38"/>
                    <a:pt x="40" y="38"/>
                  </a:cubicBezTo>
                  <a:cubicBezTo>
                    <a:pt x="40" y="38"/>
                    <a:pt x="40" y="37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41" y="38"/>
                  </a:move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2" y="38"/>
                  </a:cubicBezTo>
                  <a:cubicBezTo>
                    <a:pt x="41" y="38"/>
                    <a:pt x="41" y="38"/>
                    <a:pt x="41" y="39"/>
                  </a:cubicBezTo>
                  <a:cubicBezTo>
                    <a:pt x="41" y="39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lose/>
                  <a:moveTo>
                    <a:pt x="46" y="42"/>
                  </a:moveTo>
                  <a:cubicBezTo>
                    <a:pt x="47" y="42"/>
                    <a:pt x="47" y="42"/>
                    <a:pt x="47" y="42"/>
                  </a:cubicBezTo>
                  <a:cubicBezTo>
                    <a:pt x="47" y="42"/>
                    <a:pt x="46" y="42"/>
                    <a:pt x="46" y="43"/>
                  </a:cubicBezTo>
                  <a:cubicBezTo>
                    <a:pt x="46" y="43"/>
                    <a:pt x="46" y="42"/>
                    <a:pt x="46" y="42"/>
                  </a:cubicBezTo>
                  <a:cubicBezTo>
                    <a:pt x="46" y="42"/>
                    <a:pt x="46" y="42"/>
                    <a:pt x="46" y="43"/>
                  </a:cubicBezTo>
                  <a:cubicBezTo>
                    <a:pt x="46" y="42"/>
                    <a:pt x="46" y="42"/>
                    <a:pt x="46" y="42"/>
                  </a:cubicBezTo>
                  <a:close/>
                  <a:moveTo>
                    <a:pt x="44" y="42"/>
                  </a:moveTo>
                  <a:cubicBezTo>
                    <a:pt x="44" y="42"/>
                    <a:pt x="45" y="42"/>
                    <a:pt x="44" y="42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3" y="43"/>
                    <a:pt x="44" y="42"/>
                    <a:pt x="44" y="42"/>
                  </a:cubicBezTo>
                  <a:close/>
                  <a:moveTo>
                    <a:pt x="39" y="40"/>
                  </a:move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lose/>
                  <a:moveTo>
                    <a:pt x="43" y="46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2" y="46"/>
                    <a:pt x="42" y="46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6"/>
                    <a:pt x="43" y="45"/>
                    <a:pt x="43" y="44"/>
                  </a:cubicBezTo>
                  <a:cubicBezTo>
                    <a:pt x="43" y="44"/>
                    <a:pt x="44" y="43"/>
                    <a:pt x="44" y="43"/>
                  </a:cubicBezTo>
                  <a:cubicBezTo>
                    <a:pt x="44" y="43"/>
                    <a:pt x="44" y="43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3" y="44"/>
                    <a:pt x="43" y="45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lose/>
                  <a:moveTo>
                    <a:pt x="42" y="46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lose/>
                  <a:moveTo>
                    <a:pt x="43" y="44"/>
                  </a:moveTo>
                  <a:cubicBezTo>
                    <a:pt x="43" y="44"/>
                    <a:pt x="43" y="44"/>
                    <a:pt x="43" y="44"/>
                  </a:cubicBezTo>
                  <a:cubicBezTo>
                    <a:pt x="43" y="44"/>
                    <a:pt x="43" y="44"/>
                    <a:pt x="43" y="44"/>
                  </a:cubicBezTo>
                  <a:close/>
                  <a:moveTo>
                    <a:pt x="45" y="45"/>
                  </a:move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lose/>
                  <a:moveTo>
                    <a:pt x="45" y="45"/>
                  </a:moveTo>
                  <a:cubicBezTo>
                    <a:pt x="45" y="45"/>
                    <a:pt x="45" y="46"/>
                    <a:pt x="45" y="46"/>
                  </a:cubicBezTo>
                  <a:cubicBezTo>
                    <a:pt x="45" y="46"/>
                    <a:pt x="45" y="45"/>
                    <a:pt x="45" y="45"/>
                  </a:cubicBezTo>
                  <a:cubicBezTo>
                    <a:pt x="45" y="45"/>
                    <a:pt x="45" y="45"/>
                    <a:pt x="45" y="46"/>
                  </a:cubicBezTo>
                  <a:cubicBezTo>
                    <a:pt x="45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5"/>
                  </a:cubicBezTo>
                  <a:cubicBezTo>
                    <a:pt x="44" y="45"/>
                    <a:pt x="44" y="46"/>
                    <a:pt x="44" y="46"/>
                  </a:cubicBezTo>
                  <a:cubicBezTo>
                    <a:pt x="44" y="46"/>
                    <a:pt x="44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lose/>
                  <a:moveTo>
                    <a:pt x="44" y="46"/>
                  </a:move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lose/>
                  <a:moveTo>
                    <a:pt x="41" y="45"/>
                  </a:move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4"/>
                  </a:cubicBezTo>
                  <a:cubicBezTo>
                    <a:pt x="41" y="44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2" y="45"/>
                    <a:pt x="41" y="45"/>
                    <a:pt x="42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5"/>
                  </a:cubicBezTo>
                  <a:cubicBezTo>
                    <a:pt x="41" y="46"/>
                    <a:pt x="40" y="46"/>
                    <a:pt x="40" y="46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1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1" y="45"/>
                  </a:moveTo>
                  <a:cubicBezTo>
                    <a:pt x="40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1" y="44"/>
                  </a:moveTo>
                  <a:cubicBezTo>
                    <a:pt x="42" y="45"/>
                    <a:pt x="42" y="45"/>
                    <a:pt x="42" y="45"/>
                  </a:cubicBezTo>
                  <a:cubicBezTo>
                    <a:pt x="41" y="45"/>
                    <a:pt x="41" y="45"/>
                    <a:pt x="41" y="44"/>
                  </a:cubicBezTo>
                  <a:close/>
                  <a:moveTo>
                    <a:pt x="40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0" y="46"/>
                    <a:pt x="40" y="46"/>
                  </a:cubicBezTo>
                  <a:close/>
                  <a:moveTo>
                    <a:pt x="40" y="46"/>
                  </a:moveTo>
                  <a:cubicBezTo>
                    <a:pt x="40" y="46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2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0" y="47"/>
                    <a:pt x="40" y="46"/>
                  </a:cubicBezTo>
                  <a:close/>
                  <a:moveTo>
                    <a:pt x="40" y="49"/>
                  </a:moveTo>
                  <a:cubicBezTo>
                    <a:pt x="40" y="49"/>
                    <a:pt x="40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7"/>
                    <a:pt x="43" y="47"/>
                  </a:cubicBezTo>
                  <a:cubicBezTo>
                    <a:pt x="43" y="47"/>
                    <a:pt x="42" y="47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1" y="49"/>
                    <a:pt x="42" y="50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2" y="50"/>
                    <a:pt x="41" y="50"/>
                  </a:cubicBezTo>
                  <a:cubicBezTo>
                    <a:pt x="41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3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1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1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2" y="51"/>
                    <a:pt x="41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1" y="52"/>
                    <a:pt x="42" y="52"/>
                    <a:pt x="41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1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1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1" y="52"/>
                    <a:pt x="41" y="52"/>
                    <a:pt x="42" y="52"/>
                  </a:cubicBezTo>
                  <a:cubicBezTo>
                    <a:pt x="41" y="52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4"/>
                    <a:pt x="41" y="53"/>
                  </a:cubicBezTo>
                  <a:cubicBezTo>
                    <a:pt x="41" y="54"/>
                    <a:pt x="41" y="54"/>
                    <a:pt x="40" y="54"/>
                  </a:cubicBezTo>
                  <a:cubicBezTo>
                    <a:pt x="40" y="53"/>
                    <a:pt x="40" y="53"/>
                    <a:pt x="41" y="53"/>
                  </a:cubicBezTo>
                  <a:cubicBezTo>
                    <a:pt x="41" y="53"/>
                    <a:pt x="40" y="53"/>
                    <a:pt x="40" y="53"/>
                  </a:cubicBezTo>
                  <a:cubicBezTo>
                    <a:pt x="40" y="53"/>
                    <a:pt x="41" y="53"/>
                    <a:pt x="41" y="53"/>
                  </a:cubicBezTo>
                  <a:cubicBezTo>
                    <a:pt x="41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40" y="53"/>
                    <a:pt x="40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4"/>
                    <a:pt x="39" y="54"/>
                  </a:cubicBezTo>
                  <a:cubicBezTo>
                    <a:pt x="38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3"/>
                    <a:pt x="39" y="53"/>
                  </a:cubicBezTo>
                  <a:cubicBezTo>
                    <a:pt x="39" y="53"/>
                    <a:pt x="39" y="53"/>
                    <a:pt x="39" y="54"/>
                  </a:cubicBezTo>
                  <a:cubicBezTo>
                    <a:pt x="39" y="53"/>
                    <a:pt x="39" y="53"/>
                    <a:pt x="38" y="54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40" y="52"/>
                    <a:pt x="39" y="52"/>
                    <a:pt x="40" y="52"/>
                  </a:cubicBezTo>
                  <a:cubicBezTo>
                    <a:pt x="40" y="52"/>
                    <a:pt x="39" y="52"/>
                    <a:pt x="40" y="52"/>
                  </a:cubicBezTo>
                  <a:cubicBezTo>
                    <a:pt x="40" y="52"/>
                    <a:pt x="40" y="51"/>
                    <a:pt x="40" y="51"/>
                  </a:cubicBezTo>
                  <a:cubicBezTo>
                    <a:pt x="40" y="52"/>
                    <a:pt x="40" y="51"/>
                    <a:pt x="41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50"/>
                    <a:pt x="41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1"/>
                    <a:pt x="40" y="51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1"/>
                    <a:pt x="40" y="50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39" y="51"/>
                    <a:pt x="39" y="51"/>
                    <a:pt x="40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2"/>
                    <a:pt x="38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4"/>
                  </a:cubicBezTo>
                  <a:cubicBezTo>
                    <a:pt x="38" y="53"/>
                    <a:pt x="38" y="53"/>
                    <a:pt x="38" y="54"/>
                  </a:cubicBezTo>
                  <a:cubicBezTo>
                    <a:pt x="37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2"/>
                    <a:pt x="38" y="53"/>
                  </a:cubicBezTo>
                  <a:cubicBezTo>
                    <a:pt x="38" y="53"/>
                    <a:pt x="38" y="52"/>
                    <a:pt x="38" y="52"/>
                  </a:cubicBezTo>
                  <a:cubicBezTo>
                    <a:pt x="38" y="51"/>
                    <a:pt x="39" y="50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49"/>
                    <a:pt x="38" y="50"/>
                    <a:pt x="38" y="50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9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9"/>
                  </a:cubicBezTo>
                  <a:cubicBezTo>
                    <a:pt x="38" y="48"/>
                    <a:pt x="38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8"/>
                    <a:pt x="37" y="48"/>
                  </a:cubicBezTo>
                  <a:cubicBezTo>
                    <a:pt x="37" y="48"/>
                    <a:pt x="37" y="49"/>
                    <a:pt x="37" y="49"/>
                  </a:cubicBezTo>
                  <a:cubicBezTo>
                    <a:pt x="37" y="48"/>
                    <a:pt x="37" y="48"/>
                    <a:pt x="37" y="49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6"/>
                    <a:pt x="37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6"/>
                    <a:pt x="40" y="46"/>
                  </a:cubicBezTo>
                  <a:cubicBezTo>
                    <a:pt x="39" y="47"/>
                    <a:pt x="40" y="47"/>
                    <a:pt x="40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40" y="48"/>
                    <a:pt x="39" y="48"/>
                  </a:cubicBezTo>
                  <a:cubicBezTo>
                    <a:pt x="39" y="48"/>
                    <a:pt x="39" y="48"/>
                    <a:pt x="40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1" y="47"/>
                  </a:cubicBezTo>
                  <a:cubicBezTo>
                    <a:pt x="41" y="47"/>
                    <a:pt x="40" y="47"/>
                    <a:pt x="40" y="47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9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38" y="47"/>
                  </a:moveTo>
                  <a:cubicBezTo>
                    <a:pt x="38" y="48"/>
                    <a:pt x="38" y="47"/>
                    <a:pt x="38" y="47"/>
                  </a:cubicBezTo>
                  <a:cubicBezTo>
                    <a:pt x="37" y="47"/>
                    <a:pt x="38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8" y="48"/>
                    <a:pt x="37" y="48"/>
                  </a:cubicBezTo>
                  <a:cubicBezTo>
                    <a:pt x="38" y="48"/>
                    <a:pt x="38" y="47"/>
                    <a:pt x="38" y="48"/>
                  </a:cubicBezTo>
                  <a:cubicBezTo>
                    <a:pt x="38" y="47"/>
                    <a:pt x="38" y="47"/>
                    <a:pt x="38" y="47"/>
                  </a:cubicBezTo>
                  <a:close/>
                  <a:moveTo>
                    <a:pt x="38" y="48"/>
                  </a:move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lose/>
                  <a:moveTo>
                    <a:pt x="39" y="49"/>
                  </a:move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8"/>
                    <a:pt x="39" y="49"/>
                  </a:cubicBezTo>
                  <a:close/>
                  <a:moveTo>
                    <a:pt x="39" y="53"/>
                  </a:move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3"/>
                    <a:pt x="39" y="54"/>
                    <a:pt x="39" y="54"/>
                  </a:cubicBezTo>
                  <a:cubicBezTo>
                    <a:pt x="39" y="53"/>
                    <a:pt x="39" y="54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2"/>
                    <a:pt x="40" y="52"/>
                    <a:pt x="40" y="52"/>
                  </a:cubicBezTo>
                  <a:close/>
                  <a:moveTo>
                    <a:pt x="40" y="53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3"/>
                  </a:cubicBezTo>
                  <a:close/>
                  <a:moveTo>
                    <a:pt x="42" y="50"/>
                  </a:move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0" y="52"/>
                    <a:pt x="40" y="52"/>
                    <a:pt x="40" y="53"/>
                  </a:cubicBezTo>
                  <a:cubicBezTo>
                    <a:pt x="40" y="53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1" y="52"/>
                    <a:pt x="40" y="52"/>
                    <a:pt x="40" y="52"/>
                  </a:cubicBezTo>
                  <a:close/>
                  <a:moveTo>
                    <a:pt x="40" y="52"/>
                  </a:move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3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1"/>
                  </a:cubicBezTo>
                  <a:cubicBezTo>
                    <a:pt x="41" y="51"/>
                    <a:pt x="41" y="51"/>
                    <a:pt x="41" y="52"/>
                  </a:cubicBezTo>
                  <a:cubicBezTo>
                    <a:pt x="41" y="51"/>
                    <a:pt x="41" y="51"/>
                    <a:pt x="41" y="52"/>
                  </a:cubicBezTo>
                  <a:cubicBezTo>
                    <a:pt x="41" y="52"/>
                    <a:pt x="41" y="51"/>
                    <a:pt x="41" y="51"/>
                  </a:cubicBezTo>
                  <a:cubicBezTo>
                    <a:pt x="41" y="52"/>
                    <a:pt x="41" y="51"/>
                    <a:pt x="40" y="52"/>
                  </a:cubicBezTo>
                  <a:close/>
                  <a:moveTo>
                    <a:pt x="41" y="50"/>
                  </a:moveTo>
                  <a:cubicBezTo>
                    <a:pt x="41" y="50"/>
                    <a:pt x="41" y="49"/>
                    <a:pt x="41" y="49"/>
                  </a:cubicBezTo>
                  <a:cubicBezTo>
                    <a:pt x="41" y="49"/>
                    <a:pt x="41" y="50"/>
                    <a:pt x="41" y="50"/>
                  </a:cubicBez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40" y="51"/>
                    <a:pt x="40" y="50"/>
                  </a:cubicBez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39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0" y="49"/>
                    <a:pt x="41" y="49"/>
                    <a:pt x="41" y="49"/>
                  </a:cubicBezTo>
                  <a:cubicBezTo>
                    <a:pt x="40" y="49"/>
                    <a:pt x="41" y="49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1" y="49"/>
                  </a:cubicBezTo>
                  <a:cubicBezTo>
                    <a:pt x="41" y="49"/>
                    <a:pt x="41" y="49"/>
                    <a:pt x="40" y="50"/>
                  </a:cubicBezTo>
                  <a:cubicBezTo>
                    <a:pt x="41" y="50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50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9"/>
                    <a:pt x="41" y="49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8"/>
                    <a:pt x="41" y="48"/>
                  </a:cubicBezTo>
                  <a:cubicBezTo>
                    <a:pt x="41" y="48"/>
                    <a:pt x="41" y="48"/>
                    <a:pt x="41" y="49"/>
                  </a:cubicBezTo>
                  <a:close/>
                  <a:moveTo>
                    <a:pt x="40" y="49"/>
                  </a:move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49"/>
                    <a:pt x="40" y="49"/>
                    <a:pt x="40" y="49"/>
                  </a:cubicBezTo>
                  <a:close/>
                  <a:moveTo>
                    <a:pt x="39" y="52"/>
                  </a:moveTo>
                  <a:cubicBezTo>
                    <a:pt x="38" y="53"/>
                    <a:pt x="38" y="53"/>
                    <a:pt x="39" y="53"/>
                  </a:cubicBezTo>
                  <a:cubicBezTo>
                    <a:pt x="38" y="53"/>
                    <a:pt x="38" y="53"/>
                    <a:pt x="38" y="54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9" y="53"/>
                    <a:pt x="38" y="52"/>
                  </a:cubicBezTo>
                  <a:cubicBezTo>
                    <a:pt x="39" y="52"/>
                    <a:pt x="39" y="52"/>
                    <a:pt x="39" y="52"/>
                  </a:cubicBezTo>
                  <a:close/>
                  <a:moveTo>
                    <a:pt x="41" y="51"/>
                  </a:moveTo>
                  <a:cubicBezTo>
                    <a:pt x="41" y="51"/>
                    <a:pt x="41" y="51"/>
                    <a:pt x="41" y="51"/>
                  </a:cubicBezTo>
                  <a:cubicBezTo>
                    <a:pt x="42" y="51"/>
                    <a:pt x="41" y="51"/>
                    <a:pt x="41" y="51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7"/>
                    <a:pt x="40" y="46"/>
                  </a:cubicBezTo>
                  <a:close/>
                  <a:moveTo>
                    <a:pt x="39" y="45"/>
                  </a:moveTo>
                  <a:cubicBezTo>
                    <a:pt x="39" y="45"/>
                    <a:pt x="39" y="45"/>
                    <a:pt x="38" y="46"/>
                  </a:cubicBezTo>
                  <a:cubicBezTo>
                    <a:pt x="38" y="46"/>
                    <a:pt x="39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9" y="45"/>
                    <a:pt x="39" y="45"/>
                    <a:pt x="39" y="45"/>
                  </a:cubicBezTo>
                  <a:close/>
                  <a:moveTo>
                    <a:pt x="39" y="46"/>
                  </a:move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lose/>
                  <a:moveTo>
                    <a:pt x="34" y="44"/>
                  </a:move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lose/>
                  <a:moveTo>
                    <a:pt x="37" y="45"/>
                  </a:moveTo>
                  <a:cubicBezTo>
                    <a:pt x="37" y="45"/>
                    <a:pt x="36" y="46"/>
                    <a:pt x="36" y="46"/>
                  </a:cubicBezTo>
                  <a:cubicBezTo>
                    <a:pt x="36" y="46"/>
                    <a:pt x="36" y="46"/>
                    <a:pt x="37" y="46"/>
                  </a:cubicBezTo>
                  <a:cubicBezTo>
                    <a:pt x="37" y="46"/>
                    <a:pt x="36" y="46"/>
                    <a:pt x="36" y="46"/>
                  </a:cubicBezTo>
                  <a:cubicBezTo>
                    <a:pt x="36" y="46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8"/>
                  </a:cubicBezTo>
                  <a:cubicBezTo>
                    <a:pt x="36" y="48"/>
                    <a:pt x="36" y="47"/>
                    <a:pt x="36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7"/>
                    <a:pt x="36" y="47"/>
                    <a:pt x="35" y="47"/>
                  </a:cubicBezTo>
                  <a:cubicBezTo>
                    <a:pt x="35" y="47"/>
                    <a:pt x="35" y="47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9"/>
                    <a:pt x="35" y="48"/>
                    <a:pt x="35" y="49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4" y="48"/>
                  </a:cubicBezTo>
                  <a:cubicBezTo>
                    <a:pt x="34" y="48"/>
                    <a:pt x="35" y="48"/>
                    <a:pt x="35" y="48"/>
                  </a:cubicBezTo>
                  <a:cubicBezTo>
                    <a:pt x="35" y="47"/>
                    <a:pt x="35" y="48"/>
                    <a:pt x="35" y="47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7"/>
                    <a:pt x="34" y="48"/>
                  </a:cubicBezTo>
                  <a:cubicBezTo>
                    <a:pt x="34" y="47"/>
                    <a:pt x="34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2" y="48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9"/>
                    <a:pt x="32" y="48"/>
                    <a:pt x="32" y="48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8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8"/>
                  </a:cubicBezTo>
                  <a:cubicBezTo>
                    <a:pt x="32" y="48"/>
                    <a:pt x="32" y="47"/>
                    <a:pt x="33" y="48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8"/>
                  </a:cubicBezTo>
                  <a:cubicBezTo>
                    <a:pt x="33" y="48"/>
                    <a:pt x="33" y="47"/>
                    <a:pt x="34" y="47"/>
                  </a:cubicBezTo>
                  <a:cubicBezTo>
                    <a:pt x="33" y="47"/>
                    <a:pt x="33" y="47"/>
                    <a:pt x="33" y="48"/>
                  </a:cubicBezTo>
                  <a:cubicBezTo>
                    <a:pt x="33" y="48"/>
                    <a:pt x="33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3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6"/>
                    <a:pt x="34" y="47"/>
                    <a:pt x="34" y="47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5" y="47"/>
                    <a:pt x="34" y="47"/>
                  </a:cubicBezTo>
                  <a:cubicBezTo>
                    <a:pt x="35" y="47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7"/>
                  </a:cubicBezTo>
                  <a:cubicBezTo>
                    <a:pt x="35" y="47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5"/>
                    <a:pt x="37" y="45"/>
                  </a:cubicBezTo>
                  <a:close/>
                  <a:moveTo>
                    <a:pt x="34" y="47"/>
                  </a:move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lose/>
                  <a:moveTo>
                    <a:pt x="34" y="47"/>
                  </a:move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8"/>
                  </a:cubicBezTo>
                  <a:cubicBezTo>
                    <a:pt x="34" y="48"/>
                    <a:pt x="34" y="47"/>
                    <a:pt x="34" y="47"/>
                  </a:cubicBezTo>
                  <a:close/>
                  <a:moveTo>
                    <a:pt x="36" y="46"/>
                  </a:moveTo>
                  <a:cubicBezTo>
                    <a:pt x="36" y="47"/>
                    <a:pt x="35" y="47"/>
                    <a:pt x="36" y="47"/>
                  </a:cubicBezTo>
                  <a:cubicBezTo>
                    <a:pt x="36" y="47"/>
                    <a:pt x="36" y="47"/>
                    <a:pt x="36" y="46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6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40" y="47"/>
                  </a:moveTo>
                  <a:cubicBezTo>
                    <a:pt x="40" y="47"/>
                    <a:pt x="40" y="47"/>
                    <a:pt x="40" y="48"/>
                  </a:cubicBezTo>
                  <a:cubicBezTo>
                    <a:pt x="40" y="47"/>
                    <a:pt x="40" y="47"/>
                    <a:pt x="40" y="47"/>
                  </a:cubicBezTo>
                  <a:close/>
                  <a:moveTo>
                    <a:pt x="33" y="44"/>
                  </a:moveTo>
                  <a:cubicBezTo>
                    <a:pt x="33" y="44"/>
                    <a:pt x="33" y="44"/>
                    <a:pt x="33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3" y="44"/>
                    <a:pt x="33" y="44"/>
                  </a:cubicBezTo>
                  <a:close/>
                  <a:moveTo>
                    <a:pt x="37" y="50"/>
                  </a:moveTo>
                  <a:cubicBezTo>
                    <a:pt x="37" y="50"/>
                    <a:pt x="37" y="50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1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9" y="50"/>
                    <a:pt x="39" y="50"/>
                  </a:cubicBezTo>
                  <a:cubicBezTo>
                    <a:pt x="39" y="50"/>
                    <a:pt x="38" y="51"/>
                    <a:pt x="38" y="51"/>
                  </a:cubicBezTo>
                  <a:close/>
                  <a:moveTo>
                    <a:pt x="26" y="74"/>
                  </a:moveTo>
                  <a:cubicBezTo>
                    <a:pt x="26" y="74"/>
                    <a:pt x="26" y="74"/>
                    <a:pt x="25" y="75"/>
                  </a:cubicBezTo>
                  <a:cubicBezTo>
                    <a:pt x="25" y="75"/>
                    <a:pt x="25" y="74"/>
                    <a:pt x="25" y="74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6"/>
                    <a:pt x="25" y="76"/>
                  </a:cubicBezTo>
                  <a:cubicBezTo>
                    <a:pt x="25" y="76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6"/>
                    <a:pt x="24" y="77"/>
                    <a:pt x="24" y="77"/>
                  </a:cubicBezTo>
                  <a:cubicBezTo>
                    <a:pt x="24" y="77"/>
                    <a:pt x="24" y="76"/>
                    <a:pt x="24" y="76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3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4" y="77"/>
                    <a:pt x="24" y="76"/>
                    <a:pt x="24" y="77"/>
                  </a:cubicBezTo>
                  <a:cubicBezTo>
                    <a:pt x="24" y="76"/>
                    <a:pt x="24" y="77"/>
                    <a:pt x="23" y="76"/>
                  </a:cubicBezTo>
                  <a:cubicBezTo>
                    <a:pt x="23" y="76"/>
                    <a:pt x="23" y="77"/>
                    <a:pt x="23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6"/>
                    <a:pt x="23" y="76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5" y="75"/>
                    <a:pt x="24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4" y="75"/>
                  </a:cubicBezTo>
                  <a:cubicBezTo>
                    <a:pt x="24" y="75"/>
                    <a:pt x="25" y="75"/>
                    <a:pt x="25" y="74"/>
                  </a:cubicBezTo>
                  <a:cubicBezTo>
                    <a:pt x="25" y="74"/>
                    <a:pt x="25" y="74"/>
                    <a:pt x="24" y="74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4"/>
                    <a:pt x="25" y="74"/>
                    <a:pt x="25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5"/>
                    <a:pt x="24" y="74"/>
                  </a:cubicBezTo>
                  <a:cubicBezTo>
                    <a:pt x="24" y="74"/>
                    <a:pt x="23" y="75"/>
                    <a:pt x="23" y="75"/>
                  </a:cubicBezTo>
                  <a:cubicBezTo>
                    <a:pt x="24" y="75"/>
                    <a:pt x="23" y="75"/>
                    <a:pt x="23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4"/>
                    <a:pt x="24" y="74"/>
                    <a:pt x="24" y="74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5" y="73"/>
                    <a:pt x="24" y="73"/>
                    <a:pt x="24" y="74"/>
                  </a:cubicBezTo>
                  <a:cubicBezTo>
                    <a:pt x="24" y="74"/>
                    <a:pt x="24" y="74"/>
                    <a:pt x="25" y="74"/>
                  </a:cubicBezTo>
                  <a:cubicBezTo>
                    <a:pt x="25" y="73"/>
                    <a:pt x="24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2"/>
                  </a:cubicBezTo>
                  <a:cubicBezTo>
                    <a:pt x="25" y="73"/>
                    <a:pt x="25" y="72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3"/>
                  </a:cubicBezTo>
                  <a:cubicBezTo>
                    <a:pt x="25" y="73"/>
                    <a:pt x="25" y="73"/>
                    <a:pt x="25" y="74"/>
                  </a:cubicBezTo>
                  <a:cubicBezTo>
                    <a:pt x="25" y="73"/>
                    <a:pt x="25" y="74"/>
                    <a:pt x="25" y="74"/>
                  </a:cubicBezTo>
                  <a:cubicBezTo>
                    <a:pt x="25" y="73"/>
                    <a:pt x="26" y="73"/>
                    <a:pt x="26" y="72"/>
                  </a:cubicBezTo>
                  <a:cubicBezTo>
                    <a:pt x="26" y="73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2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1"/>
                    <a:pt x="27" y="71"/>
                  </a:cubicBezTo>
                  <a:cubicBezTo>
                    <a:pt x="28" y="70"/>
                    <a:pt x="28" y="70"/>
                    <a:pt x="28" y="69"/>
                  </a:cubicBezTo>
                  <a:cubicBezTo>
                    <a:pt x="28" y="69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7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7"/>
                    <a:pt x="29" y="66"/>
                    <a:pt x="30" y="66"/>
                  </a:cubicBezTo>
                  <a:cubicBezTo>
                    <a:pt x="30" y="66"/>
                    <a:pt x="30" y="66"/>
                    <a:pt x="29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6"/>
                    <a:pt x="30" y="67"/>
                    <a:pt x="30" y="67"/>
                  </a:cubicBezTo>
                  <a:cubicBezTo>
                    <a:pt x="29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29" y="67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9"/>
                    <a:pt x="29" y="69"/>
                  </a:cubicBezTo>
                  <a:cubicBezTo>
                    <a:pt x="29" y="69"/>
                    <a:pt x="29" y="68"/>
                    <a:pt x="29" y="69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30" y="68"/>
                    <a:pt x="29" y="68"/>
                    <a:pt x="29" y="68"/>
                  </a:cubicBezTo>
                  <a:cubicBezTo>
                    <a:pt x="30" y="68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6"/>
                    <a:pt x="31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5"/>
                    <a:pt x="30" y="66"/>
                    <a:pt x="30" y="65"/>
                  </a:cubicBezTo>
                  <a:cubicBezTo>
                    <a:pt x="30" y="65"/>
                    <a:pt x="30" y="66"/>
                    <a:pt x="30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6"/>
                  </a:cubicBezTo>
                  <a:cubicBezTo>
                    <a:pt x="30" y="65"/>
                    <a:pt x="29" y="66"/>
                    <a:pt x="29" y="66"/>
                  </a:cubicBezTo>
                  <a:cubicBezTo>
                    <a:pt x="29" y="66"/>
                    <a:pt x="30" y="65"/>
                    <a:pt x="29" y="65"/>
                  </a:cubicBezTo>
                  <a:cubicBezTo>
                    <a:pt x="29" y="65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8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8"/>
                  </a:cubicBezTo>
                  <a:cubicBezTo>
                    <a:pt x="28" y="68"/>
                    <a:pt x="28" y="67"/>
                    <a:pt x="28" y="67"/>
                  </a:cubicBezTo>
                  <a:cubicBezTo>
                    <a:pt x="27" y="68"/>
                    <a:pt x="28" y="68"/>
                    <a:pt x="27" y="68"/>
                  </a:cubicBezTo>
                  <a:cubicBezTo>
                    <a:pt x="27" y="68"/>
                    <a:pt x="27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8"/>
                    <a:pt x="27" y="67"/>
                    <a:pt x="27" y="67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8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9"/>
                  </a:cubicBezTo>
                  <a:cubicBezTo>
                    <a:pt x="27" y="69"/>
                    <a:pt x="26" y="69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8"/>
                  </a:cubicBezTo>
                  <a:cubicBezTo>
                    <a:pt x="27" y="68"/>
                    <a:pt x="26" y="69"/>
                    <a:pt x="26" y="69"/>
                  </a:cubicBezTo>
                  <a:cubicBezTo>
                    <a:pt x="27" y="69"/>
                    <a:pt x="27" y="68"/>
                    <a:pt x="26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5" y="69"/>
                    <a:pt x="26" y="69"/>
                  </a:cubicBezTo>
                  <a:cubicBezTo>
                    <a:pt x="26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8"/>
                    <a:pt x="26" y="68"/>
                  </a:cubicBezTo>
                  <a:cubicBezTo>
                    <a:pt x="26" y="68"/>
                    <a:pt x="26" y="68"/>
                    <a:pt x="25" y="68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7" y="67"/>
                    <a:pt x="26" y="67"/>
                    <a:pt x="27" y="67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5"/>
                    <a:pt x="27" y="65"/>
                  </a:cubicBezTo>
                  <a:cubicBezTo>
                    <a:pt x="27" y="65"/>
                    <a:pt x="27" y="65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8" y="65"/>
                    <a:pt x="27" y="65"/>
                    <a:pt x="28" y="65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7"/>
                    <a:pt x="27" y="67"/>
                  </a:cubicBezTo>
                  <a:cubicBezTo>
                    <a:pt x="27" y="67"/>
                    <a:pt x="27" y="66"/>
                    <a:pt x="27" y="66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5"/>
                  </a:cubicBezTo>
                  <a:cubicBezTo>
                    <a:pt x="28" y="65"/>
                    <a:pt x="28" y="66"/>
                    <a:pt x="28" y="66"/>
                  </a:cubicBezTo>
                  <a:cubicBezTo>
                    <a:pt x="28" y="66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4"/>
                  </a:cubicBezTo>
                  <a:cubicBezTo>
                    <a:pt x="28" y="64"/>
                    <a:pt x="29" y="64"/>
                    <a:pt x="29" y="63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8" y="64"/>
                    <a:pt x="29" y="65"/>
                    <a:pt x="28" y="65"/>
                  </a:cubicBezTo>
                  <a:cubicBezTo>
                    <a:pt x="28" y="65"/>
                    <a:pt x="28" y="65"/>
                    <a:pt x="28" y="66"/>
                  </a:cubicBezTo>
                  <a:cubicBezTo>
                    <a:pt x="28" y="66"/>
                    <a:pt x="28" y="65"/>
                    <a:pt x="28" y="66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9" y="65"/>
                    <a:pt x="29" y="65"/>
                    <a:pt x="28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4"/>
                    <a:pt x="29" y="65"/>
                    <a:pt x="29" y="65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30" y="64"/>
                  </a:cubicBezTo>
                  <a:cubicBezTo>
                    <a:pt x="30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0" y="64"/>
                    <a:pt x="30" y="64"/>
                    <a:pt x="29" y="64"/>
                  </a:cubicBezTo>
                  <a:cubicBezTo>
                    <a:pt x="30" y="64"/>
                    <a:pt x="30" y="64"/>
                    <a:pt x="30" y="63"/>
                  </a:cubicBezTo>
                  <a:cubicBezTo>
                    <a:pt x="30" y="64"/>
                    <a:pt x="29" y="64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6"/>
                  </a:cubicBezTo>
                  <a:cubicBezTo>
                    <a:pt x="29" y="65"/>
                    <a:pt x="30" y="65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3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62"/>
                    <a:pt x="31" y="62"/>
                    <a:pt x="31" y="62"/>
                  </a:cubicBezTo>
                  <a:cubicBezTo>
                    <a:pt x="31" y="63"/>
                    <a:pt x="31" y="62"/>
                    <a:pt x="32" y="62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2" y="63"/>
                  </a:cubicBezTo>
                  <a:cubicBezTo>
                    <a:pt x="32" y="63"/>
                    <a:pt x="31" y="63"/>
                    <a:pt x="31" y="63"/>
                  </a:cubicBezTo>
                  <a:cubicBezTo>
                    <a:pt x="31" y="64"/>
                    <a:pt x="32" y="63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1" y="64"/>
                    <a:pt x="31" y="64"/>
                  </a:cubicBezTo>
                  <a:cubicBezTo>
                    <a:pt x="31" y="64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3" y="63"/>
                  </a:cubicBezTo>
                  <a:cubicBezTo>
                    <a:pt x="33" y="63"/>
                    <a:pt x="33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3" y="63"/>
                    <a:pt x="33" y="63"/>
                  </a:cubicBezTo>
                  <a:cubicBezTo>
                    <a:pt x="33" y="63"/>
                    <a:pt x="33" y="63"/>
                    <a:pt x="32" y="63"/>
                  </a:cubicBezTo>
                  <a:cubicBezTo>
                    <a:pt x="32" y="63"/>
                    <a:pt x="32" y="62"/>
                    <a:pt x="33" y="62"/>
                  </a:cubicBezTo>
                  <a:cubicBezTo>
                    <a:pt x="33" y="63"/>
                    <a:pt x="33" y="62"/>
                    <a:pt x="33" y="63"/>
                  </a:cubicBezTo>
                  <a:cubicBezTo>
                    <a:pt x="33" y="63"/>
                    <a:pt x="33" y="63"/>
                    <a:pt x="33" y="62"/>
                  </a:cubicBezTo>
                  <a:cubicBezTo>
                    <a:pt x="33" y="62"/>
                    <a:pt x="33" y="62"/>
                    <a:pt x="33" y="63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1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4" y="61"/>
                    <a:pt x="33" y="61"/>
                    <a:pt x="33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4" y="61"/>
                    <a:pt x="33" y="61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3" y="61"/>
                    <a:pt x="33" y="61"/>
                  </a:cubicBezTo>
                  <a:cubicBezTo>
                    <a:pt x="33" y="60"/>
                    <a:pt x="33" y="60"/>
                    <a:pt x="34" y="60"/>
                  </a:cubicBezTo>
                  <a:cubicBezTo>
                    <a:pt x="34" y="60"/>
                    <a:pt x="34" y="60"/>
                    <a:pt x="34" y="61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59"/>
                    <a:pt x="34" y="59"/>
                    <a:pt x="35" y="59"/>
                  </a:cubicBezTo>
                  <a:cubicBezTo>
                    <a:pt x="35" y="59"/>
                    <a:pt x="34" y="59"/>
                    <a:pt x="34" y="59"/>
                  </a:cubicBezTo>
                  <a:cubicBezTo>
                    <a:pt x="34" y="59"/>
                    <a:pt x="34" y="59"/>
                    <a:pt x="34" y="60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60"/>
                    <a:pt x="34" y="61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0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4" y="60"/>
                    <a:pt x="35" y="60"/>
                    <a:pt x="35" y="60"/>
                  </a:cubicBezTo>
                  <a:cubicBezTo>
                    <a:pt x="35" y="60"/>
                    <a:pt x="35" y="59"/>
                    <a:pt x="35" y="59"/>
                  </a:cubicBezTo>
                  <a:cubicBezTo>
                    <a:pt x="35" y="59"/>
                    <a:pt x="35" y="60"/>
                    <a:pt x="35" y="59"/>
                  </a:cubicBezTo>
                  <a:cubicBezTo>
                    <a:pt x="35" y="59"/>
                    <a:pt x="35" y="59"/>
                    <a:pt x="35" y="60"/>
                  </a:cubicBezTo>
                  <a:cubicBezTo>
                    <a:pt x="35" y="60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8"/>
                    <a:pt x="35" y="58"/>
                  </a:cubicBezTo>
                  <a:cubicBezTo>
                    <a:pt x="35" y="58"/>
                    <a:pt x="35" y="58"/>
                    <a:pt x="36" y="58"/>
                  </a:cubicBezTo>
                  <a:cubicBezTo>
                    <a:pt x="36" y="58"/>
                    <a:pt x="35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6" y="58"/>
                    <a:pt x="36" y="57"/>
                    <a:pt x="36" y="57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8"/>
                    <a:pt x="36" y="58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5" y="59"/>
                    <a:pt x="35" y="60"/>
                    <a:pt x="35" y="60"/>
                  </a:cubicBezTo>
                  <a:cubicBezTo>
                    <a:pt x="35" y="60"/>
                    <a:pt x="35" y="60"/>
                    <a:pt x="36" y="59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6" y="59"/>
                    <a:pt x="37" y="59"/>
                    <a:pt x="36" y="59"/>
                  </a:cubicBezTo>
                  <a:cubicBezTo>
                    <a:pt x="36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6"/>
                    <a:pt x="38" y="56"/>
                    <a:pt x="38" y="56"/>
                  </a:cubicBezTo>
                  <a:cubicBezTo>
                    <a:pt x="38" y="55"/>
                    <a:pt x="38" y="56"/>
                    <a:pt x="38" y="56"/>
                  </a:cubicBezTo>
                  <a:cubicBezTo>
                    <a:pt x="38" y="56"/>
                    <a:pt x="38" y="55"/>
                    <a:pt x="38" y="56"/>
                  </a:cubicBezTo>
                  <a:cubicBezTo>
                    <a:pt x="38" y="56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4"/>
                    <a:pt x="40" y="54"/>
                    <a:pt x="40" y="54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0" y="54"/>
                    <a:pt x="41" y="54"/>
                    <a:pt x="41" y="54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2" y="53"/>
                    <a:pt x="41" y="53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5"/>
                    <a:pt x="41" y="55"/>
                  </a:cubicBezTo>
                  <a:cubicBezTo>
                    <a:pt x="41" y="55"/>
                    <a:pt x="41" y="54"/>
                    <a:pt x="41" y="54"/>
                  </a:cubicBezTo>
                  <a:cubicBezTo>
                    <a:pt x="41" y="55"/>
                    <a:pt x="41" y="55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39" y="58"/>
                    <a:pt x="39" y="59"/>
                    <a:pt x="39" y="59"/>
                  </a:cubicBezTo>
                  <a:cubicBezTo>
                    <a:pt x="39" y="59"/>
                    <a:pt x="39" y="59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9"/>
                  </a:cubicBezTo>
                  <a:cubicBezTo>
                    <a:pt x="39" y="58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1"/>
                    <a:pt x="37" y="62"/>
                    <a:pt x="36" y="63"/>
                  </a:cubicBezTo>
                  <a:cubicBezTo>
                    <a:pt x="37" y="63"/>
                    <a:pt x="37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4"/>
                    <a:pt x="36" y="63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5"/>
                  </a:cubicBezTo>
                  <a:cubicBezTo>
                    <a:pt x="36" y="64"/>
                    <a:pt x="36" y="65"/>
                    <a:pt x="36" y="65"/>
                  </a:cubicBezTo>
                  <a:cubicBezTo>
                    <a:pt x="36" y="65"/>
                    <a:pt x="35" y="65"/>
                    <a:pt x="35" y="65"/>
                  </a:cubicBezTo>
                  <a:cubicBezTo>
                    <a:pt x="35" y="65"/>
                    <a:pt x="36" y="65"/>
                    <a:pt x="35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7"/>
                    <a:pt x="34" y="67"/>
                  </a:cubicBezTo>
                  <a:cubicBezTo>
                    <a:pt x="34" y="67"/>
                    <a:pt x="35" y="67"/>
                    <a:pt x="35" y="67"/>
                  </a:cubicBezTo>
                  <a:cubicBezTo>
                    <a:pt x="34" y="67"/>
                    <a:pt x="34" y="67"/>
                    <a:pt x="34" y="68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8"/>
                    <a:pt x="34" y="68"/>
                  </a:cubicBezTo>
                  <a:cubicBezTo>
                    <a:pt x="34" y="68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6"/>
                    <a:pt x="35" y="66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7" y="62"/>
                    <a:pt x="36" y="62"/>
                    <a:pt x="36" y="62"/>
                  </a:cubicBezTo>
                  <a:cubicBezTo>
                    <a:pt x="37" y="62"/>
                    <a:pt x="37" y="62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0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6" y="62"/>
                    <a:pt x="37" y="61"/>
                    <a:pt x="37" y="62"/>
                  </a:cubicBezTo>
                  <a:cubicBezTo>
                    <a:pt x="37" y="61"/>
                    <a:pt x="37" y="61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3"/>
                    <a:pt x="36" y="63"/>
                    <a:pt x="36" y="62"/>
                  </a:cubicBezTo>
                  <a:cubicBezTo>
                    <a:pt x="36" y="62"/>
                    <a:pt x="35" y="63"/>
                    <a:pt x="35" y="63"/>
                  </a:cubicBezTo>
                  <a:cubicBezTo>
                    <a:pt x="35" y="62"/>
                    <a:pt x="35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1"/>
                    <a:pt x="36" y="61"/>
                    <a:pt x="37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2"/>
                    <a:pt x="36" y="62"/>
                  </a:cubicBezTo>
                  <a:cubicBezTo>
                    <a:pt x="35" y="62"/>
                    <a:pt x="36" y="62"/>
                    <a:pt x="36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4" y="63"/>
                    <a:pt x="34" y="63"/>
                  </a:cubicBezTo>
                  <a:cubicBezTo>
                    <a:pt x="34" y="63"/>
                    <a:pt x="35" y="63"/>
                    <a:pt x="35" y="63"/>
                  </a:cubicBezTo>
                  <a:cubicBezTo>
                    <a:pt x="35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4"/>
                    <a:pt x="34" y="64"/>
                  </a:cubicBezTo>
                  <a:cubicBezTo>
                    <a:pt x="34" y="64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4" y="64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3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3" y="66"/>
                  </a:cubicBezTo>
                  <a:cubicBezTo>
                    <a:pt x="33" y="66"/>
                    <a:pt x="34" y="66"/>
                    <a:pt x="34" y="66"/>
                  </a:cubicBezTo>
                  <a:cubicBezTo>
                    <a:pt x="34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ubicBezTo>
                    <a:pt x="33" y="67"/>
                    <a:pt x="33" y="67"/>
                    <a:pt x="33" y="66"/>
                  </a:cubicBezTo>
                  <a:cubicBezTo>
                    <a:pt x="34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8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9"/>
                    <a:pt x="33" y="69"/>
                  </a:cubicBezTo>
                  <a:cubicBezTo>
                    <a:pt x="32" y="70"/>
                    <a:pt x="32" y="70"/>
                    <a:pt x="32" y="71"/>
                  </a:cubicBezTo>
                  <a:cubicBezTo>
                    <a:pt x="32" y="70"/>
                    <a:pt x="32" y="71"/>
                    <a:pt x="31" y="71"/>
                  </a:cubicBezTo>
                  <a:cubicBezTo>
                    <a:pt x="31" y="71"/>
                    <a:pt x="31" y="71"/>
                    <a:pt x="31" y="70"/>
                  </a:cubicBezTo>
                  <a:cubicBezTo>
                    <a:pt x="31" y="70"/>
                    <a:pt x="31" y="70"/>
                    <a:pt x="32" y="71"/>
                  </a:cubicBezTo>
                  <a:cubicBezTo>
                    <a:pt x="32" y="70"/>
                    <a:pt x="32" y="70"/>
                    <a:pt x="31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69"/>
                    <a:pt x="32" y="69"/>
                  </a:cubicBezTo>
                  <a:cubicBezTo>
                    <a:pt x="32" y="69"/>
                    <a:pt x="32" y="70"/>
                    <a:pt x="31" y="70"/>
                  </a:cubicBezTo>
                  <a:cubicBezTo>
                    <a:pt x="31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69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1" y="70"/>
                    <a:pt x="32" y="70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0" y="72"/>
                    <a:pt x="31" y="72"/>
                  </a:cubicBezTo>
                  <a:cubicBezTo>
                    <a:pt x="31" y="72"/>
                    <a:pt x="30" y="72"/>
                    <a:pt x="30" y="72"/>
                  </a:cubicBezTo>
                  <a:cubicBezTo>
                    <a:pt x="30" y="72"/>
                    <a:pt x="30" y="72"/>
                    <a:pt x="31" y="71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0" y="72"/>
                    <a:pt x="31" y="72"/>
                    <a:pt x="31" y="72"/>
                  </a:cubicBezTo>
                  <a:cubicBezTo>
                    <a:pt x="30" y="72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1" y="73"/>
                    <a:pt x="30" y="73"/>
                    <a:pt x="31" y="73"/>
                  </a:cubicBezTo>
                  <a:cubicBezTo>
                    <a:pt x="31" y="73"/>
                    <a:pt x="31" y="73"/>
                    <a:pt x="30" y="73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5"/>
                    <a:pt x="30" y="75"/>
                  </a:cubicBezTo>
                  <a:cubicBezTo>
                    <a:pt x="29" y="75"/>
                    <a:pt x="30" y="75"/>
                    <a:pt x="30" y="75"/>
                  </a:cubicBezTo>
                  <a:cubicBezTo>
                    <a:pt x="29" y="75"/>
                    <a:pt x="29" y="75"/>
                    <a:pt x="30" y="75"/>
                  </a:cubicBezTo>
                  <a:cubicBezTo>
                    <a:pt x="30" y="75"/>
                    <a:pt x="29" y="75"/>
                    <a:pt x="29" y="75"/>
                  </a:cubicBezTo>
                  <a:cubicBezTo>
                    <a:pt x="30" y="75"/>
                    <a:pt x="29" y="76"/>
                    <a:pt x="29" y="76"/>
                  </a:cubicBezTo>
                  <a:cubicBezTo>
                    <a:pt x="29" y="75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30" y="76"/>
                    <a:pt x="29" y="76"/>
                  </a:cubicBezTo>
                  <a:cubicBezTo>
                    <a:pt x="30" y="75"/>
                    <a:pt x="30" y="75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1" y="74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2" y="71"/>
                    <a:pt x="32" y="70"/>
                    <a:pt x="33" y="68"/>
                  </a:cubicBezTo>
                  <a:cubicBezTo>
                    <a:pt x="34" y="68"/>
                    <a:pt x="33" y="68"/>
                    <a:pt x="33" y="68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4" y="68"/>
                    <a:pt x="34" y="69"/>
                    <a:pt x="34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69"/>
                    <a:pt x="33" y="69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1"/>
                    <a:pt x="33" y="70"/>
                    <a:pt x="33" y="70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1" y="72"/>
                    <a:pt x="32" y="72"/>
                  </a:cubicBezTo>
                  <a:cubicBezTo>
                    <a:pt x="31" y="73"/>
                    <a:pt x="30" y="75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9" y="76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8" y="77"/>
                    <a:pt x="29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7" y="78"/>
                    <a:pt x="27" y="78"/>
                  </a:cubicBezTo>
                  <a:cubicBezTo>
                    <a:pt x="27" y="78"/>
                    <a:pt x="27" y="78"/>
                    <a:pt x="28" y="78"/>
                  </a:cubicBezTo>
                  <a:cubicBezTo>
                    <a:pt x="28" y="78"/>
                    <a:pt x="27" y="78"/>
                    <a:pt x="28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7"/>
                  </a:cubicBezTo>
                  <a:cubicBezTo>
                    <a:pt x="27" y="77"/>
                    <a:pt x="27" y="78"/>
                    <a:pt x="27" y="77"/>
                  </a:cubicBezTo>
                  <a:cubicBezTo>
                    <a:pt x="27" y="77"/>
                    <a:pt x="28" y="77"/>
                    <a:pt x="28" y="77"/>
                  </a:cubicBezTo>
                  <a:cubicBezTo>
                    <a:pt x="27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8" y="75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7" y="75"/>
                    <a:pt x="28" y="75"/>
                  </a:cubicBezTo>
                  <a:cubicBezTo>
                    <a:pt x="28" y="76"/>
                    <a:pt x="27" y="76"/>
                    <a:pt x="27" y="76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6"/>
                    <a:pt x="28" y="76"/>
                    <a:pt x="28" y="75"/>
                  </a:cubicBezTo>
                  <a:cubicBezTo>
                    <a:pt x="28" y="76"/>
                    <a:pt x="27" y="76"/>
                    <a:pt x="27" y="76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7" y="75"/>
                    <a:pt x="28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6" y="76"/>
                  </a:cubicBezTo>
                  <a:cubicBezTo>
                    <a:pt x="26" y="75"/>
                    <a:pt x="26" y="75"/>
                    <a:pt x="27" y="75"/>
                  </a:cubicBezTo>
                  <a:cubicBezTo>
                    <a:pt x="26" y="75"/>
                    <a:pt x="26" y="76"/>
                    <a:pt x="26" y="76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8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2"/>
                    <a:pt x="28" y="73"/>
                  </a:cubicBezTo>
                  <a:cubicBezTo>
                    <a:pt x="28" y="73"/>
                    <a:pt x="28" y="73"/>
                    <a:pt x="28" y="72"/>
                  </a:cubicBezTo>
                  <a:cubicBezTo>
                    <a:pt x="28" y="72"/>
                    <a:pt x="29" y="72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8" y="71"/>
                    <a:pt x="28" y="71"/>
                  </a:cubicBezTo>
                  <a:cubicBezTo>
                    <a:pt x="29" y="71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1"/>
                  </a:cubicBezTo>
                  <a:cubicBezTo>
                    <a:pt x="28" y="72"/>
                    <a:pt x="27" y="72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4"/>
                  </a:cubicBezTo>
                  <a:cubicBezTo>
                    <a:pt x="27" y="74"/>
                    <a:pt x="27" y="73"/>
                    <a:pt x="27" y="73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7" y="72"/>
                    <a:pt x="26" y="72"/>
                  </a:cubicBezTo>
                  <a:cubicBezTo>
                    <a:pt x="27" y="72"/>
                    <a:pt x="26" y="72"/>
                    <a:pt x="27" y="72"/>
                  </a:cubicBezTo>
                  <a:cubicBezTo>
                    <a:pt x="26" y="72"/>
                    <a:pt x="26" y="72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5" y="74"/>
                    <a:pt x="25" y="74"/>
                  </a:cubicBezTo>
                  <a:cubicBezTo>
                    <a:pt x="26" y="74"/>
                    <a:pt x="26" y="73"/>
                    <a:pt x="26" y="73"/>
                  </a:cubicBezTo>
                  <a:cubicBezTo>
                    <a:pt x="27" y="73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lose/>
                  <a:moveTo>
                    <a:pt x="39" y="58"/>
                  </a:move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lose/>
                  <a:moveTo>
                    <a:pt x="36" y="64"/>
                  </a:move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lose/>
                  <a:moveTo>
                    <a:pt x="35" y="62"/>
                  </a:move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lose/>
                  <a:moveTo>
                    <a:pt x="37" y="60"/>
                  </a:moveTo>
                  <a:cubicBezTo>
                    <a:pt x="37" y="60"/>
                    <a:pt x="37" y="61"/>
                    <a:pt x="37" y="61"/>
                  </a:cubicBezTo>
                  <a:cubicBezTo>
                    <a:pt x="36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6" y="60"/>
                    <a:pt x="37" y="61"/>
                    <a:pt x="36" y="61"/>
                  </a:cubicBezTo>
                  <a:cubicBezTo>
                    <a:pt x="37" y="61"/>
                    <a:pt x="37" y="60"/>
                    <a:pt x="37" y="60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lose/>
                  <a:moveTo>
                    <a:pt x="37" y="60"/>
                  </a:move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1"/>
                    <a:pt x="37" y="60"/>
                  </a:cubicBezTo>
                  <a:close/>
                  <a:moveTo>
                    <a:pt x="37" y="60"/>
                  </a:move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7" y="60"/>
                    <a:pt x="37" y="60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9" y="57"/>
                  </a:move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lose/>
                  <a:moveTo>
                    <a:pt x="38" y="59"/>
                  </a:moveTo>
                  <a:cubicBezTo>
                    <a:pt x="38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59"/>
                    <a:pt x="38" y="59"/>
                  </a:cubicBezTo>
                  <a:cubicBezTo>
                    <a:pt x="38" y="59"/>
                    <a:pt x="38" y="60"/>
                    <a:pt x="38" y="60"/>
                  </a:cubicBezTo>
                  <a:cubicBezTo>
                    <a:pt x="38" y="59"/>
                    <a:pt x="39" y="58"/>
                    <a:pt x="39" y="58"/>
                  </a:cubicBezTo>
                  <a:cubicBezTo>
                    <a:pt x="38" y="58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40" y="55"/>
                    <a:pt x="39" y="55"/>
                  </a:cubicBezTo>
                  <a:cubicBezTo>
                    <a:pt x="39" y="55"/>
                    <a:pt x="39" y="55"/>
                    <a:pt x="39" y="56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7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7" y="58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9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8" y="57"/>
                  </a:moveTo>
                  <a:cubicBezTo>
                    <a:pt x="38" y="57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7" y="56"/>
                    <a:pt x="37" y="57"/>
                  </a:cubicBezTo>
                  <a:cubicBezTo>
                    <a:pt x="38" y="57"/>
                    <a:pt x="37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7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6"/>
                    <a:pt x="38" y="56"/>
                  </a:cubicBezTo>
                  <a:close/>
                  <a:moveTo>
                    <a:pt x="36" y="60"/>
                  </a:moveTo>
                  <a:cubicBezTo>
                    <a:pt x="35" y="60"/>
                    <a:pt x="35" y="61"/>
                    <a:pt x="35" y="61"/>
                  </a:cubicBezTo>
                  <a:cubicBezTo>
                    <a:pt x="35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1"/>
                    <a:pt x="36" y="61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59"/>
                    <a:pt x="37" y="59"/>
                  </a:cubicBezTo>
                  <a:cubicBezTo>
                    <a:pt x="37" y="59"/>
                    <a:pt x="37" y="60"/>
                    <a:pt x="37" y="60"/>
                  </a:cubicBezTo>
                  <a:cubicBezTo>
                    <a:pt x="37" y="59"/>
                    <a:pt x="37" y="59"/>
                    <a:pt x="38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36" y="60"/>
                  </a:move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lose/>
                  <a:moveTo>
                    <a:pt x="26" y="68"/>
                  </a:moveTo>
                  <a:cubicBezTo>
                    <a:pt x="26" y="68"/>
                    <a:pt x="26" y="68"/>
                    <a:pt x="26" y="69"/>
                  </a:cubicBezTo>
                  <a:cubicBezTo>
                    <a:pt x="26" y="69"/>
                    <a:pt x="26" y="68"/>
                    <a:pt x="26" y="68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6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8"/>
                    <a:pt x="27" y="68"/>
                  </a:cubicBezTo>
                  <a:cubicBezTo>
                    <a:pt x="27" y="67"/>
                    <a:pt x="27" y="67"/>
                    <a:pt x="27" y="67"/>
                  </a:cubicBezTo>
                  <a:close/>
                  <a:moveTo>
                    <a:pt x="28" y="66"/>
                  </a:moveTo>
                  <a:cubicBezTo>
                    <a:pt x="29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9" y="66"/>
                    <a:pt x="28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7"/>
                    <a:pt x="28" y="6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9" y="67"/>
                  </a:cubicBezTo>
                  <a:cubicBezTo>
                    <a:pt x="28" y="67"/>
                    <a:pt x="29" y="67"/>
                    <a:pt x="29" y="66"/>
                  </a:cubicBezTo>
                  <a:cubicBezTo>
                    <a:pt x="29" y="66"/>
                    <a:pt x="29" y="66"/>
                    <a:pt x="28" y="66"/>
                  </a:cubicBezTo>
                  <a:close/>
                  <a:moveTo>
                    <a:pt x="31" y="63"/>
                  </a:move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lose/>
                  <a:moveTo>
                    <a:pt x="30" y="65"/>
                  </a:moveTo>
                  <a:cubicBezTo>
                    <a:pt x="30" y="65"/>
                    <a:pt x="30" y="65"/>
                    <a:pt x="30" y="64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lose/>
                  <a:moveTo>
                    <a:pt x="31" y="64"/>
                  </a:moveTo>
                  <a:cubicBezTo>
                    <a:pt x="31" y="64"/>
                    <a:pt x="31" y="64"/>
                    <a:pt x="31" y="65"/>
                  </a:cubicBezTo>
                  <a:cubicBezTo>
                    <a:pt x="31" y="65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0" y="64"/>
                    <a:pt x="31" y="64"/>
                    <a:pt x="31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1" y="65"/>
                    <a:pt x="31" y="64"/>
                    <a:pt x="31" y="64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5"/>
                  </a:cubicBezTo>
                  <a:close/>
                  <a:moveTo>
                    <a:pt x="27" y="73"/>
                  </a:move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lose/>
                  <a:moveTo>
                    <a:pt x="28" y="71"/>
                  </a:move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lose/>
                  <a:moveTo>
                    <a:pt x="28" y="70"/>
                  </a:moveTo>
                  <a:cubicBezTo>
                    <a:pt x="28" y="71"/>
                    <a:pt x="28" y="70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9" y="71"/>
                    <a:pt x="28" y="71"/>
                    <a:pt x="28" y="70"/>
                  </a:cubicBezTo>
                  <a:close/>
                  <a:moveTo>
                    <a:pt x="29" y="69"/>
                  </a:moveTo>
                  <a:cubicBezTo>
                    <a:pt x="29" y="69"/>
                    <a:pt x="29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69"/>
                    <a:pt x="29" y="69"/>
                  </a:cubicBezTo>
                  <a:close/>
                  <a:moveTo>
                    <a:pt x="30" y="67"/>
                  </a:move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0" y="67"/>
                    <a:pt x="30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lose/>
                  <a:moveTo>
                    <a:pt x="30" y="68"/>
                  </a:moveTo>
                  <a:cubicBezTo>
                    <a:pt x="30" y="68"/>
                    <a:pt x="30" y="68"/>
                    <a:pt x="30" y="67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30" y="68"/>
                  </a:moveTo>
                  <a:cubicBezTo>
                    <a:pt x="29" y="68"/>
                    <a:pt x="29" y="69"/>
                    <a:pt x="29" y="69"/>
                  </a:cubicBezTo>
                  <a:cubicBezTo>
                    <a:pt x="30" y="69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29" y="71"/>
                  </a:moveTo>
                  <a:cubicBezTo>
                    <a:pt x="29" y="71"/>
                    <a:pt x="29" y="71"/>
                    <a:pt x="29" y="70"/>
                  </a:cubicBezTo>
                  <a:cubicBezTo>
                    <a:pt x="29" y="70"/>
                    <a:pt x="29" y="71"/>
                    <a:pt x="29" y="7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8" y="70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70"/>
                    <a:pt x="29" y="70"/>
                  </a:cubicBezTo>
                  <a:cubicBezTo>
                    <a:pt x="29" y="69"/>
                    <a:pt x="29" y="69"/>
                    <a:pt x="29" y="69"/>
                  </a:cubicBezTo>
                  <a:close/>
                  <a:moveTo>
                    <a:pt x="29" y="70"/>
                  </a:move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lose/>
                  <a:moveTo>
                    <a:pt x="30" y="69"/>
                  </a:move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1" y="68"/>
                    <a:pt x="30" y="68"/>
                  </a:cubicBezTo>
                  <a:cubicBezTo>
                    <a:pt x="30" y="68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29" y="69"/>
                  </a:cubicBezTo>
                  <a:cubicBezTo>
                    <a:pt x="29" y="69"/>
                    <a:pt x="30" y="69"/>
                    <a:pt x="30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30" y="69"/>
                  </a:cubicBezTo>
                  <a:cubicBezTo>
                    <a:pt x="30" y="69"/>
                    <a:pt x="29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lose/>
                  <a:moveTo>
                    <a:pt x="31" y="68"/>
                  </a:move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31" y="66"/>
                  </a:moveTo>
                  <a:cubicBezTo>
                    <a:pt x="31" y="66"/>
                    <a:pt x="31" y="67"/>
                    <a:pt x="31" y="67"/>
                  </a:cubicBezTo>
                  <a:cubicBezTo>
                    <a:pt x="31" y="66"/>
                    <a:pt x="32" y="66"/>
                    <a:pt x="31" y="66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6"/>
                    <a:pt x="32" y="6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5"/>
                    <a:pt x="32" y="65"/>
                    <a:pt x="32" y="65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5"/>
                    <a:pt x="32" y="65"/>
                  </a:cubicBezTo>
                  <a:close/>
                  <a:moveTo>
                    <a:pt x="30" y="70"/>
                  </a:moveTo>
                  <a:cubicBezTo>
                    <a:pt x="30" y="70"/>
                    <a:pt x="30" y="70"/>
                    <a:pt x="30" y="69"/>
                  </a:cubicBezTo>
                  <a:cubicBezTo>
                    <a:pt x="30" y="69"/>
                    <a:pt x="30" y="70"/>
                    <a:pt x="30" y="69"/>
                  </a:cubicBezTo>
                  <a:cubicBezTo>
                    <a:pt x="30" y="70"/>
                    <a:pt x="29" y="70"/>
                    <a:pt x="29" y="70"/>
                  </a:cubicBezTo>
                  <a:cubicBezTo>
                    <a:pt x="30" y="70"/>
                    <a:pt x="30" y="69"/>
                    <a:pt x="30" y="70"/>
                  </a:cubicBezTo>
                  <a:close/>
                  <a:moveTo>
                    <a:pt x="31" y="68"/>
                  </a:moveTo>
                  <a:cubicBezTo>
                    <a:pt x="31" y="68"/>
                    <a:pt x="31" y="68"/>
                    <a:pt x="30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29" y="72"/>
                  </a:move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30" y="72"/>
                    <a:pt x="30" y="72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29" y="71"/>
                  </a:move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30" y="71"/>
                    <a:pt x="29" y="71"/>
                  </a:cubicBezTo>
                  <a:close/>
                  <a:moveTo>
                    <a:pt x="28" y="7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lose/>
                  <a:moveTo>
                    <a:pt x="29" y="72"/>
                  </a:move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lose/>
                  <a:moveTo>
                    <a:pt x="28" y="73"/>
                  </a:moveTo>
                  <a:cubicBezTo>
                    <a:pt x="29" y="73"/>
                    <a:pt x="29" y="73"/>
                    <a:pt x="29" y="72"/>
                  </a:cubicBezTo>
                  <a:cubicBezTo>
                    <a:pt x="28" y="73"/>
                    <a:pt x="28" y="73"/>
                    <a:pt x="28" y="73"/>
                  </a:cubicBezTo>
                  <a:close/>
                  <a:moveTo>
                    <a:pt x="29" y="71"/>
                  </a:move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lose/>
                  <a:moveTo>
                    <a:pt x="28" y="7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4"/>
                  </a:cubicBezTo>
                  <a:cubicBezTo>
                    <a:pt x="28" y="74"/>
                    <a:pt x="28" y="74"/>
                    <a:pt x="28" y="73"/>
                  </a:cubicBezTo>
                  <a:close/>
                  <a:moveTo>
                    <a:pt x="28" y="75"/>
                  </a:move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5"/>
                    <a:pt x="28" y="75"/>
                  </a:cubicBezTo>
                  <a:close/>
                  <a:moveTo>
                    <a:pt x="28" y="75"/>
                  </a:moveTo>
                  <a:cubicBezTo>
                    <a:pt x="27" y="75"/>
                    <a:pt x="27" y="75"/>
                    <a:pt x="27" y="76"/>
                  </a:cubicBezTo>
                  <a:cubicBezTo>
                    <a:pt x="28" y="75"/>
                    <a:pt x="28" y="75"/>
                    <a:pt x="28" y="75"/>
                  </a:cubicBezTo>
                  <a:close/>
                  <a:moveTo>
                    <a:pt x="29" y="73"/>
                  </a:moveTo>
                  <a:cubicBezTo>
                    <a:pt x="29" y="73"/>
                    <a:pt x="29" y="73"/>
                    <a:pt x="29" y="72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9" y="73"/>
                    <a:pt x="29" y="73"/>
                    <a:pt x="29" y="73"/>
                  </a:cubicBezTo>
                  <a:close/>
                  <a:moveTo>
                    <a:pt x="29" y="74"/>
                  </a:move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lose/>
                  <a:moveTo>
                    <a:pt x="29" y="74"/>
                  </a:move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lose/>
                  <a:moveTo>
                    <a:pt x="29" y="74"/>
                  </a:moveTo>
                  <a:cubicBezTo>
                    <a:pt x="29" y="74"/>
                    <a:pt x="29" y="75"/>
                    <a:pt x="29" y="75"/>
                  </a:cubicBezTo>
                  <a:cubicBezTo>
                    <a:pt x="29" y="75"/>
                    <a:pt x="29" y="75"/>
                    <a:pt x="29" y="74"/>
                  </a:cubicBezTo>
                  <a:close/>
                  <a:moveTo>
                    <a:pt x="29" y="76"/>
                  </a:move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7"/>
                    <a:pt x="28" y="77"/>
                  </a:cubicBezTo>
                  <a:cubicBezTo>
                    <a:pt x="28" y="76"/>
                    <a:pt x="29" y="76"/>
                    <a:pt x="29" y="76"/>
                  </a:cubicBezTo>
                  <a:close/>
                  <a:moveTo>
                    <a:pt x="28" y="76"/>
                  </a:moveTo>
                  <a:cubicBezTo>
                    <a:pt x="29" y="76"/>
                    <a:pt x="29" y="76"/>
                    <a:pt x="29" y="75"/>
                  </a:cubicBezTo>
                  <a:cubicBezTo>
                    <a:pt x="29" y="76"/>
                    <a:pt x="28" y="76"/>
                    <a:pt x="28" y="76"/>
                  </a:cubicBezTo>
                  <a:close/>
                  <a:moveTo>
                    <a:pt x="29" y="75"/>
                  </a:move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5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5"/>
                    <a:pt x="29" y="75"/>
                    <a:pt x="29" y="75"/>
                  </a:cubicBezTo>
                  <a:close/>
                  <a:moveTo>
                    <a:pt x="30" y="73"/>
                  </a:moveTo>
                  <a:cubicBezTo>
                    <a:pt x="30" y="74"/>
                    <a:pt x="30" y="74"/>
                    <a:pt x="29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3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29" y="72"/>
                    <a:pt x="29" y="73"/>
                  </a:cubicBezTo>
                  <a:cubicBezTo>
                    <a:pt x="29" y="73"/>
                    <a:pt x="29" y="72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30" y="73"/>
                    <a:pt x="30" y="73"/>
                  </a:cubicBezTo>
                  <a:cubicBezTo>
                    <a:pt x="30" y="73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lose/>
                  <a:moveTo>
                    <a:pt x="30" y="71"/>
                  </a:moveTo>
                  <a:cubicBezTo>
                    <a:pt x="30" y="72"/>
                    <a:pt x="30" y="72"/>
                    <a:pt x="30" y="71"/>
                  </a:cubicBezTo>
                  <a:cubicBezTo>
                    <a:pt x="30" y="71"/>
                    <a:pt x="30" y="72"/>
                    <a:pt x="30" y="71"/>
                  </a:cubicBezTo>
                  <a:cubicBezTo>
                    <a:pt x="30" y="72"/>
                    <a:pt x="29" y="72"/>
                    <a:pt x="29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1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31" y="71"/>
                  </a:moveTo>
                  <a:cubicBezTo>
                    <a:pt x="31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2"/>
                    <a:pt x="30" y="71"/>
                    <a:pt x="30" y="72"/>
                  </a:cubicBezTo>
                  <a:cubicBezTo>
                    <a:pt x="30" y="71"/>
                    <a:pt x="31" y="71"/>
                    <a:pt x="31" y="71"/>
                  </a:cubicBezTo>
                  <a:close/>
                  <a:moveTo>
                    <a:pt x="32" y="69"/>
                  </a:moveTo>
                  <a:cubicBezTo>
                    <a:pt x="31" y="69"/>
                    <a:pt x="31" y="69"/>
                    <a:pt x="31" y="69"/>
                  </a:cubicBezTo>
                  <a:cubicBezTo>
                    <a:pt x="32" y="69"/>
                    <a:pt x="32" y="69"/>
                    <a:pt x="32" y="69"/>
                  </a:cubicBezTo>
                  <a:close/>
                  <a:moveTo>
                    <a:pt x="32" y="69"/>
                  </a:move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8"/>
                  </a:cubicBezTo>
                  <a:cubicBezTo>
                    <a:pt x="32" y="69"/>
                    <a:pt x="32" y="68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70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69"/>
                    <a:pt x="32" y="68"/>
                    <a:pt x="33" y="68"/>
                  </a:cubicBezTo>
                  <a:cubicBezTo>
                    <a:pt x="33" y="68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3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7"/>
                    <a:pt x="32" y="67"/>
                  </a:cubicBezTo>
                  <a:cubicBezTo>
                    <a:pt x="32" y="68"/>
                    <a:pt x="32" y="68"/>
                    <a:pt x="31" y="68"/>
                  </a:cubicBezTo>
                  <a:cubicBezTo>
                    <a:pt x="32" y="68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6"/>
                    <a:pt x="32" y="67"/>
                    <a:pt x="32" y="66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1" y="67"/>
                    <a:pt x="32" y="67"/>
                    <a:pt x="32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8"/>
                    <a:pt x="31" y="68"/>
                  </a:cubicBezTo>
                  <a:cubicBezTo>
                    <a:pt x="31" y="68"/>
                    <a:pt x="31" y="67"/>
                    <a:pt x="32" y="67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1" y="68"/>
                    <a:pt x="31" y="68"/>
                  </a:cubicBezTo>
                  <a:cubicBezTo>
                    <a:pt x="32" y="68"/>
                    <a:pt x="31" y="69"/>
                    <a:pt x="31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9"/>
                    <a:pt x="32" y="69"/>
                    <a:pt x="31" y="69"/>
                  </a:cubicBezTo>
                  <a:cubicBezTo>
                    <a:pt x="31" y="68"/>
                    <a:pt x="32" y="68"/>
                    <a:pt x="31" y="68"/>
                  </a:cubicBezTo>
                  <a:cubicBezTo>
                    <a:pt x="31" y="68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70"/>
                  </a:cubicBezTo>
                  <a:cubicBezTo>
                    <a:pt x="31" y="69"/>
                    <a:pt x="31" y="69"/>
                    <a:pt x="32" y="69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3" y="67"/>
                  </a:cubicBezTo>
                  <a:cubicBezTo>
                    <a:pt x="33" y="67"/>
                    <a:pt x="33" y="66"/>
                    <a:pt x="33" y="67"/>
                  </a:cubicBezTo>
                  <a:cubicBezTo>
                    <a:pt x="32" y="67"/>
                    <a:pt x="32" y="67"/>
                    <a:pt x="32" y="68"/>
                  </a:cubicBezTo>
                  <a:close/>
                  <a:moveTo>
                    <a:pt x="33" y="64"/>
                  </a:move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5"/>
                    <a:pt x="32" y="65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5"/>
                    <a:pt x="33" y="65"/>
                    <a:pt x="32" y="65"/>
                  </a:cubicBezTo>
                  <a:close/>
                  <a:moveTo>
                    <a:pt x="32" y="66"/>
                  </a:moveTo>
                  <a:cubicBezTo>
                    <a:pt x="32" y="66"/>
                    <a:pt x="33" y="66"/>
                    <a:pt x="33" y="65"/>
                  </a:cubicBezTo>
                  <a:cubicBezTo>
                    <a:pt x="33" y="66"/>
                    <a:pt x="33" y="65"/>
                    <a:pt x="33" y="65"/>
                  </a:cubicBezTo>
                  <a:cubicBezTo>
                    <a:pt x="33" y="66"/>
                    <a:pt x="32" y="66"/>
                    <a:pt x="32" y="66"/>
                  </a:cubicBezTo>
                  <a:close/>
                  <a:moveTo>
                    <a:pt x="33" y="65"/>
                  </a:moveTo>
                  <a:cubicBezTo>
                    <a:pt x="33" y="64"/>
                    <a:pt x="34" y="64"/>
                    <a:pt x="34" y="64"/>
                  </a:cubicBezTo>
                  <a:cubicBezTo>
                    <a:pt x="34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3"/>
                    <a:pt x="34" y="63"/>
                  </a:cubicBezTo>
                  <a:cubicBezTo>
                    <a:pt x="34" y="63"/>
                    <a:pt x="34" y="63"/>
                    <a:pt x="34" y="64"/>
                  </a:cubicBezTo>
                  <a:close/>
                  <a:moveTo>
                    <a:pt x="35" y="61"/>
                  </a:moveTo>
                  <a:cubicBezTo>
                    <a:pt x="35" y="61"/>
                    <a:pt x="35" y="61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1"/>
                    <a:pt x="35" y="60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lose/>
                  <a:moveTo>
                    <a:pt x="35" y="60"/>
                  </a:moveTo>
                  <a:cubicBezTo>
                    <a:pt x="35" y="60"/>
                    <a:pt x="35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lose/>
                  <a:moveTo>
                    <a:pt x="36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9"/>
                    <a:pt x="36" y="58"/>
                    <a:pt x="36" y="58"/>
                  </a:cubicBezTo>
                  <a:close/>
                  <a:moveTo>
                    <a:pt x="35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lose/>
                  <a:moveTo>
                    <a:pt x="36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lose/>
                  <a:moveTo>
                    <a:pt x="36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6" y="57"/>
                    <a:pt x="37" y="57"/>
                    <a:pt x="36" y="57"/>
                  </a:cubicBezTo>
                  <a:cubicBezTo>
                    <a:pt x="36" y="57"/>
                    <a:pt x="37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8"/>
                  </a:cubicBezTo>
                  <a:close/>
                  <a:moveTo>
                    <a:pt x="36" y="59"/>
                  </a:moveTo>
                  <a:cubicBezTo>
                    <a:pt x="36" y="59"/>
                    <a:pt x="36" y="58"/>
                    <a:pt x="36" y="58"/>
                  </a:cubicBezTo>
                  <a:cubicBezTo>
                    <a:pt x="35" y="59"/>
                    <a:pt x="36" y="59"/>
                    <a:pt x="36" y="59"/>
                  </a:cubicBezTo>
                  <a:close/>
                  <a:moveTo>
                    <a:pt x="35" y="61"/>
                  </a:moveTo>
                  <a:cubicBezTo>
                    <a:pt x="35" y="61"/>
                    <a:pt x="35" y="61"/>
                    <a:pt x="35" y="61"/>
                  </a:cubicBezTo>
                  <a:cubicBezTo>
                    <a:pt x="34" y="61"/>
                    <a:pt x="34" y="61"/>
                    <a:pt x="35" y="61"/>
                  </a:cubicBezTo>
                  <a:close/>
                  <a:moveTo>
                    <a:pt x="33" y="63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33" y="64"/>
                    <a:pt x="33" y="63"/>
                    <a:pt x="33" y="63"/>
                  </a:cubicBezTo>
                  <a:cubicBezTo>
                    <a:pt x="33" y="63"/>
                    <a:pt x="33" y="64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4" y="63"/>
                    <a:pt x="34" y="63"/>
                  </a:cubicBezTo>
                  <a:cubicBezTo>
                    <a:pt x="34" y="63"/>
                    <a:pt x="33" y="63"/>
                    <a:pt x="33" y="63"/>
                  </a:cubicBezTo>
                  <a:cubicBezTo>
                    <a:pt x="34" y="63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3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5" y="62"/>
                    <a:pt x="34" y="62"/>
                    <a:pt x="34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4" y="61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2"/>
                    <a:pt x="34" y="62"/>
                    <a:pt x="33" y="62"/>
                  </a:cubicBezTo>
                  <a:cubicBezTo>
                    <a:pt x="34" y="62"/>
                    <a:pt x="33" y="63"/>
                    <a:pt x="33" y="63"/>
                  </a:cubicBezTo>
                  <a:close/>
                  <a:moveTo>
                    <a:pt x="32" y="64"/>
                  </a:moveTo>
                  <a:cubicBezTo>
                    <a:pt x="33" y="64"/>
                    <a:pt x="32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2" y="64"/>
                    <a:pt x="33" y="64"/>
                    <a:pt x="32" y="64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4"/>
                  </a:cubicBezTo>
                  <a:cubicBezTo>
                    <a:pt x="32" y="65"/>
                    <a:pt x="32" y="65"/>
                    <a:pt x="32" y="65"/>
                  </a:cubicBezTo>
                  <a:close/>
                  <a:moveTo>
                    <a:pt x="31" y="66"/>
                  </a:move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6"/>
                  </a:cubicBezTo>
                  <a:close/>
                  <a:moveTo>
                    <a:pt x="31" y="66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0" y="66"/>
                  </a:cubicBezTo>
                  <a:cubicBezTo>
                    <a:pt x="30" y="66"/>
                    <a:pt x="30" y="67"/>
                    <a:pt x="31" y="67"/>
                  </a:cubicBezTo>
                  <a:cubicBezTo>
                    <a:pt x="31" y="67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lose/>
                  <a:moveTo>
                    <a:pt x="32" y="63"/>
                  </a:moveTo>
                  <a:cubicBezTo>
                    <a:pt x="32" y="63"/>
                    <a:pt x="32" y="64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lose/>
                  <a:moveTo>
                    <a:pt x="31" y="65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6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4"/>
                  </a:cubicBezTo>
                  <a:cubicBezTo>
                    <a:pt x="31" y="64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0" y="68"/>
                  </a:moveTo>
                  <a:cubicBezTo>
                    <a:pt x="30" y="68"/>
                    <a:pt x="30" y="68"/>
                    <a:pt x="29" y="68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8" y="69"/>
                    <a:pt x="29" y="69"/>
                    <a:pt x="29" y="69"/>
                  </a:cubicBezTo>
                  <a:close/>
                  <a:moveTo>
                    <a:pt x="28" y="69"/>
                  </a:move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9" y="69"/>
                    <a:pt x="28" y="69"/>
                  </a:cubicBezTo>
                  <a:cubicBezTo>
                    <a:pt x="28" y="70"/>
                    <a:pt x="28" y="70"/>
                    <a:pt x="28" y="69"/>
                  </a:cubicBezTo>
                  <a:cubicBezTo>
                    <a:pt x="28" y="70"/>
                    <a:pt x="28" y="70"/>
                    <a:pt x="28" y="69"/>
                  </a:cubicBezTo>
                  <a:close/>
                  <a:moveTo>
                    <a:pt x="28" y="70"/>
                  </a:move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lose/>
                  <a:moveTo>
                    <a:pt x="28" y="69"/>
                  </a:moveTo>
                  <a:cubicBezTo>
                    <a:pt x="28" y="69"/>
                    <a:pt x="29" y="69"/>
                    <a:pt x="29" y="68"/>
                  </a:cubicBezTo>
                  <a:cubicBezTo>
                    <a:pt x="28" y="69"/>
                    <a:pt x="28" y="69"/>
                    <a:pt x="28" y="69"/>
                  </a:cubicBezTo>
                  <a:close/>
                  <a:moveTo>
                    <a:pt x="27" y="72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8" y="71"/>
                  </a:cubicBezTo>
                  <a:cubicBezTo>
                    <a:pt x="28" y="71"/>
                    <a:pt x="27" y="72"/>
                    <a:pt x="27" y="71"/>
                  </a:cubicBezTo>
                  <a:cubicBezTo>
                    <a:pt x="27" y="72"/>
                    <a:pt x="27" y="71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lose/>
                  <a:moveTo>
                    <a:pt x="25" y="74"/>
                  </a:move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4"/>
                    <a:pt x="25" y="74"/>
                  </a:cubicBezTo>
                  <a:close/>
                  <a:moveTo>
                    <a:pt x="31" y="63"/>
                  </a:move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1"/>
                    <a:pt x="35" y="51"/>
                  </a:cubicBezTo>
                  <a:cubicBezTo>
                    <a:pt x="35" y="51"/>
                    <a:pt x="35" y="50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lose/>
                  <a:moveTo>
                    <a:pt x="31" y="49"/>
                  </a:move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7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6" y="52"/>
                  </a:cubicBezTo>
                  <a:close/>
                  <a:moveTo>
                    <a:pt x="35" y="52"/>
                  </a:moveTo>
                  <a:cubicBezTo>
                    <a:pt x="35" y="51"/>
                    <a:pt x="35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2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2"/>
                    <a:pt x="36" y="52"/>
                  </a:cubicBezTo>
                  <a:cubicBezTo>
                    <a:pt x="36" y="52"/>
                    <a:pt x="36" y="51"/>
                    <a:pt x="35" y="51"/>
                  </a:cubicBezTo>
                  <a:cubicBezTo>
                    <a:pt x="35" y="52"/>
                    <a:pt x="35" y="52"/>
                    <a:pt x="36" y="52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lose/>
                  <a:moveTo>
                    <a:pt x="38" y="52"/>
                  </a:moveTo>
                  <a:cubicBezTo>
                    <a:pt x="38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8" y="52"/>
                  </a:cubicBezTo>
                  <a:close/>
                  <a:moveTo>
                    <a:pt x="31" y="49"/>
                  </a:move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6" y="55"/>
                  </a:move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5" y="55"/>
                    <a:pt x="35" y="55"/>
                    <a:pt x="35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6"/>
                    <a:pt x="35" y="56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6" y="55"/>
                    <a:pt x="36" y="55"/>
                    <a:pt x="36" y="54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7" y="54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2"/>
                    <a:pt x="37" y="52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6" y="55"/>
                  </a:cubicBezTo>
                  <a:cubicBezTo>
                    <a:pt x="36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6"/>
                    <a:pt x="36" y="56"/>
                  </a:cubicBezTo>
                  <a:cubicBezTo>
                    <a:pt x="36" y="56"/>
                    <a:pt x="36" y="55"/>
                    <a:pt x="36" y="56"/>
                  </a:cubicBezTo>
                  <a:cubicBezTo>
                    <a:pt x="36" y="55"/>
                    <a:pt x="36" y="55"/>
                    <a:pt x="36" y="55"/>
                  </a:cubicBezTo>
                  <a:close/>
                  <a:moveTo>
                    <a:pt x="37" y="54"/>
                  </a:moveTo>
                  <a:cubicBezTo>
                    <a:pt x="37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7" y="54"/>
                  </a:cubicBezTo>
                  <a:cubicBezTo>
                    <a:pt x="36" y="54"/>
                    <a:pt x="37" y="54"/>
                    <a:pt x="37" y="54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4" y="51"/>
                  </a:cubicBezTo>
                  <a:cubicBezTo>
                    <a:pt x="34" y="51"/>
                    <a:pt x="34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1" y="50"/>
                  </a:move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0"/>
                    <a:pt x="31" y="50"/>
                  </a:cubicBezTo>
                  <a:close/>
                  <a:moveTo>
                    <a:pt x="32" y="50"/>
                  </a:moveTo>
                  <a:cubicBezTo>
                    <a:pt x="32" y="50"/>
                    <a:pt x="32" y="50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3" y="51"/>
                    <a:pt x="33" y="52"/>
                  </a:cubicBezTo>
                  <a:cubicBezTo>
                    <a:pt x="32" y="52"/>
                    <a:pt x="33" y="51"/>
                    <a:pt x="32" y="51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1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1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1" y="52"/>
                    <a:pt x="31" y="52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2"/>
                    <a:pt x="32" y="51"/>
                  </a:cubicBezTo>
                  <a:cubicBezTo>
                    <a:pt x="31" y="51"/>
                    <a:pt x="32" y="51"/>
                    <a:pt x="32" y="50"/>
                  </a:cubicBezTo>
                  <a:cubicBezTo>
                    <a:pt x="32" y="50"/>
                    <a:pt x="32" y="51"/>
                    <a:pt x="32" y="51"/>
                  </a:cubicBezTo>
                  <a:cubicBezTo>
                    <a:pt x="32" y="50"/>
                    <a:pt x="32" y="50"/>
                    <a:pt x="31" y="50"/>
                  </a:cubicBezTo>
                  <a:cubicBezTo>
                    <a:pt x="31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lose/>
                  <a:moveTo>
                    <a:pt x="33" y="52"/>
                  </a:move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lose/>
                  <a:moveTo>
                    <a:pt x="33" y="52"/>
                  </a:moveTo>
                  <a:cubicBezTo>
                    <a:pt x="34" y="53"/>
                    <a:pt x="33" y="53"/>
                    <a:pt x="33" y="53"/>
                  </a:cubicBezTo>
                  <a:cubicBezTo>
                    <a:pt x="33" y="53"/>
                    <a:pt x="33" y="53"/>
                    <a:pt x="34" y="53"/>
                  </a:cubicBezTo>
                  <a:cubicBezTo>
                    <a:pt x="34" y="53"/>
                    <a:pt x="33" y="53"/>
                    <a:pt x="34" y="52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2"/>
                  </a:cubicBezTo>
                  <a:close/>
                  <a:moveTo>
                    <a:pt x="32" y="53"/>
                  </a:move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2" y="53"/>
                    <a:pt x="33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7" y="56"/>
                  </a:move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7" y="55"/>
                    <a:pt x="38" y="56"/>
                    <a:pt x="37" y="56"/>
                  </a:cubicBezTo>
                  <a:cubicBezTo>
                    <a:pt x="37" y="56"/>
                    <a:pt x="38" y="56"/>
                    <a:pt x="38" y="56"/>
                  </a:cubicBezTo>
                  <a:cubicBezTo>
                    <a:pt x="38" y="56"/>
                    <a:pt x="37" y="56"/>
                    <a:pt x="37" y="56"/>
                  </a:cubicBezTo>
                  <a:close/>
                  <a:moveTo>
                    <a:pt x="33" y="54"/>
                  </a:moveTo>
                  <a:cubicBezTo>
                    <a:pt x="33" y="54"/>
                    <a:pt x="33" y="54"/>
                    <a:pt x="33" y="54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4" y="55"/>
                    <a:pt x="34" y="55"/>
                  </a:cubicBezTo>
                  <a:cubicBezTo>
                    <a:pt x="34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4"/>
                  </a:cubicBezTo>
                  <a:cubicBezTo>
                    <a:pt x="33" y="54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4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4"/>
                    <a:pt x="33" y="54"/>
                    <a:pt x="33" y="54"/>
                  </a:cubicBezTo>
                  <a:close/>
                  <a:moveTo>
                    <a:pt x="32" y="54"/>
                  </a:moveTo>
                  <a:cubicBezTo>
                    <a:pt x="32" y="54"/>
                    <a:pt x="32" y="54"/>
                    <a:pt x="32" y="54"/>
                  </a:cubicBezTo>
                  <a:cubicBezTo>
                    <a:pt x="32" y="54"/>
                    <a:pt x="32" y="54"/>
                    <a:pt x="32" y="53"/>
                  </a:cubicBezTo>
                  <a:cubicBezTo>
                    <a:pt x="32" y="53"/>
                    <a:pt x="32" y="53"/>
                    <a:pt x="33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4"/>
                    <a:pt x="32" y="54"/>
                    <a:pt x="32" y="54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5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5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9" y="53"/>
                    <a:pt x="29" y="53"/>
                    <a:pt x="29" y="54"/>
                  </a:cubicBezTo>
                  <a:cubicBezTo>
                    <a:pt x="30" y="54"/>
                    <a:pt x="29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29" y="54"/>
                    <a:pt x="30" y="54"/>
                  </a:cubicBezTo>
                  <a:cubicBezTo>
                    <a:pt x="29" y="54"/>
                    <a:pt x="29" y="55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lose/>
                  <a:moveTo>
                    <a:pt x="29" y="54"/>
                  </a:move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lose/>
                  <a:moveTo>
                    <a:pt x="33" y="55"/>
                  </a:move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3" y="55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6"/>
                  </a:cubicBezTo>
                  <a:cubicBezTo>
                    <a:pt x="32" y="56"/>
                    <a:pt x="32" y="55"/>
                    <a:pt x="32" y="55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7"/>
                    <a:pt x="32" y="56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6"/>
                    <a:pt x="31" y="57"/>
                    <a:pt x="31" y="57"/>
                  </a:cubicBezTo>
                  <a:cubicBezTo>
                    <a:pt x="31" y="56"/>
                    <a:pt x="32" y="56"/>
                    <a:pt x="32" y="55"/>
                  </a:cubicBezTo>
                  <a:cubicBezTo>
                    <a:pt x="32" y="55"/>
                    <a:pt x="31" y="55"/>
                    <a:pt x="31" y="55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5"/>
                    <a:pt x="29" y="55"/>
                  </a:cubicBezTo>
                  <a:cubicBezTo>
                    <a:pt x="29" y="55"/>
                    <a:pt x="30" y="55"/>
                    <a:pt x="30" y="5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4"/>
                  </a:cubicBezTo>
                  <a:cubicBezTo>
                    <a:pt x="30" y="53"/>
                    <a:pt x="30" y="53"/>
                    <a:pt x="31" y="53"/>
                  </a:cubicBezTo>
                  <a:cubicBezTo>
                    <a:pt x="31" y="53"/>
                    <a:pt x="31" y="54"/>
                    <a:pt x="30" y="54"/>
                  </a:cubicBezTo>
                  <a:cubicBezTo>
                    <a:pt x="30" y="54"/>
                    <a:pt x="31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29" y="55"/>
                  </a:ln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4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4" y="57"/>
                  </a:moveTo>
                  <a:cubicBezTo>
                    <a:pt x="34" y="57"/>
                    <a:pt x="35" y="57"/>
                    <a:pt x="35" y="56"/>
                  </a:cubicBezTo>
                  <a:cubicBezTo>
                    <a:pt x="35" y="57"/>
                    <a:pt x="35" y="56"/>
                    <a:pt x="35" y="56"/>
                  </a:cubicBezTo>
                  <a:cubicBezTo>
                    <a:pt x="35" y="57"/>
                    <a:pt x="34" y="57"/>
                    <a:pt x="35" y="57"/>
                  </a:cubicBezTo>
                  <a:cubicBezTo>
                    <a:pt x="35" y="57"/>
                    <a:pt x="34" y="57"/>
                    <a:pt x="34" y="57"/>
                  </a:cubicBezTo>
                  <a:close/>
                  <a:moveTo>
                    <a:pt x="32" y="57"/>
                  </a:move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7"/>
                  </a:cubicBezTo>
                  <a:cubicBezTo>
                    <a:pt x="33" y="56"/>
                    <a:pt x="33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6"/>
                    <a:pt x="35" y="56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lose/>
                  <a:moveTo>
                    <a:pt x="36" y="57"/>
                  </a:move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0" y="55"/>
                    <a:pt x="30" y="55"/>
                  </a:cubicBezTo>
                  <a:close/>
                  <a:moveTo>
                    <a:pt x="33" y="59"/>
                  </a:moveTo>
                  <a:cubicBezTo>
                    <a:pt x="33" y="59"/>
                    <a:pt x="33" y="59"/>
                    <a:pt x="33" y="59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8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3" y="58"/>
                    <a:pt x="34" y="59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3" y="59"/>
                    <a:pt x="33" y="59"/>
                    <a:pt x="33" y="59"/>
                  </a:cubicBezTo>
                  <a:close/>
                  <a:moveTo>
                    <a:pt x="30" y="56"/>
                  </a:moveTo>
                  <a:cubicBezTo>
                    <a:pt x="30" y="56"/>
                    <a:pt x="30" y="55"/>
                    <a:pt x="30" y="55"/>
                  </a:cubicBezTo>
                  <a:cubicBezTo>
                    <a:pt x="30" y="55"/>
                    <a:pt x="30" y="56"/>
                    <a:pt x="29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6"/>
                    <a:pt x="29" y="56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8" y="58"/>
                    <a:pt x="28" y="58"/>
                  </a:cubicBezTo>
                  <a:cubicBezTo>
                    <a:pt x="28" y="58"/>
                    <a:pt x="29" y="57"/>
                    <a:pt x="29" y="57"/>
                  </a:cubicBezTo>
                  <a:cubicBezTo>
                    <a:pt x="29" y="57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6"/>
                    <a:pt x="30" y="56"/>
                  </a:cubicBezTo>
                  <a:close/>
                  <a:moveTo>
                    <a:pt x="33" y="58"/>
                  </a:move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33" y="58"/>
                    <a:pt x="33" y="57"/>
                    <a:pt x="33" y="57"/>
                  </a:cubicBezTo>
                  <a:cubicBezTo>
                    <a:pt x="33" y="58"/>
                    <a:pt x="33" y="58"/>
                    <a:pt x="33" y="58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lose/>
                  <a:moveTo>
                    <a:pt x="34" y="59"/>
                  </a:moveTo>
                  <a:cubicBezTo>
                    <a:pt x="35" y="60"/>
                    <a:pt x="34" y="60"/>
                    <a:pt x="35" y="60"/>
                  </a:cubicBezTo>
                  <a:cubicBezTo>
                    <a:pt x="34" y="60"/>
                    <a:pt x="34" y="60"/>
                    <a:pt x="34" y="59"/>
                  </a:cubicBezTo>
                  <a:close/>
                  <a:moveTo>
                    <a:pt x="31" y="58"/>
                  </a:moveTo>
                  <a:cubicBezTo>
                    <a:pt x="31" y="58"/>
                    <a:pt x="30" y="58"/>
                    <a:pt x="30" y="59"/>
                  </a:cubicBezTo>
                  <a:cubicBezTo>
                    <a:pt x="31" y="59"/>
                    <a:pt x="30" y="59"/>
                    <a:pt x="30" y="59"/>
                  </a:cubicBezTo>
                  <a:cubicBezTo>
                    <a:pt x="30" y="59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lose/>
                  <a:moveTo>
                    <a:pt x="36" y="61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lose/>
                  <a:moveTo>
                    <a:pt x="27" y="57"/>
                  </a:moveTo>
                  <a:cubicBezTo>
                    <a:pt x="27" y="57"/>
                    <a:pt x="27" y="57"/>
                    <a:pt x="27" y="57"/>
                  </a:cubicBezTo>
                  <a:cubicBezTo>
                    <a:pt x="27" y="57"/>
                    <a:pt x="27" y="57"/>
                    <a:pt x="27" y="58"/>
                  </a:cubicBezTo>
                  <a:cubicBezTo>
                    <a:pt x="27" y="58"/>
                    <a:pt x="27" y="57"/>
                    <a:pt x="27" y="57"/>
                  </a:cubicBezTo>
                  <a:close/>
                  <a:moveTo>
                    <a:pt x="30" y="59"/>
                  </a:moveTo>
                  <a:cubicBezTo>
                    <a:pt x="30" y="59"/>
                    <a:pt x="30" y="59"/>
                    <a:pt x="30" y="59"/>
                  </a:cubicBezTo>
                  <a:cubicBezTo>
                    <a:pt x="30" y="59"/>
                    <a:pt x="30" y="58"/>
                    <a:pt x="30" y="59"/>
                  </a:cubicBezTo>
                  <a:close/>
                  <a:moveTo>
                    <a:pt x="36" y="63"/>
                  </a:moveTo>
                  <a:cubicBezTo>
                    <a:pt x="36" y="63"/>
                    <a:pt x="35" y="63"/>
                    <a:pt x="35" y="64"/>
                  </a:cubicBezTo>
                  <a:cubicBezTo>
                    <a:pt x="35" y="63"/>
                    <a:pt x="35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lose/>
                  <a:moveTo>
                    <a:pt x="35" y="63"/>
                  </a:move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4"/>
                    <a:pt x="34" y="64"/>
                  </a:cubicBezTo>
                  <a:cubicBezTo>
                    <a:pt x="35" y="64"/>
                    <a:pt x="35" y="64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6" y="63"/>
                    <a:pt x="35" y="63"/>
                    <a:pt x="35" y="63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0"/>
                    <a:pt x="27" y="60"/>
                  </a:cubicBezTo>
                  <a:cubicBezTo>
                    <a:pt x="27" y="60"/>
                    <a:pt x="27" y="60"/>
                    <a:pt x="28" y="60"/>
                  </a:cubicBezTo>
                  <a:cubicBezTo>
                    <a:pt x="28" y="60"/>
                    <a:pt x="28" y="60"/>
                    <a:pt x="27" y="60"/>
                  </a:cubicBezTo>
                  <a:cubicBezTo>
                    <a:pt x="27" y="60"/>
                    <a:pt x="28" y="60"/>
                    <a:pt x="28" y="60"/>
                  </a:cubicBezTo>
                  <a:cubicBezTo>
                    <a:pt x="28" y="60"/>
                    <a:pt x="28" y="60"/>
                    <a:pt x="27" y="60"/>
                  </a:cubicBezTo>
                  <a:close/>
                  <a:moveTo>
                    <a:pt x="26" y="59"/>
                  </a:move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lose/>
                  <a:moveTo>
                    <a:pt x="25" y="61"/>
                  </a:moveTo>
                  <a:cubicBezTo>
                    <a:pt x="25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1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1"/>
                    <a:pt x="26" y="61"/>
                    <a:pt x="25" y="61"/>
                  </a:cubicBezTo>
                  <a:cubicBezTo>
                    <a:pt x="25" y="61"/>
                    <a:pt x="25" y="61"/>
                    <a:pt x="26" y="61"/>
                  </a:cubicBezTo>
                  <a:cubicBezTo>
                    <a:pt x="26" y="61"/>
                    <a:pt x="25" y="61"/>
                    <a:pt x="25" y="61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1"/>
                    <a:pt x="27" y="61"/>
                  </a:cubicBezTo>
                  <a:cubicBezTo>
                    <a:pt x="27" y="61"/>
                    <a:pt x="27" y="61"/>
                    <a:pt x="27" y="60"/>
                  </a:cubicBezTo>
                  <a:cubicBezTo>
                    <a:pt x="27" y="60"/>
                    <a:pt x="27" y="61"/>
                    <a:pt x="27" y="60"/>
                  </a:cubicBezTo>
                  <a:close/>
                  <a:moveTo>
                    <a:pt x="26" y="63"/>
                  </a:moveTo>
                  <a:cubicBezTo>
                    <a:pt x="27" y="62"/>
                    <a:pt x="27" y="62"/>
                    <a:pt x="28" y="61"/>
                  </a:cubicBezTo>
                  <a:cubicBezTo>
                    <a:pt x="28" y="61"/>
                    <a:pt x="27" y="61"/>
                    <a:pt x="27" y="62"/>
                  </a:cubicBezTo>
                  <a:cubicBezTo>
                    <a:pt x="27" y="62"/>
                    <a:pt x="27" y="62"/>
                    <a:pt x="28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2"/>
                    <a:pt x="28" y="62"/>
                  </a:cubicBezTo>
                  <a:cubicBezTo>
                    <a:pt x="28" y="62"/>
                    <a:pt x="28" y="61"/>
                    <a:pt x="28" y="62"/>
                  </a:cubicBezTo>
                  <a:cubicBezTo>
                    <a:pt x="28" y="62"/>
                    <a:pt x="28" y="61"/>
                    <a:pt x="28" y="61"/>
                  </a:cubicBezTo>
                  <a:cubicBezTo>
                    <a:pt x="28" y="61"/>
                    <a:pt x="28" y="61"/>
                    <a:pt x="29" y="61"/>
                  </a:cubicBezTo>
                  <a:cubicBezTo>
                    <a:pt x="29" y="61"/>
                    <a:pt x="28" y="62"/>
                    <a:pt x="28" y="62"/>
                  </a:cubicBezTo>
                  <a:cubicBezTo>
                    <a:pt x="29" y="61"/>
                    <a:pt x="28" y="61"/>
                    <a:pt x="28" y="62"/>
                  </a:cubicBezTo>
                  <a:cubicBezTo>
                    <a:pt x="28" y="62"/>
                    <a:pt x="28" y="62"/>
                    <a:pt x="29" y="62"/>
                  </a:cubicBezTo>
                  <a:cubicBezTo>
                    <a:pt x="29" y="62"/>
                    <a:pt x="28" y="62"/>
                    <a:pt x="28" y="62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2"/>
                    <a:pt x="28" y="63"/>
                  </a:cubicBezTo>
                  <a:cubicBezTo>
                    <a:pt x="28" y="63"/>
                    <a:pt x="28" y="63"/>
                    <a:pt x="28" y="62"/>
                  </a:cubicBezTo>
                  <a:cubicBezTo>
                    <a:pt x="28" y="62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7" y="62"/>
                    <a:pt x="28" y="63"/>
                    <a:pt x="27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7" y="64"/>
                    <a:pt x="27" y="65"/>
                  </a:cubicBezTo>
                  <a:cubicBezTo>
                    <a:pt x="26" y="65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6" y="63"/>
                    <a:pt x="26" y="63"/>
                  </a:cubicBezTo>
                  <a:close/>
                  <a:moveTo>
                    <a:pt x="27" y="61"/>
                  </a:move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6" y="61"/>
                    <a:pt x="27" y="61"/>
                    <a:pt x="26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lose/>
                  <a:moveTo>
                    <a:pt x="28" y="63"/>
                  </a:move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4"/>
                    <a:pt x="28" y="64"/>
                  </a:cubicBezTo>
                  <a:cubicBezTo>
                    <a:pt x="27" y="64"/>
                    <a:pt x="28" y="63"/>
                    <a:pt x="28" y="63"/>
                  </a:cubicBezTo>
                  <a:close/>
                  <a:moveTo>
                    <a:pt x="30" y="67"/>
                  </a:moveTo>
                  <a:cubicBezTo>
                    <a:pt x="30" y="67"/>
                    <a:pt x="30" y="68"/>
                    <a:pt x="30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30" y="68"/>
                    <a:pt x="30" y="67"/>
                  </a:cubicBezTo>
                  <a:close/>
                  <a:moveTo>
                    <a:pt x="24" y="66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7"/>
                    <a:pt x="23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5"/>
                  </a:cubicBezTo>
                  <a:cubicBezTo>
                    <a:pt x="24" y="65"/>
                    <a:pt x="24" y="66"/>
                    <a:pt x="25" y="65"/>
                  </a:cubicBezTo>
                  <a:cubicBezTo>
                    <a:pt x="25" y="66"/>
                    <a:pt x="24" y="66"/>
                    <a:pt x="24" y="66"/>
                  </a:cubicBezTo>
                  <a:close/>
                  <a:moveTo>
                    <a:pt x="24" y="66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lose/>
                  <a:moveTo>
                    <a:pt x="32" y="71"/>
                  </a:move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lose/>
                  <a:moveTo>
                    <a:pt x="26" y="70"/>
                  </a:moveTo>
                  <a:cubicBezTo>
                    <a:pt x="26" y="70"/>
                    <a:pt x="27" y="70"/>
                    <a:pt x="27" y="70"/>
                  </a:cubicBezTo>
                  <a:cubicBezTo>
                    <a:pt x="27" y="70"/>
                    <a:pt x="26" y="70"/>
                    <a:pt x="27" y="70"/>
                  </a:cubicBezTo>
                  <a:cubicBezTo>
                    <a:pt x="27" y="70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70"/>
                    <a:pt x="27" y="70"/>
                  </a:cubicBezTo>
                  <a:cubicBezTo>
                    <a:pt x="27" y="70"/>
                    <a:pt x="27" y="70"/>
                    <a:pt x="26" y="70"/>
                  </a:cubicBezTo>
                  <a:cubicBezTo>
                    <a:pt x="26" y="70"/>
                    <a:pt x="27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1"/>
                    <a:pt x="26" y="71"/>
                  </a:cubicBezTo>
                  <a:cubicBezTo>
                    <a:pt x="26" y="71"/>
                    <a:pt x="26" y="71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lose/>
                  <a:moveTo>
                    <a:pt x="27" y="68"/>
                  </a:moveTo>
                  <a:cubicBezTo>
                    <a:pt x="28" y="69"/>
                    <a:pt x="27" y="69"/>
                    <a:pt x="27" y="69"/>
                  </a:cubicBezTo>
                  <a:cubicBezTo>
                    <a:pt x="27" y="69"/>
                    <a:pt x="28" y="69"/>
                    <a:pt x="28" y="69"/>
                  </a:cubicBezTo>
                  <a:cubicBezTo>
                    <a:pt x="28" y="69"/>
                    <a:pt x="28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8"/>
                  </a:cubicBezTo>
                  <a:close/>
                  <a:moveTo>
                    <a:pt x="31" y="71"/>
                  </a:moveTo>
                  <a:cubicBezTo>
                    <a:pt x="31" y="71"/>
                    <a:pt x="31" y="72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2" y="71"/>
                    <a:pt x="31" y="72"/>
                    <a:pt x="31" y="71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1"/>
                  </a:cubicBezTo>
                  <a:close/>
                  <a:moveTo>
                    <a:pt x="23" y="68"/>
                  </a:moveTo>
                  <a:cubicBezTo>
                    <a:pt x="23" y="68"/>
                    <a:pt x="23" y="68"/>
                    <a:pt x="23" y="69"/>
                  </a:cubicBezTo>
                  <a:cubicBezTo>
                    <a:pt x="23" y="69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2" y="69"/>
                  </a:cubicBezTo>
                  <a:cubicBezTo>
                    <a:pt x="22" y="69"/>
                    <a:pt x="22" y="68"/>
                    <a:pt x="22" y="69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2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lose/>
                  <a:moveTo>
                    <a:pt x="32" y="72"/>
                  </a:moveTo>
                  <a:cubicBezTo>
                    <a:pt x="32" y="73"/>
                    <a:pt x="32" y="73"/>
                    <a:pt x="32" y="73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2" y="73"/>
                    <a:pt x="32" y="73"/>
                  </a:cubicBezTo>
                  <a:lnTo>
                    <a:pt x="32" y="72"/>
                  </a:lnTo>
                  <a:close/>
                  <a:moveTo>
                    <a:pt x="28" y="76"/>
                  </a:move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6"/>
                    <a:pt x="28" y="75"/>
                    <a:pt x="28" y="75"/>
                  </a:cubicBezTo>
                  <a:cubicBezTo>
                    <a:pt x="28" y="75"/>
                    <a:pt x="28" y="76"/>
                    <a:pt x="28" y="76"/>
                  </a:cubicBezTo>
                  <a:close/>
                  <a:moveTo>
                    <a:pt x="26" y="79"/>
                  </a:move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8" y="77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6"/>
                  </a:cubicBezTo>
                  <a:cubicBezTo>
                    <a:pt x="28" y="77"/>
                    <a:pt x="28" y="77"/>
                    <a:pt x="28" y="77"/>
                  </a:cubicBezTo>
                  <a:close/>
                  <a:moveTo>
                    <a:pt x="25" y="78"/>
                  </a:moveTo>
                  <a:cubicBezTo>
                    <a:pt x="25" y="78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8"/>
                    <a:pt x="25" y="77"/>
                    <a:pt x="25" y="77"/>
                  </a:cubicBezTo>
                  <a:cubicBezTo>
                    <a:pt x="25" y="77"/>
                    <a:pt x="25" y="78"/>
                    <a:pt x="25" y="78"/>
                  </a:cubicBezTo>
                  <a:close/>
                  <a:moveTo>
                    <a:pt x="25" y="79"/>
                  </a:move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4" y="79"/>
                    <a:pt x="25" y="79"/>
                    <a:pt x="25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4" y="79"/>
                    <a:pt x="25" y="79"/>
                    <a:pt x="24" y="79"/>
                  </a:cubicBezTo>
                  <a:cubicBezTo>
                    <a:pt x="24" y="79"/>
                    <a:pt x="24" y="80"/>
                    <a:pt x="24" y="80"/>
                  </a:cubicBezTo>
                  <a:cubicBezTo>
                    <a:pt x="24" y="80"/>
                    <a:pt x="24" y="79"/>
                    <a:pt x="24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5" y="78"/>
                    <a:pt x="24" y="79"/>
                    <a:pt x="24" y="79"/>
                  </a:cubicBezTo>
                  <a:cubicBezTo>
                    <a:pt x="25" y="79"/>
                    <a:pt x="25" y="78"/>
                    <a:pt x="25" y="78"/>
                  </a:cubicBezTo>
                  <a:cubicBezTo>
                    <a:pt x="25" y="79"/>
                    <a:pt x="24" y="79"/>
                    <a:pt x="24" y="79"/>
                  </a:cubicBezTo>
                  <a:cubicBezTo>
                    <a:pt x="25" y="79"/>
                    <a:pt x="25" y="79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4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7"/>
                    <a:pt x="25" y="78"/>
                    <a:pt x="25" y="77"/>
                  </a:cubicBezTo>
                  <a:cubicBezTo>
                    <a:pt x="25" y="77"/>
                    <a:pt x="25" y="77"/>
                    <a:pt x="26" y="77"/>
                  </a:cubicBezTo>
                  <a:cubicBezTo>
                    <a:pt x="26" y="77"/>
                    <a:pt x="25" y="77"/>
                    <a:pt x="25" y="77"/>
                  </a:cubicBezTo>
                  <a:cubicBezTo>
                    <a:pt x="25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8"/>
                  </a:cubicBezTo>
                  <a:cubicBezTo>
                    <a:pt x="26" y="78"/>
                    <a:pt x="26" y="78"/>
                    <a:pt x="26" y="77"/>
                  </a:cubicBezTo>
                  <a:cubicBezTo>
                    <a:pt x="26" y="77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5" y="78"/>
                    <a:pt x="26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lose/>
                  <a:moveTo>
                    <a:pt x="26" y="78"/>
                  </a:moveTo>
                  <a:cubicBezTo>
                    <a:pt x="26" y="78"/>
                    <a:pt x="26" y="77"/>
                    <a:pt x="26" y="77"/>
                  </a:cubicBezTo>
                  <a:cubicBezTo>
                    <a:pt x="26" y="77"/>
                    <a:pt x="25" y="77"/>
                    <a:pt x="25" y="78"/>
                  </a:cubicBezTo>
                  <a:cubicBezTo>
                    <a:pt x="26" y="77"/>
                    <a:pt x="26" y="78"/>
                    <a:pt x="26" y="78"/>
                  </a:cubicBezTo>
                  <a:close/>
                  <a:moveTo>
                    <a:pt x="28" y="76"/>
                  </a:moveTo>
                  <a:cubicBezTo>
                    <a:pt x="28" y="77"/>
                    <a:pt x="27" y="77"/>
                    <a:pt x="27" y="77"/>
                  </a:cubicBezTo>
                  <a:cubicBezTo>
                    <a:pt x="27" y="77"/>
                    <a:pt x="27" y="76"/>
                    <a:pt x="28" y="76"/>
                  </a:cubicBezTo>
                  <a:close/>
                  <a:moveTo>
                    <a:pt x="25" y="76"/>
                  </a:move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6"/>
                    <a:pt x="25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5" y="76"/>
                    <a:pt x="26" y="76"/>
                    <a:pt x="25" y="76"/>
                  </a:cubicBezTo>
                  <a:close/>
                  <a:moveTo>
                    <a:pt x="28" y="78"/>
                  </a:move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lose/>
                  <a:moveTo>
                    <a:pt x="22" y="76"/>
                  </a:moveTo>
                  <a:cubicBezTo>
                    <a:pt x="22" y="76"/>
                    <a:pt x="22" y="76"/>
                    <a:pt x="22" y="76"/>
                  </a:cubicBezTo>
                  <a:cubicBezTo>
                    <a:pt x="23" y="76"/>
                    <a:pt x="23" y="76"/>
                    <a:pt x="23" y="75"/>
                  </a:cubicBezTo>
                  <a:cubicBezTo>
                    <a:pt x="23" y="76"/>
                    <a:pt x="22" y="76"/>
                    <a:pt x="22" y="76"/>
                  </a:cubicBezTo>
                  <a:close/>
                  <a:moveTo>
                    <a:pt x="28" y="78"/>
                  </a:move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9"/>
                    <a:pt x="28" y="79"/>
                  </a:cubicBezTo>
                  <a:cubicBezTo>
                    <a:pt x="28" y="79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9"/>
                    <a:pt x="27" y="79"/>
                  </a:cubicBezTo>
                  <a:cubicBezTo>
                    <a:pt x="27" y="79"/>
                    <a:pt x="27" y="79"/>
                    <a:pt x="27" y="78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1"/>
                    <a:pt x="26" y="81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7" y="80"/>
                    <a:pt x="27" y="79"/>
                    <a:pt x="27" y="79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6" y="80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7" y="81"/>
                    <a:pt x="26" y="81"/>
                    <a:pt x="26" y="81"/>
                  </a:cubicBezTo>
                  <a:cubicBezTo>
                    <a:pt x="26" y="81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5" y="82"/>
                  </a:cubicBezTo>
                  <a:cubicBezTo>
                    <a:pt x="25" y="81"/>
                    <a:pt x="26" y="81"/>
                    <a:pt x="26" y="80"/>
                  </a:cubicBezTo>
                  <a:close/>
                  <a:moveTo>
                    <a:pt x="25" y="80"/>
                  </a:move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0"/>
                  </a:cubicBezTo>
                  <a:close/>
                  <a:moveTo>
                    <a:pt x="25" y="79"/>
                  </a:moveTo>
                  <a:cubicBezTo>
                    <a:pt x="25" y="79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79"/>
                    <a:pt x="25" y="79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79"/>
                  </a:cubicBezTo>
                  <a:cubicBezTo>
                    <a:pt x="25" y="79"/>
                    <a:pt x="25" y="80"/>
                    <a:pt x="25" y="80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lose/>
                  <a:moveTo>
                    <a:pt x="24" y="81"/>
                  </a:moveTo>
                  <a:cubicBezTo>
                    <a:pt x="24" y="81"/>
                    <a:pt x="24" y="81"/>
                    <a:pt x="24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80"/>
                    <a:pt x="24" y="81"/>
                    <a:pt x="24" y="81"/>
                  </a:cubicBezTo>
                  <a:close/>
                  <a:moveTo>
                    <a:pt x="25" y="83"/>
                  </a:move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4"/>
                    <a:pt x="26" y="83"/>
                    <a:pt x="26" y="83"/>
                  </a:cubicBezTo>
                  <a:close/>
                  <a:moveTo>
                    <a:pt x="22" y="84"/>
                  </a:move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lose/>
                  <a:moveTo>
                    <a:pt x="22" y="85"/>
                  </a:moveTo>
                  <a:cubicBezTo>
                    <a:pt x="22" y="85"/>
                    <a:pt x="21" y="85"/>
                    <a:pt x="22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4"/>
                  </a:cubicBezTo>
                  <a:cubicBezTo>
                    <a:pt x="21" y="84"/>
                    <a:pt x="21" y="85"/>
                    <a:pt x="21" y="8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1" y="84"/>
                    <a:pt x="21" y="84"/>
                    <a:pt x="21" y="85"/>
                  </a:cubicBezTo>
                  <a:cubicBezTo>
                    <a:pt x="22" y="85"/>
                    <a:pt x="22" y="84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lose/>
                  <a:moveTo>
                    <a:pt x="22" y="88"/>
                  </a:moveTo>
                  <a:cubicBezTo>
                    <a:pt x="22" y="89"/>
                    <a:pt x="22" y="89"/>
                    <a:pt x="21" y="89"/>
                  </a:cubicBezTo>
                  <a:cubicBezTo>
                    <a:pt x="21" y="89"/>
                    <a:pt x="21" y="90"/>
                    <a:pt x="21" y="89"/>
                  </a:cubicBez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1" y="89"/>
                    <a:pt x="22" y="89"/>
                  </a:cubicBezTo>
                  <a:cubicBezTo>
                    <a:pt x="22" y="88"/>
                    <a:pt x="21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21" y="89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2" y="89"/>
                    <a:pt x="21" y="89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3" y="89"/>
                  </a:cubicBezTo>
                  <a:cubicBezTo>
                    <a:pt x="23" y="89"/>
                    <a:pt x="22" y="89"/>
                    <a:pt x="22" y="89"/>
                  </a:cubicBezTo>
                  <a:cubicBezTo>
                    <a:pt x="22" y="89"/>
                    <a:pt x="23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lose/>
                  <a:moveTo>
                    <a:pt x="22" y="90"/>
                  </a:move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1" y="90"/>
                    <a:pt x="22" y="90"/>
                    <a:pt x="22" y="90"/>
                  </a:cubicBezTo>
                  <a:close/>
                  <a:moveTo>
                    <a:pt x="20" y="93"/>
                  </a:moveTo>
                  <a:cubicBezTo>
                    <a:pt x="20" y="93"/>
                    <a:pt x="20" y="93"/>
                    <a:pt x="20" y="93"/>
                  </a:cubicBezTo>
                  <a:cubicBezTo>
                    <a:pt x="19" y="93"/>
                    <a:pt x="20" y="93"/>
                    <a:pt x="20" y="93"/>
                  </a:cubicBezTo>
                  <a:cubicBezTo>
                    <a:pt x="19" y="94"/>
                    <a:pt x="19" y="94"/>
                    <a:pt x="19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8" y="95"/>
                    <a:pt x="19" y="95"/>
                    <a:pt x="18" y="96"/>
                  </a:cubicBezTo>
                  <a:cubicBezTo>
                    <a:pt x="18" y="95"/>
                    <a:pt x="18" y="95"/>
                    <a:pt x="19" y="95"/>
                  </a:cubicBezTo>
                  <a:cubicBezTo>
                    <a:pt x="18" y="95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5"/>
                    <a:pt x="19" y="95"/>
                    <a:pt x="19" y="94"/>
                  </a:cubicBezTo>
                  <a:cubicBezTo>
                    <a:pt x="19" y="94"/>
                    <a:pt x="19" y="95"/>
                    <a:pt x="19" y="95"/>
                  </a:cubicBezTo>
                  <a:cubicBezTo>
                    <a:pt x="19" y="95"/>
                    <a:pt x="19" y="94"/>
                    <a:pt x="19" y="94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19" y="93"/>
                    <a:pt x="19" y="93"/>
                    <a:pt x="20" y="92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21" y="91"/>
                    <a:pt x="21" y="90"/>
                    <a:pt x="22" y="90"/>
                  </a:cubicBezTo>
                  <a:cubicBezTo>
                    <a:pt x="21" y="90"/>
                    <a:pt x="20" y="92"/>
                    <a:pt x="20" y="93"/>
                  </a:cubicBezTo>
                  <a:cubicBezTo>
                    <a:pt x="20" y="93"/>
                    <a:pt x="20" y="93"/>
                    <a:pt x="20" y="93"/>
                  </a:cubicBezTo>
                  <a:close/>
                  <a:moveTo>
                    <a:pt x="21" y="90"/>
                  </a:move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89"/>
                    <a:pt x="21" y="90"/>
                    <a:pt x="21" y="90"/>
                  </a:cubicBezTo>
                  <a:close/>
                  <a:moveTo>
                    <a:pt x="18" y="98"/>
                  </a:moveTo>
                  <a:cubicBezTo>
                    <a:pt x="18" y="97"/>
                    <a:pt x="19" y="96"/>
                    <a:pt x="19" y="95"/>
                  </a:cubicBezTo>
                  <a:cubicBezTo>
                    <a:pt x="19" y="96"/>
                    <a:pt x="19" y="97"/>
                    <a:pt x="18" y="98"/>
                  </a:cubicBezTo>
                  <a:close/>
                  <a:moveTo>
                    <a:pt x="16" y="100"/>
                  </a:moveTo>
                  <a:cubicBezTo>
                    <a:pt x="15" y="100"/>
                    <a:pt x="16" y="100"/>
                    <a:pt x="15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lose/>
                  <a:moveTo>
                    <a:pt x="15" y="105"/>
                  </a:moveTo>
                  <a:cubicBezTo>
                    <a:pt x="15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5" y="105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5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5"/>
                    <a:pt x="15" y="104"/>
                    <a:pt x="15" y="105"/>
                  </a:cubicBezTo>
                  <a:close/>
                  <a:moveTo>
                    <a:pt x="11" y="112"/>
                  </a:move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09"/>
                    <a:pt x="13" y="108"/>
                  </a:cubicBezTo>
                  <a:cubicBezTo>
                    <a:pt x="13" y="108"/>
                    <a:pt x="13" y="109"/>
                    <a:pt x="13" y="109"/>
                  </a:cubicBezTo>
                  <a:cubicBezTo>
                    <a:pt x="12" y="109"/>
                    <a:pt x="13" y="109"/>
                    <a:pt x="12" y="109"/>
                  </a:cubicBezTo>
                  <a:cubicBezTo>
                    <a:pt x="13" y="109"/>
                    <a:pt x="13" y="108"/>
                    <a:pt x="13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8"/>
                    <a:pt x="13" y="108"/>
                    <a:pt x="14" y="108"/>
                  </a:cubicBezTo>
                  <a:cubicBezTo>
                    <a:pt x="14" y="108"/>
                    <a:pt x="13" y="108"/>
                    <a:pt x="13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8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2" y="109"/>
                    <a:pt x="13" y="109"/>
                    <a:pt x="13" y="110"/>
                  </a:cubicBezTo>
                  <a:cubicBezTo>
                    <a:pt x="13" y="109"/>
                    <a:pt x="12" y="110"/>
                    <a:pt x="12" y="110"/>
                  </a:cubicBezTo>
                  <a:cubicBezTo>
                    <a:pt x="12" y="110"/>
                    <a:pt x="13" y="110"/>
                    <a:pt x="13" y="110"/>
                  </a:cubicBezTo>
                  <a:cubicBezTo>
                    <a:pt x="13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3" y="110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2"/>
                    <a:pt x="12" y="111"/>
                    <a:pt x="12" y="111"/>
                  </a:cubicBezTo>
                  <a:cubicBezTo>
                    <a:pt x="12" y="112"/>
                    <a:pt x="12" y="112"/>
                    <a:pt x="12" y="113"/>
                  </a:cubicBezTo>
                  <a:cubicBezTo>
                    <a:pt x="11" y="113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1" y="112"/>
                    <a:pt x="12" y="112"/>
                    <a:pt x="11" y="112"/>
                  </a:cubicBezTo>
                  <a:cubicBezTo>
                    <a:pt x="11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1" y="112"/>
                  </a:cubicBezTo>
                  <a:close/>
                  <a:moveTo>
                    <a:pt x="12" y="108"/>
                  </a:moveTo>
                  <a:cubicBezTo>
                    <a:pt x="13" y="108"/>
                    <a:pt x="12" y="108"/>
                    <a:pt x="12" y="108"/>
                  </a:cubicBezTo>
                  <a:cubicBezTo>
                    <a:pt x="12" y="108"/>
                    <a:pt x="12" y="108"/>
                    <a:pt x="12" y="108"/>
                  </a:cubicBezTo>
                  <a:close/>
                  <a:moveTo>
                    <a:pt x="12" y="109"/>
                  </a:moveTo>
                  <a:cubicBezTo>
                    <a:pt x="12" y="109"/>
                    <a:pt x="12" y="109"/>
                    <a:pt x="12" y="109"/>
                  </a:cubicBezTo>
                  <a:cubicBezTo>
                    <a:pt x="12" y="109"/>
                    <a:pt x="12" y="108"/>
                    <a:pt x="12" y="109"/>
                  </a:cubicBezTo>
                  <a:close/>
                  <a:moveTo>
                    <a:pt x="12" y="109"/>
                  </a:moveTo>
                  <a:cubicBezTo>
                    <a:pt x="11" y="109"/>
                    <a:pt x="12" y="109"/>
                    <a:pt x="11" y="109"/>
                  </a:cubicBezTo>
                  <a:cubicBezTo>
                    <a:pt x="11" y="109"/>
                    <a:pt x="11" y="108"/>
                    <a:pt x="12" y="109"/>
                  </a:cubicBezTo>
                  <a:close/>
                  <a:moveTo>
                    <a:pt x="11" y="115"/>
                  </a:moveTo>
                  <a:cubicBezTo>
                    <a:pt x="11" y="114"/>
                    <a:pt x="11" y="114"/>
                    <a:pt x="11" y="114"/>
                  </a:cubicBezTo>
                  <a:cubicBezTo>
                    <a:pt x="11" y="114"/>
                    <a:pt x="11" y="114"/>
                    <a:pt x="11" y="115"/>
                  </a:cubicBez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8" y="114"/>
                    <a:pt x="8" y="115"/>
                    <a:pt x="8" y="115"/>
                  </a:cubicBez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lose/>
                  <a:moveTo>
                    <a:pt x="3" y="119"/>
                  </a:moveTo>
                  <a:cubicBezTo>
                    <a:pt x="3" y="119"/>
                    <a:pt x="3" y="119"/>
                    <a:pt x="4" y="119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3" y="119"/>
                    <a:pt x="3" y="119"/>
                    <a:pt x="3" y="119"/>
                  </a:cubicBezTo>
                  <a:close/>
                  <a:moveTo>
                    <a:pt x="6" y="122"/>
                  </a:moveTo>
                  <a:cubicBezTo>
                    <a:pt x="6" y="122"/>
                    <a:pt x="5" y="122"/>
                    <a:pt x="5" y="122"/>
                  </a:cubicBezTo>
                  <a:cubicBezTo>
                    <a:pt x="5" y="122"/>
                    <a:pt x="6" y="122"/>
                    <a:pt x="6" y="122"/>
                  </a:cubicBezTo>
                  <a:close/>
                  <a:moveTo>
                    <a:pt x="49" y="9"/>
                  </a:moveTo>
                  <a:cubicBezTo>
                    <a:pt x="49" y="8"/>
                    <a:pt x="49" y="8"/>
                    <a:pt x="49" y="8"/>
                  </a:cubicBezTo>
                  <a:cubicBezTo>
                    <a:pt x="49" y="8"/>
                    <a:pt x="49" y="8"/>
                    <a:pt x="49" y="9"/>
                  </a:cubicBezTo>
                  <a:cubicBezTo>
                    <a:pt x="49" y="8"/>
                    <a:pt x="49" y="9"/>
                    <a:pt x="49" y="9"/>
                  </a:cubicBezTo>
                  <a:close/>
                  <a:moveTo>
                    <a:pt x="44" y="25"/>
                  </a:moveTo>
                  <a:cubicBezTo>
                    <a:pt x="44" y="25"/>
                    <a:pt x="44" y="25"/>
                    <a:pt x="44" y="25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3" y="26"/>
                    <a:pt x="44" y="25"/>
                    <a:pt x="44" y="25"/>
                  </a:cubicBezTo>
                  <a:close/>
                  <a:moveTo>
                    <a:pt x="45" y="26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lose/>
                  <a:moveTo>
                    <a:pt x="45" y="27"/>
                  </a:moveTo>
                  <a:cubicBezTo>
                    <a:pt x="44" y="27"/>
                    <a:pt x="44" y="27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5" y="27"/>
                    <a:pt x="44" y="27"/>
                    <a:pt x="45" y="27"/>
                  </a:cubicBezTo>
                  <a:close/>
                  <a:moveTo>
                    <a:pt x="47" y="29"/>
                  </a:move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30"/>
                    <a:pt x="47" y="30"/>
                  </a:cubicBezTo>
                  <a:cubicBezTo>
                    <a:pt x="47" y="30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lose/>
                  <a:moveTo>
                    <a:pt x="48" y="36"/>
                  </a:move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7" y="36"/>
                    <a:pt x="48" y="36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6"/>
                    <a:pt x="48" y="36"/>
                  </a:cubicBezTo>
                  <a:close/>
                  <a:moveTo>
                    <a:pt x="41" y="35"/>
                  </a:move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5"/>
                    <a:pt x="41" y="34"/>
                  </a:cubicBezTo>
                  <a:cubicBezTo>
                    <a:pt x="41" y="34"/>
                    <a:pt x="41" y="35"/>
                    <a:pt x="41" y="35"/>
                  </a:cubicBezTo>
                  <a:close/>
                  <a:moveTo>
                    <a:pt x="44" y="44"/>
                  </a:move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lose/>
                  <a:moveTo>
                    <a:pt x="43" y="48"/>
                  </a:moveTo>
                  <a:cubicBezTo>
                    <a:pt x="43" y="48"/>
                    <a:pt x="43" y="48"/>
                    <a:pt x="43" y="48"/>
                  </a:cubicBezTo>
                  <a:cubicBezTo>
                    <a:pt x="43" y="48"/>
                    <a:pt x="43" y="49"/>
                    <a:pt x="43" y="49"/>
                  </a:cubicBezTo>
                  <a:cubicBezTo>
                    <a:pt x="43" y="49"/>
                    <a:pt x="43" y="49"/>
                    <a:pt x="42" y="49"/>
                  </a:cubicBezTo>
                  <a:cubicBezTo>
                    <a:pt x="42" y="49"/>
                    <a:pt x="43" y="48"/>
                    <a:pt x="43" y="48"/>
                  </a:cubicBezTo>
                  <a:close/>
                  <a:moveTo>
                    <a:pt x="37" y="46"/>
                  </a:moveTo>
                  <a:cubicBezTo>
                    <a:pt x="37" y="46"/>
                    <a:pt x="38" y="46"/>
                    <a:pt x="38" y="46"/>
                  </a:cubicBezTo>
                  <a:cubicBezTo>
                    <a:pt x="38" y="47"/>
                    <a:pt x="38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6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0"/>
                  </a:cubicBezTo>
                  <a:cubicBezTo>
                    <a:pt x="37" y="51"/>
                    <a:pt x="37" y="51"/>
                    <a:pt x="37" y="50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2" y="51"/>
                    <a:pt x="31" y="51"/>
                    <a:pt x="32" y="51"/>
                  </a:cubicBezTo>
                  <a:cubicBezTo>
                    <a:pt x="32" y="51"/>
                    <a:pt x="31" y="51"/>
                    <a:pt x="31" y="51"/>
                  </a:cubicBezTo>
                  <a:close/>
                  <a:moveTo>
                    <a:pt x="34" y="56"/>
                  </a:moveTo>
                  <a:cubicBezTo>
                    <a:pt x="34" y="55"/>
                    <a:pt x="35" y="55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4" y="54"/>
                  </a:cubicBezTo>
                  <a:cubicBezTo>
                    <a:pt x="34" y="54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4" y="56"/>
                    <a:pt x="34" y="56"/>
                  </a:cubicBezTo>
                  <a:close/>
                  <a:moveTo>
                    <a:pt x="34" y="56"/>
                  </a:moveTo>
                  <a:cubicBezTo>
                    <a:pt x="34" y="56"/>
                    <a:pt x="34" y="56"/>
                    <a:pt x="33" y="56"/>
                  </a:cubicBezTo>
                  <a:cubicBezTo>
                    <a:pt x="34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lose/>
                  <a:moveTo>
                    <a:pt x="31" y="58"/>
                  </a:moveTo>
                  <a:cubicBezTo>
                    <a:pt x="31" y="58"/>
                    <a:pt x="31" y="58"/>
                    <a:pt x="31" y="57"/>
                  </a:cubicBezTo>
                  <a:cubicBezTo>
                    <a:pt x="31" y="57"/>
                    <a:pt x="31" y="57"/>
                    <a:pt x="32" y="58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1" y="57"/>
                    <a:pt x="31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8"/>
                    <a:pt x="32" y="58"/>
                  </a:cubicBezTo>
                  <a:cubicBezTo>
                    <a:pt x="31" y="58"/>
                    <a:pt x="31" y="58"/>
                    <a:pt x="31" y="58"/>
                  </a:cubicBezTo>
                  <a:close/>
                  <a:moveTo>
                    <a:pt x="28" y="57"/>
                  </a:moveTo>
                  <a:cubicBezTo>
                    <a:pt x="28" y="57"/>
                    <a:pt x="28" y="57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28" y="57"/>
                    <a:pt x="28" y="57"/>
                    <a:pt x="28" y="58"/>
                  </a:cubicBezTo>
                  <a:cubicBezTo>
                    <a:pt x="28" y="58"/>
                    <a:pt x="28" y="57"/>
                    <a:pt x="28" y="57"/>
                  </a:cubicBezTo>
                  <a:close/>
                  <a:moveTo>
                    <a:pt x="32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32" y="61"/>
                    <a:pt x="32" y="60"/>
                    <a:pt x="32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2" y="60"/>
                    <a:pt x="33" y="60"/>
                    <a:pt x="32" y="60"/>
                  </a:cubicBezTo>
                  <a:close/>
                  <a:moveTo>
                    <a:pt x="25" y="76"/>
                  </a:move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6"/>
                    <a:pt x="26" y="76"/>
                  </a:cubicBezTo>
                  <a:cubicBezTo>
                    <a:pt x="26" y="76"/>
                    <a:pt x="26" y="75"/>
                    <a:pt x="26" y="75"/>
                  </a:cubicBezTo>
                  <a:cubicBezTo>
                    <a:pt x="26" y="75"/>
                    <a:pt x="26" y="76"/>
                    <a:pt x="26" y="75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5" y="76"/>
                  </a:cubicBezTo>
                  <a:close/>
                  <a:moveTo>
                    <a:pt x="24" y="81"/>
                  </a:moveTo>
                  <a:cubicBezTo>
                    <a:pt x="25" y="81"/>
                    <a:pt x="25" y="81"/>
                    <a:pt x="2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2"/>
                    <a:pt x="24" y="82"/>
                    <a:pt x="24" y="82"/>
                  </a:cubicBezTo>
                  <a:cubicBezTo>
                    <a:pt x="24" y="82"/>
                    <a:pt x="24" y="82"/>
                    <a:pt x="25" y="81"/>
                  </a:cubicBezTo>
                  <a:cubicBezTo>
                    <a:pt x="25" y="81"/>
                    <a:pt x="25" y="81"/>
                    <a:pt x="24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6" name="任意多边形: 形状 315">
              <a:extLst>
                <a:ext uri="{FF2B5EF4-FFF2-40B4-BE49-F238E27FC236}">
                  <a16:creationId xmlns:a16="http://schemas.microsoft.com/office/drawing/2014/main" id="{21CEAB68-D45D-4E10-8704-337982CB5004}"/>
                </a:ext>
              </a:extLst>
            </p:cNvPr>
            <p:cNvSpPr/>
            <p:nvPr/>
          </p:nvSpPr>
          <p:spPr bwMode="auto">
            <a:xfrm>
              <a:off x="7804151" y="1595438"/>
              <a:ext cx="244475" cy="474663"/>
            </a:xfrm>
            <a:custGeom>
              <a:avLst/>
              <a:gdLst>
                <a:gd name="T0" fmla="*/ 70 w 99"/>
                <a:gd name="T1" fmla="*/ 43 h 192"/>
                <a:gd name="T2" fmla="*/ 70 w 99"/>
                <a:gd name="T3" fmla="*/ 50 h 192"/>
                <a:gd name="T4" fmla="*/ 66 w 99"/>
                <a:gd name="T5" fmla="*/ 55 h 192"/>
                <a:gd name="T6" fmla="*/ 64 w 99"/>
                <a:gd name="T7" fmla="*/ 58 h 192"/>
                <a:gd name="T8" fmla="*/ 59 w 99"/>
                <a:gd name="T9" fmla="*/ 66 h 192"/>
                <a:gd name="T10" fmla="*/ 65 w 99"/>
                <a:gd name="T11" fmla="*/ 75 h 192"/>
                <a:gd name="T12" fmla="*/ 59 w 99"/>
                <a:gd name="T13" fmla="*/ 84 h 192"/>
                <a:gd name="T14" fmla="*/ 51 w 99"/>
                <a:gd name="T15" fmla="*/ 83 h 192"/>
                <a:gd name="T16" fmla="*/ 53 w 99"/>
                <a:gd name="T17" fmla="*/ 89 h 192"/>
                <a:gd name="T18" fmla="*/ 46 w 99"/>
                <a:gd name="T19" fmla="*/ 95 h 192"/>
                <a:gd name="T20" fmla="*/ 41 w 99"/>
                <a:gd name="T21" fmla="*/ 104 h 192"/>
                <a:gd name="T22" fmla="*/ 39 w 99"/>
                <a:gd name="T23" fmla="*/ 111 h 192"/>
                <a:gd name="T24" fmla="*/ 40 w 99"/>
                <a:gd name="T25" fmla="*/ 123 h 192"/>
                <a:gd name="T26" fmla="*/ 33 w 99"/>
                <a:gd name="T27" fmla="*/ 125 h 192"/>
                <a:gd name="T28" fmla="*/ 32 w 99"/>
                <a:gd name="T29" fmla="*/ 138 h 192"/>
                <a:gd name="T30" fmla="*/ 14 w 99"/>
                <a:gd name="T31" fmla="*/ 173 h 192"/>
                <a:gd name="T32" fmla="*/ 1 w 99"/>
                <a:gd name="T33" fmla="*/ 185 h 192"/>
                <a:gd name="T34" fmla="*/ 77 w 99"/>
                <a:gd name="T35" fmla="*/ 50 h 192"/>
                <a:gd name="T36" fmla="*/ 71 w 99"/>
                <a:gd name="T37" fmla="*/ 58 h 192"/>
                <a:gd name="T38" fmla="*/ 75 w 99"/>
                <a:gd name="T39" fmla="*/ 49 h 192"/>
                <a:gd name="T40" fmla="*/ 70 w 99"/>
                <a:gd name="T41" fmla="*/ 55 h 192"/>
                <a:gd name="T42" fmla="*/ 75 w 99"/>
                <a:gd name="T43" fmla="*/ 41 h 192"/>
                <a:gd name="T44" fmla="*/ 72 w 99"/>
                <a:gd name="T45" fmla="*/ 40 h 192"/>
                <a:gd name="T46" fmla="*/ 77 w 99"/>
                <a:gd name="T47" fmla="*/ 22 h 192"/>
                <a:gd name="T48" fmla="*/ 75 w 99"/>
                <a:gd name="T49" fmla="*/ 30 h 192"/>
                <a:gd name="T50" fmla="*/ 75 w 99"/>
                <a:gd name="T51" fmla="*/ 39 h 192"/>
                <a:gd name="T52" fmla="*/ 70 w 99"/>
                <a:gd name="T53" fmla="*/ 54 h 192"/>
                <a:gd name="T54" fmla="*/ 80 w 99"/>
                <a:gd name="T55" fmla="*/ 41 h 192"/>
                <a:gd name="T56" fmla="*/ 80 w 99"/>
                <a:gd name="T57" fmla="*/ 42 h 192"/>
                <a:gd name="T58" fmla="*/ 70 w 99"/>
                <a:gd name="T59" fmla="*/ 46 h 192"/>
                <a:gd name="T60" fmla="*/ 68 w 99"/>
                <a:gd name="T61" fmla="*/ 54 h 192"/>
                <a:gd name="T62" fmla="*/ 68 w 99"/>
                <a:gd name="T63" fmla="*/ 69 h 192"/>
                <a:gd name="T64" fmla="*/ 64 w 99"/>
                <a:gd name="T65" fmla="*/ 77 h 192"/>
                <a:gd name="T66" fmla="*/ 60 w 99"/>
                <a:gd name="T67" fmla="*/ 80 h 192"/>
                <a:gd name="T68" fmla="*/ 61 w 99"/>
                <a:gd name="T69" fmla="*/ 75 h 192"/>
                <a:gd name="T70" fmla="*/ 62 w 99"/>
                <a:gd name="T71" fmla="*/ 76 h 192"/>
                <a:gd name="T72" fmla="*/ 53 w 99"/>
                <a:gd name="T73" fmla="*/ 76 h 192"/>
                <a:gd name="T74" fmla="*/ 38 w 99"/>
                <a:gd name="T75" fmla="*/ 118 h 192"/>
                <a:gd name="T76" fmla="*/ 43 w 99"/>
                <a:gd name="T77" fmla="*/ 108 h 192"/>
                <a:gd name="T78" fmla="*/ 41 w 99"/>
                <a:gd name="T79" fmla="*/ 108 h 192"/>
                <a:gd name="T80" fmla="*/ 48 w 99"/>
                <a:gd name="T81" fmla="*/ 98 h 192"/>
                <a:gd name="T82" fmla="*/ 55 w 99"/>
                <a:gd name="T83" fmla="*/ 88 h 192"/>
                <a:gd name="T84" fmla="*/ 60 w 99"/>
                <a:gd name="T85" fmla="*/ 87 h 192"/>
                <a:gd name="T86" fmla="*/ 49 w 99"/>
                <a:gd name="T87" fmla="*/ 104 h 192"/>
                <a:gd name="T88" fmla="*/ 42 w 99"/>
                <a:gd name="T89" fmla="*/ 119 h 192"/>
                <a:gd name="T90" fmla="*/ 40 w 99"/>
                <a:gd name="T91" fmla="*/ 114 h 192"/>
                <a:gd name="T92" fmla="*/ 57 w 99"/>
                <a:gd name="T93" fmla="*/ 87 h 192"/>
                <a:gd name="T94" fmla="*/ 46 w 99"/>
                <a:gd name="T95" fmla="*/ 102 h 192"/>
                <a:gd name="T96" fmla="*/ 48 w 99"/>
                <a:gd name="T97" fmla="*/ 102 h 192"/>
                <a:gd name="T98" fmla="*/ 43 w 99"/>
                <a:gd name="T99" fmla="*/ 117 h 192"/>
                <a:gd name="T100" fmla="*/ 47 w 99"/>
                <a:gd name="T101" fmla="*/ 106 h 192"/>
                <a:gd name="T102" fmla="*/ 50 w 99"/>
                <a:gd name="T103" fmla="*/ 98 h 192"/>
                <a:gd name="T104" fmla="*/ 41 w 99"/>
                <a:gd name="T105" fmla="*/ 113 h 192"/>
                <a:gd name="T106" fmla="*/ 56 w 99"/>
                <a:gd name="T107" fmla="*/ 86 h 192"/>
                <a:gd name="T108" fmla="*/ 52 w 99"/>
                <a:gd name="T109" fmla="*/ 87 h 192"/>
                <a:gd name="T110" fmla="*/ 48 w 99"/>
                <a:gd name="T111" fmla="*/ 87 h 192"/>
                <a:gd name="T112" fmla="*/ 48 w 99"/>
                <a:gd name="T113" fmla="*/ 92 h 192"/>
                <a:gd name="T114" fmla="*/ 44 w 99"/>
                <a:gd name="T115" fmla="*/ 100 h 192"/>
                <a:gd name="T116" fmla="*/ 37 w 99"/>
                <a:gd name="T117" fmla="*/ 121 h 192"/>
                <a:gd name="T118" fmla="*/ 38 w 99"/>
                <a:gd name="T119" fmla="*/ 125 h 192"/>
                <a:gd name="T120" fmla="*/ 31 w 99"/>
                <a:gd name="T121" fmla="*/ 139 h 192"/>
                <a:gd name="T122" fmla="*/ 14 w 99"/>
                <a:gd name="T123" fmla="*/ 174 h 192"/>
                <a:gd name="T124" fmla="*/ 54 w 99"/>
                <a:gd name="T125" fmla="*/ 8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9" h="192">
                  <a:moveTo>
                    <a:pt x="99" y="4"/>
                  </a:moveTo>
                  <a:cubicBezTo>
                    <a:pt x="99" y="4"/>
                    <a:pt x="99" y="4"/>
                    <a:pt x="99" y="4"/>
                  </a:cubicBezTo>
                  <a:cubicBezTo>
                    <a:pt x="99" y="5"/>
                    <a:pt x="99" y="5"/>
                    <a:pt x="99" y="5"/>
                  </a:cubicBezTo>
                  <a:cubicBezTo>
                    <a:pt x="99" y="5"/>
                    <a:pt x="99" y="5"/>
                    <a:pt x="99" y="4"/>
                  </a:cubicBezTo>
                  <a:close/>
                  <a:moveTo>
                    <a:pt x="81" y="14"/>
                  </a:moveTo>
                  <a:cubicBezTo>
                    <a:pt x="81" y="13"/>
                    <a:pt x="82" y="14"/>
                    <a:pt x="82" y="13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2" y="14"/>
                    <a:pt x="82" y="13"/>
                    <a:pt x="81" y="14"/>
                  </a:cubicBezTo>
                  <a:close/>
                  <a:moveTo>
                    <a:pt x="80" y="16"/>
                  </a:moveTo>
                  <a:cubicBezTo>
                    <a:pt x="80" y="16"/>
                    <a:pt x="80" y="17"/>
                    <a:pt x="80" y="17"/>
                  </a:cubicBezTo>
                  <a:cubicBezTo>
                    <a:pt x="80" y="17"/>
                    <a:pt x="80" y="17"/>
                    <a:pt x="80" y="16"/>
                  </a:cubicBezTo>
                  <a:cubicBezTo>
                    <a:pt x="80" y="16"/>
                    <a:pt x="80" y="16"/>
                    <a:pt x="80" y="16"/>
                  </a:cubicBezTo>
                  <a:close/>
                  <a:moveTo>
                    <a:pt x="79" y="18"/>
                  </a:moveTo>
                  <a:cubicBezTo>
                    <a:pt x="79" y="17"/>
                    <a:pt x="79" y="18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lose/>
                  <a:moveTo>
                    <a:pt x="77" y="21"/>
                  </a:move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2"/>
                    <a:pt x="77" y="22"/>
                  </a:cubicBezTo>
                  <a:cubicBezTo>
                    <a:pt x="77" y="21"/>
                    <a:pt x="77" y="21"/>
                    <a:pt x="77" y="21"/>
                  </a:cubicBezTo>
                  <a:close/>
                  <a:moveTo>
                    <a:pt x="75" y="26"/>
                  </a:moveTo>
                  <a:cubicBezTo>
                    <a:pt x="75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5" y="26"/>
                  </a:cubicBezTo>
                  <a:close/>
                  <a:moveTo>
                    <a:pt x="74" y="27"/>
                  </a:move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7"/>
                    <a:pt x="74" y="27"/>
                  </a:cubicBezTo>
                  <a:close/>
                  <a:moveTo>
                    <a:pt x="74" y="29"/>
                  </a:moveTo>
                  <a:cubicBezTo>
                    <a:pt x="74" y="28"/>
                    <a:pt x="75" y="28"/>
                    <a:pt x="75" y="28"/>
                  </a:cubicBezTo>
                  <a:cubicBezTo>
                    <a:pt x="75" y="28"/>
                    <a:pt x="74" y="28"/>
                    <a:pt x="74" y="29"/>
                  </a:cubicBezTo>
                  <a:close/>
                  <a:moveTo>
                    <a:pt x="74" y="33"/>
                  </a:moveTo>
                  <a:cubicBezTo>
                    <a:pt x="74" y="33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3"/>
                  </a:cubicBezTo>
                  <a:cubicBezTo>
                    <a:pt x="74" y="33"/>
                    <a:pt x="74" y="33"/>
                    <a:pt x="74" y="33"/>
                  </a:cubicBezTo>
                  <a:close/>
                  <a:moveTo>
                    <a:pt x="73" y="33"/>
                  </a:moveTo>
                  <a:cubicBezTo>
                    <a:pt x="73" y="33"/>
                    <a:pt x="73" y="33"/>
                    <a:pt x="73" y="33"/>
                  </a:cubicBezTo>
                  <a:cubicBezTo>
                    <a:pt x="72" y="33"/>
                    <a:pt x="73" y="33"/>
                    <a:pt x="73" y="33"/>
                  </a:cubicBezTo>
                  <a:cubicBezTo>
                    <a:pt x="73" y="33"/>
                    <a:pt x="73" y="33"/>
                    <a:pt x="73" y="33"/>
                  </a:cubicBezTo>
                  <a:close/>
                  <a:moveTo>
                    <a:pt x="72" y="35"/>
                  </a:moveTo>
                  <a:cubicBezTo>
                    <a:pt x="72" y="35"/>
                    <a:pt x="72" y="36"/>
                    <a:pt x="72" y="36"/>
                  </a:cubicBezTo>
                  <a:cubicBezTo>
                    <a:pt x="72" y="35"/>
                    <a:pt x="72" y="35"/>
                    <a:pt x="72" y="35"/>
                  </a:cubicBezTo>
                  <a:cubicBezTo>
                    <a:pt x="72" y="35"/>
                    <a:pt x="72" y="34"/>
                    <a:pt x="72" y="35"/>
                  </a:cubicBezTo>
                  <a:close/>
                  <a:moveTo>
                    <a:pt x="71" y="37"/>
                  </a:moveTo>
                  <a:cubicBezTo>
                    <a:pt x="71" y="37"/>
                    <a:pt x="71" y="37"/>
                    <a:pt x="71" y="37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36"/>
                    <a:pt x="71" y="37"/>
                    <a:pt x="71" y="37"/>
                  </a:cubicBezTo>
                  <a:close/>
                  <a:moveTo>
                    <a:pt x="70" y="37"/>
                  </a:moveTo>
                  <a:cubicBezTo>
                    <a:pt x="70" y="37"/>
                    <a:pt x="71" y="36"/>
                    <a:pt x="71" y="36"/>
                  </a:cubicBezTo>
                  <a:cubicBezTo>
                    <a:pt x="71" y="36"/>
                    <a:pt x="70" y="37"/>
                    <a:pt x="70" y="37"/>
                  </a:cubicBezTo>
                  <a:close/>
                  <a:moveTo>
                    <a:pt x="70" y="38"/>
                  </a:move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8"/>
                  </a:cubicBezTo>
                  <a:close/>
                  <a:moveTo>
                    <a:pt x="75" y="41"/>
                  </a:move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lose/>
                  <a:moveTo>
                    <a:pt x="71" y="40"/>
                  </a:moveTo>
                  <a:cubicBezTo>
                    <a:pt x="71" y="40"/>
                    <a:pt x="71" y="40"/>
                    <a:pt x="72" y="39"/>
                  </a:cubicBezTo>
                  <a:cubicBezTo>
                    <a:pt x="72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lose/>
                  <a:moveTo>
                    <a:pt x="74" y="41"/>
                  </a:move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lose/>
                  <a:moveTo>
                    <a:pt x="74" y="44"/>
                  </a:moveTo>
                  <a:cubicBezTo>
                    <a:pt x="74" y="44"/>
                    <a:pt x="74" y="44"/>
                    <a:pt x="74" y="44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4"/>
                  </a:cubicBezTo>
                  <a:close/>
                  <a:moveTo>
                    <a:pt x="71" y="43"/>
                  </a:move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2" y="42"/>
                    <a:pt x="71" y="42"/>
                  </a:cubicBezTo>
                  <a:cubicBezTo>
                    <a:pt x="71" y="42"/>
                    <a:pt x="71" y="43"/>
                    <a:pt x="71" y="43"/>
                  </a:cubicBezTo>
                  <a:cubicBezTo>
                    <a:pt x="71" y="43"/>
                    <a:pt x="70" y="43"/>
                    <a:pt x="71" y="43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0" y="43"/>
                    <a:pt x="71" y="43"/>
                    <a:pt x="71" y="43"/>
                  </a:cubicBezTo>
                  <a:close/>
                  <a:moveTo>
                    <a:pt x="74" y="44"/>
                  </a:moveTo>
                  <a:cubicBezTo>
                    <a:pt x="75" y="44"/>
                    <a:pt x="74" y="44"/>
                    <a:pt x="74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44"/>
                    <a:pt x="74" y="44"/>
                    <a:pt x="74" y="44"/>
                  </a:cubicBezTo>
                  <a:close/>
                  <a:moveTo>
                    <a:pt x="70" y="42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3"/>
                  </a:cubicBezTo>
                  <a:cubicBezTo>
                    <a:pt x="70" y="42"/>
                    <a:pt x="70" y="42"/>
                    <a:pt x="70" y="42"/>
                  </a:cubicBezTo>
                  <a:close/>
                  <a:moveTo>
                    <a:pt x="73" y="44"/>
                  </a:move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lose/>
                  <a:moveTo>
                    <a:pt x="70" y="43"/>
                  </a:moveTo>
                  <a:cubicBezTo>
                    <a:pt x="70" y="43"/>
                    <a:pt x="70" y="43"/>
                    <a:pt x="70" y="43"/>
                  </a:cubicBezTo>
                  <a:cubicBezTo>
                    <a:pt x="71" y="43"/>
                    <a:pt x="70" y="43"/>
                    <a:pt x="70" y="43"/>
                  </a:cubicBezTo>
                  <a:close/>
                  <a:moveTo>
                    <a:pt x="79" y="47"/>
                  </a:moveTo>
                  <a:cubicBezTo>
                    <a:pt x="79" y="47"/>
                    <a:pt x="79" y="47"/>
                    <a:pt x="79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9" y="48"/>
                    <a:pt x="79" y="47"/>
                  </a:cubicBezTo>
                  <a:close/>
                  <a:moveTo>
                    <a:pt x="73" y="45"/>
                  </a:moveTo>
                  <a:cubicBezTo>
                    <a:pt x="73" y="45"/>
                    <a:pt x="73" y="46"/>
                    <a:pt x="72" y="46"/>
                  </a:cubicBezTo>
                  <a:cubicBezTo>
                    <a:pt x="73" y="46"/>
                    <a:pt x="73" y="46"/>
                    <a:pt x="73" y="45"/>
                  </a:cubicBezTo>
                  <a:close/>
                  <a:moveTo>
                    <a:pt x="69" y="44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70" y="44"/>
                    <a:pt x="70" y="44"/>
                    <a:pt x="70" y="44"/>
                  </a:cubicBezTo>
                  <a:lnTo>
                    <a:pt x="69" y="44"/>
                  </a:lnTo>
                  <a:close/>
                  <a:moveTo>
                    <a:pt x="67" y="43"/>
                  </a:moveTo>
                  <a:cubicBezTo>
                    <a:pt x="67" y="43"/>
                    <a:pt x="67" y="43"/>
                    <a:pt x="67" y="43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7" y="43"/>
                    <a:pt x="67" y="42"/>
                    <a:pt x="67" y="43"/>
                  </a:cubicBezTo>
                  <a:close/>
                  <a:moveTo>
                    <a:pt x="78" y="49"/>
                  </a:moveTo>
                  <a:cubicBezTo>
                    <a:pt x="78" y="49"/>
                    <a:pt x="78" y="49"/>
                    <a:pt x="78" y="49"/>
                  </a:cubicBezTo>
                  <a:cubicBezTo>
                    <a:pt x="78" y="49"/>
                    <a:pt x="78" y="48"/>
                    <a:pt x="78" y="48"/>
                  </a:cubicBezTo>
                  <a:cubicBezTo>
                    <a:pt x="78" y="48"/>
                    <a:pt x="78" y="49"/>
                    <a:pt x="78" y="49"/>
                  </a:cubicBezTo>
                  <a:close/>
                  <a:moveTo>
                    <a:pt x="74" y="46"/>
                  </a:moveTo>
                  <a:cubicBezTo>
                    <a:pt x="74" y="46"/>
                    <a:pt x="74" y="46"/>
                    <a:pt x="74" y="47"/>
                  </a:cubicBezTo>
                  <a:cubicBezTo>
                    <a:pt x="73" y="47"/>
                    <a:pt x="73" y="46"/>
                    <a:pt x="73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lose/>
                  <a:moveTo>
                    <a:pt x="71" y="45"/>
                  </a:move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72" y="47"/>
                  </a:moveTo>
                  <a:cubicBezTo>
                    <a:pt x="72" y="47"/>
                    <a:pt x="72" y="47"/>
                    <a:pt x="73" y="47"/>
                  </a:cubicBezTo>
                  <a:cubicBezTo>
                    <a:pt x="73" y="47"/>
                    <a:pt x="73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lose/>
                  <a:moveTo>
                    <a:pt x="69" y="45"/>
                  </a:moveTo>
                  <a:cubicBezTo>
                    <a:pt x="69" y="45"/>
                    <a:pt x="69" y="46"/>
                    <a:pt x="68" y="46"/>
                  </a:cubicBezTo>
                  <a:cubicBezTo>
                    <a:pt x="68" y="45"/>
                    <a:pt x="69" y="45"/>
                    <a:pt x="69" y="45"/>
                  </a:cubicBezTo>
                  <a:close/>
                  <a:moveTo>
                    <a:pt x="71" y="46"/>
                  </a:move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lose/>
                  <a:moveTo>
                    <a:pt x="70" y="46"/>
                  </a:moveTo>
                  <a:cubicBezTo>
                    <a:pt x="70" y="46"/>
                    <a:pt x="70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0" y="47"/>
                    <a:pt x="70" y="47"/>
                    <a:pt x="70" y="46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8"/>
                  </a:cubicBezTo>
                  <a:cubicBezTo>
                    <a:pt x="72" y="49"/>
                    <a:pt x="72" y="48"/>
                    <a:pt x="72" y="48"/>
                  </a:cubicBezTo>
                  <a:cubicBezTo>
                    <a:pt x="73" y="48"/>
                    <a:pt x="73" y="48"/>
                    <a:pt x="72" y="49"/>
                  </a:cubicBezTo>
                  <a:close/>
                  <a:moveTo>
                    <a:pt x="66" y="46"/>
                  </a:moveTo>
                  <a:cubicBezTo>
                    <a:pt x="65" y="46"/>
                    <a:pt x="66" y="46"/>
                    <a:pt x="65" y="47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6" y="46"/>
                    <a:pt x="66" y="46"/>
                    <a:pt x="66" y="46"/>
                  </a:cubicBezTo>
                  <a:close/>
                  <a:moveTo>
                    <a:pt x="72" y="50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5" y="51"/>
                  </a:moveTo>
                  <a:cubicBezTo>
                    <a:pt x="75" y="51"/>
                    <a:pt x="75" y="52"/>
                    <a:pt x="74" y="52"/>
                  </a:cubicBezTo>
                  <a:cubicBezTo>
                    <a:pt x="74" y="52"/>
                    <a:pt x="75" y="51"/>
                    <a:pt x="75" y="51"/>
                  </a:cubicBezTo>
                  <a:close/>
                  <a:moveTo>
                    <a:pt x="72" y="50"/>
                  </a:moveTo>
                  <a:cubicBezTo>
                    <a:pt x="72" y="50"/>
                    <a:pt x="71" y="51"/>
                    <a:pt x="71" y="51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1" y="50"/>
                    <a:pt x="71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69" y="50"/>
                  </a:move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50"/>
                    <a:pt x="69" y="49"/>
                    <a:pt x="69" y="50"/>
                  </a:cubicBezTo>
                  <a:close/>
                  <a:moveTo>
                    <a:pt x="67" y="48"/>
                  </a:moveTo>
                  <a:cubicBezTo>
                    <a:pt x="67" y="48"/>
                    <a:pt x="67" y="48"/>
                    <a:pt x="67" y="49"/>
                  </a:cubicBezTo>
                  <a:cubicBezTo>
                    <a:pt x="67" y="48"/>
                    <a:pt x="67" y="48"/>
                    <a:pt x="67" y="48"/>
                  </a:cubicBezTo>
                  <a:close/>
                  <a:moveTo>
                    <a:pt x="70" y="51"/>
                  </a:moveTo>
                  <a:cubicBezTo>
                    <a:pt x="70" y="51"/>
                    <a:pt x="71" y="50"/>
                    <a:pt x="71" y="50"/>
                  </a:cubicBezTo>
                  <a:cubicBezTo>
                    <a:pt x="71" y="50"/>
                    <a:pt x="71" y="51"/>
                    <a:pt x="70" y="51"/>
                  </a:cubicBezTo>
                  <a:close/>
                  <a:moveTo>
                    <a:pt x="71" y="51"/>
                  </a:moveTo>
                  <a:cubicBezTo>
                    <a:pt x="71" y="51"/>
                    <a:pt x="72" y="51"/>
                    <a:pt x="72" y="50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1"/>
                    <a:pt x="72" y="51"/>
                    <a:pt x="71" y="51"/>
                  </a:cubicBezTo>
                  <a:close/>
                  <a:moveTo>
                    <a:pt x="70" y="50"/>
                  </a:moveTo>
                  <a:cubicBezTo>
                    <a:pt x="70" y="50"/>
                    <a:pt x="70" y="50"/>
                    <a:pt x="70" y="50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70" y="51"/>
                    <a:pt x="70" y="50"/>
                    <a:pt x="70" y="50"/>
                  </a:cubicBezTo>
                  <a:close/>
                  <a:moveTo>
                    <a:pt x="73" y="52"/>
                  </a:move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2"/>
                    <a:pt x="73" y="52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69" y="50"/>
                    <a:pt x="68" y="50"/>
                  </a:cubicBezTo>
                  <a:cubicBezTo>
                    <a:pt x="68" y="50"/>
                    <a:pt x="69" y="50"/>
                    <a:pt x="69" y="50"/>
                  </a:cubicBezTo>
                  <a:close/>
                  <a:moveTo>
                    <a:pt x="70" y="53"/>
                  </a:moveTo>
                  <a:cubicBezTo>
                    <a:pt x="70" y="53"/>
                    <a:pt x="71" y="52"/>
                    <a:pt x="71" y="51"/>
                  </a:cubicBezTo>
                  <a:cubicBezTo>
                    <a:pt x="71" y="51"/>
                    <a:pt x="71" y="52"/>
                    <a:pt x="71" y="52"/>
                  </a:cubicBezTo>
                  <a:cubicBezTo>
                    <a:pt x="71" y="52"/>
                    <a:pt x="70" y="52"/>
                    <a:pt x="70" y="53"/>
                  </a:cubicBezTo>
                  <a:close/>
                  <a:moveTo>
                    <a:pt x="66" y="49"/>
                  </a:moveTo>
                  <a:cubicBezTo>
                    <a:pt x="66" y="49"/>
                    <a:pt x="67" y="49"/>
                    <a:pt x="66" y="49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50"/>
                    <a:pt x="66" y="49"/>
                    <a:pt x="66" y="50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6" y="50"/>
                    <a:pt x="66" y="49"/>
                    <a:pt x="66" y="49"/>
                  </a:cubicBezTo>
                  <a:close/>
                  <a:moveTo>
                    <a:pt x="70" y="52"/>
                  </a:moveTo>
                  <a:cubicBezTo>
                    <a:pt x="70" y="52"/>
                    <a:pt x="70" y="52"/>
                    <a:pt x="70" y="52"/>
                  </a:cubicBezTo>
                  <a:cubicBezTo>
                    <a:pt x="70" y="52"/>
                    <a:pt x="69" y="52"/>
                    <a:pt x="69" y="52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9" y="52"/>
                    <a:pt x="70" y="52"/>
                    <a:pt x="70" y="52"/>
                  </a:cubicBezTo>
                  <a:close/>
                  <a:moveTo>
                    <a:pt x="69" y="52"/>
                  </a:moveTo>
                  <a:cubicBezTo>
                    <a:pt x="69" y="53"/>
                    <a:pt x="69" y="53"/>
                    <a:pt x="69" y="53"/>
                  </a:cubicBezTo>
                  <a:cubicBezTo>
                    <a:pt x="69" y="53"/>
                    <a:pt x="69" y="52"/>
                    <a:pt x="69" y="52"/>
                  </a:cubicBezTo>
                  <a:close/>
                  <a:moveTo>
                    <a:pt x="64" y="50"/>
                  </a:moveTo>
                  <a:cubicBezTo>
                    <a:pt x="64" y="50"/>
                    <a:pt x="64" y="50"/>
                    <a:pt x="64" y="50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50"/>
                    <a:pt x="64" y="50"/>
                    <a:pt x="64" y="50"/>
                  </a:cubicBezTo>
                  <a:close/>
                  <a:moveTo>
                    <a:pt x="68" y="52"/>
                  </a:moveTo>
                  <a:cubicBezTo>
                    <a:pt x="68" y="52"/>
                    <a:pt x="68" y="52"/>
                    <a:pt x="68" y="52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68" y="52"/>
                    <a:pt x="68" y="52"/>
                    <a:pt x="68" y="52"/>
                  </a:cubicBezTo>
                  <a:close/>
                  <a:moveTo>
                    <a:pt x="70" y="53"/>
                  </a:moveTo>
                  <a:cubicBezTo>
                    <a:pt x="70" y="53"/>
                    <a:pt x="70" y="53"/>
                    <a:pt x="70" y="53"/>
                  </a:cubicBezTo>
                  <a:cubicBezTo>
                    <a:pt x="70" y="53"/>
                    <a:pt x="70" y="53"/>
                    <a:pt x="70" y="53"/>
                  </a:cubicBezTo>
                  <a:close/>
                  <a:moveTo>
                    <a:pt x="65" y="51"/>
                  </a:moveTo>
                  <a:cubicBezTo>
                    <a:pt x="66" y="51"/>
                    <a:pt x="66" y="51"/>
                    <a:pt x="65" y="5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65" y="51"/>
                    <a:pt x="66" y="51"/>
                    <a:pt x="65" y="51"/>
                  </a:cubicBezTo>
                  <a:close/>
                  <a:moveTo>
                    <a:pt x="67" y="52"/>
                  </a:moveTo>
                  <a:cubicBezTo>
                    <a:pt x="67" y="52"/>
                    <a:pt x="67" y="52"/>
                    <a:pt x="67" y="52"/>
                  </a:cubicBezTo>
                  <a:cubicBezTo>
                    <a:pt x="67" y="52"/>
                    <a:pt x="67" y="53"/>
                    <a:pt x="67" y="52"/>
                  </a:cubicBezTo>
                  <a:close/>
                  <a:moveTo>
                    <a:pt x="69" y="53"/>
                  </a:moveTo>
                  <a:cubicBezTo>
                    <a:pt x="69" y="53"/>
                    <a:pt x="68" y="54"/>
                    <a:pt x="68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3"/>
                    <a:pt x="68" y="53"/>
                    <a:pt x="69" y="53"/>
                  </a:cubicBezTo>
                  <a:close/>
                  <a:moveTo>
                    <a:pt x="71" y="55"/>
                  </a:moveTo>
                  <a:cubicBezTo>
                    <a:pt x="71" y="55"/>
                    <a:pt x="71" y="55"/>
                    <a:pt x="72" y="55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1" y="55"/>
                    <a:pt x="71" y="55"/>
                    <a:pt x="71" y="55"/>
                  </a:cubicBezTo>
                  <a:close/>
                  <a:moveTo>
                    <a:pt x="66" y="52"/>
                  </a:moveTo>
                  <a:cubicBezTo>
                    <a:pt x="66" y="52"/>
                    <a:pt x="66" y="52"/>
                    <a:pt x="66" y="52"/>
                  </a:cubicBezTo>
                  <a:cubicBezTo>
                    <a:pt x="66" y="52"/>
                    <a:pt x="66" y="53"/>
                    <a:pt x="65" y="53"/>
                  </a:cubicBezTo>
                  <a:cubicBezTo>
                    <a:pt x="65" y="53"/>
                    <a:pt x="65" y="53"/>
                    <a:pt x="66" y="52"/>
                  </a:cubicBezTo>
                  <a:close/>
                  <a:moveTo>
                    <a:pt x="74" y="56"/>
                  </a:moveTo>
                  <a:cubicBezTo>
                    <a:pt x="74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6"/>
                    <a:pt x="73" y="57"/>
                    <a:pt x="74" y="56"/>
                  </a:cubicBezTo>
                  <a:close/>
                  <a:moveTo>
                    <a:pt x="67" y="54"/>
                  </a:moveTo>
                  <a:cubicBezTo>
                    <a:pt x="67" y="54"/>
                    <a:pt x="67" y="54"/>
                    <a:pt x="67" y="54"/>
                  </a:cubicBezTo>
                  <a:cubicBezTo>
                    <a:pt x="66" y="54"/>
                    <a:pt x="67" y="54"/>
                    <a:pt x="67" y="53"/>
                  </a:cubicBezTo>
                  <a:cubicBezTo>
                    <a:pt x="67" y="54"/>
                    <a:pt x="66" y="54"/>
                    <a:pt x="67" y="54"/>
                  </a:cubicBezTo>
                  <a:close/>
                  <a:moveTo>
                    <a:pt x="66" y="53"/>
                  </a:moveTo>
                  <a:cubicBezTo>
                    <a:pt x="67" y="53"/>
                    <a:pt x="67" y="53"/>
                    <a:pt x="67" y="53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3"/>
                  </a:cubicBezTo>
                  <a:close/>
                  <a:moveTo>
                    <a:pt x="66" y="54"/>
                  </a:move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lose/>
                  <a:moveTo>
                    <a:pt x="68" y="55"/>
                  </a:moveTo>
                  <a:cubicBezTo>
                    <a:pt x="68" y="55"/>
                    <a:pt x="67" y="55"/>
                    <a:pt x="68" y="56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67" y="56"/>
                    <a:pt x="67" y="55"/>
                    <a:pt x="68" y="55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8" y="55"/>
                    <a:pt x="68" y="55"/>
                    <a:pt x="68" y="55"/>
                  </a:cubicBezTo>
                  <a:close/>
                  <a:moveTo>
                    <a:pt x="73" y="59"/>
                  </a:moveTo>
                  <a:cubicBezTo>
                    <a:pt x="73" y="58"/>
                    <a:pt x="73" y="58"/>
                    <a:pt x="74" y="58"/>
                  </a:cubicBezTo>
                  <a:cubicBezTo>
                    <a:pt x="73" y="58"/>
                    <a:pt x="73" y="59"/>
                    <a:pt x="73" y="59"/>
                  </a:cubicBezTo>
                  <a:close/>
                  <a:moveTo>
                    <a:pt x="66" y="55"/>
                  </a:moveTo>
                  <a:cubicBezTo>
                    <a:pt x="66" y="55"/>
                    <a:pt x="66" y="55"/>
                    <a:pt x="66" y="55"/>
                  </a:cubicBezTo>
                  <a:cubicBezTo>
                    <a:pt x="66" y="56"/>
                    <a:pt x="66" y="55"/>
                    <a:pt x="66" y="55"/>
                  </a:cubicBezTo>
                  <a:cubicBezTo>
                    <a:pt x="66" y="55"/>
                    <a:pt x="66" y="55"/>
                    <a:pt x="66" y="55"/>
                  </a:cubicBezTo>
                  <a:close/>
                  <a:moveTo>
                    <a:pt x="66" y="56"/>
                  </a:moveTo>
                  <a:cubicBezTo>
                    <a:pt x="66" y="56"/>
                    <a:pt x="66" y="56"/>
                    <a:pt x="67" y="55"/>
                  </a:cubicBezTo>
                  <a:cubicBezTo>
                    <a:pt x="67" y="56"/>
                    <a:pt x="66" y="56"/>
                    <a:pt x="66" y="56"/>
                  </a:cubicBezTo>
                  <a:close/>
                  <a:moveTo>
                    <a:pt x="69" y="57"/>
                  </a:moveTo>
                  <a:cubicBezTo>
                    <a:pt x="69" y="57"/>
                    <a:pt x="69" y="57"/>
                    <a:pt x="69" y="57"/>
                  </a:cubicBezTo>
                  <a:cubicBezTo>
                    <a:pt x="69" y="57"/>
                    <a:pt x="69" y="58"/>
                    <a:pt x="68" y="58"/>
                  </a:cubicBezTo>
                  <a:cubicBezTo>
                    <a:pt x="68" y="58"/>
                    <a:pt x="68" y="58"/>
                    <a:pt x="68" y="58"/>
                  </a:cubicBezTo>
                  <a:cubicBezTo>
                    <a:pt x="68" y="58"/>
                    <a:pt x="68" y="57"/>
                    <a:pt x="69" y="57"/>
                  </a:cubicBezTo>
                  <a:close/>
                  <a:moveTo>
                    <a:pt x="72" y="59"/>
                  </a:move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60"/>
                    <a:pt x="72" y="59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59"/>
                    <a:pt x="72" y="59"/>
                    <a:pt x="72" y="59"/>
                  </a:cubicBezTo>
                  <a:close/>
                  <a:moveTo>
                    <a:pt x="65" y="56"/>
                  </a:moveTo>
                  <a:cubicBezTo>
                    <a:pt x="65" y="56"/>
                    <a:pt x="65" y="57"/>
                    <a:pt x="64" y="57"/>
                  </a:cubicBezTo>
                  <a:cubicBezTo>
                    <a:pt x="64" y="57"/>
                    <a:pt x="65" y="56"/>
                    <a:pt x="65" y="55"/>
                  </a:cubicBezTo>
                  <a:lnTo>
                    <a:pt x="65" y="56"/>
                  </a:lnTo>
                  <a:close/>
                  <a:moveTo>
                    <a:pt x="61" y="54"/>
                  </a:moveTo>
                  <a:cubicBezTo>
                    <a:pt x="61" y="54"/>
                    <a:pt x="61" y="54"/>
                    <a:pt x="61" y="54"/>
                  </a:cubicBezTo>
                  <a:cubicBezTo>
                    <a:pt x="61" y="54"/>
                    <a:pt x="61" y="55"/>
                    <a:pt x="61" y="54"/>
                  </a:cubicBezTo>
                  <a:close/>
                  <a:moveTo>
                    <a:pt x="68" y="58"/>
                  </a:moveTo>
                  <a:cubicBezTo>
                    <a:pt x="68" y="57"/>
                    <a:pt x="68" y="57"/>
                    <a:pt x="68" y="57"/>
                  </a:cubicBezTo>
                  <a:cubicBezTo>
                    <a:pt x="68" y="57"/>
                    <a:pt x="68" y="58"/>
                    <a:pt x="68" y="58"/>
                  </a:cubicBezTo>
                  <a:close/>
                  <a:moveTo>
                    <a:pt x="72" y="60"/>
                  </a:move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lose/>
                  <a:moveTo>
                    <a:pt x="71" y="60"/>
                  </a:moveTo>
                  <a:cubicBezTo>
                    <a:pt x="71" y="60"/>
                    <a:pt x="71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1" y="60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0"/>
                    <a:pt x="71" y="60"/>
                  </a:cubicBezTo>
                  <a:close/>
                  <a:moveTo>
                    <a:pt x="64" y="58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65" y="57"/>
                    <a:pt x="65" y="57"/>
                    <a:pt x="64" y="58"/>
                  </a:cubicBezTo>
                  <a:close/>
                  <a:moveTo>
                    <a:pt x="72" y="60"/>
                  </a:moveTo>
                  <a:cubicBezTo>
                    <a:pt x="72" y="60"/>
                    <a:pt x="72" y="61"/>
                    <a:pt x="72" y="61"/>
                  </a:cubicBezTo>
                  <a:cubicBezTo>
                    <a:pt x="72" y="61"/>
                    <a:pt x="72" y="60"/>
                    <a:pt x="72" y="60"/>
                  </a:cubicBezTo>
                  <a:close/>
                  <a:moveTo>
                    <a:pt x="65" y="58"/>
                  </a:move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65" y="58"/>
                    <a:pt x="65" y="58"/>
                  </a:cubicBezTo>
                  <a:close/>
                  <a:moveTo>
                    <a:pt x="66" y="59"/>
                  </a:moveTo>
                  <a:cubicBezTo>
                    <a:pt x="66" y="59"/>
                    <a:pt x="65" y="59"/>
                    <a:pt x="66" y="59"/>
                  </a:cubicBezTo>
                  <a:cubicBezTo>
                    <a:pt x="66" y="59"/>
                    <a:pt x="66" y="59"/>
                    <a:pt x="66" y="58"/>
                  </a:cubicBezTo>
                  <a:cubicBezTo>
                    <a:pt x="66" y="59"/>
                    <a:pt x="66" y="58"/>
                    <a:pt x="66" y="58"/>
                  </a:cubicBezTo>
                  <a:cubicBezTo>
                    <a:pt x="66" y="59"/>
                    <a:pt x="66" y="60"/>
                    <a:pt x="65" y="60"/>
                  </a:cubicBezTo>
                  <a:cubicBezTo>
                    <a:pt x="66" y="60"/>
                    <a:pt x="66" y="60"/>
                    <a:pt x="65" y="60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5" y="59"/>
                    <a:pt x="65" y="59"/>
                    <a:pt x="66" y="59"/>
                  </a:cubicBezTo>
                  <a:close/>
                  <a:moveTo>
                    <a:pt x="71" y="61"/>
                  </a:moveTo>
                  <a:cubicBezTo>
                    <a:pt x="72" y="61"/>
                    <a:pt x="71" y="61"/>
                    <a:pt x="72" y="61"/>
                  </a:cubicBezTo>
                  <a:cubicBezTo>
                    <a:pt x="71" y="62"/>
                    <a:pt x="71" y="62"/>
                    <a:pt x="71" y="61"/>
                  </a:cubicBezTo>
                  <a:close/>
                  <a:moveTo>
                    <a:pt x="69" y="61"/>
                  </a:moveTo>
                  <a:cubicBezTo>
                    <a:pt x="69" y="61"/>
                    <a:pt x="69" y="61"/>
                    <a:pt x="69" y="62"/>
                  </a:cubicBezTo>
                  <a:cubicBezTo>
                    <a:pt x="69" y="62"/>
                    <a:pt x="69" y="62"/>
                    <a:pt x="70" y="62"/>
                  </a:cubicBezTo>
                  <a:cubicBezTo>
                    <a:pt x="70" y="62"/>
                    <a:pt x="70" y="62"/>
                    <a:pt x="69" y="62"/>
                  </a:cubicBezTo>
                  <a:cubicBezTo>
                    <a:pt x="69" y="62"/>
                    <a:pt x="69" y="62"/>
                    <a:pt x="70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1"/>
                    <a:pt x="69" y="61"/>
                    <a:pt x="70" y="60"/>
                  </a:cubicBezTo>
                  <a:cubicBezTo>
                    <a:pt x="70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lose/>
                  <a:moveTo>
                    <a:pt x="70" y="62"/>
                  </a:moveTo>
                  <a:cubicBezTo>
                    <a:pt x="71" y="62"/>
                    <a:pt x="70" y="62"/>
                    <a:pt x="70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1" y="61"/>
                    <a:pt x="71" y="62"/>
                    <a:pt x="71" y="61"/>
                  </a:cubicBezTo>
                  <a:cubicBezTo>
                    <a:pt x="71" y="62"/>
                    <a:pt x="71" y="61"/>
                    <a:pt x="71" y="61"/>
                  </a:cubicBezTo>
                  <a:cubicBezTo>
                    <a:pt x="71" y="61"/>
                    <a:pt x="71" y="62"/>
                    <a:pt x="71" y="62"/>
                  </a:cubicBezTo>
                  <a:cubicBezTo>
                    <a:pt x="71" y="62"/>
                    <a:pt x="70" y="62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2"/>
                    <a:pt x="70" y="62"/>
                  </a:cubicBezTo>
                  <a:cubicBezTo>
                    <a:pt x="71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lose/>
                  <a:moveTo>
                    <a:pt x="71" y="62"/>
                  </a:moveTo>
                  <a:cubicBezTo>
                    <a:pt x="71" y="62"/>
                    <a:pt x="71" y="62"/>
                    <a:pt x="71" y="63"/>
                  </a:cubicBezTo>
                  <a:cubicBezTo>
                    <a:pt x="71" y="63"/>
                    <a:pt x="71" y="62"/>
                    <a:pt x="71" y="62"/>
                  </a:cubicBezTo>
                  <a:cubicBezTo>
                    <a:pt x="71" y="62"/>
                    <a:pt x="71" y="62"/>
                    <a:pt x="71" y="62"/>
                  </a:cubicBezTo>
                  <a:close/>
                  <a:moveTo>
                    <a:pt x="63" y="59"/>
                  </a:moveTo>
                  <a:cubicBezTo>
                    <a:pt x="64" y="58"/>
                    <a:pt x="64" y="58"/>
                    <a:pt x="64" y="58"/>
                  </a:cubicBezTo>
                  <a:cubicBezTo>
                    <a:pt x="64" y="58"/>
                    <a:pt x="64" y="59"/>
                    <a:pt x="64" y="59"/>
                  </a:cubicBezTo>
                  <a:cubicBezTo>
                    <a:pt x="63" y="59"/>
                    <a:pt x="63" y="59"/>
                    <a:pt x="63" y="59"/>
                  </a:cubicBezTo>
                  <a:close/>
                  <a:moveTo>
                    <a:pt x="60" y="57"/>
                  </a:moveTo>
                  <a:cubicBezTo>
                    <a:pt x="60" y="57"/>
                    <a:pt x="60" y="57"/>
                    <a:pt x="60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0" y="57"/>
                    <a:pt x="60" y="57"/>
                    <a:pt x="60" y="57"/>
                  </a:cubicBezTo>
                  <a:close/>
                  <a:moveTo>
                    <a:pt x="63" y="60"/>
                  </a:move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3" y="59"/>
                    <a:pt x="64" y="59"/>
                  </a:cubicBezTo>
                  <a:cubicBezTo>
                    <a:pt x="64" y="59"/>
                    <a:pt x="63" y="60"/>
                    <a:pt x="64" y="60"/>
                  </a:cubicBezTo>
                  <a:cubicBezTo>
                    <a:pt x="63" y="60"/>
                    <a:pt x="63" y="60"/>
                    <a:pt x="63" y="60"/>
                  </a:cubicBezTo>
                  <a:close/>
                  <a:moveTo>
                    <a:pt x="69" y="62"/>
                  </a:move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68" y="64"/>
                    <a:pt x="68" y="64"/>
                  </a:cubicBezTo>
                  <a:cubicBezTo>
                    <a:pt x="68" y="64"/>
                    <a:pt x="68" y="63"/>
                    <a:pt x="69" y="62"/>
                  </a:cubicBezTo>
                  <a:cubicBezTo>
                    <a:pt x="69" y="62"/>
                    <a:pt x="69" y="63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lose/>
                  <a:moveTo>
                    <a:pt x="69" y="63"/>
                  </a:moveTo>
                  <a:cubicBezTo>
                    <a:pt x="69" y="63"/>
                    <a:pt x="69" y="63"/>
                    <a:pt x="69" y="62"/>
                  </a:cubicBezTo>
                  <a:cubicBezTo>
                    <a:pt x="69" y="63"/>
                    <a:pt x="69" y="62"/>
                    <a:pt x="69" y="62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lose/>
                  <a:moveTo>
                    <a:pt x="65" y="60"/>
                  </a:moveTo>
                  <a:cubicBezTo>
                    <a:pt x="65" y="60"/>
                    <a:pt x="65" y="60"/>
                    <a:pt x="64" y="61"/>
                  </a:cubicBezTo>
                  <a:cubicBezTo>
                    <a:pt x="64" y="61"/>
                    <a:pt x="64" y="60"/>
                    <a:pt x="65" y="60"/>
                  </a:cubicBezTo>
                  <a:close/>
                  <a:moveTo>
                    <a:pt x="63" y="60"/>
                  </a:move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3" y="60"/>
                    <a:pt x="63" y="60"/>
                  </a:cubicBezTo>
                  <a:close/>
                  <a:moveTo>
                    <a:pt x="69" y="63"/>
                  </a:moveTo>
                  <a:cubicBezTo>
                    <a:pt x="69" y="63"/>
                    <a:pt x="69" y="63"/>
                    <a:pt x="69" y="64"/>
                  </a:cubicBezTo>
                  <a:cubicBezTo>
                    <a:pt x="68" y="64"/>
                    <a:pt x="69" y="63"/>
                    <a:pt x="69" y="63"/>
                  </a:cubicBezTo>
                  <a:close/>
                  <a:moveTo>
                    <a:pt x="63" y="61"/>
                  </a:moveTo>
                  <a:cubicBezTo>
                    <a:pt x="63" y="61"/>
                    <a:pt x="63" y="60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lose/>
                  <a:moveTo>
                    <a:pt x="62" y="61"/>
                  </a:moveTo>
                  <a:cubicBezTo>
                    <a:pt x="62" y="61"/>
                    <a:pt x="62" y="61"/>
                    <a:pt x="62" y="61"/>
                  </a:cubicBezTo>
                  <a:cubicBezTo>
                    <a:pt x="62" y="61"/>
                    <a:pt x="62" y="60"/>
                    <a:pt x="62" y="60"/>
                  </a:cubicBezTo>
                  <a:cubicBezTo>
                    <a:pt x="62" y="61"/>
                    <a:pt x="62" y="61"/>
                    <a:pt x="62" y="61"/>
                  </a:cubicBezTo>
                  <a:close/>
                  <a:moveTo>
                    <a:pt x="67" y="63"/>
                  </a:move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7" y="63"/>
                    <a:pt x="67" y="63"/>
                  </a:cubicBezTo>
                  <a:close/>
                  <a:moveTo>
                    <a:pt x="63" y="61"/>
                  </a:moveTo>
                  <a:cubicBezTo>
                    <a:pt x="63" y="61"/>
                    <a:pt x="63" y="61"/>
                    <a:pt x="63" y="61"/>
                  </a:cubicBezTo>
                  <a:cubicBezTo>
                    <a:pt x="63" y="62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lose/>
                  <a:moveTo>
                    <a:pt x="62" y="62"/>
                  </a:moveTo>
                  <a:cubicBezTo>
                    <a:pt x="62" y="62"/>
                    <a:pt x="61" y="62"/>
                    <a:pt x="61" y="62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4"/>
                  </a:cubicBezTo>
                  <a:cubicBezTo>
                    <a:pt x="61" y="63"/>
                    <a:pt x="60" y="64"/>
                    <a:pt x="60" y="64"/>
                  </a:cubicBezTo>
                  <a:cubicBezTo>
                    <a:pt x="60" y="65"/>
                    <a:pt x="60" y="64"/>
                    <a:pt x="60" y="64"/>
                  </a:cubicBezTo>
                  <a:cubicBezTo>
                    <a:pt x="60" y="64"/>
                    <a:pt x="61" y="63"/>
                    <a:pt x="61" y="63"/>
                  </a:cubicBezTo>
                  <a:cubicBezTo>
                    <a:pt x="61" y="63"/>
                    <a:pt x="61" y="62"/>
                    <a:pt x="61" y="62"/>
                  </a:cubicBezTo>
                  <a:cubicBezTo>
                    <a:pt x="61" y="62"/>
                    <a:pt x="61" y="62"/>
                    <a:pt x="61" y="62"/>
                  </a:cubicBezTo>
                  <a:cubicBezTo>
                    <a:pt x="61" y="62"/>
                    <a:pt x="62" y="61"/>
                    <a:pt x="62" y="61"/>
                  </a:cubicBezTo>
                  <a:cubicBezTo>
                    <a:pt x="62" y="61"/>
                    <a:pt x="62" y="62"/>
                    <a:pt x="62" y="62"/>
                  </a:cubicBezTo>
                  <a:close/>
                  <a:moveTo>
                    <a:pt x="69" y="66"/>
                  </a:moveTo>
                  <a:cubicBezTo>
                    <a:pt x="69" y="66"/>
                    <a:pt x="69" y="65"/>
                    <a:pt x="69" y="65"/>
                  </a:cubicBezTo>
                  <a:cubicBezTo>
                    <a:pt x="69" y="65"/>
                    <a:pt x="69" y="66"/>
                    <a:pt x="69" y="66"/>
                  </a:cubicBezTo>
                  <a:close/>
                  <a:moveTo>
                    <a:pt x="64" y="63"/>
                  </a:moveTo>
                  <a:cubicBezTo>
                    <a:pt x="64" y="63"/>
                    <a:pt x="64" y="64"/>
                    <a:pt x="64" y="64"/>
                  </a:cubicBezTo>
                  <a:cubicBezTo>
                    <a:pt x="64" y="63"/>
                    <a:pt x="64" y="63"/>
                    <a:pt x="64" y="63"/>
                  </a:cubicBezTo>
                  <a:close/>
                  <a:moveTo>
                    <a:pt x="69" y="66"/>
                  </a:move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70" y="66"/>
                    <a:pt x="69" y="66"/>
                  </a:cubicBezTo>
                  <a:close/>
                  <a:moveTo>
                    <a:pt x="66" y="65"/>
                  </a:moveTo>
                  <a:cubicBezTo>
                    <a:pt x="66" y="65"/>
                    <a:pt x="66" y="65"/>
                    <a:pt x="66" y="65"/>
                  </a:cubicBezTo>
                  <a:cubicBezTo>
                    <a:pt x="66" y="65"/>
                    <a:pt x="66" y="65"/>
                    <a:pt x="66" y="66"/>
                  </a:cubicBezTo>
                  <a:cubicBezTo>
                    <a:pt x="65" y="66"/>
                    <a:pt x="66" y="65"/>
                    <a:pt x="66" y="65"/>
                  </a:cubicBezTo>
                  <a:close/>
                  <a:moveTo>
                    <a:pt x="69" y="67"/>
                  </a:moveTo>
                  <a:cubicBezTo>
                    <a:pt x="69" y="67"/>
                    <a:pt x="69" y="67"/>
                    <a:pt x="69" y="67"/>
                  </a:cubicBezTo>
                  <a:cubicBezTo>
                    <a:pt x="69" y="67"/>
                    <a:pt x="69" y="67"/>
                    <a:pt x="69" y="67"/>
                  </a:cubicBezTo>
                  <a:close/>
                  <a:moveTo>
                    <a:pt x="65" y="65"/>
                  </a:moveTo>
                  <a:cubicBezTo>
                    <a:pt x="64" y="65"/>
                    <a:pt x="64" y="65"/>
                    <a:pt x="65" y="65"/>
                  </a:cubicBezTo>
                  <a:cubicBezTo>
                    <a:pt x="65" y="65"/>
                    <a:pt x="65" y="65"/>
                    <a:pt x="65" y="65"/>
                  </a:cubicBezTo>
                  <a:close/>
                  <a:moveTo>
                    <a:pt x="68" y="68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9" y="68"/>
                    <a:pt x="68" y="68"/>
                    <a:pt x="68" y="68"/>
                  </a:cubicBezTo>
                  <a:close/>
                  <a:moveTo>
                    <a:pt x="58" y="62"/>
                  </a:moveTo>
                  <a:cubicBezTo>
                    <a:pt x="58" y="62"/>
                    <a:pt x="58" y="63"/>
                    <a:pt x="58" y="63"/>
                  </a:cubicBezTo>
                  <a:cubicBezTo>
                    <a:pt x="58" y="63"/>
                    <a:pt x="58" y="63"/>
                    <a:pt x="58" y="62"/>
                  </a:cubicBezTo>
                  <a:close/>
                  <a:moveTo>
                    <a:pt x="60" y="65"/>
                  </a:moveTo>
                  <a:cubicBezTo>
                    <a:pt x="61" y="65"/>
                    <a:pt x="61" y="65"/>
                    <a:pt x="61" y="65"/>
                  </a:cubicBezTo>
                  <a:cubicBezTo>
                    <a:pt x="61" y="65"/>
                    <a:pt x="61" y="65"/>
                    <a:pt x="60" y="65"/>
                  </a:cubicBezTo>
                  <a:close/>
                  <a:moveTo>
                    <a:pt x="59" y="65"/>
                  </a:moveTo>
                  <a:cubicBezTo>
                    <a:pt x="60" y="65"/>
                    <a:pt x="60" y="65"/>
                    <a:pt x="60" y="65"/>
                  </a:cubicBezTo>
                  <a:cubicBezTo>
                    <a:pt x="60" y="65"/>
                    <a:pt x="59" y="65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7"/>
                    <a:pt x="59" y="67"/>
                  </a:cubicBezTo>
                  <a:cubicBezTo>
                    <a:pt x="59" y="66"/>
                    <a:pt x="59" y="65"/>
                    <a:pt x="59" y="65"/>
                  </a:cubicBezTo>
                  <a:close/>
                  <a:moveTo>
                    <a:pt x="65" y="68"/>
                  </a:moveTo>
                  <a:cubicBezTo>
                    <a:pt x="65" y="68"/>
                    <a:pt x="65" y="68"/>
                    <a:pt x="65" y="6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68"/>
                    <a:pt x="64" y="67"/>
                    <a:pt x="65" y="68"/>
                  </a:cubicBezTo>
                  <a:close/>
                  <a:moveTo>
                    <a:pt x="62" y="68"/>
                  </a:moveTo>
                  <a:cubicBezTo>
                    <a:pt x="62" y="68"/>
                    <a:pt x="63" y="67"/>
                    <a:pt x="62" y="68"/>
                  </a:cubicBezTo>
                  <a:cubicBezTo>
                    <a:pt x="62" y="67"/>
                    <a:pt x="63" y="67"/>
                    <a:pt x="63" y="67"/>
                  </a:cubicBezTo>
                  <a:cubicBezTo>
                    <a:pt x="63" y="67"/>
                    <a:pt x="62" y="68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lose/>
                  <a:moveTo>
                    <a:pt x="59" y="67"/>
                  </a:moveTo>
                  <a:cubicBezTo>
                    <a:pt x="59" y="67"/>
                    <a:pt x="59" y="66"/>
                    <a:pt x="60" y="66"/>
                  </a:cubicBezTo>
                  <a:cubicBezTo>
                    <a:pt x="60" y="66"/>
                    <a:pt x="59" y="67"/>
                    <a:pt x="59" y="67"/>
                  </a:cubicBezTo>
                  <a:close/>
                  <a:moveTo>
                    <a:pt x="64" y="69"/>
                  </a:moveTo>
                  <a:cubicBezTo>
                    <a:pt x="64" y="69"/>
                    <a:pt x="64" y="69"/>
                    <a:pt x="64" y="69"/>
                  </a:cubicBezTo>
                  <a:cubicBezTo>
                    <a:pt x="64" y="69"/>
                    <a:pt x="64" y="69"/>
                    <a:pt x="64" y="69"/>
                  </a:cubicBezTo>
                  <a:close/>
                  <a:moveTo>
                    <a:pt x="59" y="66"/>
                  </a:moveTo>
                  <a:cubicBezTo>
                    <a:pt x="59" y="67"/>
                    <a:pt x="58" y="67"/>
                    <a:pt x="58" y="67"/>
                  </a:cubicBezTo>
                  <a:cubicBezTo>
                    <a:pt x="58" y="67"/>
                    <a:pt x="58" y="67"/>
                    <a:pt x="59" y="66"/>
                  </a:cubicBezTo>
                  <a:close/>
                  <a:moveTo>
                    <a:pt x="63" y="69"/>
                  </a:moveTo>
                  <a:cubicBezTo>
                    <a:pt x="63" y="69"/>
                    <a:pt x="63" y="69"/>
                    <a:pt x="63" y="69"/>
                  </a:cubicBezTo>
                  <a:cubicBezTo>
                    <a:pt x="63" y="69"/>
                    <a:pt x="63" y="69"/>
                    <a:pt x="62" y="69"/>
                  </a:cubicBezTo>
                  <a:cubicBezTo>
                    <a:pt x="62" y="69"/>
                    <a:pt x="63" y="69"/>
                    <a:pt x="63" y="69"/>
                  </a:cubicBezTo>
                  <a:close/>
                  <a:moveTo>
                    <a:pt x="60" y="68"/>
                  </a:moveTo>
                  <a:cubicBezTo>
                    <a:pt x="60" y="68"/>
                    <a:pt x="60" y="69"/>
                    <a:pt x="60" y="68"/>
                  </a:cubicBezTo>
                  <a:cubicBezTo>
                    <a:pt x="60" y="68"/>
                    <a:pt x="60" y="68"/>
                    <a:pt x="60" y="68"/>
                  </a:cubicBezTo>
                  <a:close/>
                  <a:moveTo>
                    <a:pt x="59" y="6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60" y="68"/>
                    <a:pt x="59" y="68"/>
                    <a:pt x="59" y="68"/>
                  </a:cubicBezTo>
                  <a:close/>
                  <a:moveTo>
                    <a:pt x="57" y="67"/>
                  </a:moveTo>
                  <a:cubicBezTo>
                    <a:pt x="56" y="67"/>
                    <a:pt x="57" y="67"/>
                    <a:pt x="57" y="67"/>
                  </a:cubicBezTo>
                  <a:cubicBezTo>
                    <a:pt x="57" y="67"/>
                    <a:pt x="57" y="67"/>
                    <a:pt x="57" y="67"/>
                  </a:cubicBezTo>
                  <a:close/>
                  <a:moveTo>
                    <a:pt x="64" y="71"/>
                  </a:moveTo>
                  <a:cubicBezTo>
                    <a:pt x="64" y="71"/>
                    <a:pt x="64" y="70"/>
                    <a:pt x="64" y="70"/>
                  </a:cubicBezTo>
                  <a:cubicBezTo>
                    <a:pt x="64" y="70"/>
                    <a:pt x="64" y="70"/>
                    <a:pt x="64" y="71"/>
                  </a:cubicBezTo>
                  <a:close/>
                  <a:moveTo>
                    <a:pt x="66" y="72"/>
                  </a:moveTo>
                  <a:cubicBezTo>
                    <a:pt x="66" y="72"/>
                    <a:pt x="66" y="72"/>
                    <a:pt x="66" y="72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66" y="72"/>
                    <a:pt x="66" y="72"/>
                    <a:pt x="66" y="72"/>
                  </a:cubicBezTo>
                  <a:close/>
                  <a:moveTo>
                    <a:pt x="62" y="70"/>
                  </a:moveTo>
                  <a:cubicBezTo>
                    <a:pt x="62" y="70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61" y="72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0"/>
                    <a:pt x="62" y="70"/>
                    <a:pt x="62" y="70"/>
                  </a:cubicBezTo>
                  <a:cubicBezTo>
                    <a:pt x="62" y="70"/>
                    <a:pt x="62" y="70"/>
                    <a:pt x="62" y="70"/>
                  </a:cubicBezTo>
                  <a:close/>
                  <a:moveTo>
                    <a:pt x="63" y="71"/>
                  </a:move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1"/>
                    <a:pt x="63" y="72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lose/>
                  <a:moveTo>
                    <a:pt x="62" y="72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62" y="72"/>
                    <a:pt x="62" y="72"/>
                    <a:pt x="62" y="72"/>
                  </a:cubicBezTo>
                  <a:close/>
                  <a:moveTo>
                    <a:pt x="63" y="72"/>
                  </a:moveTo>
                  <a:cubicBezTo>
                    <a:pt x="64" y="73"/>
                    <a:pt x="64" y="72"/>
                    <a:pt x="64" y="72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63" y="73"/>
                    <a:pt x="63" y="73"/>
                    <a:pt x="63" y="72"/>
                  </a:cubicBezTo>
                  <a:close/>
                  <a:moveTo>
                    <a:pt x="58" y="70"/>
                  </a:moveTo>
                  <a:cubicBezTo>
                    <a:pt x="58" y="70"/>
                    <a:pt x="58" y="70"/>
                    <a:pt x="58" y="70"/>
                  </a:cubicBezTo>
                  <a:cubicBezTo>
                    <a:pt x="57" y="70"/>
                    <a:pt x="58" y="70"/>
                    <a:pt x="58" y="70"/>
                  </a:cubicBezTo>
                  <a:close/>
                  <a:moveTo>
                    <a:pt x="60" y="71"/>
                  </a:moveTo>
                  <a:cubicBezTo>
                    <a:pt x="60" y="71"/>
                    <a:pt x="60" y="71"/>
                    <a:pt x="60" y="71"/>
                  </a:cubicBezTo>
                  <a:cubicBezTo>
                    <a:pt x="60" y="71"/>
                    <a:pt x="60" y="71"/>
                    <a:pt x="60" y="71"/>
                  </a:cubicBezTo>
                  <a:close/>
                  <a:moveTo>
                    <a:pt x="62" y="72"/>
                  </a:moveTo>
                  <a:cubicBezTo>
                    <a:pt x="62" y="72"/>
                    <a:pt x="61" y="72"/>
                    <a:pt x="61" y="72"/>
                  </a:cubicBezTo>
                  <a:cubicBezTo>
                    <a:pt x="61" y="72"/>
                    <a:pt x="61" y="72"/>
                    <a:pt x="62" y="72"/>
                  </a:cubicBezTo>
                  <a:close/>
                  <a:moveTo>
                    <a:pt x="60" y="71"/>
                  </a:moveTo>
                  <a:cubicBezTo>
                    <a:pt x="60" y="72"/>
                    <a:pt x="60" y="72"/>
                    <a:pt x="60" y="72"/>
                  </a:cubicBezTo>
                  <a:cubicBezTo>
                    <a:pt x="60" y="72"/>
                    <a:pt x="60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2"/>
                    <a:pt x="59" y="72"/>
                    <a:pt x="60" y="71"/>
                  </a:cubicBezTo>
                  <a:close/>
                  <a:moveTo>
                    <a:pt x="65" y="74"/>
                  </a:moveTo>
                  <a:cubicBezTo>
                    <a:pt x="65" y="74"/>
                    <a:pt x="65" y="75"/>
                    <a:pt x="65" y="75"/>
                  </a:cubicBezTo>
                  <a:cubicBezTo>
                    <a:pt x="65" y="75"/>
                    <a:pt x="65" y="75"/>
                    <a:pt x="65" y="75"/>
                  </a:cubicBezTo>
                  <a:cubicBezTo>
                    <a:pt x="65" y="75"/>
                    <a:pt x="65" y="74"/>
                    <a:pt x="65" y="74"/>
                  </a:cubicBezTo>
                  <a:close/>
                  <a:moveTo>
                    <a:pt x="63" y="74"/>
                  </a:move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lose/>
                  <a:moveTo>
                    <a:pt x="64" y="76"/>
                  </a:moveTo>
                  <a:cubicBezTo>
                    <a:pt x="64" y="77"/>
                    <a:pt x="64" y="78"/>
                    <a:pt x="63" y="78"/>
                  </a:cubicBezTo>
                  <a:cubicBezTo>
                    <a:pt x="64" y="77"/>
                    <a:pt x="64" y="76"/>
                    <a:pt x="65" y="75"/>
                  </a:cubicBezTo>
                  <a:cubicBezTo>
                    <a:pt x="65" y="75"/>
                    <a:pt x="65" y="76"/>
                    <a:pt x="64" y="76"/>
                  </a:cubicBezTo>
                  <a:close/>
                  <a:moveTo>
                    <a:pt x="56" y="72"/>
                  </a:move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7" y="72"/>
                    <a:pt x="56" y="72"/>
                  </a:cubicBezTo>
                  <a:close/>
                  <a:moveTo>
                    <a:pt x="62" y="7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2" y="75"/>
                    <a:pt x="62" y="74"/>
                  </a:cubicBezTo>
                  <a:cubicBezTo>
                    <a:pt x="62" y="75"/>
                    <a:pt x="62" y="75"/>
                    <a:pt x="62" y="75"/>
                  </a:cubicBezTo>
                  <a:close/>
                  <a:moveTo>
                    <a:pt x="58" y="74"/>
                  </a:moveTo>
                  <a:cubicBezTo>
                    <a:pt x="58" y="73"/>
                    <a:pt x="58" y="73"/>
                    <a:pt x="58" y="73"/>
                  </a:cubicBezTo>
                  <a:cubicBezTo>
                    <a:pt x="58" y="73"/>
                    <a:pt x="58" y="74"/>
                    <a:pt x="58" y="75"/>
                  </a:cubicBezTo>
                  <a:cubicBezTo>
                    <a:pt x="57" y="74"/>
                    <a:pt x="58" y="74"/>
                    <a:pt x="58" y="74"/>
                  </a:cubicBezTo>
                  <a:close/>
                  <a:moveTo>
                    <a:pt x="57" y="74"/>
                  </a:moveTo>
                  <a:cubicBezTo>
                    <a:pt x="57" y="74"/>
                    <a:pt x="57" y="74"/>
                    <a:pt x="5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74"/>
                    <a:pt x="57" y="74"/>
                    <a:pt x="57" y="75"/>
                  </a:cubicBezTo>
                  <a:cubicBezTo>
                    <a:pt x="57" y="74"/>
                    <a:pt x="57" y="74"/>
                    <a:pt x="57" y="74"/>
                  </a:cubicBezTo>
                  <a:close/>
                  <a:moveTo>
                    <a:pt x="63" y="80"/>
                  </a:moveTo>
                  <a:cubicBezTo>
                    <a:pt x="63" y="80"/>
                    <a:pt x="63" y="79"/>
                    <a:pt x="63" y="80"/>
                  </a:cubicBezTo>
                  <a:close/>
                  <a:moveTo>
                    <a:pt x="59" y="78"/>
                  </a:moveTo>
                  <a:cubicBezTo>
                    <a:pt x="59" y="78"/>
                    <a:pt x="59" y="78"/>
                    <a:pt x="59" y="79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59" y="78"/>
                    <a:pt x="59" y="78"/>
                    <a:pt x="59" y="78"/>
                  </a:cubicBezTo>
                  <a:close/>
                  <a:moveTo>
                    <a:pt x="57" y="77"/>
                  </a:moveTo>
                  <a:cubicBezTo>
                    <a:pt x="56" y="77"/>
                    <a:pt x="57" y="77"/>
                    <a:pt x="57" y="77"/>
                  </a:cubicBezTo>
                  <a:cubicBezTo>
                    <a:pt x="57" y="77"/>
                    <a:pt x="57" y="77"/>
                    <a:pt x="57" y="77"/>
                  </a:cubicBezTo>
                  <a:close/>
                  <a:moveTo>
                    <a:pt x="60" y="79"/>
                  </a:moveTo>
                  <a:cubicBezTo>
                    <a:pt x="60" y="79"/>
                    <a:pt x="60" y="80"/>
                    <a:pt x="60" y="79"/>
                  </a:cubicBezTo>
                  <a:cubicBezTo>
                    <a:pt x="60" y="79"/>
                    <a:pt x="60" y="79"/>
                    <a:pt x="60" y="79"/>
                  </a:cubicBezTo>
                  <a:close/>
                  <a:moveTo>
                    <a:pt x="55" y="77"/>
                  </a:moveTo>
                  <a:cubicBezTo>
                    <a:pt x="55" y="77"/>
                    <a:pt x="55" y="77"/>
                    <a:pt x="55" y="77"/>
                  </a:cubicBezTo>
                  <a:cubicBezTo>
                    <a:pt x="55" y="76"/>
                    <a:pt x="55" y="77"/>
                    <a:pt x="55" y="77"/>
                  </a:cubicBezTo>
                  <a:close/>
                  <a:moveTo>
                    <a:pt x="56" y="79"/>
                  </a:move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7" y="79"/>
                    <a:pt x="56" y="79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7" y="78"/>
                    <a:pt x="57" y="79"/>
                    <a:pt x="56" y="79"/>
                  </a:cubicBezTo>
                  <a:close/>
                  <a:moveTo>
                    <a:pt x="56" y="78"/>
                  </a:moveTo>
                  <a:cubicBezTo>
                    <a:pt x="56" y="78"/>
                    <a:pt x="56" y="78"/>
                    <a:pt x="55" y="78"/>
                  </a:cubicBezTo>
                  <a:cubicBezTo>
                    <a:pt x="56" y="78"/>
                    <a:pt x="56" y="78"/>
                    <a:pt x="56" y="78"/>
                  </a:cubicBezTo>
                  <a:close/>
                  <a:moveTo>
                    <a:pt x="58" y="79"/>
                  </a:moveTo>
                  <a:cubicBezTo>
                    <a:pt x="58" y="79"/>
                    <a:pt x="58" y="79"/>
                    <a:pt x="58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79"/>
                    <a:pt x="58" y="79"/>
                    <a:pt x="58" y="79"/>
                  </a:cubicBezTo>
                  <a:close/>
                  <a:moveTo>
                    <a:pt x="58" y="80"/>
                  </a:moveTo>
                  <a:cubicBezTo>
                    <a:pt x="58" y="80"/>
                    <a:pt x="58" y="80"/>
                    <a:pt x="58" y="80"/>
                  </a:cubicBezTo>
                  <a:cubicBezTo>
                    <a:pt x="59" y="80"/>
                    <a:pt x="58" y="80"/>
                    <a:pt x="58" y="80"/>
                  </a:cubicBezTo>
                  <a:close/>
                  <a:moveTo>
                    <a:pt x="57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80"/>
                    <a:pt x="57" y="79"/>
                  </a:cubicBezTo>
                  <a:close/>
                  <a:moveTo>
                    <a:pt x="62" y="83"/>
                  </a:moveTo>
                  <a:cubicBezTo>
                    <a:pt x="62" y="82"/>
                    <a:pt x="62" y="82"/>
                    <a:pt x="62" y="82"/>
                  </a:cubicBezTo>
                  <a:cubicBezTo>
                    <a:pt x="62" y="82"/>
                    <a:pt x="62" y="82"/>
                    <a:pt x="62" y="83"/>
                  </a:cubicBezTo>
                  <a:close/>
                  <a:moveTo>
                    <a:pt x="52" y="77"/>
                  </a:moveTo>
                  <a:cubicBezTo>
                    <a:pt x="52" y="77"/>
                    <a:pt x="52" y="78"/>
                    <a:pt x="52" y="78"/>
                  </a:cubicBezTo>
                  <a:cubicBezTo>
                    <a:pt x="52" y="78"/>
                    <a:pt x="52" y="78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lose/>
                  <a:moveTo>
                    <a:pt x="58" y="80"/>
                  </a:moveTo>
                  <a:cubicBezTo>
                    <a:pt x="58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1"/>
                    <a:pt x="57" y="80"/>
                    <a:pt x="57" y="80"/>
                  </a:cubicBezTo>
                  <a:cubicBezTo>
                    <a:pt x="57" y="80"/>
                    <a:pt x="57" y="80"/>
                    <a:pt x="58" y="80"/>
                  </a:cubicBezTo>
                  <a:close/>
                  <a:moveTo>
                    <a:pt x="53" y="79"/>
                  </a:moveTo>
                  <a:cubicBezTo>
                    <a:pt x="53" y="78"/>
                    <a:pt x="53" y="79"/>
                    <a:pt x="53" y="79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4" y="78"/>
                    <a:pt x="53" y="79"/>
                  </a:cubicBezTo>
                  <a:close/>
                  <a:moveTo>
                    <a:pt x="55" y="79"/>
                  </a:move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lose/>
                  <a:moveTo>
                    <a:pt x="60" y="82"/>
                  </a:move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2"/>
                    <a:pt x="60" y="82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lose/>
                  <a:moveTo>
                    <a:pt x="52" y="80"/>
                  </a:moveTo>
                  <a:cubicBezTo>
                    <a:pt x="52" y="80"/>
                    <a:pt x="52" y="79"/>
                    <a:pt x="52" y="79"/>
                  </a:cubicBezTo>
                  <a:cubicBezTo>
                    <a:pt x="52" y="79"/>
                    <a:pt x="52" y="80"/>
                    <a:pt x="52" y="80"/>
                  </a:cubicBezTo>
                  <a:close/>
                  <a:moveTo>
                    <a:pt x="59" y="83"/>
                  </a:move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59" y="83"/>
                    <a:pt x="60" y="83"/>
                  </a:cubicBezTo>
                  <a:cubicBezTo>
                    <a:pt x="60" y="83"/>
                    <a:pt x="60" y="84"/>
                    <a:pt x="60" y="84"/>
                  </a:cubicBezTo>
                  <a:cubicBezTo>
                    <a:pt x="59" y="84"/>
                    <a:pt x="60" y="83"/>
                    <a:pt x="59" y="83"/>
                  </a:cubicBezTo>
                  <a:close/>
                  <a:moveTo>
                    <a:pt x="53" y="80"/>
                  </a:move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lose/>
                  <a:moveTo>
                    <a:pt x="50" y="79"/>
                  </a:moveTo>
                  <a:cubicBezTo>
                    <a:pt x="50" y="79"/>
                    <a:pt x="50" y="79"/>
                    <a:pt x="50" y="79"/>
                  </a:cubicBezTo>
                  <a:cubicBezTo>
                    <a:pt x="50" y="79"/>
                    <a:pt x="50" y="79"/>
                    <a:pt x="50" y="78"/>
                  </a:cubicBezTo>
                  <a:cubicBezTo>
                    <a:pt x="50" y="79"/>
                    <a:pt x="50" y="78"/>
                    <a:pt x="50" y="79"/>
                  </a:cubicBezTo>
                  <a:close/>
                  <a:moveTo>
                    <a:pt x="50" y="81"/>
                  </a:moveTo>
                  <a:cubicBezTo>
                    <a:pt x="49" y="81"/>
                    <a:pt x="49" y="82"/>
                    <a:pt x="48" y="83"/>
                  </a:cubicBezTo>
                  <a:cubicBezTo>
                    <a:pt x="49" y="82"/>
                    <a:pt x="49" y="81"/>
                    <a:pt x="50" y="80"/>
                  </a:cubicBezTo>
                  <a:cubicBezTo>
                    <a:pt x="50" y="80"/>
                    <a:pt x="50" y="80"/>
                    <a:pt x="51" y="79"/>
                  </a:cubicBezTo>
                  <a:cubicBezTo>
                    <a:pt x="51" y="80"/>
                    <a:pt x="50" y="80"/>
                    <a:pt x="50" y="81"/>
                  </a:cubicBezTo>
                  <a:close/>
                  <a:moveTo>
                    <a:pt x="54" y="81"/>
                  </a:moveTo>
                  <a:cubicBezTo>
                    <a:pt x="54" y="81"/>
                    <a:pt x="53" y="82"/>
                    <a:pt x="53" y="82"/>
                  </a:cubicBezTo>
                  <a:cubicBezTo>
                    <a:pt x="53" y="81"/>
                    <a:pt x="54" y="81"/>
                    <a:pt x="54" y="81"/>
                  </a:cubicBezTo>
                  <a:close/>
                  <a:moveTo>
                    <a:pt x="54" y="81"/>
                  </a:moveTo>
                  <a:cubicBezTo>
                    <a:pt x="54" y="81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1"/>
                    <a:pt x="54" y="81"/>
                    <a:pt x="54" y="81"/>
                  </a:cubicBezTo>
                  <a:close/>
                  <a:moveTo>
                    <a:pt x="50" y="79"/>
                  </a:moveTo>
                  <a:cubicBezTo>
                    <a:pt x="50" y="79"/>
                    <a:pt x="50" y="79"/>
                    <a:pt x="50" y="80"/>
                  </a:cubicBezTo>
                  <a:cubicBezTo>
                    <a:pt x="50" y="80"/>
                    <a:pt x="50" y="79"/>
                    <a:pt x="50" y="79"/>
                  </a:cubicBezTo>
                  <a:close/>
                  <a:moveTo>
                    <a:pt x="52" y="81"/>
                  </a:moveTo>
                  <a:cubicBezTo>
                    <a:pt x="52" y="81"/>
                    <a:pt x="52" y="81"/>
                    <a:pt x="52" y="81"/>
                  </a:cubicBezTo>
                  <a:cubicBezTo>
                    <a:pt x="52" y="80"/>
                    <a:pt x="52" y="81"/>
                    <a:pt x="52" y="80"/>
                  </a:cubicBezTo>
                  <a:cubicBezTo>
                    <a:pt x="52" y="81"/>
                    <a:pt x="52" y="81"/>
                    <a:pt x="52" y="81"/>
                  </a:cubicBezTo>
                  <a:close/>
                  <a:moveTo>
                    <a:pt x="53" y="81"/>
                  </a:moveTo>
                  <a:cubicBezTo>
                    <a:pt x="53" y="81"/>
                    <a:pt x="53" y="81"/>
                    <a:pt x="53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lose/>
                  <a:moveTo>
                    <a:pt x="50" y="81"/>
                  </a:moveTo>
                  <a:cubicBezTo>
                    <a:pt x="50" y="80"/>
                    <a:pt x="50" y="80"/>
                    <a:pt x="50" y="80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50" y="80"/>
                    <a:pt x="50" y="81"/>
                    <a:pt x="50" y="81"/>
                  </a:cubicBezTo>
                  <a:close/>
                  <a:moveTo>
                    <a:pt x="50" y="81"/>
                  </a:moveTo>
                  <a:cubicBezTo>
                    <a:pt x="50" y="81"/>
                    <a:pt x="50" y="81"/>
                    <a:pt x="50" y="81"/>
                  </a:cubicBezTo>
                  <a:cubicBezTo>
                    <a:pt x="51" y="80"/>
                    <a:pt x="50" y="80"/>
                    <a:pt x="51" y="80"/>
                  </a:cubicBezTo>
                  <a:cubicBezTo>
                    <a:pt x="51" y="80"/>
                    <a:pt x="50" y="80"/>
                    <a:pt x="50" y="81"/>
                  </a:cubicBezTo>
                  <a:close/>
                  <a:moveTo>
                    <a:pt x="54" y="83"/>
                  </a:moveTo>
                  <a:cubicBezTo>
                    <a:pt x="54" y="83"/>
                    <a:pt x="55" y="82"/>
                    <a:pt x="54" y="83"/>
                  </a:cubicBezTo>
                  <a:cubicBezTo>
                    <a:pt x="54" y="83"/>
                    <a:pt x="54" y="82"/>
                    <a:pt x="54" y="82"/>
                  </a:cubicBezTo>
                  <a:cubicBezTo>
                    <a:pt x="55" y="82"/>
                    <a:pt x="55" y="82"/>
                    <a:pt x="55" y="83"/>
                  </a:cubicBezTo>
                  <a:cubicBezTo>
                    <a:pt x="55" y="83"/>
                    <a:pt x="54" y="83"/>
                    <a:pt x="54" y="83"/>
                  </a:cubicBezTo>
                  <a:close/>
                  <a:moveTo>
                    <a:pt x="56" y="83"/>
                  </a:moveTo>
                  <a:cubicBezTo>
                    <a:pt x="56" y="83"/>
                    <a:pt x="56" y="83"/>
                    <a:pt x="56" y="84"/>
                  </a:cubicBezTo>
                  <a:cubicBezTo>
                    <a:pt x="56" y="84"/>
                    <a:pt x="56" y="83"/>
                    <a:pt x="56" y="83"/>
                  </a:cubicBezTo>
                  <a:close/>
                  <a:moveTo>
                    <a:pt x="55" y="84"/>
                  </a:move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5" y="84"/>
                    <a:pt x="55" y="84"/>
                  </a:cubicBezTo>
                  <a:close/>
                  <a:moveTo>
                    <a:pt x="53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83"/>
                    <a:pt x="53" y="82"/>
                    <a:pt x="53" y="83"/>
                  </a:cubicBezTo>
                  <a:cubicBezTo>
                    <a:pt x="53" y="83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lose/>
                  <a:moveTo>
                    <a:pt x="54" y="83"/>
                  </a:move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lose/>
                  <a:moveTo>
                    <a:pt x="55" y="83"/>
                  </a:move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3"/>
                  </a:cubicBezTo>
                  <a:close/>
                  <a:moveTo>
                    <a:pt x="55" y="84"/>
                  </a:move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5" y="84"/>
                    <a:pt x="55" y="84"/>
                  </a:cubicBezTo>
                  <a:close/>
                  <a:moveTo>
                    <a:pt x="50" y="82"/>
                  </a:move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50" y="82"/>
                    <a:pt x="50" y="82"/>
                  </a:cubicBezTo>
                  <a:close/>
                  <a:moveTo>
                    <a:pt x="50" y="82"/>
                  </a:move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lose/>
                  <a:moveTo>
                    <a:pt x="53" y="84"/>
                  </a:moveTo>
                  <a:cubicBezTo>
                    <a:pt x="53" y="84"/>
                    <a:pt x="53" y="84"/>
                    <a:pt x="53" y="85"/>
                  </a:cubicBezTo>
                  <a:cubicBezTo>
                    <a:pt x="53" y="85"/>
                    <a:pt x="53" y="84"/>
                    <a:pt x="53" y="84"/>
                  </a:cubicBezTo>
                  <a:cubicBezTo>
                    <a:pt x="53" y="84"/>
                    <a:pt x="53" y="84"/>
                    <a:pt x="53" y="85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4"/>
                    <a:pt x="50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50" y="84"/>
                    <a:pt x="50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lose/>
                  <a:moveTo>
                    <a:pt x="51" y="84"/>
                  </a:moveTo>
                  <a:cubicBezTo>
                    <a:pt x="50" y="84"/>
                    <a:pt x="50" y="84"/>
                    <a:pt x="50" y="84"/>
                  </a:cubicBezTo>
                  <a:cubicBezTo>
                    <a:pt x="50" y="84"/>
                    <a:pt x="51" y="84"/>
                    <a:pt x="51" y="84"/>
                  </a:cubicBezTo>
                  <a:close/>
                  <a:moveTo>
                    <a:pt x="53" y="85"/>
                  </a:moveTo>
                  <a:cubicBezTo>
                    <a:pt x="53" y="85"/>
                    <a:pt x="53" y="85"/>
                    <a:pt x="53" y="85"/>
                  </a:cubicBezTo>
                  <a:cubicBezTo>
                    <a:pt x="53" y="86"/>
                    <a:pt x="53" y="85"/>
                    <a:pt x="53" y="86"/>
                  </a:cubicBezTo>
                  <a:cubicBezTo>
                    <a:pt x="53" y="86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lose/>
                  <a:moveTo>
                    <a:pt x="50" y="83"/>
                  </a:moveTo>
                  <a:cubicBezTo>
                    <a:pt x="50" y="83"/>
                    <a:pt x="49" y="83"/>
                    <a:pt x="50" y="83"/>
                  </a:cubicBezTo>
                  <a:cubicBezTo>
                    <a:pt x="50" y="83"/>
                    <a:pt x="50" y="83"/>
                    <a:pt x="50" y="83"/>
                  </a:cubicBezTo>
                  <a:close/>
                  <a:moveTo>
                    <a:pt x="55" y="86"/>
                  </a:move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lose/>
                  <a:moveTo>
                    <a:pt x="56" y="87"/>
                  </a:move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6" y="87"/>
                    <a:pt x="56" y="87"/>
                    <a:pt x="56" y="86"/>
                  </a:cubicBezTo>
                  <a:cubicBezTo>
                    <a:pt x="56" y="87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7" y="85"/>
                    <a:pt x="57" y="85"/>
                  </a:cubicBezTo>
                  <a:cubicBezTo>
                    <a:pt x="57" y="85"/>
                    <a:pt x="57" y="84"/>
                    <a:pt x="57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7" y="85"/>
                    <a:pt x="57" y="86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lose/>
                  <a:moveTo>
                    <a:pt x="49" y="84"/>
                  </a:moveTo>
                  <a:cubicBezTo>
                    <a:pt x="49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3"/>
                  </a:cubicBezTo>
                  <a:cubicBezTo>
                    <a:pt x="50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4"/>
                  </a:cubicBezTo>
                  <a:close/>
                  <a:moveTo>
                    <a:pt x="53" y="86"/>
                  </a:moveTo>
                  <a:cubicBezTo>
                    <a:pt x="53" y="85"/>
                    <a:pt x="53" y="85"/>
                    <a:pt x="53" y="85"/>
                  </a:cubicBezTo>
                  <a:cubicBezTo>
                    <a:pt x="53" y="86"/>
                    <a:pt x="53" y="86"/>
                    <a:pt x="53" y="86"/>
                  </a:cubicBezTo>
                  <a:close/>
                  <a:moveTo>
                    <a:pt x="48" y="84"/>
                  </a:moveTo>
                  <a:cubicBezTo>
                    <a:pt x="48" y="83"/>
                    <a:pt x="48" y="84"/>
                    <a:pt x="48" y="83"/>
                  </a:cubicBezTo>
                  <a:cubicBezTo>
                    <a:pt x="48" y="83"/>
                    <a:pt x="48" y="84"/>
                    <a:pt x="48" y="84"/>
                  </a:cubicBezTo>
                  <a:close/>
                  <a:moveTo>
                    <a:pt x="49" y="84"/>
                  </a:moveTo>
                  <a:cubicBezTo>
                    <a:pt x="48" y="84"/>
                    <a:pt x="48" y="85"/>
                    <a:pt x="48" y="85"/>
                  </a:cubicBezTo>
                  <a:cubicBezTo>
                    <a:pt x="48" y="84"/>
                    <a:pt x="48" y="84"/>
                    <a:pt x="49" y="83"/>
                  </a:cubicBezTo>
                  <a:cubicBezTo>
                    <a:pt x="49" y="84"/>
                    <a:pt x="49" y="84"/>
                    <a:pt x="49" y="84"/>
                  </a:cubicBezTo>
                  <a:close/>
                  <a:moveTo>
                    <a:pt x="53" y="86"/>
                  </a:moveTo>
                  <a:cubicBezTo>
                    <a:pt x="53" y="86"/>
                    <a:pt x="53" y="86"/>
                    <a:pt x="53" y="86"/>
                  </a:cubicBezTo>
                  <a:cubicBezTo>
                    <a:pt x="53" y="86"/>
                    <a:pt x="53" y="86"/>
                    <a:pt x="53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5"/>
                  </a:cubicBezTo>
                  <a:cubicBezTo>
                    <a:pt x="51" y="85"/>
                    <a:pt x="51" y="86"/>
                    <a:pt x="52" y="86"/>
                  </a:cubicBezTo>
                  <a:cubicBezTo>
                    <a:pt x="52" y="86"/>
                    <a:pt x="51" y="86"/>
                    <a:pt x="51" y="86"/>
                  </a:cubicBezTo>
                  <a:close/>
                  <a:moveTo>
                    <a:pt x="55" y="88"/>
                  </a:moveTo>
                  <a:cubicBezTo>
                    <a:pt x="54" y="88"/>
                    <a:pt x="54" y="88"/>
                    <a:pt x="55" y="88"/>
                  </a:cubicBezTo>
                  <a:cubicBezTo>
                    <a:pt x="55" y="88"/>
                    <a:pt x="54" y="88"/>
                    <a:pt x="54" y="88"/>
                  </a:cubicBezTo>
                  <a:cubicBezTo>
                    <a:pt x="54" y="88"/>
                    <a:pt x="55" y="87"/>
                    <a:pt x="55" y="87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4" y="89"/>
                    <a:pt x="54" y="89"/>
                  </a:cubicBezTo>
                  <a:cubicBezTo>
                    <a:pt x="54" y="88"/>
                    <a:pt x="54" y="88"/>
                    <a:pt x="55" y="88"/>
                  </a:cubicBezTo>
                  <a:close/>
                  <a:moveTo>
                    <a:pt x="52" y="87"/>
                  </a:moveTo>
                  <a:cubicBezTo>
                    <a:pt x="53" y="87"/>
                    <a:pt x="53" y="87"/>
                    <a:pt x="53" y="86"/>
                  </a:cubicBezTo>
                  <a:cubicBezTo>
                    <a:pt x="53" y="86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3" y="87"/>
                    <a:pt x="52" y="87"/>
                  </a:cubicBezTo>
                  <a:close/>
                  <a:moveTo>
                    <a:pt x="49" y="86"/>
                  </a:moveTo>
                  <a:cubicBezTo>
                    <a:pt x="49" y="86"/>
                    <a:pt x="50" y="86"/>
                    <a:pt x="50" y="86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lose/>
                  <a:moveTo>
                    <a:pt x="47" y="85"/>
                  </a:move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lose/>
                  <a:moveTo>
                    <a:pt x="49" y="86"/>
                  </a:moveTo>
                  <a:cubicBezTo>
                    <a:pt x="50" y="86"/>
                    <a:pt x="50" y="86"/>
                    <a:pt x="50" y="86"/>
                  </a:cubicBezTo>
                  <a:cubicBezTo>
                    <a:pt x="49" y="87"/>
                    <a:pt x="49" y="87"/>
                    <a:pt x="49" y="86"/>
                  </a:cubicBezTo>
                  <a:close/>
                  <a:moveTo>
                    <a:pt x="51" y="89"/>
                  </a:moveTo>
                  <a:cubicBezTo>
                    <a:pt x="52" y="89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9"/>
                    <a:pt x="52" y="89"/>
                  </a:cubicBezTo>
                  <a:cubicBezTo>
                    <a:pt x="52" y="89"/>
                    <a:pt x="52" y="89"/>
                    <a:pt x="51" y="89"/>
                  </a:cubicBezTo>
                  <a:close/>
                  <a:moveTo>
                    <a:pt x="52" y="89"/>
                  </a:moveTo>
                  <a:cubicBezTo>
                    <a:pt x="52" y="89"/>
                    <a:pt x="53" y="89"/>
                    <a:pt x="53" y="88"/>
                  </a:cubicBezTo>
                  <a:cubicBezTo>
                    <a:pt x="53" y="89"/>
                    <a:pt x="52" y="89"/>
                    <a:pt x="52" y="89"/>
                  </a:cubicBezTo>
                  <a:close/>
                  <a:moveTo>
                    <a:pt x="48" y="86"/>
                  </a:moveTo>
                  <a:cubicBezTo>
                    <a:pt x="48" y="86"/>
                    <a:pt x="48" y="86"/>
                    <a:pt x="48" y="86"/>
                  </a:cubicBezTo>
                  <a:cubicBezTo>
                    <a:pt x="48" y="87"/>
                    <a:pt x="47" y="86"/>
                    <a:pt x="47" y="86"/>
                  </a:cubicBezTo>
                  <a:cubicBezTo>
                    <a:pt x="47" y="86"/>
                    <a:pt x="47" y="86"/>
                    <a:pt x="48" y="86"/>
                  </a:cubicBezTo>
                  <a:close/>
                  <a:moveTo>
                    <a:pt x="53" y="89"/>
                  </a:moveTo>
                  <a:cubicBezTo>
                    <a:pt x="53" y="90"/>
                    <a:pt x="52" y="90"/>
                    <a:pt x="52" y="90"/>
                  </a:cubicBezTo>
                  <a:cubicBezTo>
                    <a:pt x="52" y="90"/>
                    <a:pt x="53" y="90"/>
                    <a:pt x="53" y="89"/>
                  </a:cubicBezTo>
                  <a:close/>
                  <a:moveTo>
                    <a:pt x="51" y="89"/>
                  </a:moveTo>
                  <a:cubicBezTo>
                    <a:pt x="51" y="89"/>
                    <a:pt x="51" y="89"/>
                    <a:pt x="51" y="89"/>
                  </a:cubicBezTo>
                  <a:cubicBezTo>
                    <a:pt x="51" y="90"/>
                    <a:pt x="51" y="90"/>
                    <a:pt x="51" y="91"/>
                  </a:cubicBezTo>
                  <a:cubicBezTo>
                    <a:pt x="51" y="90"/>
                    <a:pt x="51" y="89"/>
                    <a:pt x="51" y="89"/>
                  </a:cubicBezTo>
                  <a:close/>
                  <a:moveTo>
                    <a:pt x="49" y="89"/>
                  </a:moveTo>
                  <a:cubicBezTo>
                    <a:pt x="48" y="89"/>
                    <a:pt x="48" y="88"/>
                    <a:pt x="49" y="88"/>
                  </a:cubicBezTo>
                  <a:cubicBezTo>
                    <a:pt x="49" y="88"/>
                    <a:pt x="49" y="88"/>
                    <a:pt x="49" y="89"/>
                  </a:cubicBezTo>
                  <a:close/>
                  <a:moveTo>
                    <a:pt x="52" y="91"/>
                  </a:moveTo>
                  <a:cubicBezTo>
                    <a:pt x="52" y="91"/>
                    <a:pt x="53" y="91"/>
                    <a:pt x="53" y="90"/>
                  </a:cubicBezTo>
                  <a:cubicBezTo>
                    <a:pt x="53" y="90"/>
                    <a:pt x="53" y="91"/>
                    <a:pt x="52" y="91"/>
                  </a:cubicBezTo>
                  <a:close/>
                  <a:moveTo>
                    <a:pt x="53" y="91"/>
                  </a:moveTo>
                  <a:cubicBezTo>
                    <a:pt x="53" y="91"/>
                    <a:pt x="53" y="91"/>
                    <a:pt x="53" y="91"/>
                  </a:cubicBezTo>
                  <a:cubicBezTo>
                    <a:pt x="53" y="91"/>
                    <a:pt x="53" y="91"/>
                    <a:pt x="53" y="90"/>
                  </a:cubicBezTo>
                  <a:cubicBezTo>
                    <a:pt x="53" y="91"/>
                    <a:pt x="53" y="91"/>
                    <a:pt x="53" y="91"/>
                  </a:cubicBezTo>
                  <a:cubicBezTo>
                    <a:pt x="53" y="91"/>
                    <a:pt x="53" y="91"/>
                    <a:pt x="53" y="91"/>
                  </a:cubicBezTo>
                  <a:close/>
                  <a:moveTo>
                    <a:pt x="47" y="88"/>
                  </a:moveTo>
                  <a:cubicBezTo>
                    <a:pt x="47" y="88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lose/>
                  <a:moveTo>
                    <a:pt x="51" y="91"/>
                  </a:moveTo>
                  <a:cubicBezTo>
                    <a:pt x="51" y="91"/>
                    <a:pt x="51" y="91"/>
                    <a:pt x="51" y="91"/>
                  </a:cubicBezTo>
                  <a:cubicBezTo>
                    <a:pt x="51" y="91"/>
                    <a:pt x="50" y="91"/>
                    <a:pt x="50" y="91"/>
                  </a:cubicBezTo>
                  <a:cubicBezTo>
                    <a:pt x="50" y="91"/>
                    <a:pt x="51" y="91"/>
                    <a:pt x="51" y="91"/>
                  </a:cubicBezTo>
                  <a:close/>
                  <a:moveTo>
                    <a:pt x="46" y="89"/>
                  </a:moveTo>
                  <a:cubicBezTo>
                    <a:pt x="46" y="89"/>
                    <a:pt x="46" y="89"/>
                    <a:pt x="46" y="90"/>
                  </a:cubicBezTo>
                  <a:cubicBezTo>
                    <a:pt x="45" y="90"/>
                    <a:pt x="46" y="89"/>
                    <a:pt x="46" y="89"/>
                  </a:cubicBezTo>
                  <a:close/>
                  <a:moveTo>
                    <a:pt x="47" y="90"/>
                  </a:move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lose/>
                  <a:moveTo>
                    <a:pt x="50" y="92"/>
                  </a:moveTo>
                  <a:cubicBezTo>
                    <a:pt x="50" y="92"/>
                    <a:pt x="50" y="93"/>
                    <a:pt x="50" y="93"/>
                  </a:cubicBezTo>
                  <a:cubicBezTo>
                    <a:pt x="50" y="92"/>
                    <a:pt x="50" y="92"/>
                    <a:pt x="50" y="92"/>
                  </a:cubicBezTo>
                  <a:close/>
                  <a:moveTo>
                    <a:pt x="48" y="91"/>
                  </a:moveTo>
                  <a:cubicBezTo>
                    <a:pt x="48" y="91"/>
                    <a:pt x="48" y="91"/>
                    <a:pt x="47" y="91"/>
                  </a:cubicBezTo>
                  <a:cubicBezTo>
                    <a:pt x="47" y="91"/>
                    <a:pt x="48" y="91"/>
                    <a:pt x="48" y="91"/>
                  </a:cubicBezTo>
                  <a:close/>
                  <a:moveTo>
                    <a:pt x="49" y="92"/>
                  </a:moveTo>
                  <a:cubicBezTo>
                    <a:pt x="49" y="92"/>
                    <a:pt x="49" y="92"/>
                    <a:pt x="49" y="92"/>
                  </a:cubicBezTo>
                  <a:cubicBezTo>
                    <a:pt x="49" y="92"/>
                    <a:pt x="49" y="92"/>
                    <a:pt x="49" y="92"/>
                  </a:cubicBezTo>
                  <a:close/>
                  <a:moveTo>
                    <a:pt x="47" y="91"/>
                  </a:moveTo>
                  <a:cubicBezTo>
                    <a:pt x="47" y="91"/>
                    <a:pt x="47" y="91"/>
                    <a:pt x="47" y="91"/>
                  </a:cubicBezTo>
                  <a:cubicBezTo>
                    <a:pt x="47" y="92"/>
                    <a:pt x="47" y="91"/>
                    <a:pt x="47" y="91"/>
                  </a:cubicBezTo>
                  <a:close/>
                  <a:moveTo>
                    <a:pt x="45" y="93"/>
                  </a:moveTo>
                  <a:cubicBezTo>
                    <a:pt x="45" y="92"/>
                    <a:pt x="45" y="92"/>
                    <a:pt x="45" y="92"/>
                  </a:cubicBezTo>
                  <a:cubicBezTo>
                    <a:pt x="46" y="92"/>
                    <a:pt x="45" y="92"/>
                    <a:pt x="45" y="93"/>
                  </a:cubicBezTo>
                  <a:close/>
                  <a:moveTo>
                    <a:pt x="46" y="93"/>
                  </a:move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2"/>
                    <a:pt x="46" y="92"/>
                  </a:cubicBezTo>
                  <a:cubicBezTo>
                    <a:pt x="46" y="92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lose/>
                  <a:moveTo>
                    <a:pt x="50" y="96"/>
                  </a:moveTo>
                  <a:cubicBezTo>
                    <a:pt x="50" y="96"/>
                    <a:pt x="51" y="95"/>
                    <a:pt x="51" y="95"/>
                  </a:cubicBezTo>
                  <a:cubicBezTo>
                    <a:pt x="51" y="96"/>
                    <a:pt x="50" y="96"/>
                    <a:pt x="50" y="96"/>
                  </a:cubicBezTo>
                  <a:close/>
                  <a:moveTo>
                    <a:pt x="47" y="94"/>
                  </a:moveTo>
                  <a:cubicBezTo>
                    <a:pt x="47" y="94"/>
                    <a:pt x="47" y="94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7" y="93"/>
                    <a:pt x="47" y="93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lose/>
                  <a:moveTo>
                    <a:pt x="44" y="92"/>
                  </a:moveTo>
                  <a:cubicBezTo>
                    <a:pt x="44" y="92"/>
                    <a:pt x="44" y="93"/>
                    <a:pt x="44" y="93"/>
                  </a:cubicBezTo>
                  <a:cubicBezTo>
                    <a:pt x="44" y="93"/>
                    <a:pt x="44" y="92"/>
                    <a:pt x="44" y="92"/>
                  </a:cubicBezTo>
                  <a:close/>
                  <a:moveTo>
                    <a:pt x="45" y="93"/>
                  </a:moveTo>
                  <a:cubicBezTo>
                    <a:pt x="45" y="93"/>
                    <a:pt x="45" y="93"/>
                    <a:pt x="45" y="93"/>
                  </a:cubicBezTo>
                  <a:cubicBezTo>
                    <a:pt x="45" y="93"/>
                    <a:pt x="45" y="94"/>
                    <a:pt x="45" y="94"/>
                  </a:cubicBezTo>
                  <a:cubicBezTo>
                    <a:pt x="45" y="94"/>
                    <a:pt x="45" y="94"/>
                    <a:pt x="45" y="94"/>
                  </a:cubicBezTo>
                  <a:cubicBezTo>
                    <a:pt x="45" y="94"/>
                    <a:pt x="45" y="93"/>
                    <a:pt x="45" y="93"/>
                  </a:cubicBezTo>
                  <a:close/>
                  <a:moveTo>
                    <a:pt x="49" y="96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49" y="95"/>
                    <a:pt x="49" y="95"/>
                    <a:pt x="49" y="96"/>
                  </a:cubicBezTo>
                  <a:close/>
                  <a:moveTo>
                    <a:pt x="46" y="94"/>
                  </a:moveTo>
                  <a:cubicBezTo>
                    <a:pt x="46" y="94"/>
                    <a:pt x="45" y="95"/>
                    <a:pt x="45" y="95"/>
                  </a:cubicBezTo>
                  <a:cubicBezTo>
                    <a:pt x="45" y="95"/>
                    <a:pt x="46" y="94"/>
                    <a:pt x="46" y="94"/>
                  </a:cubicBezTo>
                  <a:cubicBezTo>
                    <a:pt x="46" y="94"/>
                    <a:pt x="46" y="94"/>
                    <a:pt x="46" y="94"/>
                  </a:cubicBezTo>
                  <a:close/>
                  <a:moveTo>
                    <a:pt x="46" y="96"/>
                  </a:moveTo>
                  <a:cubicBezTo>
                    <a:pt x="46" y="96"/>
                    <a:pt x="46" y="95"/>
                    <a:pt x="47" y="94"/>
                  </a:cubicBezTo>
                  <a:cubicBezTo>
                    <a:pt x="47" y="95"/>
                    <a:pt x="46" y="96"/>
                    <a:pt x="46" y="96"/>
                  </a:cubicBezTo>
                  <a:close/>
                  <a:moveTo>
                    <a:pt x="49" y="96"/>
                  </a:moveTo>
                  <a:cubicBezTo>
                    <a:pt x="49" y="96"/>
                    <a:pt x="49" y="97"/>
                    <a:pt x="49" y="97"/>
                  </a:cubicBezTo>
                  <a:cubicBezTo>
                    <a:pt x="49" y="97"/>
                    <a:pt x="49" y="96"/>
                    <a:pt x="49" y="96"/>
                  </a:cubicBezTo>
                  <a:close/>
                  <a:moveTo>
                    <a:pt x="44" y="94"/>
                  </a:moveTo>
                  <a:cubicBezTo>
                    <a:pt x="44" y="94"/>
                    <a:pt x="44" y="94"/>
                    <a:pt x="44" y="94"/>
                  </a:cubicBezTo>
                  <a:cubicBezTo>
                    <a:pt x="43" y="94"/>
                    <a:pt x="44" y="94"/>
                    <a:pt x="43" y="94"/>
                  </a:cubicBezTo>
                  <a:cubicBezTo>
                    <a:pt x="43" y="94"/>
                    <a:pt x="44" y="93"/>
                    <a:pt x="44" y="94"/>
                  </a:cubicBezTo>
                  <a:close/>
                  <a:moveTo>
                    <a:pt x="46" y="95"/>
                  </a:moveTo>
                  <a:cubicBezTo>
                    <a:pt x="46" y="95"/>
                    <a:pt x="46" y="95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6" y="95"/>
                    <a:pt x="46" y="95"/>
                    <a:pt x="45" y="95"/>
                  </a:cubicBezTo>
                  <a:cubicBezTo>
                    <a:pt x="45" y="95"/>
                    <a:pt x="45" y="95"/>
                    <a:pt x="46" y="95"/>
                  </a:cubicBezTo>
                  <a:close/>
                  <a:moveTo>
                    <a:pt x="48" y="97"/>
                  </a:moveTo>
                  <a:cubicBezTo>
                    <a:pt x="48" y="97"/>
                    <a:pt x="48" y="97"/>
                    <a:pt x="48" y="97"/>
                  </a:cubicBezTo>
                  <a:cubicBezTo>
                    <a:pt x="48" y="97"/>
                    <a:pt x="48" y="97"/>
                    <a:pt x="48" y="97"/>
                  </a:cubicBezTo>
                  <a:cubicBezTo>
                    <a:pt x="48" y="97"/>
                    <a:pt x="48" y="97"/>
                    <a:pt x="48" y="97"/>
                  </a:cubicBezTo>
                  <a:close/>
                  <a:moveTo>
                    <a:pt x="43" y="96"/>
                  </a:moveTo>
                  <a:cubicBezTo>
                    <a:pt x="43" y="96"/>
                    <a:pt x="43" y="95"/>
                    <a:pt x="44" y="95"/>
                  </a:cubicBezTo>
                  <a:cubicBezTo>
                    <a:pt x="44" y="95"/>
                    <a:pt x="43" y="96"/>
                    <a:pt x="43" y="96"/>
                  </a:cubicBezTo>
                  <a:close/>
                  <a:moveTo>
                    <a:pt x="53" y="100"/>
                  </a:moveTo>
                  <a:cubicBezTo>
                    <a:pt x="53" y="100"/>
                    <a:pt x="53" y="100"/>
                    <a:pt x="53" y="100"/>
                  </a:cubicBezTo>
                  <a:cubicBezTo>
                    <a:pt x="52" y="100"/>
                    <a:pt x="53" y="100"/>
                    <a:pt x="53" y="100"/>
                  </a:cubicBezTo>
                  <a:cubicBezTo>
                    <a:pt x="53" y="100"/>
                    <a:pt x="53" y="100"/>
                    <a:pt x="53" y="100"/>
                  </a:cubicBezTo>
                  <a:close/>
                  <a:moveTo>
                    <a:pt x="49" y="98"/>
                  </a:moveTo>
                  <a:cubicBezTo>
                    <a:pt x="49" y="98"/>
                    <a:pt x="49" y="98"/>
                    <a:pt x="49" y="99"/>
                  </a:cubicBezTo>
                  <a:cubicBezTo>
                    <a:pt x="49" y="99"/>
                    <a:pt x="49" y="98"/>
                    <a:pt x="49" y="98"/>
                  </a:cubicBezTo>
                  <a:close/>
                  <a:moveTo>
                    <a:pt x="51" y="100"/>
                  </a:moveTo>
                  <a:cubicBezTo>
                    <a:pt x="51" y="100"/>
                    <a:pt x="51" y="100"/>
                    <a:pt x="52" y="100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52" y="100"/>
                    <a:pt x="52" y="100"/>
                    <a:pt x="51" y="100"/>
                  </a:cubicBezTo>
                  <a:close/>
                  <a:moveTo>
                    <a:pt x="47" y="99"/>
                  </a:moveTo>
                  <a:cubicBezTo>
                    <a:pt x="47" y="99"/>
                    <a:pt x="47" y="99"/>
                    <a:pt x="47" y="99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7" y="98"/>
                    <a:pt x="47" y="98"/>
                    <a:pt x="47" y="99"/>
                  </a:cubicBezTo>
                  <a:close/>
                  <a:moveTo>
                    <a:pt x="51" y="100"/>
                  </a:moveTo>
                  <a:cubicBezTo>
                    <a:pt x="51" y="100"/>
                    <a:pt x="51" y="101"/>
                    <a:pt x="51" y="101"/>
                  </a:cubicBezTo>
                  <a:cubicBezTo>
                    <a:pt x="51" y="100"/>
                    <a:pt x="51" y="100"/>
                    <a:pt x="51" y="100"/>
                  </a:cubicBezTo>
                  <a:close/>
                  <a:moveTo>
                    <a:pt x="45" y="98"/>
                  </a:moveTo>
                  <a:cubicBezTo>
                    <a:pt x="46" y="98"/>
                    <a:pt x="45" y="98"/>
                    <a:pt x="46" y="98"/>
                  </a:cubicBezTo>
                  <a:cubicBezTo>
                    <a:pt x="46" y="98"/>
                    <a:pt x="45" y="99"/>
                    <a:pt x="45" y="98"/>
                  </a:cubicBezTo>
                  <a:close/>
                  <a:moveTo>
                    <a:pt x="43" y="97"/>
                  </a:moveTo>
                  <a:cubicBezTo>
                    <a:pt x="43" y="97"/>
                    <a:pt x="43" y="97"/>
                    <a:pt x="43" y="97"/>
                  </a:cubicBezTo>
                  <a:cubicBezTo>
                    <a:pt x="43" y="97"/>
                    <a:pt x="43" y="97"/>
                    <a:pt x="43" y="97"/>
                  </a:cubicBezTo>
                  <a:cubicBezTo>
                    <a:pt x="43" y="97"/>
                    <a:pt x="43" y="97"/>
                    <a:pt x="43" y="97"/>
                  </a:cubicBezTo>
                  <a:close/>
                  <a:moveTo>
                    <a:pt x="51" y="102"/>
                  </a:moveTo>
                  <a:cubicBezTo>
                    <a:pt x="51" y="101"/>
                    <a:pt x="51" y="101"/>
                    <a:pt x="51" y="101"/>
                  </a:cubicBezTo>
                  <a:cubicBezTo>
                    <a:pt x="51" y="101"/>
                    <a:pt x="51" y="102"/>
                    <a:pt x="51" y="102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1" y="102"/>
                    <a:pt x="51" y="102"/>
                    <a:pt x="51" y="102"/>
                  </a:cubicBezTo>
                  <a:close/>
                  <a:moveTo>
                    <a:pt x="42" y="99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98"/>
                    <a:pt x="42" y="98"/>
                    <a:pt x="42" y="99"/>
                  </a:cubicBezTo>
                  <a:close/>
                  <a:moveTo>
                    <a:pt x="42" y="99"/>
                  </a:moveTo>
                  <a:cubicBezTo>
                    <a:pt x="42" y="99"/>
                    <a:pt x="42" y="100"/>
                    <a:pt x="42" y="100"/>
                  </a:cubicBezTo>
                  <a:cubicBezTo>
                    <a:pt x="42" y="100"/>
                    <a:pt x="42" y="99"/>
                    <a:pt x="42" y="99"/>
                  </a:cubicBezTo>
                  <a:cubicBezTo>
                    <a:pt x="42" y="99"/>
                    <a:pt x="42" y="99"/>
                    <a:pt x="42" y="99"/>
                  </a:cubicBezTo>
                  <a:cubicBezTo>
                    <a:pt x="42" y="99"/>
                    <a:pt x="42" y="99"/>
                    <a:pt x="42" y="99"/>
                  </a:cubicBezTo>
                  <a:close/>
                  <a:moveTo>
                    <a:pt x="43" y="99"/>
                  </a:moveTo>
                  <a:cubicBezTo>
                    <a:pt x="43" y="99"/>
                    <a:pt x="43" y="99"/>
                    <a:pt x="43" y="99"/>
                  </a:cubicBezTo>
                  <a:cubicBezTo>
                    <a:pt x="43" y="99"/>
                    <a:pt x="43" y="100"/>
                    <a:pt x="43" y="100"/>
                  </a:cubicBezTo>
                  <a:cubicBezTo>
                    <a:pt x="42" y="100"/>
                    <a:pt x="43" y="99"/>
                    <a:pt x="43" y="99"/>
                  </a:cubicBezTo>
                  <a:close/>
                  <a:moveTo>
                    <a:pt x="42" y="100"/>
                  </a:moveTo>
                  <a:cubicBezTo>
                    <a:pt x="42" y="100"/>
                    <a:pt x="42" y="100"/>
                    <a:pt x="42" y="100"/>
                  </a:cubicBezTo>
                  <a:cubicBezTo>
                    <a:pt x="42" y="100"/>
                    <a:pt x="42" y="101"/>
                    <a:pt x="41" y="100"/>
                  </a:cubicBezTo>
                  <a:cubicBezTo>
                    <a:pt x="41" y="100"/>
                    <a:pt x="41" y="100"/>
                    <a:pt x="42" y="100"/>
                  </a:cubicBezTo>
                  <a:close/>
                  <a:moveTo>
                    <a:pt x="43" y="102"/>
                  </a:moveTo>
                  <a:cubicBezTo>
                    <a:pt x="43" y="102"/>
                    <a:pt x="44" y="102"/>
                    <a:pt x="44" y="101"/>
                  </a:cubicBezTo>
                  <a:cubicBezTo>
                    <a:pt x="44" y="102"/>
                    <a:pt x="44" y="102"/>
                    <a:pt x="44" y="102"/>
                  </a:cubicBezTo>
                  <a:cubicBezTo>
                    <a:pt x="44" y="102"/>
                    <a:pt x="43" y="102"/>
                    <a:pt x="43" y="102"/>
                  </a:cubicBezTo>
                  <a:close/>
                  <a:moveTo>
                    <a:pt x="41" y="101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2" y="101"/>
                    <a:pt x="41" y="101"/>
                    <a:pt x="41" y="101"/>
                  </a:cubicBezTo>
                  <a:close/>
                  <a:moveTo>
                    <a:pt x="45" y="103"/>
                  </a:moveTo>
                  <a:cubicBezTo>
                    <a:pt x="45" y="103"/>
                    <a:pt x="45" y="103"/>
                    <a:pt x="45" y="103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3"/>
                    <a:pt x="45" y="103"/>
                  </a:cubicBezTo>
                  <a:close/>
                  <a:moveTo>
                    <a:pt x="48" y="110"/>
                  </a:moveTo>
                  <a:cubicBezTo>
                    <a:pt x="48" y="110"/>
                    <a:pt x="48" y="110"/>
                    <a:pt x="47" y="110"/>
                  </a:cubicBezTo>
                  <a:cubicBezTo>
                    <a:pt x="48" y="109"/>
                    <a:pt x="49" y="107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49" y="107"/>
                    <a:pt x="49" y="109"/>
                    <a:pt x="48" y="110"/>
                  </a:cubicBezTo>
                  <a:cubicBezTo>
                    <a:pt x="48" y="110"/>
                    <a:pt x="48" y="109"/>
                    <a:pt x="48" y="110"/>
                  </a:cubicBezTo>
                  <a:close/>
                  <a:moveTo>
                    <a:pt x="41" y="104"/>
                  </a:moveTo>
                  <a:cubicBezTo>
                    <a:pt x="41" y="104"/>
                    <a:pt x="42" y="104"/>
                    <a:pt x="42" y="103"/>
                  </a:cubicBezTo>
                  <a:cubicBezTo>
                    <a:pt x="41" y="103"/>
                    <a:pt x="41" y="104"/>
                    <a:pt x="41" y="104"/>
                  </a:cubicBezTo>
                  <a:cubicBezTo>
                    <a:pt x="41" y="104"/>
                    <a:pt x="41" y="104"/>
                    <a:pt x="41" y="104"/>
                  </a:cubicBezTo>
                  <a:cubicBezTo>
                    <a:pt x="41" y="104"/>
                    <a:pt x="41" y="104"/>
                    <a:pt x="41" y="104"/>
                  </a:cubicBezTo>
                  <a:cubicBezTo>
                    <a:pt x="41" y="104"/>
                    <a:pt x="41" y="103"/>
                    <a:pt x="41" y="103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3"/>
                    <a:pt x="42" y="104"/>
                    <a:pt x="41" y="104"/>
                  </a:cubicBezTo>
                  <a:close/>
                  <a:moveTo>
                    <a:pt x="41" y="105"/>
                  </a:moveTo>
                  <a:cubicBezTo>
                    <a:pt x="41" y="105"/>
                    <a:pt x="41" y="105"/>
                    <a:pt x="41" y="105"/>
                  </a:cubicBezTo>
                  <a:cubicBezTo>
                    <a:pt x="40" y="105"/>
                    <a:pt x="40" y="106"/>
                    <a:pt x="40" y="106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40" y="106"/>
                    <a:pt x="40" y="105"/>
                    <a:pt x="40" y="106"/>
                  </a:cubicBezTo>
                  <a:cubicBezTo>
                    <a:pt x="40" y="105"/>
                    <a:pt x="40" y="105"/>
                    <a:pt x="41" y="104"/>
                  </a:cubicBezTo>
                  <a:cubicBezTo>
                    <a:pt x="41" y="104"/>
                    <a:pt x="41" y="105"/>
                    <a:pt x="41" y="104"/>
                  </a:cubicBezTo>
                  <a:cubicBezTo>
                    <a:pt x="41" y="104"/>
                    <a:pt x="41" y="105"/>
                    <a:pt x="41" y="105"/>
                  </a:cubicBezTo>
                  <a:close/>
                  <a:moveTo>
                    <a:pt x="43" y="106"/>
                  </a:moveTo>
                  <a:cubicBezTo>
                    <a:pt x="44" y="106"/>
                    <a:pt x="43" y="106"/>
                    <a:pt x="43" y="106"/>
                  </a:cubicBezTo>
                  <a:cubicBezTo>
                    <a:pt x="43" y="106"/>
                    <a:pt x="43" y="107"/>
                    <a:pt x="43" y="107"/>
                  </a:cubicBezTo>
                  <a:cubicBezTo>
                    <a:pt x="43" y="107"/>
                    <a:pt x="43" y="106"/>
                    <a:pt x="43" y="106"/>
                  </a:cubicBezTo>
                  <a:close/>
                  <a:moveTo>
                    <a:pt x="41" y="105"/>
                  </a:move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lose/>
                  <a:moveTo>
                    <a:pt x="40" y="105"/>
                  </a:moveTo>
                  <a:cubicBezTo>
                    <a:pt x="40" y="105"/>
                    <a:pt x="40" y="105"/>
                    <a:pt x="40" y="105"/>
                  </a:cubicBezTo>
                  <a:cubicBezTo>
                    <a:pt x="40" y="105"/>
                    <a:pt x="40" y="105"/>
                    <a:pt x="40" y="105"/>
                  </a:cubicBezTo>
                  <a:close/>
                  <a:moveTo>
                    <a:pt x="39" y="105"/>
                  </a:moveTo>
                  <a:cubicBezTo>
                    <a:pt x="39" y="105"/>
                    <a:pt x="40" y="105"/>
                    <a:pt x="40" y="105"/>
                  </a:cubicBezTo>
                  <a:cubicBezTo>
                    <a:pt x="40" y="105"/>
                    <a:pt x="39" y="105"/>
                    <a:pt x="39" y="105"/>
                  </a:cubicBezTo>
                  <a:close/>
                  <a:moveTo>
                    <a:pt x="42" y="108"/>
                  </a:moveTo>
                  <a:cubicBezTo>
                    <a:pt x="42" y="108"/>
                    <a:pt x="42" y="108"/>
                    <a:pt x="42" y="108"/>
                  </a:cubicBezTo>
                  <a:cubicBezTo>
                    <a:pt x="42" y="108"/>
                    <a:pt x="42" y="107"/>
                    <a:pt x="42" y="108"/>
                  </a:cubicBezTo>
                  <a:cubicBezTo>
                    <a:pt x="42" y="108"/>
                    <a:pt x="42" y="108"/>
                    <a:pt x="42" y="108"/>
                  </a:cubicBezTo>
                  <a:close/>
                  <a:moveTo>
                    <a:pt x="38" y="107"/>
                  </a:moveTo>
                  <a:cubicBezTo>
                    <a:pt x="38" y="106"/>
                    <a:pt x="39" y="106"/>
                    <a:pt x="39" y="106"/>
                  </a:cubicBezTo>
                  <a:cubicBezTo>
                    <a:pt x="39" y="106"/>
                    <a:pt x="38" y="107"/>
                    <a:pt x="38" y="107"/>
                  </a:cubicBezTo>
                  <a:close/>
                  <a:moveTo>
                    <a:pt x="40" y="107"/>
                  </a:move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40" y="107"/>
                    <a:pt x="40" y="107"/>
                  </a:cubicBezTo>
                  <a:close/>
                  <a:moveTo>
                    <a:pt x="38" y="107"/>
                  </a:moveTo>
                  <a:cubicBezTo>
                    <a:pt x="38" y="107"/>
                    <a:pt x="38" y="108"/>
                    <a:pt x="38" y="108"/>
                  </a:cubicBezTo>
                  <a:cubicBezTo>
                    <a:pt x="38" y="108"/>
                    <a:pt x="38" y="107"/>
                    <a:pt x="38" y="107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8" y="106"/>
                    <a:pt x="38" y="107"/>
                    <a:pt x="38" y="107"/>
                  </a:cubicBezTo>
                  <a:cubicBezTo>
                    <a:pt x="38" y="107"/>
                    <a:pt x="38" y="107"/>
                    <a:pt x="38" y="107"/>
                  </a:cubicBezTo>
                  <a:close/>
                  <a:moveTo>
                    <a:pt x="39" y="107"/>
                  </a:moveTo>
                  <a:cubicBezTo>
                    <a:pt x="39" y="107"/>
                    <a:pt x="39" y="107"/>
                    <a:pt x="39" y="107"/>
                  </a:cubicBezTo>
                  <a:cubicBezTo>
                    <a:pt x="39" y="107"/>
                    <a:pt x="39" y="107"/>
                    <a:pt x="39" y="107"/>
                  </a:cubicBezTo>
                  <a:close/>
                  <a:moveTo>
                    <a:pt x="42" y="109"/>
                  </a:moveTo>
                  <a:cubicBezTo>
                    <a:pt x="42" y="110"/>
                    <a:pt x="41" y="111"/>
                    <a:pt x="41" y="111"/>
                  </a:cubicBezTo>
                  <a:cubicBezTo>
                    <a:pt x="41" y="110"/>
                    <a:pt x="42" y="110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lose/>
                  <a:moveTo>
                    <a:pt x="40" y="109"/>
                  </a:moveTo>
                  <a:cubicBezTo>
                    <a:pt x="40" y="109"/>
                    <a:pt x="40" y="109"/>
                    <a:pt x="40" y="109"/>
                  </a:cubicBezTo>
                  <a:cubicBezTo>
                    <a:pt x="40" y="109"/>
                    <a:pt x="40" y="109"/>
                    <a:pt x="41" y="109"/>
                  </a:cubicBezTo>
                  <a:cubicBezTo>
                    <a:pt x="41" y="109"/>
                    <a:pt x="41" y="109"/>
                    <a:pt x="40" y="109"/>
                  </a:cubicBezTo>
                  <a:cubicBezTo>
                    <a:pt x="40" y="109"/>
                    <a:pt x="40" y="109"/>
                    <a:pt x="40" y="109"/>
                  </a:cubicBezTo>
                  <a:close/>
                  <a:moveTo>
                    <a:pt x="40" y="109"/>
                  </a:moveTo>
                  <a:cubicBezTo>
                    <a:pt x="40" y="109"/>
                    <a:pt x="40" y="109"/>
                    <a:pt x="40" y="109"/>
                  </a:cubicBezTo>
                  <a:cubicBezTo>
                    <a:pt x="40" y="109"/>
                    <a:pt x="40" y="109"/>
                    <a:pt x="40" y="109"/>
                  </a:cubicBezTo>
                  <a:cubicBezTo>
                    <a:pt x="40" y="109"/>
                    <a:pt x="40" y="109"/>
                    <a:pt x="40" y="109"/>
                  </a:cubicBezTo>
                  <a:close/>
                  <a:moveTo>
                    <a:pt x="40" y="109"/>
                  </a:moveTo>
                  <a:cubicBezTo>
                    <a:pt x="40" y="109"/>
                    <a:pt x="39" y="109"/>
                    <a:pt x="39" y="110"/>
                  </a:cubicBezTo>
                  <a:cubicBezTo>
                    <a:pt x="39" y="109"/>
                    <a:pt x="39" y="109"/>
                    <a:pt x="40" y="109"/>
                  </a:cubicBezTo>
                  <a:close/>
                  <a:moveTo>
                    <a:pt x="39" y="110"/>
                  </a:moveTo>
                  <a:cubicBezTo>
                    <a:pt x="39" y="110"/>
                    <a:pt x="39" y="110"/>
                    <a:pt x="39" y="110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9" y="110"/>
                    <a:pt x="39" y="110"/>
                    <a:pt x="39" y="110"/>
                  </a:cubicBezTo>
                  <a:close/>
                  <a:moveTo>
                    <a:pt x="40" y="111"/>
                  </a:moveTo>
                  <a:cubicBezTo>
                    <a:pt x="40" y="111"/>
                    <a:pt x="40" y="111"/>
                    <a:pt x="4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112"/>
                    <a:pt x="39" y="112"/>
                    <a:pt x="39" y="113"/>
                  </a:cubicBezTo>
                  <a:cubicBezTo>
                    <a:pt x="39" y="113"/>
                    <a:pt x="38" y="114"/>
                    <a:pt x="38" y="114"/>
                  </a:cubicBezTo>
                  <a:cubicBezTo>
                    <a:pt x="39" y="113"/>
                    <a:pt x="39" y="112"/>
                    <a:pt x="40" y="110"/>
                  </a:cubicBezTo>
                  <a:cubicBezTo>
                    <a:pt x="40" y="110"/>
                    <a:pt x="40" y="111"/>
                    <a:pt x="40" y="111"/>
                  </a:cubicBezTo>
                  <a:close/>
                  <a:moveTo>
                    <a:pt x="37" y="109"/>
                  </a:moveTo>
                  <a:cubicBezTo>
                    <a:pt x="37" y="109"/>
                    <a:pt x="37" y="109"/>
                    <a:pt x="37" y="110"/>
                  </a:cubicBezTo>
                  <a:cubicBezTo>
                    <a:pt x="37" y="109"/>
                    <a:pt x="37" y="110"/>
                    <a:pt x="36" y="110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37" y="109"/>
                    <a:pt x="37" y="109"/>
                    <a:pt x="37" y="109"/>
                  </a:cubicBezTo>
                  <a:close/>
                  <a:moveTo>
                    <a:pt x="39" y="111"/>
                  </a:moveTo>
                  <a:cubicBezTo>
                    <a:pt x="39" y="111"/>
                    <a:pt x="39" y="110"/>
                    <a:pt x="39" y="110"/>
                  </a:cubicBezTo>
                  <a:cubicBezTo>
                    <a:pt x="40" y="110"/>
                    <a:pt x="39" y="111"/>
                    <a:pt x="39" y="111"/>
                  </a:cubicBezTo>
                  <a:close/>
                  <a:moveTo>
                    <a:pt x="38" y="110"/>
                  </a:moveTo>
                  <a:cubicBezTo>
                    <a:pt x="38" y="110"/>
                    <a:pt x="38" y="110"/>
                    <a:pt x="38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8" y="110"/>
                  </a:cubicBezTo>
                  <a:close/>
                  <a:moveTo>
                    <a:pt x="37" y="110"/>
                  </a:moveTo>
                  <a:cubicBezTo>
                    <a:pt x="37" y="110"/>
                    <a:pt x="37" y="110"/>
                    <a:pt x="37" y="109"/>
                  </a:cubicBezTo>
                  <a:cubicBezTo>
                    <a:pt x="37" y="109"/>
                    <a:pt x="37" y="110"/>
                    <a:pt x="37" y="110"/>
                  </a:cubicBezTo>
                  <a:close/>
                  <a:moveTo>
                    <a:pt x="42" y="112"/>
                  </a:moveTo>
                  <a:cubicBezTo>
                    <a:pt x="42" y="112"/>
                    <a:pt x="42" y="113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2"/>
                    <a:pt x="42" y="112"/>
                    <a:pt x="42" y="112"/>
                  </a:cubicBezTo>
                  <a:close/>
                  <a:moveTo>
                    <a:pt x="41" y="112"/>
                  </a:moveTo>
                  <a:cubicBezTo>
                    <a:pt x="41" y="112"/>
                    <a:pt x="41" y="112"/>
                    <a:pt x="41" y="112"/>
                  </a:cubicBezTo>
                  <a:cubicBezTo>
                    <a:pt x="40" y="112"/>
                    <a:pt x="41" y="112"/>
                    <a:pt x="41" y="111"/>
                  </a:cubicBezTo>
                  <a:cubicBezTo>
                    <a:pt x="41" y="111"/>
                    <a:pt x="41" y="112"/>
                    <a:pt x="41" y="112"/>
                  </a:cubicBezTo>
                  <a:close/>
                  <a:moveTo>
                    <a:pt x="36" y="110"/>
                  </a:move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6" y="110"/>
                    <a:pt x="36" y="110"/>
                  </a:cubicBezTo>
                  <a:close/>
                  <a:moveTo>
                    <a:pt x="39" y="111"/>
                  </a:moveTo>
                  <a:cubicBezTo>
                    <a:pt x="39" y="111"/>
                    <a:pt x="38" y="112"/>
                    <a:pt x="38" y="112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8" y="112"/>
                    <a:pt x="38" y="111"/>
                    <a:pt x="39" y="111"/>
                  </a:cubicBezTo>
                  <a:close/>
                  <a:moveTo>
                    <a:pt x="37" y="112"/>
                  </a:moveTo>
                  <a:cubicBezTo>
                    <a:pt x="37" y="112"/>
                    <a:pt x="37" y="111"/>
                    <a:pt x="37" y="111"/>
                  </a:cubicBezTo>
                  <a:cubicBezTo>
                    <a:pt x="37" y="111"/>
                    <a:pt x="37" y="112"/>
                    <a:pt x="37" y="112"/>
                  </a:cubicBezTo>
                  <a:close/>
                  <a:moveTo>
                    <a:pt x="40" y="113"/>
                  </a:moveTo>
                  <a:cubicBezTo>
                    <a:pt x="40" y="113"/>
                    <a:pt x="40" y="113"/>
                    <a:pt x="40" y="113"/>
                  </a:cubicBezTo>
                  <a:cubicBezTo>
                    <a:pt x="40" y="113"/>
                    <a:pt x="40" y="113"/>
                    <a:pt x="40" y="113"/>
                  </a:cubicBezTo>
                  <a:cubicBezTo>
                    <a:pt x="40" y="113"/>
                    <a:pt x="40" y="113"/>
                    <a:pt x="40" y="113"/>
                  </a:cubicBezTo>
                  <a:close/>
                  <a:moveTo>
                    <a:pt x="41" y="114"/>
                  </a:moveTo>
                  <a:cubicBezTo>
                    <a:pt x="42" y="114"/>
                    <a:pt x="41" y="114"/>
                    <a:pt x="42" y="114"/>
                  </a:cubicBezTo>
                  <a:cubicBezTo>
                    <a:pt x="41" y="114"/>
                    <a:pt x="41" y="114"/>
                    <a:pt x="41" y="114"/>
                  </a:cubicBezTo>
                  <a:close/>
                  <a:moveTo>
                    <a:pt x="37" y="114"/>
                  </a:moveTo>
                  <a:cubicBezTo>
                    <a:pt x="36" y="114"/>
                    <a:pt x="36" y="114"/>
                    <a:pt x="37" y="114"/>
                  </a:cubicBezTo>
                  <a:cubicBezTo>
                    <a:pt x="37" y="114"/>
                    <a:pt x="37" y="114"/>
                    <a:pt x="37" y="114"/>
                  </a:cubicBezTo>
                  <a:close/>
                  <a:moveTo>
                    <a:pt x="41" y="116"/>
                  </a:moveTo>
                  <a:cubicBezTo>
                    <a:pt x="40" y="116"/>
                    <a:pt x="41" y="116"/>
                    <a:pt x="41" y="116"/>
                  </a:cubicBezTo>
                  <a:cubicBezTo>
                    <a:pt x="41" y="116"/>
                    <a:pt x="41" y="116"/>
                    <a:pt x="41" y="116"/>
                  </a:cubicBezTo>
                  <a:close/>
                  <a:moveTo>
                    <a:pt x="40" y="117"/>
                  </a:moveTo>
                  <a:cubicBezTo>
                    <a:pt x="40" y="117"/>
                    <a:pt x="40" y="117"/>
                    <a:pt x="40" y="117"/>
                  </a:cubicBezTo>
                  <a:cubicBezTo>
                    <a:pt x="40" y="117"/>
                    <a:pt x="40" y="117"/>
                    <a:pt x="40" y="117"/>
                  </a:cubicBezTo>
                  <a:close/>
                  <a:moveTo>
                    <a:pt x="39" y="118"/>
                  </a:moveTo>
                  <a:cubicBezTo>
                    <a:pt x="38" y="118"/>
                    <a:pt x="39" y="117"/>
                    <a:pt x="39" y="117"/>
                  </a:cubicBezTo>
                  <a:cubicBezTo>
                    <a:pt x="39" y="117"/>
                    <a:pt x="39" y="118"/>
                    <a:pt x="39" y="118"/>
                  </a:cubicBezTo>
                  <a:close/>
                  <a:moveTo>
                    <a:pt x="36" y="116"/>
                  </a:moveTo>
                  <a:cubicBezTo>
                    <a:pt x="36" y="116"/>
                    <a:pt x="36" y="117"/>
                    <a:pt x="36" y="117"/>
                  </a:cubicBezTo>
                  <a:cubicBezTo>
                    <a:pt x="36" y="117"/>
                    <a:pt x="36" y="117"/>
                    <a:pt x="36" y="116"/>
                  </a:cubicBezTo>
                  <a:close/>
                  <a:moveTo>
                    <a:pt x="39" y="121"/>
                  </a:moveTo>
                  <a:cubicBezTo>
                    <a:pt x="40" y="121"/>
                    <a:pt x="40" y="120"/>
                    <a:pt x="40" y="119"/>
                  </a:cubicBezTo>
                  <a:cubicBezTo>
                    <a:pt x="40" y="119"/>
                    <a:pt x="40" y="120"/>
                    <a:pt x="40" y="120"/>
                  </a:cubicBezTo>
                  <a:cubicBezTo>
                    <a:pt x="40" y="120"/>
                    <a:pt x="40" y="119"/>
                    <a:pt x="40" y="119"/>
                  </a:cubicBezTo>
                  <a:cubicBezTo>
                    <a:pt x="40" y="119"/>
                    <a:pt x="40" y="119"/>
                    <a:pt x="41" y="119"/>
                  </a:cubicBezTo>
                  <a:cubicBezTo>
                    <a:pt x="41" y="119"/>
                    <a:pt x="40" y="119"/>
                    <a:pt x="40" y="12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40" y="120"/>
                    <a:pt x="40" y="120"/>
                    <a:pt x="40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2"/>
                    <a:pt x="39" y="122"/>
                  </a:cubicBezTo>
                  <a:cubicBezTo>
                    <a:pt x="39" y="122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lose/>
                  <a:moveTo>
                    <a:pt x="38" y="118"/>
                  </a:moveTo>
                  <a:cubicBezTo>
                    <a:pt x="38" y="118"/>
                    <a:pt x="38" y="119"/>
                    <a:pt x="38" y="118"/>
                  </a:cubicBezTo>
                  <a:close/>
                  <a:moveTo>
                    <a:pt x="39" y="120"/>
                  </a:moveTo>
                  <a:cubicBezTo>
                    <a:pt x="38" y="120"/>
                    <a:pt x="39" y="119"/>
                    <a:pt x="39" y="119"/>
                  </a:cubicBezTo>
                  <a:cubicBezTo>
                    <a:pt x="39" y="119"/>
                    <a:pt x="39" y="119"/>
                    <a:pt x="39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9"/>
                    <a:pt x="39" y="119"/>
                    <a:pt x="39" y="120"/>
                  </a:cubicBezTo>
                  <a:close/>
                  <a:moveTo>
                    <a:pt x="40" y="119"/>
                  </a:moveTo>
                  <a:cubicBezTo>
                    <a:pt x="40" y="119"/>
                    <a:pt x="40" y="119"/>
                    <a:pt x="39" y="120"/>
                  </a:cubicBezTo>
                  <a:cubicBezTo>
                    <a:pt x="39" y="119"/>
                    <a:pt x="40" y="119"/>
                    <a:pt x="40" y="119"/>
                  </a:cubicBezTo>
                  <a:close/>
                  <a:moveTo>
                    <a:pt x="40" y="119"/>
                  </a:moveTo>
                  <a:cubicBezTo>
                    <a:pt x="40" y="119"/>
                    <a:pt x="40" y="119"/>
                    <a:pt x="40" y="120"/>
                  </a:cubicBezTo>
                  <a:cubicBezTo>
                    <a:pt x="40" y="120"/>
                    <a:pt x="40" y="119"/>
                    <a:pt x="40" y="119"/>
                  </a:cubicBezTo>
                  <a:close/>
                  <a:moveTo>
                    <a:pt x="41" y="120"/>
                  </a:move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lose/>
                  <a:moveTo>
                    <a:pt x="42" y="120"/>
                  </a:moveTo>
                  <a:cubicBezTo>
                    <a:pt x="42" y="120"/>
                    <a:pt x="42" y="120"/>
                    <a:pt x="42" y="120"/>
                  </a:cubicBezTo>
                  <a:cubicBezTo>
                    <a:pt x="42" y="120"/>
                    <a:pt x="42" y="121"/>
                    <a:pt x="42" y="121"/>
                  </a:cubicBezTo>
                  <a:cubicBezTo>
                    <a:pt x="41" y="121"/>
                    <a:pt x="42" y="120"/>
                    <a:pt x="42" y="120"/>
                  </a:cubicBezTo>
                  <a:cubicBezTo>
                    <a:pt x="42" y="120"/>
                    <a:pt x="42" y="120"/>
                    <a:pt x="42" y="120"/>
                  </a:cubicBezTo>
                  <a:close/>
                  <a:moveTo>
                    <a:pt x="35" y="119"/>
                  </a:moveTo>
                  <a:cubicBezTo>
                    <a:pt x="35" y="118"/>
                    <a:pt x="36" y="118"/>
                    <a:pt x="36" y="117"/>
                  </a:cubicBezTo>
                  <a:cubicBezTo>
                    <a:pt x="36" y="118"/>
                    <a:pt x="36" y="118"/>
                    <a:pt x="35" y="119"/>
                  </a:cubicBezTo>
                  <a:close/>
                  <a:moveTo>
                    <a:pt x="40" y="120"/>
                  </a:moveTo>
                  <a:cubicBezTo>
                    <a:pt x="40" y="120"/>
                    <a:pt x="40" y="120"/>
                    <a:pt x="39" y="120"/>
                  </a:cubicBezTo>
                  <a:cubicBezTo>
                    <a:pt x="39" y="120"/>
                    <a:pt x="39" y="120"/>
                    <a:pt x="40" y="120"/>
                  </a:cubicBezTo>
                  <a:close/>
                  <a:moveTo>
                    <a:pt x="39" y="119"/>
                  </a:moveTo>
                  <a:cubicBezTo>
                    <a:pt x="38" y="120"/>
                    <a:pt x="38" y="120"/>
                    <a:pt x="38" y="120"/>
                  </a:cubicBezTo>
                  <a:cubicBezTo>
                    <a:pt x="38" y="120"/>
                    <a:pt x="38" y="120"/>
                    <a:pt x="39" y="119"/>
                  </a:cubicBezTo>
                  <a:close/>
                  <a:moveTo>
                    <a:pt x="32" y="117"/>
                  </a:moveTo>
                  <a:cubicBezTo>
                    <a:pt x="32" y="118"/>
                    <a:pt x="32" y="117"/>
                    <a:pt x="32" y="117"/>
                  </a:cubicBezTo>
                  <a:cubicBezTo>
                    <a:pt x="32" y="117"/>
                    <a:pt x="32" y="117"/>
                    <a:pt x="32" y="117"/>
                  </a:cubicBezTo>
                  <a:close/>
                  <a:moveTo>
                    <a:pt x="35" y="119"/>
                  </a:move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5" y="119"/>
                  </a:cubicBezTo>
                  <a:close/>
                  <a:moveTo>
                    <a:pt x="32" y="118"/>
                  </a:moveTo>
                  <a:cubicBezTo>
                    <a:pt x="32" y="118"/>
                    <a:pt x="32" y="118"/>
                    <a:pt x="32" y="118"/>
                  </a:cubicBezTo>
                  <a:cubicBezTo>
                    <a:pt x="32" y="118"/>
                    <a:pt x="32" y="118"/>
                    <a:pt x="32" y="118"/>
                  </a:cubicBezTo>
                  <a:close/>
                  <a:moveTo>
                    <a:pt x="37" y="121"/>
                  </a:move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2"/>
                  </a:cubicBezTo>
                  <a:cubicBezTo>
                    <a:pt x="37" y="121"/>
                    <a:pt x="37" y="121"/>
                    <a:pt x="37" y="121"/>
                  </a:cubicBezTo>
                  <a:close/>
                  <a:moveTo>
                    <a:pt x="40" y="122"/>
                  </a:move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2"/>
                    <a:pt x="40" y="122"/>
                  </a:cubicBezTo>
                  <a:close/>
                  <a:moveTo>
                    <a:pt x="36" y="121"/>
                  </a:move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lose/>
                  <a:moveTo>
                    <a:pt x="39" y="123"/>
                  </a:moveTo>
                  <a:cubicBezTo>
                    <a:pt x="39" y="123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4"/>
                  </a:cubicBezTo>
                  <a:cubicBezTo>
                    <a:pt x="39" y="124"/>
                    <a:pt x="39" y="124"/>
                    <a:pt x="39" y="124"/>
                  </a:cubicBezTo>
                  <a:cubicBezTo>
                    <a:pt x="39" y="124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2"/>
                  </a:cubicBezTo>
                  <a:cubicBezTo>
                    <a:pt x="39" y="123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3"/>
                  </a:cubicBezTo>
                  <a:close/>
                  <a:moveTo>
                    <a:pt x="40" y="123"/>
                  </a:move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lose/>
                  <a:moveTo>
                    <a:pt x="39" y="123"/>
                  </a:moveTo>
                  <a:cubicBezTo>
                    <a:pt x="39" y="122"/>
                    <a:pt x="39" y="122"/>
                    <a:pt x="39" y="122"/>
                  </a:cubicBezTo>
                  <a:cubicBezTo>
                    <a:pt x="39" y="122"/>
                    <a:pt x="39" y="122"/>
                    <a:pt x="39" y="122"/>
                  </a:cubicBezTo>
                  <a:cubicBezTo>
                    <a:pt x="39" y="123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3"/>
                  </a:cubicBezTo>
                  <a:close/>
                  <a:moveTo>
                    <a:pt x="35" y="122"/>
                  </a:moveTo>
                  <a:cubicBezTo>
                    <a:pt x="34" y="121"/>
                    <a:pt x="34" y="121"/>
                    <a:pt x="34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5" y="122"/>
                  </a:cubicBezTo>
                  <a:close/>
                  <a:moveTo>
                    <a:pt x="38" y="122"/>
                  </a:moveTo>
                  <a:cubicBezTo>
                    <a:pt x="38" y="123"/>
                    <a:pt x="38" y="123"/>
                    <a:pt x="38" y="123"/>
                  </a:cubicBezTo>
                  <a:cubicBezTo>
                    <a:pt x="38" y="123"/>
                    <a:pt x="38" y="123"/>
                    <a:pt x="38" y="122"/>
                  </a:cubicBezTo>
                  <a:close/>
                  <a:moveTo>
                    <a:pt x="38" y="123"/>
                  </a:moveTo>
                  <a:cubicBezTo>
                    <a:pt x="38" y="123"/>
                    <a:pt x="38" y="123"/>
                    <a:pt x="38" y="124"/>
                  </a:cubicBezTo>
                  <a:cubicBezTo>
                    <a:pt x="38" y="123"/>
                    <a:pt x="38" y="123"/>
                    <a:pt x="38" y="123"/>
                  </a:cubicBezTo>
                  <a:close/>
                  <a:moveTo>
                    <a:pt x="36" y="123"/>
                  </a:moveTo>
                  <a:cubicBezTo>
                    <a:pt x="36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4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4"/>
                    <a:pt x="35" y="124"/>
                  </a:cubicBezTo>
                  <a:cubicBezTo>
                    <a:pt x="35" y="124"/>
                    <a:pt x="35" y="124"/>
                    <a:pt x="35" y="123"/>
                  </a:cubicBezTo>
                  <a:cubicBezTo>
                    <a:pt x="35" y="124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6" y="122"/>
                    <a:pt x="36" y="122"/>
                  </a:cubicBezTo>
                  <a:cubicBezTo>
                    <a:pt x="36" y="122"/>
                    <a:pt x="35" y="123"/>
                    <a:pt x="36" y="123"/>
                  </a:cubicBezTo>
                  <a:close/>
                  <a:moveTo>
                    <a:pt x="37" y="125"/>
                  </a:moveTo>
                  <a:cubicBezTo>
                    <a:pt x="37" y="125"/>
                    <a:pt x="38" y="124"/>
                    <a:pt x="38" y="123"/>
                  </a:cubicBezTo>
                  <a:cubicBezTo>
                    <a:pt x="38" y="124"/>
                    <a:pt x="37" y="125"/>
                    <a:pt x="37" y="125"/>
                  </a:cubicBezTo>
                  <a:close/>
                  <a:moveTo>
                    <a:pt x="36" y="123"/>
                  </a:moveTo>
                  <a:cubicBezTo>
                    <a:pt x="36" y="123"/>
                    <a:pt x="36" y="123"/>
                    <a:pt x="36" y="123"/>
                  </a:cubicBezTo>
                  <a:cubicBezTo>
                    <a:pt x="36" y="123"/>
                    <a:pt x="36" y="123"/>
                    <a:pt x="36" y="123"/>
                  </a:cubicBezTo>
                  <a:close/>
                  <a:moveTo>
                    <a:pt x="39" y="126"/>
                  </a:moveTo>
                  <a:cubicBezTo>
                    <a:pt x="39" y="125"/>
                    <a:pt x="39" y="125"/>
                    <a:pt x="39" y="125"/>
                  </a:cubicBezTo>
                  <a:cubicBezTo>
                    <a:pt x="39" y="125"/>
                    <a:pt x="39" y="125"/>
                    <a:pt x="39" y="126"/>
                  </a:cubicBezTo>
                  <a:close/>
                  <a:moveTo>
                    <a:pt x="35" y="124"/>
                  </a:moveTo>
                  <a:cubicBezTo>
                    <a:pt x="35" y="124"/>
                    <a:pt x="35" y="124"/>
                    <a:pt x="35" y="123"/>
                  </a:cubicBezTo>
                  <a:cubicBezTo>
                    <a:pt x="35" y="124"/>
                    <a:pt x="35" y="124"/>
                    <a:pt x="35" y="124"/>
                  </a:cubicBezTo>
                  <a:close/>
                  <a:moveTo>
                    <a:pt x="36" y="124"/>
                  </a:moveTo>
                  <a:cubicBezTo>
                    <a:pt x="36" y="124"/>
                    <a:pt x="36" y="124"/>
                    <a:pt x="36" y="125"/>
                  </a:cubicBezTo>
                  <a:cubicBezTo>
                    <a:pt x="36" y="125"/>
                    <a:pt x="36" y="124"/>
                    <a:pt x="36" y="124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6" y="124"/>
                    <a:pt x="36" y="124"/>
                    <a:pt x="36" y="124"/>
                  </a:cubicBezTo>
                  <a:close/>
                  <a:moveTo>
                    <a:pt x="37" y="125"/>
                  </a:moveTo>
                  <a:cubicBezTo>
                    <a:pt x="37" y="125"/>
                    <a:pt x="37" y="125"/>
                    <a:pt x="37" y="125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36" y="125"/>
                    <a:pt x="37" y="125"/>
                    <a:pt x="37" y="125"/>
                  </a:cubicBezTo>
                  <a:cubicBezTo>
                    <a:pt x="37" y="125"/>
                    <a:pt x="37" y="125"/>
                    <a:pt x="37" y="125"/>
                  </a:cubicBezTo>
                  <a:close/>
                  <a:moveTo>
                    <a:pt x="39" y="126"/>
                  </a:move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lose/>
                  <a:moveTo>
                    <a:pt x="38" y="126"/>
                  </a:moveTo>
                  <a:cubicBezTo>
                    <a:pt x="39" y="127"/>
                    <a:pt x="38" y="127"/>
                    <a:pt x="38" y="127"/>
                  </a:cubicBezTo>
                  <a:cubicBezTo>
                    <a:pt x="38" y="126"/>
                    <a:pt x="38" y="127"/>
                    <a:pt x="38" y="126"/>
                  </a:cubicBezTo>
                  <a:close/>
                  <a:moveTo>
                    <a:pt x="39" y="127"/>
                  </a:moveTo>
                  <a:cubicBezTo>
                    <a:pt x="39" y="127"/>
                    <a:pt x="39" y="127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lose/>
                  <a:moveTo>
                    <a:pt x="33" y="124"/>
                  </a:move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lose/>
                  <a:moveTo>
                    <a:pt x="33" y="125"/>
                  </a:move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3" y="125"/>
                    <a:pt x="33" y="124"/>
                  </a:cubicBezTo>
                  <a:cubicBezTo>
                    <a:pt x="33" y="124"/>
                    <a:pt x="33" y="125"/>
                    <a:pt x="33" y="125"/>
                  </a:cubicBezTo>
                  <a:cubicBezTo>
                    <a:pt x="33" y="125"/>
                    <a:pt x="33" y="125"/>
                    <a:pt x="34" y="124"/>
                  </a:cubicBezTo>
                  <a:cubicBezTo>
                    <a:pt x="34" y="125"/>
                    <a:pt x="33" y="125"/>
                    <a:pt x="33" y="125"/>
                  </a:cubicBezTo>
                  <a:close/>
                  <a:moveTo>
                    <a:pt x="33" y="125"/>
                  </a:moveTo>
                  <a:cubicBezTo>
                    <a:pt x="33" y="125"/>
                    <a:pt x="33" y="124"/>
                    <a:pt x="33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3" y="125"/>
                    <a:pt x="33" y="125"/>
                  </a:cubicBezTo>
                  <a:close/>
                  <a:moveTo>
                    <a:pt x="34" y="125"/>
                  </a:moveTo>
                  <a:cubicBezTo>
                    <a:pt x="33" y="125"/>
                    <a:pt x="34" y="125"/>
                    <a:pt x="34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4" y="125"/>
                    <a:pt x="34" y="125"/>
                  </a:cubicBezTo>
                  <a:cubicBezTo>
                    <a:pt x="34" y="125"/>
                    <a:pt x="34" y="125"/>
                    <a:pt x="34" y="125"/>
                  </a:cubicBezTo>
                  <a:close/>
                  <a:moveTo>
                    <a:pt x="31" y="124"/>
                  </a:moveTo>
                  <a:cubicBezTo>
                    <a:pt x="31" y="124"/>
                    <a:pt x="31" y="124"/>
                    <a:pt x="31" y="124"/>
                  </a:cubicBezTo>
                  <a:cubicBezTo>
                    <a:pt x="31" y="124"/>
                    <a:pt x="31" y="124"/>
                    <a:pt x="31" y="124"/>
                  </a:cubicBezTo>
                  <a:close/>
                  <a:moveTo>
                    <a:pt x="37" y="127"/>
                  </a:move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6" y="127"/>
                    <a:pt x="37" y="127"/>
                  </a:cubicBezTo>
                  <a:close/>
                  <a:moveTo>
                    <a:pt x="38" y="128"/>
                  </a:moveTo>
                  <a:cubicBezTo>
                    <a:pt x="38" y="128"/>
                    <a:pt x="38" y="128"/>
                    <a:pt x="38" y="129"/>
                  </a:cubicBezTo>
                  <a:cubicBezTo>
                    <a:pt x="38" y="128"/>
                    <a:pt x="38" y="128"/>
                    <a:pt x="38" y="128"/>
                  </a:cubicBezTo>
                  <a:close/>
                  <a:moveTo>
                    <a:pt x="38" y="128"/>
                  </a:moveTo>
                  <a:cubicBezTo>
                    <a:pt x="38" y="128"/>
                    <a:pt x="38" y="128"/>
                    <a:pt x="38" y="128"/>
                  </a:cubicBezTo>
                  <a:cubicBezTo>
                    <a:pt x="38" y="128"/>
                    <a:pt x="38" y="128"/>
                    <a:pt x="38" y="128"/>
                  </a:cubicBezTo>
                  <a:close/>
                  <a:moveTo>
                    <a:pt x="37" y="127"/>
                  </a:moveTo>
                  <a:cubicBezTo>
                    <a:pt x="37" y="127"/>
                    <a:pt x="36" y="128"/>
                    <a:pt x="36" y="128"/>
                  </a:cubicBezTo>
                  <a:cubicBezTo>
                    <a:pt x="36" y="128"/>
                    <a:pt x="36" y="127"/>
                    <a:pt x="37" y="127"/>
                  </a:cubicBezTo>
                  <a:close/>
                  <a:moveTo>
                    <a:pt x="37" y="128"/>
                  </a:move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8" y="128"/>
                    <a:pt x="37" y="128"/>
                  </a:cubicBezTo>
                  <a:close/>
                  <a:moveTo>
                    <a:pt x="32" y="128"/>
                  </a:moveTo>
                  <a:cubicBezTo>
                    <a:pt x="32" y="127"/>
                    <a:pt x="32" y="128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8"/>
                  </a:cubicBezTo>
                  <a:close/>
                  <a:moveTo>
                    <a:pt x="32" y="128"/>
                  </a:move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lose/>
                  <a:moveTo>
                    <a:pt x="33" y="130"/>
                  </a:moveTo>
                  <a:cubicBezTo>
                    <a:pt x="33" y="130"/>
                    <a:pt x="34" y="130"/>
                    <a:pt x="34" y="129"/>
                  </a:cubicBezTo>
                  <a:cubicBezTo>
                    <a:pt x="34" y="130"/>
                    <a:pt x="33" y="130"/>
                    <a:pt x="33" y="130"/>
                  </a:cubicBezTo>
                  <a:close/>
                  <a:moveTo>
                    <a:pt x="28" y="128"/>
                  </a:moveTo>
                  <a:cubicBezTo>
                    <a:pt x="28" y="127"/>
                    <a:pt x="28" y="127"/>
                    <a:pt x="28" y="127"/>
                  </a:cubicBezTo>
                  <a:cubicBezTo>
                    <a:pt x="29" y="127"/>
                    <a:pt x="28" y="128"/>
                    <a:pt x="28" y="128"/>
                  </a:cubicBezTo>
                  <a:close/>
                  <a:moveTo>
                    <a:pt x="31" y="129"/>
                  </a:moveTo>
                  <a:cubicBezTo>
                    <a:pt x="31" y="129"/>
                    <a:pt x="31" y="129"/>
                    <a:pt x="31" y="129"/>
                  </a:cubicBezTo>
                  <a:cubicBezTo>
                    <a:pt x="31" y="129"/>
                    <a:pt x="31" y="130"/>
                    <a:pt x="31" y="129"/>
                  </a:cubicBezTo>
                  <a:close/>
                  <a:moveTo>
                    <a:pt x="30" y="130"/>
                  </a:moveTo>
                  <a:cubicBezTo>
                    <a:pt x="30" y="130"/>
                    <a:pt x="31" y="130"/>
                    <a:pt x="31" y="129"/>
                  </a:cubicBezTo>
                  <a:cubicBezTo>
                    <a:pt x="31" y="130"/>
                    <a:pt x="31" y="130"/>
                    <a:pt x="31" y="130"/>
                  </a:cubicBezTo>
                  <a:cubicBezTo>
                    <a:pt x="31" y="131"/>
                    <a:pt x="31" y="130"/>
                    <a:pt x="30" y="130"/>
                  </a:cubicBezTo>
                  <a:close/>
                  <a:moveTo>
                    <a:pt x="27" y="130"/>
                  </a:moveTo>
                  <a:cubicBezTo>
                    <a:pt x="27" y="130"/>
                    <a:pt x="27" y="130"/>
                    <a:pt x="27" y="130"/>
                  </a:cubicBezTo>
                  <a:cubicBezTo>
                    <a:pt x="27" y="130"/>
                    <a:pt x="27" y="129"/>
                    <a:pt x="27" y="129"/>
                  </a:cubicBezTo>
                  <a:cubicBezTo>
                    <a:pt x="28" y="129"/>
                    <a:pt x="27" y="130"/>
                    <a:pt x="27" y="130"/>
                  </a:cubicBezTo>
                  <a:close/>
                  <a:moveTo>
                    <a:pt x="31" y="131"/>
                  </a:moveTo>
                  <a:cubicBezTo>
                    <a:pt x="31" y="131"/>
                    <a:pt x="31" y="131"/>
                    <a:pt x="31" y="131"/>
                  </a:cubicBezTo>
                  <a:cubicBezTo>
                    <a:pt x="31" y="131"/>
                    <a:pt x="31" y="131"/>
                    <a:pt x="31" y="131"/>
                  </a:cubicBezTo>
                  <a:close/>
                  <a:moveTo>
                    <a:pt x="30" y="130"/>
                  </a:moveTo>
                  <a:cubicBezTo>
                    <a:pt x="30" y="131"/>
                    <a:pt x="30" y="131"/>
                    <a:pt x="30" y="131"/>
                  </a:cubicBezTo>
                  <a:cubicBezTo>
                    <a:pt x="30" y="131"/>
                    <a:pt x="30" y="131"/>
                    <a:pt x="30" y="130"/>
                  </a:cubicBezTo>
                  <a:close/>
                  <a:moveTo>
                    <a:pt x="30" y="131"/>
                  </a:moveTo>
                  <a:cubicBezTo>
                    <a:pt x="30" y="131"/>
                    <a:pt x="30" y="132"/>
                    <a:pt x="30" y="131"/>
                  </a:cubicBezTo>
                  <a:close/>
                  <a:moveTo>
                    <a:pt x="26" y="130"/>
                  </a:moveTo>
                  <a:cubicBezTo>
                    <a:pt x="26" y="130"/>
                    <a:pt x="26" y="130"/>
                    <a:pt x="26" y="130"/>
                  </a:cubicBezTo>
                  <a:cubicBezTo>
                    <a:pt x="26" y="130"/>
                    <a:pt x="26" y="131"/>
                    <a:pt x="26" y="130"/>
                  </a:cubicBezTo>
                  <a:close/>
                  <a:moveTo>
                    <a:pt x="31" y="133"/>
                  </a:moveTo>
                  <a:cubicBezTo>
                    <a:pt x="31" y="133"/>
                    <a:pt x="31" y="133"/>
                    <a:pt x="32" y="133"/>
                  </a:cubicBezTo>
                  <a:cubicBezTo>
                    <a:pt x="32" y="133"/>
                    <a:pt x="31" y="133"/>
                    <a:pt x="31" y="133"/>
                  </a:cubicBezTo>
                  <a:close/>
                  <a:moveTo>
                    <a:pt x="31" y="136"/>
                  </a:moveTo>
                  <a:cubicBezTo>
                    <a:pt x="31" y="136"/>
                    <a:pt x="32" y="135"/>
                    <a:pt x="31" y="135"/>
                  </a:cubicBezTo>
                  <a:cubicBezTo>
                    <a:pt x="32" y="135"/>
                    <a:pt x="31" y="136"/>
                    <a:pt x="31" y="136"/>
                  </a:cubicBezTo>
                  <a:close/>
                  <a:moveTo>
                    <a:pt x="27" y="134"/>
                  </a:moveTo>
                  <a:cubicBezTo>
                    <a:pt x="27" y="134"/>
                    <a:pt x="27" y="134"/>
                    <a:pt x="27" y="134"/>
                  </a:cubicBezTo>
                  <a:cubicBezTo>
                    <a:pt x="27" y="134"/>
                    <a:pt x="27" y="134"/>
                    <a:pt x="27" y="134"/>
                  </a:cubicBezTo>
                  <a:close/>
                  <a:moveTo>
                    <a:pt x="28" y="135"/>
                  </a:moveTo>
                  <a:cubicBezTo>
                    <a:pt x="28" y="135"/>
                    <a:pt x="28" y="135"/>
                    <a:pt x="28" y="135"/>
                  </a:cubicBezTo>
                  <a:cubicBezTo>
                    <a:pt x="28" y="135"/>
                    <a:pt x="28" y="135"/>
                    <a:pt x="28" y="135"/>
                  </a:cubicBezTo>
                  <a:close/>
                  <a:moveTo>
                    <a:pt x="32" y="137"/>
                  </a:move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2" y="137"/>
                    <a:pt x="32" y="137"/>
                  </a:cubicBezTo>
                  <a:close/>
                  <a:moveTo>
                    <a:pt x="31" y="137"/>
                  </a:moveTo>
                  <a:cubicBezTo>
                    <a:pt x="31" y="137"/>
                    <a:pt x="31" y="137"/>
                    <a:pt x="31" y="137"/>
                  </a:cubicBezTo>
                  <a:cubicBezTo>
                    <a:pt x="30" y="137"/>
                    <a:pt x="31" y="137"/>
                    <a:pt x="31" y="137"/>
                  </a:cubicBezTo>
                  <a:close/>
                  <a:moveTo>
                    <a:pt x="32" y="138"/>
                  </a:moveTo>
                  <a:cubicBezTo>
                    <a:pt x="32" y="138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8"/>
                  </a:cubicBezTo>
                  <a:close/>
                  <a:moveTo>
                    <a:pt x="26" y="136"/>
                  </a:moveTo>
                  <a:cubicBezTo>
                    <a:pt x="26" y="136"/>
                    <a:pt x="26" y="136"/>
                    <a:pt x="26" y="136"/>
                  </a:cubicBezTo>
                  <a:cubicBezTo>
                    <a:pt x="26" y="135"/>
                    <a:pt x="26" y="136"/>
                    <a:pt x="26" y="136"/>
                  </a:cubicBezTo>
                  <a:close/>
                  <a:moveTo>
                    <a:pt x="32" y="140"/>
                  </a:moveTo>
                  <a:cubicBezTo>
                    <a:pt x="32" y="140"/>
                    <a:pt x="32" y="139"/>
                    <a:pt x="33" y="139"/>
                  </a:cubicBezTo>
                  <a:cubicBezTo>
                    <a:pt x="33" y="139"/>
                    <a:pt x="32" y="140"/>
                    <a:pt x="32" y="140"/>
                  </a:cubicBezTo>
                  <a:close/>
                  <a:moveTo>
                    <a:pt x="30" y="138"/>
                  </a:moveTo>
                  <a:cubicBezTo>
                    <a:pt x="30" y="138"/>
                    <a:pt x="30" y="139"/>
                    <a:pt x="30" y="139"/>
                  </a:cubicBezTo>
                  <a:cubicBezTo>
                    <a:pt x="30" y="139"/>
                    <a:pt x="30" y="138"/>
                    <a:pt x="30" y="138"/>
                  </a:cubicBezTo>
                  <a:close/>
                  <a:moveTo>
                    <a:pt x="24" y="141"/>
                  </a:moveTo>
                  <a:cubicBezTo>
                    <a:pt x="24" y="141"/>
                    <a:pt x="24" y="142"/>
                    <a:pt x="24" y="142"/>
                  </a:cubicBezTo>
                  <a:cubicBezTo>
                    <a:pt x="24" y="142"/>
                    <a:pt x="24" y="141"/>
                    <a:pt x="24" y="141"/>
                  </a:cubicBezTo>
                  <a:close/>
                  <a:moveTo>
                    <a:pt x="25" y="149"/>
                  </a:moveTo>
                  <a:cubicBezTo>
                    <a:pt x="25" y="149"/>
                    <a:pt x="25" y="150"/>
                    <a:pt x="25" y="150"/>
                  </a:cubicBezTo>
                  <a:cubicBezTo>
                    <a:pt x="25" y="150"/>
                    <a:pt x="25" y="150"/>
                    <a:pt x="25" y="149"/>
                  </a:cubicBezTo>
                  <a:close/>
                  <a:moveTo>
                    <a:pt x="21" y="149"/>
                  </a:moveTo>
                  <a:cubicBezTo>
                    <a:pt x="21" y="149"/>
                    <a:pt x="21" y="149"/>
                    <a:pt x="21" y="149"/>
                  </a:cubicBezTo>
                  <a:cubicBezTo>
                    <a:pt x="21" y="149"/>
                    <a:pt x="21" y="149"/>
                    <a:pt x="21" y="149"/>
                  </a:cubicBezTo>
                  <a:close/>
                  <a:moveTo>
                    <a:pt x="24" y="152"/>
                  </a:moveTo>
                  <a:cubicBezTo>
                    <a:pt x="24" y="152"/>
                    <a:pt x="24" y="152"/>
                    <a:pt x="24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152"/>
                    <a:pt x="24" y="152"/>
                    <a:pt x="24" y="151"/>
                  </a:cubicBezTo>
                  <a:cubicBezTo>
                    <a:pt x="24" y="152"/>
                    <a:pt x="25" y="152"/>
                    <a:pt x="24" y="152"/>
                  </a:cubicBezTo>
                  <a:close/>
                  <a:moveTo>
                    <a:pt x="22" y="156"/>
                  </a:moveTo>
                  <a:cubicBezTo>
                    <a:pt x="22" y="156"/>
                    <a:pt x="22" y="157"/>
                    <a:pt x="21" y="157"/>
                  </a:cubicBezTo>
                  <a:cubicBezTo>
                    <a:pt x="21" y="156"/>
                    <a:pt x="22" y="156"/>
                    <a:pt x="22" y="156"/>
                  </a:cubicBezTo>
                  <a:close/>
                  <a:moveTo>
                    <a:pt x="22" y="159"/>
                  </a:moveTo>
                  <a:cubicBezTo>
                    <a:pt x="22" y="159"/>
                    <a:pt x="22" y="159"/>
                    <a:pt x="22" y="159"/>
                  </a:cubicBezTo>
                  <a:cubicBezTo>
                    <a:pt x="22" y="159"/>
                    <a:pt x="22" y="159"/>
                    <a:pt x="22" y="159"/>
                  </a:cubicBezTo>
                  <a:close/>
                  <a:moveTo>
                    <a:pt x="21" y="161"/>
                  </a:moveTo>
                  <a:cubicBezTo>
                    <a:pt x="21" y="161"/>
                    <a:pt x="21" y="161"/>
                    <a:pt x="21" y="161"/>
                  </a:cubicBezTo>
                  <a:cubicBezTo>
                    <a:pt x="21" y="161"/>
                    <a:pt x="21" y="161"/>
                    <a:pt x="21" y="161"/>
                  </a:cubicBezTo>
                  <a:close/>
                  <a:moveTo>
                    <a:pt x="21" y="161"/>
                  </a:moveTo>
                  <a:cubicBezTo>
                    <a:pt x="21" y="161"/>
                    <a:pt x="20" y="162"/>
                    <a:pt x="21" y="161"/>
                  </a:cubicBezTo>
                  <a:cubicBezTo>
                    <a:pt x="21" y="162"/>
                    <a:pt x="21" y="162"/>
                    <a:pt x="20" y="162"/>
                  </a:cubicBezTo>
                  <a:cubicBezTo>
                    <a:pt x="20" y="162"/>
                    <a:pt x="20" y="161"/>
                    <a:pt x="21" y="161"/>
                  </a:cubicBezTo>
                  <a:close/>
                  <a:moveTo>
                    <a:pt x="20" y="162"/>
                  </a:moveTo>
                  <a:cubicBezTo>
                    <a:pt x="19" y="161"/>
                    <a:pt x="19" y="162"/>
                    <a:pt x="19" y="162"/>
                  </a:cubicBezTo>
                  <a:cubicBezTo>
                    <a:pt x="19" y="161"/>
                    <a:pt x="20" y="161"/>
                    <a:pt x="20" y="161"/>
                  </a:cubicBezTo>
                  <a:cubicBezTo>
                    <a:pt x="20" y="161"/>
                    <a:pt x="20" y="161"/>
                    <a:pt x="20" y="162"/>
                  </a:cubicBezTo>
                  <a:close/>
                  <a:moveTo>
                    <a:pt x="17" y="162"/>
                  </a:moveTo>
                  <a:cubicBezTo>
                    <a:pt x="17" y="162"/>
                    <a:pt x="17" y="162"/>
                    <a:pt x="17" y="161"/>
                  </a:cubicBezTo>
                  <a:cubicBezTo>
                    <a:pt x="17" y="162"/>
                    <a:pt x="17" y="162"/>
                    <a:pt x="17" y="162"/>
                  </a:cubicBezTo>
                  <a:close/>
                  <a:moveTo>
                    <a:pt x="18" y="166"/>
                  </a:moveTo>
                  <a:cubicBezTo>
                    <a:pt x="18" y="166"/>
                    <a:pt x="18" y="166"/>
                    <a:pt x="18" y="166"/>
                  </a:cubicBezTo>
                  <a:cubicBezTo>
                    <a:pt x="19" y="165"/>
                    <a:pt x="19" y="164"/>
                    <a:pt x="19" y="164"/>
                  </a:cubicBezTo>
                  <a:cubicBezTo>
                    <a:pt x="19" y="164"/>
                    <a:pt x="19" y="165"/>
                    <a:pt x="18" y="166"/>
                  </a:cubicBezTo>
                  <a:close/>
                  <a:moveTo>
                    <a:pt x="16" y="164"/>
                  </a:moveTo>
                  <a:cubicBezTo>
                    <a:pt x="16" y="163"/>
                    <a:pt x="16" y="163"/>
                    <a:pt x="16" y="163"/>
                  </a:cubicBezTo>
                  <a:cubicBezTo>
                    <a:pt x="16" y="163"/>
                    <a:pt x="16" y="164"/>
                    <a:pt x="16" y="164"/>
                  </a:cubicBezTo>
                  <a:close/>
                  <a:moveTo>
                    <a:pt x="18" y="166"/>
                  </a:moveTo>
                  <a:cubicBezTo>
                    <a:pt x="18" y="167"/>
                    <a:pt x="17" y="168"/>
                    <a:pt x="17" y="168"/>
                  </a:cubicBezTo>
                  <a:cubicBezTo>
                    <a:pt x="17" y="168"/>
                    <a:pt x="18" y="167"/>
                    <a:pt x="18" y="166"/>
                  </a:cubicBezTo>
                  <a:close/>
                  <a:moveTo>
                    <a:pt x="16" y="171"/>
                  </a:moveTo>
                  <a:cubicBezTo>
                    <a:pt x="16" y="171"/>
                    <a:pt x="17" y="170"/>
                    <a:pt x="17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0"/>
                    <a:pt x="17" y="171"/>
                    <a:pt x="16" y="171"/>
                  </a:cubicBezTo>
                  <a:close/>
                  <a:moveTo>
                    <a:pt x="16" y="171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1"/>
                  </a:cubicBezTo>
                  <a:close/>
                  <a:moveTo>
                    <a:pt x="15" y="171"/>
                  </a:moveTo>
                  <a:cubicBezTo>
                    <a:pt x="15" y="171"/>
                    <a:pt x="15" y="171"/>
                    <a:pt x="15" y="171"/>
                  </a:cubicBezTo>
                  <a:cubicBezTo>
                    <a:pt x="15" y="171"/>
                    <a:pt x="15" y="171"/>
                    <a:pt x="15" y="170"/>
                  </a:cubicBezTo>
                  <a:cubicBezTo>
                    <a:pt x="15" y="170"/>
                    <a:pt x="15" y="171"/>
                    <a:pt x="15" y="171"/>
                  </a:cubicBezTo>
                  <a:cubicBezTo>
                    <a:pt x="15" y="171"/>
                    <a:pt x="15" y="171"/>
                    <a:pt x="15" y="170"/>
                  </a:cubicBezTo>
                  <a:cubicBezTo>
                    <a:pt x="15" y="170"/>
                    <a:pt x="15" y="171"/>
                    <a:pt x="15" y="171"/>
                  </a:cubicBezTo>
                  <a:close/>
                  <a:moveTo>
                    <a:pt x="11" y="169"/>
                  </a:moveTo>
                  <a:cubicBezTo>
                    <a:pt x="11" y="169"/>
                    <a:pt x="11" y="169"/>
                    <a:pt x="11" y="168"/>
                  </a:cubicBezTo>
                  <a:cubicBezTo>
                    <a:pt x="11" y="169"/>
                    <a:pt x="11" y="169"/>
                    <a:pt x="11" y="169"/>
                  </a:cubicBezTo>
                  <a:close/>
                  <a:moveTo>
                    <a:pt x="14" y="172"/>
                  </a:moveTo>
                  <a:cubicBezTo>
                    <a:pt x="14" y="172"/>
                    <a:pt x="14" y="171"/>
                    <a:pt x="14" y="171"/>
                  </a:cubicBezTo>
                  <a:cubicBezTo>
                    <a:pt x="14" y="171"/>
                    <a:pt x="14" y="171"/>
                    <a:pt x="14" y="172"/>
                  </a:cubicBezTo>
                  <a:close/>
                  <a:moveTo>
                    <a:pt x="15" y="171"/>
                  </a:moveTo>
                  <a:cubicBezTo>
                    <a:pt x="15" y="171"/>
                    <a:pt x="15" y="172"/>
                    <a:pt x="15" y="172"/>
                  </a:cubicBezTo>
                  <a:cubicBezTo>
                    <a:pt x="15" y="172"/>
                    <a:pt x="15" y="171"/>
                    <a:pt x="15" y="171"/>
                  </a:cubicBezTo>
                  <a:close/>
                  <a:moveTo>
                    <a:pt x="15" y="172"/>
                  </a:moveTo>
                  <a:cubicBezTo>
                    <a:pt x="15" y="172"/>
                    <a:pt x="15" y="172"/>
                    <a:pt x="15" y="171"/>
                  </a:cubicBezTo>
                  <a:cubicBezTo>
                    <a:pt x="15" y="172"/>
                    <a:pt x="14" y="172"/>
                    <a:pt x="14" y="173"/>
                  </a:cubicBezTo>
                  <a:cubicBezTo>
                    <a:pt x="14" y="173"/>
                    <a:pt x="15" y="172"/>
                    <a:pt x="15" y="172"/>
                  </a:cubicBezTo>
                  <a:close/>
                  <a:moveTo>
                    <a:pt x="13" y="173"/>
                  </a:moveTo>
                  <a:cubicBezTo>
                    <a:pt x="13" y="173"/>
                    <a:pt x="13" y="172"/>
                    <a:pt x="13" y="172"/>
                  </a:cubicBezTo>
                  <a:cubicBezTo>
                    <a:pt x="14" y="172"/>
                    <a:pt x="13" y="173"/>
                    <a:pt x="13" y="173"/>
                  </a:cubicBezTo>
                  <a:close/>
                  <a:moveTo>
                    <a:pt x="14" y="172"/>
                  </a:moveTo>
                  <a:cubicBezTo>
                    <a:pt x="14" y="172"/>
                    <a:pt x="14" y="173"/>
                    <a:pt x="14" y="173"/>
                  </a:cubicBezTo>
                  <a:cubicBezTo>
                    <a:pt x="13" y="173"/>
                    <a:pt x="14" y="173"/>
                    <a:pt x="14" y="172"/>
                  </a:cubicBezTo>
                  <a:close/>
                  <a:moveTo>
                    <a:pt x="14" y="173"/>
                  </a:moveTo>
                  <a:cubicBezTo>
                    <a:pt x="14" y="174"/>
                    <a:pt x="14" y="173"/>
                    <a:pt x="14" y="173"/>
                  </a:cubicBezTo>
                  <a:cubicBezTo>
                    <a:pt x="14" y="173"/>
                    <a:pt x="14" y="173"/>
                    <a:pt x="14" y="173"/>
                  </a:cubicBezTo>
                  <a:cubicBezTo>
                    <a:pt x="14" y="173"/>
                    <a:pt x="14" y="173"/>
                    <a:pt x="14" y="173"/>
                  </a:cubicBezTo>
                  <a:cubicBezTo>
                    <a:pt x="14" y="173"/>
                    <a:pt x="14" y="173"/>
                    <a:pt x="14" y="173"/>
                  </a:cubicBezTo>
                  <a:close/>
                  <a:moveTo>
                    <a:pt x="14" y="175"/>
                  </a:moveTo>
                  <a:cubicBezTo>
                    <a:pt x="14" y="175"/>
                    <a:pt x="14" y="175"/>
                    <a:pt x="14" y="174"/>
                  </a:cubicBezTo>
                  <a:cubicBezTo>
                    <a:pt x="14" y="174"/>
                    <a:pt x="14" y="175"/>
                    <a:pt x="14" y="175"/>
                  </a:cubicBezTo>
                  <a:close/>
                  <a:moveTo>
                    <a:pt x="9" y="173"/>
                  </a:moveTo>
                  <a:cubicBezTo>
                    <a:pt x="9" y="173"/>
                    <a:pt x="9" y="172"/>
                    <a:pt x="9" y="172"/>
                  </a:cubicBezTo>
                  <a:cubicBezTo>
                    <a:pt x="9" y="172"/>
                    <a:pt x="9" y="172"/>
                    <a:pt x="9" y="173"/>
                  </a:cubicBezTo>
                  <a:close/>
                  <a:moveTo>
                    <a:pt x="8" y="174"/>
                  </a:moveTo>
                  <a:cubicBezTo>
                    <a:pt x="8" y="174"/>
                    <a:pt x="8" y="174"/>
                    <a:pt x="8" y="174"/>
                  </a:cubicBezTo>
                  <a:cubicBezTo>
                    <a:pt x="8" y="174"/>
                    <a:pt x="8" y="174"/>
                    <a:pt x="8" y="174"/>
                  </a:cubicBezTo>
                  <a:close/>
                  <a:moveTo>
                    <a:pt x="12" y="177"/>
                  </a:moveTo>
                  <a:cubicBezTo>
                    <a:pt x="12" y="178"/>
                    <a:pt x="11" y="179"/>
                    <a:pt x="11" y="180"/>
                  </a:cubicBezTo>
                  <a:cubicBezTo>
                    <a:pt x="10" y="181"/>
                    <a:pt x="10" y="182"/>
                    <a:pt x="9" y="183"/>
                  </a:cubicBezTo>
                  <a:cubicBezTo>
                    <a:pt x="10" y="181"/>
                    <a:pt x="11" y="179"/>
                    <a:pt x="12" y="177"/>
                  </a:cubicBezTo>
                  <a:close/>
                  <a:moveTo>
                    <a:pt x="13" y="179"/>
                  </a:moveTo>
                  <a:cubicBezTo>
                    <a:pt x="13" y="179"/>
                    <a:pt x="13" y="179"/>
                    <a:pt x="13" y="179"/>
                  </a:cubicBezTo>
                  <a:cubicBezTo>
                    <a:pt x="13" y="179"/>
                    <a:pt x="13" y="178"/>
                    <a:pt x="13" y="179"/>
                  </a:cubicBezTo>
                  <a:close/>
                  <a:moveTo>
                    <a:pt x="10" y="178"/>
                  </a:moveTo>
                  <a:cubicBezTo>
                    <a:pt x="10" y="178"/>
                    <a:pt x="10" y="178"/>
                    <a:pt x="10" y="178"/>
                  </a:cubicBezTo>
                  <a:cubicBezTo>
                    <a:pt x="10" y="178"/>
                    <a:pt x="10" y="178"/>
                    <a:pt x="10" y="179"/>
                  </a:cubicBezTo>
                  <a:cubicBezTo>
                    <a:pt x="10" y="178"/>
                    <a:pt x="10" y="178"/>
                    <a:pt x="10" y="178"/>
                  </a:cubicBezTo>
                  <a:close/>
                  <a:moveTo>
                    <a:pt x="12" y="180"/>
                  </a:moveTo>
                  <a:cubicBezTo>
                    <a:pt x="12" y="180"/>
                    <a:pt x="12" y="179"/>
                    <a:pt x="12" y="179"/>
                  </a:cubicBezTo>
                  <a:cubicBezTo>
                    <a:pt x="13" y="179"/>
                    <a:pt x="13" y="179"/>
                    <a:pt x="12" y="180"/>
                  </a:cubicBezTo>
                  <a:close/>
                  <a:moveTo>
                    <a:pt x="12" y="180"/>
                  </a:moveTo>
                  <a:cubicBezTo>
                    <a:pt x="12" y="180"/>
                    <a:pt x="12" y="179"/>
                    <a:pt x="12" y="179"/>
                  </a:cubicBezTo>
                  <a:cubicBezTo>
                    <a:pt x="12" y="179"/>
                    <a:pt x="12" y="180"/>
                    <a:pt x="12" y="180"/>
                  </a:cubicBezTo>
                  <a:close/>
                  <a:moveTo>
                    <a:pt x="12" y="180"/>
                  </a:moveTo>
                  <a:cubicBezTo>
                    <a:pt x="12" y="180"/>
                    <a:pt x="12" y="181"/>
                    <a:pt x="12" y="181"/>
                  </a:cubicBezTo>
                  <a:cubicBezTo>
                    <a:pt x="12" y="181"/>
                    <a:pt x="12" y="181"/>
                    <a:pt x="12" y="181"/>
                  </a:cubicBezTo>
                  <a:cubicBezTo>
                    <a:pt x="12" y="181"/>
                    <a:pt x="12" y="180"/>
                    <a:pt x="12" y="180"/>
                  </a:cubicBezTo>
                  <a:close/>
                  <a:moveTo>
                    <a:pt x="10" y="180"/>
                  </a:moveTo>
                  <a:cubicBezTo>
                    <a:pt x="10" y="180"/>
                    <a:pt x="10" y="179"/>
                    <a:pt x="10" y="179"/>
                  </a:cubicBezTo>
                  <a:cubicBezTo>
                    <a:pt x="10" y="179"/>
                    <a:pt x="10" y="180"/>
                    <a:pt x="10" y="180"/>
                  </a:cubicBezTo>
                  <a:close/>
                  <a:moveTo>
                    <a:pt x="5" y="178"/>
                  </a:moveTo>
                  <a:cubicBezTo>
                    <a:pt x="5" y="179"/>
                    <a:pt x="5" y="179"/>
                    <a:pt x="4" y="179"/>
                  </a:cubicBezTo>
                  <a:cubicBezTo>
                    <a:pt x="4" y="179"/>
                    <a:pt x="5" y="179"/>
                    <a:pt x="5" y="178"/>
                  </a:cubicBezTo>
                  <a:close/>
                  <a:moveTo>
                    <a:pt x="8" y="182"/>
                  </a:moveTo>
                  <a:cubicBezTo>
                    <a:pt x="8" y="182"/>
                    <a:pt x="8" y="182"/>
                    <a:pt x="8" y="182"/>
                  </a:cubicBezTo>
                  <a:cubicBezTo>
                    <a:pt x="8" y="182"/>
                    <a:pt x="8" y="182"/>
                    <a:pt x="8" y="181"/>
                  </a:cubicBezTo>
                  <a:cubicBezTo>
                    <a:pt x="9" y="181"/>
                    <a:pt x="8" y="182"/>
                    <a:pt x="8" y="182"/>
                  </a:cubicBezTo>
                  <a:close/>
                  <a:moveTo>
                    <a:pt x="8" y="182"/>
                  </a:moveTo>
                  <a:cubicBezTo>
                    <a:pt x="8" y="182"/>
                    <a:pt x="8" y="182"/>
                    <a:pt x="8" y="182"/>
                  </a:cubicBezTo>
                  <a:cubicBezTo>
                    <a:pt x="8" y="182"/>
                    <a:pt x="8" y="182"/>
                    <a:pt x="8" y="182"/>
                  </a:cubicBezTo>
                  <a:cubicBezTo>
                    <a:pt x="8" y="182"/>
                    <a:pt x="8" y="182"/>
                    <a:pt x="8" y="183"/>
                  </a:cubicBezTo>
                  <a:cubicBezTo>
                    <a:pt x="8" y="182"/>
                    <a:pt x="8" y="182"/>
                    <a:pt x="8" y="182"/>
                  </a:cubicBezTo>
                  <a:close/>
                  <a:moveTo>
                    <a:pt x="8" y="183"/>
                  </a:moveTo>
                  <a:cubicBezTo>
                    <a:pt x="8" y="183"/>
                    <a:pt x="8" y="183"/>
                    <a:pt x="8" y="183"/>
                  </a:cubicBezTo>
                  <a:cubicBezTo>
                    <a:pt x="8" y="183"/>
                    <a:pt x="8" y="183"/>
                    <a:pt x="8" y="184"/>
                  </a:cubicBezTo>
                  <a:cubicBezTo>
                    <a:pt x="8" y="183"/>
                    <a:pt x="8" y="183"/>
                    <a:pt x="8" y="183"/>
                  </a:cubicBezTo>
                  <a:close/>
                  <a:moveTo>
                    <a:pt x="10" y="185"/>
                  </a:moveTo>
                  <a:cubicBezTo>
                    <a:pt x="10" y="185"/>
                    <a:pt x="10" y="184"/>
                    <a:pt x="10" y="184"/>
                  </a:cubicBezTo>
                  <a:cubicBezTo>
                    <a:pt x="10" y="184"/>
                    <a:pt x="10" y="184"/>
                    <a:pt x="10" y="185"/>
                  </a:cubicBezTo>
                  <a:close/>
                  <a:moveTo>
                    <a:pt x="3" y="182"/>
                  </a:moveTo>
                  <a:cubicBezTo>
                    <a:pt x="3" y="182"/>
                    <a:pt x="3" y="181"/>
                    <a:pt x="3" y="181"/>
                  </a:cubicBezTo>
                  <a:cubicBezTo>
                    <a:pt x="3" y="182"/>
                    <a:pt x="3" y="182"/>
                    <a:pt x="3" y="182"/>
                  </a:cubicBezTo>
                  <a:close/>
                  <a:moveTo>
                    <a:pt x="8" y="184"/>
                  </a:moveTo>
                  <a:cubicBezTo>
                    <a:pt x="8" y="184"/>
                    <a:pt x="8" y="184"/>
                    <a:pt x="7" y="184"/>
                  </a:cubicBezTo>
                  <a:cubicBezTo>
                    <a:pt x="7" y="184"/>
                    <a:pt x="7" y="184"/>
                    <a:pt x="7" y="184"/>
                  </a:cubicBezTo>
                  <a:cubicBezTo>
                    <a:pt x="8" y="184"/>
                    <a:pt x="7" y="184"/>
                    <a:pt x="7" y="184"/>
                  </a:cubicBezTo>
                  <a:cubicBezTo>
                    <a:pt x="7" y="184"/>
                    <a:pt x="8" y="184"/>
                    <a:pt x="8" y="184"/>
                  </a:cubicBezTo>
                  <a:cubicBezTo>
                    <a:pt x="8" y="184"/>
                    <a:pt x="8" y="184"/>
                    <a:pt x="8" y="184"/>
                  </a:cubicBezTo>
                  <a:close/>
                  <a:moveTo>
                    <a:pt x="10" y="185"/>
                  </a:moveTo>
                  <a:cubicBezTo>
                    <a:pt x="10" y="185"/>
                    <a:pt x="9" y="186"/>
                    <a:pt x="9" y="186"/>
                  </a:cubicBezTo>
                  <a:cubicBezTo>
                    <a:pt x="9" y="186"/>
                    <a:pt x="9" y="185"/>
                    <a:pt x="10" y="185"/>
                  </a:cubicBezTo>
                  <a:close/>
                  <a:moveTo>
                    <a:pt x="8" y="184"/>
                  </a:moveTo>
                  <a:cubicBezTo>
                    <a:pt x="8" y="184"/>
                    <a:pt x="8" y="185"/>
                    <a:pt x="8" y="185"/>
                  </a:cubicBezTo>
                  <a:cubicBezTo>
                    <a:pt x="8" y="185"/>
                    <a:pt x="8" y="185"/>
                    <a:pt x="8" y="184"/>
                  </a:cubicBezTo>
                  <a:close/>
                  <a:moveTo>
                    <a:pt x="3" y="182"/>
                  </a:moveTo>
                  <a:cubicBezTo>
                    <a:pt x="3" y="183"/>
                    <a:pt x="3" y="183"/>
                    <a:pt x="3" y="183"/>
                  </a:cubicBezTo>
                  <a:cubicBezTo>
                    <a:pt x="3" y="183"/>
                    <a:pt x="3" y="183"/>
                    <a:pt x="3" y="182"/>
                  </a:cubicBezTo>
                  <a:close/>
                  <a:moveTo>
                    <a:pt x="5" y="184"/>
                  </a:moveTo>
                  <a:cubicBezTo>
                    <a:pt x="5" y="184"/>
                    <a:pt x="5" y="184"/>
                    <a:pt x="5" y="184"/>
                  </a:cubicBezTo>
                  <a:cubicBezTo>
                    <a:pt x="6" y="184"/>
                    <a:pt x="5" y="184"/>
                    <a:pt x="5" y="184"/>
                  </a:cubicBezTo>
                  <a:close/>
                  <a:moveTo>
                    <a:pt x="7" y="185"/>
                  </a:moveTo>
                  <a:cubicBezTo>
                    <a:pt x="7" y="185"/>
                    <a:pt x="7" y="185"/>
                    <a:pt x="7" y="186"/>
                  </a:cubicBezTo>
                  <a:cubicBezTo>
                    <a:pt x="6" y="185"/>
                    <a:pt x="7" y="185"/>
                    <a:pt x="7" y="185"/>
                  </a:cubicBezTo>
                  <a:close/>
                  <a:moveTo>
                    <a:pt x="9" y="187"/>
                  </a:moveTo>
                  <a:cubicBezTo>
                    <a:pt x="8" y="187"/>
                    <a:pt x="9" y="187"/>
                    <a:pt x="9" y="186"/>
                  </a:cubicBezTo>
                  <a:cubicBezTo>
                    <a:pt x="9" y="186"/>
                    <a:pt x="9" y="187"/>
                    <a:pt x="9" y="187"/>
                  </a:cubicBezTo>
                  <a:close/>
                  <a:moveTo>
                    <a:pt x="4" y="186"/>
                  </a:moveTo>
                  <a:cubicBezTo>
                    <a:pt x="4" y="185"/>
                    <a:pt x="5" y="185"/>
                    <a:pt x="5" y="185"/>
                  </a:cubicBezTo>
                  <a:cubicBezTo>
                    <a:pt x="5" y="185"/>
                    <a:pt x="4" y="185"/>
                    <a:pt x="4" y="186"/>
                  </a:cubicBezTo>
                  <a:close/>
                  <a:moveTo>
                    <a:pt x="2" y="184"/>
                  </a:moveTo>
                  <a:cubicBezTo>
                    <a:pt x="2" y="184"/>
                    <a:pt x="2" y="183"/>
                    <a:pt x="2" y="183"/>
                  </a:cubicBezTo>
                  <a:cubicBezTo>
                    <a:pt x="2" y="183"/>
                    <a:pt x="2" y="184"/>
                    <a:pt x="2" y="184"/>
                  </a:cubicBezTo>
                  <a:close/>
                  <a:moveTo>
                    <a:pt x="8" y="189"/>
                  </a:moveTo>
                  <a:cubicBezTo>
                    <a:pt x="7" y="189"/>
                    <a:pt x="8" y="188"/>
                    <a:pt x="8" y="188"/>
                  </a:cubicBezTo>
                  <a:cubicBezTo>
                    <a:pt x="8" y="188"/>
                    <a:pt x="8" y="188"/>
                    <a:pt x="7" y="188"/>
                  </a:cubicBezTo>
                  <a:cubicBezTo>
                    <a:pt x="8" y="188"/>
                    <a:pt x="8" y="188"/>
                    <a:pt x="8" y="188"/>
                  </a:cubicBezTo>
                  <a:cubicBezTo>
                    <a:pt x="8" y="188"/>
                    <a:pt x="8" y="187"/>
                    <a:pt x="9" y="187"/>
                  </a:cubicBezTo>
                  <a:cubicBezTo>
                    <a:pt x="8" y="188"/>
                    <a:pt x="8" y="188"/>
                    <a:pt x="8" y="189"/>
                  </a:cubicBezTo>
                  <a:close/>
                  <a:moveTo>
                    <a:pt x="1" y="185"/>
                  </a:moveTo>
                  <a:cubicBezTo>
                    <a:pt x="1" y="185"/>
                    <a:pt x="1" y="185"/>
                    <a:pt x="1" y="185"/>
                  </a:cubicBezTo>
                  <a:cubicBezTo>
                    <a:pt x="1" y="184"/>
                    <a:pt x="1" y="184"/>
                    <a:pt x="1" y="184"/>
                  </a:cubicBezTo>
                  <a:cubicBezTo>
                    <a:pt x="1" y="184"/>
                    <a:pt x="1" y="185"/>
                    <a:pt x="1" y="185"/>
                  </a:cubicBezTo>
                  <a:cubicBezTo>
                    <a:pt x="1" y="185"/>
                    <a:pt x="1" y="185"/>
                    <a:pt x="1" y="185"/>
                  </a:cubicBezTo>
                  <a:close/>
                  <a:moveTo>
                    <a:pt x="6" y="187"/>
                  </a:moveTo>
                  <a:cubicBezTo>
                    <a:pt x="6" y="187"/>
                    <a:pt x="6" y="187"/>
                    <a:pt x="6" y="187"/>
                  </a:cubicBezTo>
                  <a:cubicBezTo>
                    <a:pt x="6" y="187"/>
                    <a:pt x="6" y="187"/>
                    <a:pt x="6" y="187"/>
                  </a:cubicBezTo>
                  <a:close/>
                  <a:moveTo>
                    <a:pt x="5" y="187"/>
                  </a:moveTo>
                  <a:cubicBezTo>
                    <a:pt x="5" y="187"/>
                    <a:pt x="6" y="187"/>
                    <a:pt x="6" y="187"/>
                  </a:cubicBezTo>
                  <a:cubicBezTo>
                    <a:pt x="6" y="187"/>
                    <a:pt x="6" y="187"/>
                    <a:pt x="5" y="187"/>
                  </a:cubicBezTo>
                  <a:close/>
                  <a:moveTo>
                    <a:pt x="1" y="186"/>
                  </a:moveTo>
                  <a:cubicBezTo>
                    <a:pt x="1" y="186"/>
                    <a:pt x="1" y="185"/>
                    <a:pt x="1" y="185"/>
                  </a:cubicBezTo>
                  <a:cubicBezTo>
                    <a:pt x="1" y="185"/>
                    <a:pt x="1" y="186"/>
                    <a:pt x="1" y="186"/>
                  </a:cubicBezTo>
                  <a:close/>
                  <a:moveTo>
                    <a:pt x="0" y="186"/>
                  </a:moveTo>
                  <a:cubicBezTo>
                    <a:pt x="0" y="186"/>
                    <a:pt x="0" y="186"/>
                    <a:pt x="0" y="186"/>
                  </a:cubicBezTo>
                  <a:cubicBezTo>
                    <a:pt x="0" y="186"/>
                    <a:pt x="1" y="186"/>
                    <a:pt x="1" y="185"/>
                  </a:cubicBezTo>
                  <a:cubicBezTo>
                    <a:pt x="1" y="186"/>
                    <a:pt x="0" y="186"/>
                    <a:pt x="0" y="186"/>
                  </a:cubicBezTo>
                  <a:close/>
                  <a:moveTo>
                    <a:pt x="3" y="188"/>
                  </a:moveTo>
                  <a:cubicBezTo>
                    <a:pt x="3" y="188"/>
                    <a:pt x="3" y="188"/>
                    <a:pt x="3" y="188"/>
                  </a:cubicBezTo>
                  <a:cubicBezTo>
                    <a:pt x="3" y="188"/>
                    <a:pt x="3" y="188"/>
                    <a:pt x="3" y="188"/>
                  </a:cubicBezTo>
                  <a:cubicBezTo>
                    <a:pt x="3" y="188"/>
                    <a:pt x="3" y="188"/>
                    <a:pt x="3" y="188"/>
                  </a:cubicBezTo>
                  <a:close/>
                  <a:moveTo>
                    <a:pt x="0" y="187"/>
                  </a:moveTo>
                  <a:cubicBezTo>
                    <a:pt x="0" y="187"/>
                    <a:pt x="0" y="187"/>
                    <a:pt x="0" y="188"/>
                  </a:cubicBezTo>
                  <a:cubicBezTo>
                    <a:pt x="0" y="187"/>
                    <a:pt x="0" y="187"/>
                    <a:pt x="0" y="187"/>
                  </a:cubicBezTo>
                  <a:close/>
                  <a:moveTo>
                    <a:pt x="6" y="191"/>
                  </a:moveTo>
                  <a:cubicBezTo>
                    <a:pt x="6" y="190"/>
                    <a:pt x="6" y="190"/>
                    <a:pt x="6" y="190"/>
                  </a:cubicBezTo>
                  <a:cubicBezTo>
                    <a:pt x="7" y="190"/>
                    <a:pt x="6" y="191"/>
                    <a:pt x="6" y="190"/>
                  </a:cubicBezTo>
                  <a:cubicBezTo>
                    <a:pt x="7" y="191"/>
                    <a:pt x="6" y="191"/>
                    <a:pt x="6" y="191"/>
                  </a:cubicBezTo>
                  <a:close/>
                  <a:moveTo>
                    <a:pt x="4" y="192"/>
                  </a:moveTo>
                  <a:cubicBezTo>
                    <a:pt x="4" y="192"/>
                    <a:pt x="5" y="191"/>
                    <a:pt x="5" y="191"/>
                  </a:cubicBezTo>
                  <a:cubicBezTo>
                    <a:pt x="5" y="191"/>
                    <a:pt x="5" y="192"/>
                    <a:pt x="4" y="192"/>
                  </a:cubicBezTo>
                  <a:close/>
                  <a:moveTo>
                    <a:pt x="70" y="56"/>
                  </a:move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lose/>
                  <a:moveTo>
                    <a:pt x="94" y="24"/>
                  </a:moveTo>
                  <a:cubicBezTo>
                    <a:pt x="93" y="25"/>
                    <a:pt x="93" y="25"/>
                    <a:pt x="92" y="26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2" y="26"/>
                    <a:pt x="92" y="27"/>
                    <a:pt x="92" y="27"/>
                  </a:cubicBezTo>
                  <a:cubicBezTo>
                    <a:pt x="92" y="28"/>
                    <a:pt x="91" y="29"/>
                    <a:pt x="91" y="30"/>
                  </a:cubicBezTo>
                  <a:cubicBezTo>
                    <a:pt x="91" y="30"/>
                    <a:pt x="90" y="29"/>
                    <a:pt x="91" y="29"/>
                  </a:cubicBezTo>
                  <a:cubicBezTo>
                    <a:pt x="90" y="30"/>
                    <a:pt x="90" y="31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1"/>
                  </a:cubicBezTo>
                  <a:cubicBezTo>
                    <a:pt x="89" y="32"/>
                    <a:pt x="88" y="33"/>
                    <a:pt x="88" y="33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3"/>
                  </a:cubicBezTo>
                  <a:cubicBezTo>
                    <a:pt x="88" y="33"/>
                    <a:pt x="88" y="34"/>
                    <a:pt x="88" y="34"/>
                  </a:cubicBezTo>
                  <a:cubicBezTo>
                    <a:pt x="87" y="34"/>
                    <a:pt x="88" y="35"/>
                    <a:pt x="87" y="35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87" y="35"/>
                    <a:pt x="86" y="35"/>
                    <a:pt x="87" y="36"/>
                  </a:cubicBezTo>
                  <a:cubicBezTo>
                    <a:pt x="87" y="36"/>
                    <a:pt x="86" y="36"/>
                    <a:pt x="87" y="36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6" y="36"/>
                    <a:pt x="86" y="36"/>
                    <a:pt x="86" y="35"/>
                  </a:cubicBezTo>
                  <a:cubicBezTo>
                    <a:pt x="86" y="36"/>
                    <a:pt x="85" y="37"/>
                    <a:pt x="85" y="37"/>
                  </a:cubicBezTo>
                  <a:cubicBezTo>
                    <a:pt x="85" y="37"/>
                    <a:pt x="85" y="38"/>
                    <a:pt x="85" y="37"/>
                  </a:cubicBezTo>
                  <a:cubicBezTo>
                    <a:pt x="85" y="38"/>
                    <a:pt x="84" y="38"/>
                    <a:pt x="85" y="38"/>
                  </a:cubicBezTo>
                  <a:cubicBezTo>
                    <a:pt x="84" y="38"/>
                    <a:pt x="84" y="39"/>
                    <a:pt x="84" y="40"/>
                  </a:cubicBezTo>
                  <a:cubicBezTo>
                    <a:pt x="84" y="40"/>
                    <a:pt x="83" y="40"/>
                    <a:pt x="83" y="40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3" y="41"/>
                    <a:pt x="83" y="41"/>
                    <a:pt x="82" y="42"/>
                  </a:cubicBezTo>
                  <a:cubicBezTo>
                    <a:pt x="82" y="42"/>
                    <a:pt x="82" y="41"/>
                    <a:pt x="82" y="41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3"/>
                    <a:pt x="82" y="42"/>
                    <a:pt x="82" y="43"/>
                  </a:cubicBezTo>
                  <a:cubicBezTo>
                    <a:pt x="82" y="43"/>
                    <a:pt x="82" y="42"/>
                    <a:pt x="82" y="42"/>
                  </a:cubicBezTo>
                  <a:cubicBezTo>
                    <a:pt x="82" y="42"/>
                    <a:pt x="82" y="43"/>
                    <a:pt x="82" y="43"/>
                  </a:cubicBezTo>
                  <a:cubicBezTo>
                    <a:pt x="81" y="44"/>
                    <a:pt x="81" y="45"/>
                    <a:pt x="80" y="45"/>
                  </a:cubicBezTo>
                  <a:cubicBezTo>
                    <a:pt x="80" y="45"/>
                    <a:pt x="80" y="45"/>
                    <a:pt x="81" y="44"/>
                  </a:cubicBezTo>
                  <a:cubicBezTo>
                    <a:pt x="80" y="44"/>
                    <a:pt x="80" y="45"/>
                    <a:pt x="80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45"/>
                    <a:pt x="80" y="45"/>
                    <a:pt x="80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7"/>
                    <a:pt x="79" y="47"/>
                  </a:cubicBezTo>
                  <a:cubicBezTo>
                    <a:pt x="79" y="47"/>
                    <a:pt x="79" y="46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8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8" y="49"/>
                    <a:pt x="78" y="49"/>
                  </a:cubicBezTo>
                  <a:cubicBezTo>
                    <a:pt x="78" y="49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49"/>
                    <a:pt x="78" y="48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8" y="47"/>
                    <a:pt x="79" y="47"/>
                    <a:pt x="78" y="47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7" y="48"/>
                    <a:pt x="78" y="48"/>
                    <a:pt x="77" y="48"/>
                  </a:cubicBezTo>
                  <a:cubicBezTo>
                    <a:pt x="77" y="49"/>
                    <a:pt x="77" y="49"/>
                    <a:pt x="77" y="49"/>
                  </a:cubicBezTo>
                  <a:cubicBezTo>
                    <a:pt x="77" y="49"/>
                    <a:pt x="77" y="49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6" y="50"/>
                    <a:pt x="76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6" y="51"/>
                    <a:pt x="76" y="50"/>
                    <a:pt x="76" y="50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6" y="51"/>
                    <a:pt x="76" y="51"/>
                    <a:pt x="76" y="50"/>
                  </a:cubicBezTo>
                  <a:cubicBezTo>
                    <a:pt x="76" y="50"/>
                    <a:pt x="76" y="51"/>
                    <a:pt x="76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6" y="52"/>
                    <a:pt x="76" y="51"/>
                    <a:pt x="76" y="52"/>
                  </a:cubicBezTo>
                  <a:cubicBezTo>
                    <a:pt x="76" y="52"/>
                    <a:pt x="76" y="51"/>
                    <a:pt x="75" y="51"/>
                  </a:cubicBezTo>
                  <a:cubicBezTo>
                    <a:pt x="75" y="52"/>
                    <a:pt x="75" y="52"/>
                    <a:pt x="76" y="52"/>
                  </a:cubicBezTo>
                  <a:cubicBezTo>
                    <a:pt x="76" y="52"/>
                    <a:pt x="75" y="52"/>
                    <a:pt x="75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6" y="51"/>
                    <a:pt x="77" y="51"/>
                  </a:cubicBezTo>
                  <a:cubicBezTo>
                    <a:pt x="76" y="52"/>
                    <a:pt x="76" y="53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4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5"/>
                  </a:cubicBezTo>
                  <a:cubicBezTo>
                    <a:pt x="75" y="55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5"/>
                    <a:pt x="74" y="56"/>
                    <a:pt x="74" y="56"/>
                  </a:cubicBezTo>
                  <a:cubicBezTo>
                    <a:pt x="74" y="56"/>
                    <a:pt x="74" y="55"/>
                    <a:pt x="74" y="55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4" y="56"/>
                    <a:pt x="74" y="56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7"/>
                    <a:pt x="73" y="57"/>
                  </a:cubicBezTo>
                  <a:cubicBezTo>
                    <a:pt x="73" y="57"/>
                    <a:pt x="72" y="57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9"/>
                    <a:pt x="72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1"/>
                    <a:pt x="71" y="60"/>
                  </a:cubicBezTo>
                  <a:cubicBezTo>
                    <a:pt x="70" y="62"/>
                    <a:pt x="70" y="62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4"/>
                    <a:pt x="69" y="63"/>
                  </a:cubicBezTo>
                  <a:cubicBezTo>
                    <a:pt x="69" y="64"/>
                    <a:pt x="70" y="63"/>
                    <a:pt x="70" y="64"/>
                  </a:cubicBezTo>
                  <a:cubicBezTo>
                    <a:pt x="69" y="64"/>
                    <a:pt x="68" y="65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68" y="67"/>
                    <a:pt x="68" y="66"/>
                    <a:pt x="68" y="67"/>
                  </a:cubicBezTo>
                  <a:cubicBezTo>
                    <a:pt x="67" y="67"/>
                    <a:pt x="68" y="66"/>
                    <a:pt x="68" y="66"/>
                  </a:cubicBezTo>
                  <a:cubicBezTo>
                    <a:pt x="68" y="65"/>
                    <a:pt x="68" y="65"/>
                    <a:pt x="68" y="65"/>
                  </a:cubicBezTo>
                  <a:cubicBezTo>
                    <a:pt x="68" y="65"/>
                    <a:pt x="68" y="65"/>
                    <a:pt x="68" y="65"/>
                  </a:cubicBezTo>
                  <a:cubicBezTo>
                    <a:pt x="69" y="63"/>
                    <a:pt x="70" y="62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7"/>
                  </a:cubicBezTo>
                  <a:cubicBezTo>
                    <a:pt x="72" y="57"/>
                    <a:pt x="72" y="58"/>
                    <a:pt x="72" y="58"/>
                  </a:cubicBezTo>
                  <a:cubicBezTo>
                    <a:pt x="73" y="57"/>
                    <a:pt x="72" y="57"/>
                    <a:pt x="73" y="57"/>
                  </a:cubicBezTo>
                  <a:cubicBezTo>
                    <a:pt x="72" y="56"/>
                    <a:pt x="72" y="57"/>
                    <a:pt x="72" y="57"/>
                  </a:cubicBezTo>
                  <a:cubicBezTo>
                    <a:pt x="72" y="57"/>
                    <a:pt x="72" y="56"/>
                    <a:pt x="72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2" y="56"/>
                    <a:pt x="72" y="56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1" y="58"/>
                  </a:cubicBezTo>
                  <a:cubicBezTo>
                    <a:pt x="71" y="58"/>
                    <a:pt x="72" y="58"/>
                    <a:pt x="71" y="59"/>
                  </a:cubicBezTo>
                  <a:cubicBezTo>
                    <a:pt x="71" y="59"/>
                    <a:pt x="71" y="58"/>
                    <a:pt x="71" y="58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0" y="59"/>
                  </a:cubicBezTo>
                  <a:cubicBezTo>
                    <a:pt x="70" y="59"/>
                    <a:pt x="70" y="60"/>
                    <a:pt x="69" y="60"/>
                  </a:cubicBezTo>
                  <a:cubicBezTo>
                    <a:pt x="69" y="60"/>
                    <a:pt x="69" y="60"/>
                    <a:pt x="70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59"/>
                    <a:pt x="70" y="58"/>
                    <a:pt x="71" y="57"/>
                  </a:cubicBezTo>
                  <a:cubicBezTo>
                    <a:pt x="71" y="57"/>
                    <a:pt x="71" y="58"/>
                    <a:pt x="71" y="58"/>
                  </a:cubicBezTo>
                  <a:cubicBezTo>
                    <a:pt x="71" y="58"/>
                    <a:pt x="71" y="57"/>
                    <a:pt x="71" y="57"/>
                  </a:cubicBezTo>
                  <a:cubicBezTo>
                    <a:pt x="71" y="57"/>
                    <a:pt x="71" y="56"/>
                    <a:pt x="72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2" y="55"/>
                    <a:pt x="73" y="54"/>
                    <a:pt x="73" y="54"/>
                  </a:cubicBezTo>
                  <a:cubicBezTo>
                    <a:pt x="73" y="54"/>
                    <a:pt x="72" y="55"/>
                    <a:pt x="72" y="56"/>
                  </a:cubicBezTo>
                  <a:cubicBezTo>
                    <a:pt x="72" y="56"/>
                    <a:pt x="72" y="57"/>
                    <a:pt x="72" y="57"/>
                  </a:cubicBezTo>
                  <a:cubicBezTo>
                    <a:pt x="72" y="56"/>
                    <a:pt x="72" y="56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6"/>
                    <a:pt x="73" y="56"/>
                  </a:cubicBezTo>
                  <a:cubicBezTo>
                    <a:pt x="73" y="56"/>
                    <a:pt x="73" y="56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4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5"/>
                    <a:pt x="74" y="54"/>
                    <a:pt x="74" y="55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5" y="52"/>
                    <a:pt x="75" y="51"/>
                    <a:pt x="76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6" y="49"/>
                    <a:pt x="76" y="50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7" y="49"/>
                    <a:pt x="76" y="49"/>
                    <a:pt x="76" y="49"/>
                  </a:cubicBezTo>
                  <a:cubicBezTo>
                    <a:pt x="76" y="49"/>
                    <a:pt x="77" y="48"/>
                    <a:pt x="76" y="49"/>
                  </a:cubicBezTo>
                  <a:cubicBezTo>
                    <a:pt x="77" y="48"/>
                    <a:pt x="77" y="48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8" y="47"/>
                    <a:pt x="77" y="47"/>
                    <a:pt x="78" y="47"/>
                  </a:cubicBezTo>
                  <a:cubicBezTo>
                    <a:pt x="78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6"/>
                    <a:pt x="77" y="47"/>
                  </a:cubicBezTo>
                  <a:cubicBezTo>
                    <a:pt x="77" y="46"/>
                    <a:pt x="78" y="46"/>
                    <a:pt x="78" y="46"/>
                  </a:cubicBezTo>
                  <a:cubicBezTo>
                    <a:pt x="78" y="46"/>
                    <a:pt x="78" y="45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5"/>
                    <a:pt x="78" y="46"/>
                  </a:cubicBezTo>
                  <a:cubicBezTo>
                    <a:pt x="79" y="45"/>
                    <a:pt x="79" y="45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80" y="43"/>
                    <a:pt x="80" y="42"/>
                    <a:pt x="80" y="41"/>
                  </a:cubicBezTo>
                  <a:cubicBezTo>
                    <a:pt x="80" y="41"/>
                    <a:pt x="81" y="41"/>
                    <a:pt x="81" y="41"/>
                  </a:cubicBezTo>
                  <a:cubicBezTo>
                    <a:pt x="81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3"/>
                  </a:cubicBezTo>
                  <a:cubicBezTo>
                    <a:pt x="79" y="43"/>
                    <a:pt x="79" y="43"/>
                    <a:pt x="79" y="44"/>
                  </a:cubicBezTo>
                  <a:cubicBezTo>
                    <a:pt x="79" y="44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6"/>
                    <a:pt x="78" y="45"/>
                  </a:cubicBezTo>
                  <a:cubicBezTo>
                    <a:pt x="78" y="46"/>
                    <a:pt x="77" y="46"/>
                    <a:pt x="78" y="46"/>
                  </a:cubicBezTo>
                  <a:cubicBezTo>
                    <a:pt x="78" y="46"/>
                    <a:pt x="77" y="46"/>
                    <a:pt x="77" y="46"/>
                  </a:cubicBezTo>
                  <a:cubicBezTo>
                    <a:pt x="77" y="46"/>
                    <a:pt x="77" y="46"/>
                    <a:pt x="77" y="46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6" y="47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9"/>
                    <a:pt x="76" y="48"/>
                  </a:cubicBezTo>
                  <a:cubicBezTo>
                    <a:pt x="76" y="48"/>
                    <a:pt x="76" y="49"/>
                    <a:pt x="76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5" y="49"/>
                    <a:pt x="75" y="49"/>
                    <a:pt x="75" y="50"/>
                  </a:cubicBezTo>
                  <a:cubicBezTo>
                    <a:pt x="75" y="49"/>
                    <a:pt x="75" y="50"/>
                    <a:pt x="74" y="50"/>
                  </a:cubicBezTo>
                  <a:cubicBezTo>
                    <a:pt x="74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5" y="49"/>
                    <a:pt x="75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4" y="49"/>
                    <a:pt x="75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50"/>
                    <a:pt x="74" y="49"/>
                  </a:cubicBezTo>
                  <a:cubicBezTo>
                    <a:pt x="74" y="49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3" y="50"/>
                    <a:pt x="73" y="51"/>
                    <a:pt x="73" y="51"/>
                  </a:cubicBezTo>
                  <a:cubicBezTo>
                    <a:pt x="72" y="51"/>
                    <a:pt x="72" y="51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1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1" y="53"/>
                    <a:pt x="72" y="53"/>
                    <a:pt x="72" y="53"/>
                  </a:cubicBezTo>
                  <a:cubicBezTo>
                    <a:pt x="72" y="53"/>
                    <a:pt x="71" y="53"/>
                    <a:pt x="71" y="53"/>
                  </a:cubicBezTo>
                  <a:cubicBezTo>
                    <a:pt x="71" y="53"/>
                    <a:pt x="71" y="52"/>
                    <a:pt x="72" y="52"/>
                  </a:cubicBezTo>
                  <a:cubicBezTo>
                    <a:pt x="71" y="52"/>
                    <a:pt x="71" y="53"/>
                    <a:pt x="71" y="53"/>
                  </a:cubicBezTo>
                  <a:cubicBezTo>
                    <a:pt x="71" y="53"/>
                    <a:pt x="71" y="53"/>
                    <a:pt x="71" y="54"/>
                  </a:cubicBezTo>
                  <a:cubicBezTo>
                    <a:pt x="71" y="54"/>
                    <a:pt x="71" y="53"/>
                    <a:pt x="71" y="53"/>
                  </a:cubicBezTo>
                  <a:cubicBezTo>
                    <a:pt x="71" y="53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5"/>
                  </a:cubicBezTo>
                  <a:cubicBezTo>
                    <a:pt x="70" y="54"/>
                    <a:pt x="70" y="55"/>
                    <a:pt x="70" y="55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1" y="55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2" y="54"/>
                    <a:pt x="72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72" y="54"/>
                    <a:pt x="72" y="55"/>
                  </a:cubicBezTo>
                  <a:cubicBezTo>
                    <a:pt x="72" y="55"/>
                    <a:pt x="72" y="54"/>
                    <a:pt x="72" y="54"/>
                  </a:cubicBezTo>
                  <a:cubicBezTo>
                    <a:pt x="72" y="54"/>
                    <a:pt x="72" y="54"/>
                    <a:pt x="72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4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6"/>
                    <a:pt x="71" y="56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0" y="56"/>
                    <a:pt x="70" y="57"/>
                    <a:pt x="70" y="57"/>
                  </a:cubicBezTo>
                  <a:cubicBezTo>
                    <a:pt x="70" y="57"/>
                    <a:pt x="70" y="58"/>
                    <a:pt x="70" y="57"/>
                  </a:cubicBezTo>
                  <a:cubicBezTo>
                    <a:pt x="70" y="58"/>
                    <a:pt x="69" y="59"/>
                    <a:pt x="69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9" y="59"/>
                    <a:pt x="69" y="59"/>
                    <a:pt x="69" y="60"/>
                  </a:cubicBezTo>
                  <a:cubicBezTo>
                    <a:pt x="69" y="60"/>
                    <a:pt x="69" y="59"/>
                    <a:pt x="69" y="59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68" y="60"/>
                    <a:pt x="68" y="60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2"/>
                    <a:pt x="68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7" y="61"/>
                    <a:pt x="67" y="62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59"/>
                    <a:pt x="68" y="60"/>
                    <a:pt x="68" y="59"/>
                  </a:cubicBezTo>
                  <a:cubicBezTo>
                    <a:pt x="68" y="59"/>
                    <a:pt x="68" y="59"/>
                    <a:pt x="69" y="59"/>
                  </a:cubicBezTo>
                  <a:cubicBezTo>
                    <a:pt x="69" y="59"/>
                    <a:pt x="69" y="58"/>
                    <a:pt x="69" y="59"/>
                  </a:cubicBezTo>
                  <a:cubicBezTo>
                    <a:pt x="68" y="59"/>
                    <a:pt x="69" y="59"/>
                    <a:pt x="69" y="58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9" y="59"/>
                    <a:pt x="69" y="58"/>
                    <a:pt x="69" y="58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9" y="58"/>
                    <a:pt x="69" y="58"/>
                    <a:pt x="68" y="58"/>
                  </a:cubicBezTo>
                  <a:cubicBezTo>
                    <a:pt x="69" y="58"/>
                    <a:pt x="69" y="58"/>
                    <a:pt x="70" y="57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70" y="57"/>
                    <a:pt x="70" y="57"/>
                    <a:pt x="69" y="57"/>
                  </a:cubicBezTo>
                  <a:cubicBezTo>
                    <a:pt x="69" y="57"/>
                    <a:pt x="69" y="57"/>
                    <a:pt x="69" y="57"/>
                  </a:cubicBezTo>
                  <a:cubicBezTo>
                    <a:pt x="69" y="57"/>
                    <a:pt x="70" y="57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1" y="55"/>
                    <a:pt x="71" y="55"/>
                  </a:cubicBezTo>
                  <a:cubicBezTo>
                    <a:pt x="71" y="55"/>
                    <a:pt x="71" y="55"/>
                    <a:pt x="70" y="55"/>
                  </a:cubicBezTo>
                  <a:cubicBezTo>
                    <a:pt x="70" y="55"/>
                    <a:pt x="70" y="55"/>
                    <a:pt x="70" y="56"/>
                  </a:cubicBezTo>
                  <a:cubicBezTo>
                    <a:pt x="70" y="55"/>
                    <a:pt x="70" y="56"/>
                    <a:pt x="70" y="56"/>
                  </a:cubicBezTo>
                  <a:cubicBezTo>
                    <a:pt x="70" y="56"/>
                    <a:pt x="70" y="55"/>
                    <a:pt x="70" y="55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0" y="55"/>
                    <a:pt x="70" y="56"/>
                    <a:pt x="69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69" y="55"/>
                    <a:pt x="69" y="55"/>
                  </a:cubicBezTo>
                  <a:cubicBezTo>
                    <a:pt x="70" y="55"/>
                    <a:pt x="69" y="55"/>
                    <a:pt x="69" y="55"/>
                  </a:cubicBezTo>
                  <a:cubicBezTo>
                    <a:pt x="69" y="55"/>
                    <a:pt x="70" y="54"/>
                    <a:pt x="70" y="54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70" y="54"/>
                    <a:pt x="70" y="53"/>
                    <a:pt x="70" y="53"/>
                  </a:cubicBezTo>
                  <a:cubicBezTo>
                    <a:pt x="70" y="53"/>
                    <a:pt x="71" y="53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1"/>
                    <a:pt x="71" y="51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2" y="52"/>
                    <a:pt x="71" y="52"/>
                    <a:pt x="71" y="52"/>
                  </a:cubicBezTo>
                  <a:cubicBezTo>
                    <a:pt x="72" y="52"/>
                    <a:pt x="72" y="51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1"/>
                    <a:pt x="73" y="51"/>
                    <a:pt x="73" y="51"/>
                  </a:cubicBezTo>
                  <a:cubicBezTo>
                    <a:pt x="72" y="50"/>
                    <a:pt x="72" y="50"/>
                    <a:pt x="72" y="51"/>
                  </a:cubicBezTo>
                  <a:cubicBezTo>
                    <a:pt x="72" y="51"/>
                    <a:pt x="72" y="51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3" y="49"/>
                    <a:pt x="73" y="49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3" y="48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4" y="47"/>
                    <a:pt x="74" y="47"/>
                    <a:pt x="74" y="46"/>
                  </a:cubicBezTo>
                  <a:cubicBezTo>
                    <a:pt x="74" y="47"/>
                    <a:pt x="74" y="47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6"/>
                    <a:pt x="75" y="46"/>
                  </a:cubicBezTo>
                  <a:cubicBezTo>
                    <a:pt x="75" y="46"/>
                    <a:pt x="75" y="46"/>
                    <a:pt x="75" y="45"/>
                  </a:cubicBezTo>
                  <a:cubicBezTo>
                    <a:pt x="74" y="45"/>
                    <a:pt x="74" y="46"/>
                    <a:pt x="74" y="46"/>
                  </a:cubicBezTo>
                  <a:cubicBezTo>
                    <a:pt x="74" y="46"/>
                    <a:pt x="74" y="46"/>
                    <a:pt x="74" y="45"/>
                  </a:cubicBezTo>
                  <a:cubicBezTo>
                    <a:pt x="75" y="46"/>
                    <a:pt x="75" y="45"/>
                    <a:pt x="75" y="45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4" y="45"/>
                    <a:pt x="75" y="45"/>
                    <a:pt x="75" y="44"/>
                  </a:cubicBezTo>
                  <a:cubicBezTo>
                    <a:pt x="75" y="44"/>
                    <a:pt x="75" y="45"/>
                    <a:pt x="75" y="45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3"/>
                    <a:pt x="74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4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4" y="43"/>
                    <a:pt x="75" y="43"/>
                  </a:cubicBezTo>
                  <a:cubicBezTo>
                    <a:pt x="75" y="42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4" y="42"/>
                    <a:pt x="74" y="43"/>
                    <a:pt x="74" y="43"/>
                  </a:cubicBezTo>
                  <a:cubicBezTo>
                    <a:pt x="74" y="43"/>
                    <a:pt x="74" y="43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3"/>
                    <a:pt x="75" y="43"/>
                  </a:cubicBezTo>
                  <a:cubicBezTo>
                    <a:pt x="75" y="43"/>
                    <a:pt x="75" y="42"/>
                    <a:pt x="75" y="42"/>
                  </a:cubicBezTo>
                  <a:cubicBezTo>
                    <a:pt x="75" y="42"/>
                    <a:pt x="75" y="42"/>
                    <a:pt x="76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5" y="42"/>
                    <a:pt x="75" y="42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2"/>
                    <a:pt x="76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6" y="41"/>
                    <a:pt x="76" y="41"/>
                    <a:pt x="76" y="40"/>
                  </a:cubicBezTo>
                  <a:cubicBezTo>
                    <a:pt x="76" y="40"/>
                    <a:pt x="76" y="41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1"/>
                    <a:pt x="76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6" y="41"/>
                    <a:pt x="76" y="40"/>
                    <a:pt x="76" y="40"/>
                  </a:cubicBezTo>
                  <a:cubicBezTo>
                    <a:pt x="77" y="40"/>
                    <a:pt x="76" y="40"/>
                    <a:pt x="77" y="40"/>
                  </a:cubicBezTo>
                  <a:cubicBezTo>
                    <a:pt x="76" y="39"/>
                    <a:pt x="76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6" y="41"/>
                  </a:cubicBezTo>
                  <a:cubicBezTo>
                    <a:pt x="76" y="41"/>
                    <a:pt x="76" y="41"/>
                    <a:pt x="75" y="41"/>
                  </a:cubicBezTo>
                  <a:cubicBezTo>
                    <a:pt x="75" y="41"/>
                    <a:pt x="76" y="41"/>
                    <a:pt x="76" y="40"/>
                  </a:cubicBezTo>
                  <a:cubicBezTo>
                    <a:pt x="75" y="40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4" y="41"/>
                    <a:pt x="74" y="41"/>
                  </a:cubicBezTo>
                  <a:cubicBezTo>
                    <a:pt x="75" y="41"/>
                    <a:pt x="74" y="42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0"/>
                  </a:cubicBezTo>
                  <a:cubicBezTo>
                    <a:pt x="74" y="40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1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3" y="43"/>
                  </a:cubicBezTo>
                  <a:cubicBezTo>
                    <a:pt x="73" y="44"/>
                    <a:pt x="74" y="43"/>
                    <a:pt x="74" y="44"/>
                  </a:cubicBezTo>
                  <a:cubicBezTo>
                    <a:pt x="74" y="44"/>
                    <a:pt x="74" y="43"/>
                    <a:pt x="74" y="43"/>
                  </a:cubicBezTo>
                  <a:cubicBezTo>
                    <a:pt x="74" y="43"/>
                    <a:pt x="74" y="44"/>
                    <a:pt x="74" y="44"/>
                  </a:cubicBezTo>
                  <a:cubicBezTo>
                    <a:pt x="74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2" y="45"/>
                    <a:pt x="72" y="45"/>
                  </a:cubicBezTo>
                  <a:cubicBezTo>
                    <a:pt x="73" y="45"/>
                    <a:pt x="73" y="45"/>
                    <a:pt x="73" y="44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7"/>
                    <a:pt x="72" y="47"/>
                    <a:pt x="71" y="48"/>
                  </a:cubicBezTo>
                  <a:cubicBezTo>
                    <a:pt x="71" y="48"/>
                    <a:pt x="71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8"/>
                  </a:cubicBezTo>
                  <a:cubicBezTo>
                    <a:pt x="72" y="47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9"/>
                    <a:pt x="71" y="49"/>
                  </a:cubicBezTo>
                  <a:cubicBezTo>
                    <a:pt x="71" y="49"/>
                    <a:pt x="71" y="49"/>
                    <a:pt x="71" y="48"/>
                  </a:cubicBezTo>
                  <a:cubicBezTo>
                    <a:pt x="71" y="48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50"/>
                    <a:pt x="70" y="50"/>
                    <a:pt x="69" y="50"/>
                  </a:cubicBezTo>
                  <a:cubicBezTo>
                    <a:pt x="69" y="50"/>
                    <a:pt x="69" y="51"/>
                    <a:pt x="69" y="51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69" y="51"/>
                    <a:pt x="69" y="52"/>
                    <a:pt x="68" y="52"/>
                  </a:cubicBezTo>
                  <a:cubicBezTo>
                    <a:pt x="68" y="51"/>
                    <a:pt x="69" y="51"/>
                    <a:pt x="68" y="51"/>
                  </a:cubicBezTo>
                  <a:cubicBezTo>
                    <a:pt x="69" y="50"/>
                    <a:pt x="70" y="48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3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2"/>
                    <a:pt x="73" y="42"/>
                  </a:cubicBezTo>
                  <a:cubicBezTo>
                    <a:pt x="73" y="42"/>
                    <a:pt x="73" y="42"/>
                    <a:pt x="73" y="43"/>
                  </a:cubicBezTo>
                  <a:cubicBezTo>
                    <a:pt x="73" y="42"/>
                    <a:pt x="73" y="42"/>
                    <a:pt x="72" y="42"/>
                  </a:cubicBezTo>
                  <a:cubicBezTo>
                    <a:pt x="73" y="42"/>
                    <a:pt x="72" y="42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3"/>
                    <a:pt x="71" y="43"/>
                  </a:cubicBezTo>
                  <a:cubicBezTo>
                    <a:pt x="71" y="43"/>
                    <a:pt x="72" y="43"/>
                    <a:pt x="71" y="43"/>
                  </a:cubicBezTo>
                  <a:cubicBezTo>
                    <a:pt x="71" y="42"/>
                    <a:pt x="72" y="42"/>
                    <a:pt x="72" y="41"/>
                  </a:cubicBezTo>
                  <a:cubicBezTo>
                    <a:pt x="72" y="42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3" y="40"/>
                    <a:pt x="72" y="40"/>
                  </a:cubicBezTo>
                  <a:cubicBezTo>
                    <a:pt x="73" y="39"/>
                    <a:pt x="73" y="40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9"/>
                    <a:pt x="73" y="39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1"/>
                    <a:pt x="71" y="41"/>
                    <a:pt x="71" y="41"/>
                  </a:cubicBezTo>
                  <a:cubicBezTo>
                    <a:pt x="71" y="41"/>
                    <a:pt x="71" y="41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2" y="40"/>
                    <a:pt x="71" y="40"/>
                    <a:pt x="71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8"/>
                  </a:cubicBezTo>
                  <a:cubicBezTo>
                    <a:pt x="72" y="38"/>
                    <a:pt x="72" y="39"/>
                    <a:pt x="72" y="39"/>
                  </a:cubicBezTo>
                  <a:cubicBezTo>
                    <a:pt x="72" y="39"/>
                    <a:pt x="72" y="38"/>
                    <a:pt x="72" y="39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2" y="39"/>
                    <a:pt x="73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7"/>
                    <a:pt x="73" y="37"/>
                    <a:pt x="73" y="37"/>
                  </a:cubicBezTo>
                  <a:cubicBezTo>
                    <a:pt x="73" y="37"/>
                    <a:pt x="72" y="37"/>
                    <a:pt x="72" y="38"/>
                  </a:cubicBezTo>
                  <a:cubicBezTo>
                    <a:pt x="73" y="38"/>
                    <a:pt x="73" y="37"/>
                    <a:pt x="73" y="37"/>
                  </a:cubicBezTo>
                  <a:cubicBezTo>
                    <a:pt x="73" y="37"/>
                    <a:pt x="73" y="37"/>
                    <a:pt x="73" y="36"/>
                  </a:cubicBezTo>
                  <a:cubicBezTo>
                    <a:pt x="73" y="36"/>
                    <a:pt x="73" y="37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36"/>
                    <a:pt x="73" y="35"/>
                    <a:pt x="73" y="35"/>
                  </a:cubicBezTo>
                  <a:cubicBezTo>
                    <a:pt x="74" y="35"/>
                    <a:pt x="73" y="35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5"/>
                  </a:cubicBezTo>
                  <a:cubicBezTo>
                    <a:pt x="74" y="35"/>
                    <a:pt x="74" y="36"/>
                    <a:pt x="74" y="36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35"/>
                    <a:pt x="74" y="35"/>
                    <a:pt x="74" y="34"/>
                  </a:cubicBezTo>
                  <a:cubicBezTo>
                    <a:pt x="74" y="34"/>
                    <a:pt x="74" y="35"/>
                    <a:pt x="73" y="35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4" y="33"/>
                    <a:pt x="74" y="33"/>
                    <a:pt x="75" y="32"/>
                  </a:cubicBezTo>
                  <a:cubicBezTo>
                    <a:pt x="74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0"/>
                  </a:cubicBezTo>
                  <a:cubicBezTo>
                    <a:pt x="75" y="30"/>
                    <a:pt x="74" y="30"/>
                    <a:pt x="74" y="30"/>
                  </a:cubicBezTo>
                  <a:cubicBezTo>
                    <a:pt x="74" y="30"/>
                    <a:pt x="74" y="31"/>
                    <a:pt x="74" y="31"/>
                  </a:cubicBezTo>
                  <a:cubicBezTo>
                    <a:pt x="74" y="31"/>
                    <a:pt x="74" y="31"/>
                    <a:pt x="75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2"/>
                    <a:pt x="74" y="31"/>
                    <a:pt x="74" y="31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3" y="33"/>
                  </a:cubicBezTo>
                  <a:cubicBezTo>
                    <a:pt x="73" y="33"/>
                    <a:pt x="73" y="32"/>
                    <a:pt x="73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2"/>
                    <a:pt x="73" y="32"/>
                    <a:pt x="73" y="31"/>
                  </a:cubicBezTo>
                  <a:cubicBezTo>
                    <a:pt x="73" y="32"/>
                    <a:pt x="73" y="31"/>
                    <a:pt x="73" y="32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3" y="31"/>
                    <a:pt x="73" y="31"/>
                  </a:cubicBezTo>
                  <a:cubicBezTo>
                    <a:pt x="73" y="31"/>
                    <a:pt x="74" y="31"/>
                    <a:pt x="74" y="31"/>
                  </a:cubicBezTo>
                  <a:cubicBezTo>
                    <a:pt x="74" y="30"/>
                    <a:pt x="74" y="30"/>
                    <a:pt x="74" y="29"/>
                  </a:cubicBezTo>
                  <a:cubicBezTo>
                    <a:pt x="74" y="29"/>
                    <a:pt x="74" y="30"/>
                    <a:pt x="74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4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5" y="28"/>
                    <a:pt x="74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7"/>
                  </a:cubicBezTo>
                  <a:cubicBezTo>
                    <a:pt x="75" y="27"/>
                    <a:pt x="75" y="28"/>
                    <a:pt x="75" y="28"/>
                  </a:cubicBezTo>
                  <a:cubicBezTo>
                    <a:pt x="75" y="28"/>
                    <a:pt x="75" y="27"/>
                    <a:pt x="75" y="27"/>
                  </a:cubicBezTo>
                  <a:cubicBezTo>
                    <a:pt x="75" y="26"/>
                    <a:pt x="75" y="26"/>
                    <a:pt x="76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6" y="24"/>
                  </a:cubicBezTo>
                  <a:cubicBezTo>
                    <a:pt x="75" y="24"/>
                    <a:pt x="75" y="25"/>
                    <a:pt x="75" y="25"/>
                  </a:cubicBezTo>
                  <a:cubicBezTo>
                    <a:pt x="75" y="25"/>
                    <a:pt x="75" y="24"/>
                    <a:pt x="75" y="24"/>
                  </a:cubicBezTo>
                  <a:cubicBezTo>
                    <a:pt x="75" y="24"/>
                    <a:pt x="75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5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3"/>
                  </a:cubicBezTo>
                  <a:cubicBezTo>
                    <a:pt x="77" y="24"/>
                    <a:pt x="76" y="22"/>
                    <a:pt x="77" y="22"/>
                  </a:cubicBezTo>
                  <a:cubicBezTo>
                    <a:pt x="77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7" y="21"/>
                    <a:pt x="78" y="21"/>
                    <a:pt x="78" y="21"/>
                  </a:cubicBezTo>
                  <a:cubicBezTo>
                    <a:pt x="78" y="21"/>
                    <a:pt x="78" y="21"/>
                    <a:pt x="79" y="20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8" y="20"/>
                    <a:pt x="78" y="20"/>
                    <a:pt x="79" y="19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80" y="19"/>
                    <a:pt x="80" y="18"/>
                    <a:pt x="81" y="18"/>
                  </a:cubicBezTo>
                  <a:cubicBezTo>
                    <a:pt x="81" y="18"/>
                    <a:pt x="81" y="18"/>
                    <a:pt x="81" y="18"/>
                  </a:cubicBezTo>
                  <a:cubicBezTo>
                    <a:pt x="81" y="18"/>
                    <a:pt x="81" y="17"/>
                    <a:pt x="81" y="17"/>
                  </a:cubicBezTo>
                  <a:cubicBezTo>
                    <a:pt x="81" y="18"/>
                    <a:pt x="80" y="18"/>
                    <a:pt x="80" y="18"/>
                  </a:cubicBezTo>
                  <a:cubicBezTo>
                    <a:pt x="80" y="18"/>
                    <a:pt x="80" y="19"/>
                    <a:pt x="80" y="19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79" y="19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80" y="18"/>
                    <a:pt x="79" y="18"/>
                    <a:pt x="80" y="18"/>
                  </a:cubicBezTo>
                  <a:cubicBezTo>
                    <a:pt x="80" y="18"/>
                    <a:pt x="80" y="17"/>
                    <a:pt x="80" y="17"/>
                  </a:cubicBezTo>
                  <a:cubicBezTo>
                    <a:pt x="80" y="17"/>
                    <a:pt x="81" y="17"/>
                    <a:pt x="81" y="16"/>
                  </a:cubicBezTo>
                  <a:cubicBezTo>
                    <a:pt x="81" y="16"/>
                    <a:pt x="81" y="17"/>
                    <a:pt x="81" y="16"/>
                  </a:cubicBezTo>
                  <a:cubicBezTo>
                    <a:pt x="81" y="16"/>
                    <a:pt x="81" y="17"/>
                    <a:pt x="81" y="16"/>
                  </a:cubicBezTo>
                  <a:cubicBezTo>
                    <a:pt x="81" y="16"/>
                    <a:pt x="81" y="15"/>
                    <a:pt x="81" y="15"/>
                  </a:cubicBezTo>
                  <a:cubicBezTo>
                    <a:pt x="82" y="14"/>
                    <a:pt x="82" y="13"/>
                    <a:pt x="83" y="14"/>
                  </a:cubicBezTo>
                  <a:cubicBezTo>
                    <a:pt x="83" y="13"/>
                    <a:pt x="83" y="13"/>
                    <a:pt x="83" y="13"/>
                  </a:cubicBezTo>
                  <a:cubicBezTo>
                    <a:pt x="83" y="13"/>
                    <a:pt x="82" y="13"/>
                    <a:pt x="82" y="13"/>
                  </a:cubicBezTo>
                  <a:cubicBezTo>
                    <a:pt x="82" y="13"/>
                    <a:pt x="83" y="13"/>
                    <a:pt x="83" y="12"/>
                  </a:cubicBezTo>
                  <a:cubicBezTo>
                    <a:pt x="83" y="12"/>
                    <a:pt x="83" y="12"/>
                    <a:pt x="82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2"/>
                    <a:pt x="84" y="12"/>
                    <a:pt x="84" y="11"/>
                  </a:cubicBezTo>
                  <a:cubicBezTo>
                    <a:pt x="84" y="11"/>
                    <a:pt x="84" y="11"/>
                    <a:pt x="83" y="11"/>
                  </a:cubicBezTo>
                  <a:cubicBezTo>
                    <a:pt x="83" y="11"/>
                    <a:pt x="83" y="11"/>
                    <a:pt x="84" y="11"/>
                  </a:cubicBezTo>
                  <a:cubicBezTo>
                    <a:pt x="83" y="11"/>
                    <a:pt x="83" y="11"/>
                    <a:pt x="83" y="11"/>
                  </a:cubicBezTo>
                  <a:cubicBezTo>
                    <a:pt x="83" y="11"/>
                    <a:pt x="83" y="10"/>
                    <a:pt x="84" y="11"/>
                  </a:cubicBezTo>
                  <a:cubicBezTo>
                    <a:pt x="84" y="10"/>
                    <a:pt x="84" y="10"/>
                    <a:pt x="85" y="1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5" y="10"/>
                    <a:pt x="85" y="9"/>
                    <a:pt x="84" y="10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5" y="9"/>
                    <a:pt x="85" y="8"/>
                    <a:pt x="85" y="8"/>
                  </a:cubicBezTo>
                  <a:cubicBezTo>
                    <a:pt x="85" y="8"/>
                    <a:pt x="86" y="7"/>
                    <a:pt x="86" y="7"/>
                  </a:cubicBezTo>
                  <a:cubicBezTo>
                    <a:pt x="86" y="7"/>
                    <a:pt x="86" y="6"/>
                    <a:pt x="86" y="6"/>
                  </a:cubicBezTo>
                  <a:cubicBezTo>
                    <a:pt x="87" y="6"/>
                    <a:pt x="87" y="6"/>
                    <a:pt x="87" y="5"/>
                  </a:cubicBezTo>
                  <a:cubicBezTo>
                    <a:pt x="88" y="5"/>
                    <a:pt x="88" y="4"/>
                    <a:pt x="89" y="4"/>
                  </a:cubicBezTo>
                  <a:cubicBezTo>
                    <a:pt x="89" y="3"/>
                    <a:pt x="89" y="3"/>
                    <a:pt x="89" y="3"/>
                  </a:cubicBezTo>
                  <a:cubicBezTo>
                    <a:pt x="91" y="2"/>
                    <a:pt x="92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5" y="0"/>
                    <a:pt x="95" y="0"/>
                    <a:pt x="95" y="1"/>
                  </a:cubicBezTo>
                  <a:cubicBezTo>
                    <a:pt x="96" y="1"/>
                    <a:pt x="97" y="1"/>
                    <a:pt x="97" y="2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98" y="2"/>
                    <a:pt x="98" y="3"/>
                    <a:pt x="98" y="4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9" y="5"/>
                    <a:pt x="98" y="7"/>
                    <a:pt x="99" y="8"/>
                  </a:cubicBezTo>
                  <a:cubicBezTo>
                    <a:pt x="99" y="8"/>
                    <a:pt x="99" y="7"/>
                    <a:pt x="99" y="7"/>
                  </a:cubicBezTo>
                  <a:cubicBezTo>
                    <a:pt x="99" y="7"/>
                    <a:pt x="99" y="8"/>
                    <a:pt x="99" y="8"/>
                  </a:cubicBezTo>
                  <a:cubicBezTo>
                    <a:pt x="99" y="8"/>
                    <a:pt x="99" y="9"/>
                    <a:pt x="99" y="9"/>
                  </a:cubicBezTo>
                  <a:cubicBezTo>
                    <a:pt x="98" y="11"/>
                    <a:pt x="99" y="12"/>
                    <a:pt x="98" y="13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7" y="15"/>
                    <a:pt x="97" y="15"/>
                    <a:pt x="97" y="16"/>
                  </a:cubicBezTo>
                  <a:cubicBezTo>
                    <a:pt x="97" y="17"/>
                    <a:pt x="97" y="17"/>
                    <a:pt x="96" y="18"/>
                  </a:cubicBezTo>
                  <a:cubicBezTo>
                    <a:pt x="96" y="18"/>
                    <a:pt x="96" y="19"/>
                    <a:pt x="96" y="19"/>
                  </a:cubicBezTo>
                  <a:cubicBezTo>
                    <a:pt x="96" y="19"/>
                    <a:pt x="96" y="19"/>
                    <a:pt x="95" y="20"/>
                  </a:cubicBezTo>
                  <a:cubicBezTo>
                    <a:pt x="95" y="21"/>
                    <a:pt x="95" y="22"/>
                    <a:pt x="94" y="24"/>
                  </a:cubicBezTo>
                  <a:cubicBezTo>
                    <a:pt x="94" y="24"/>
                    <a:pt x="94" y="24"/>
                    <a:pt x="94" y="24"/>
                  </a:cubicBezTo>
                  <a:close/>
                  <a:moveTo>
                    <a:pt x="75" y="27"/>
                  </a:move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lose/>
                  <a:moveTo>
                    <a:pt x="76" y="27"/>
                  </a:move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lose/>
                  <a:moveTo>
                    <a:pt x="74" y="32"/>
                  </a:move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2"/>
                  </a:cubicBezTo>
                  <a:close/>
                  <a:moveTo>
                    <a:pt x="76" y="28"/>
                  </a:move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lose/>
                  <a:moveTo>
                    <a:pt x="75" y="29"/>
                  </a:moveTo>
                  <a:cubicBezTo>
                    <a:pt x="76" y="29"/>
                    <a:pt x="75" y="29"/>
                    <a:pt x="75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lose/>
                  <a:moveTo>
                    <a:pt x="75" y="30"/>
                  </a:moveTo>
                  <a:cubicBezTo>
                    <a:pt x="75" y="30"/>
                    <a:pt x="75" y="29"/>
                    <a:pt x="75" y="30"/>
                  </a:cubicBezTo>
                  <a:cubicBezTo>
                    <a:pt x="75" y="30"/>
                    <a:pt x="75" y="30"/>
                    <a:pt x="75" y="30"/>
                  </a:cubicBezTo>
                  <a:close/>
                  <a:moveTo>
                    <a:pt x="75" y="30"/>
                  </a:moveTo>
                  <a:cubicBezTo>
                    <a:pt x="75" y="30"/>
                    <a:pt x="75" y="31"/>
                    <a:pt x="7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0"/>
                    <a:pt x="75" y="30"/>
                  </a:cubicBezTo>
                  <a:close/>
                  <a:moveTo>
                    <a:pt x="76" y="29"/>
                  </a:moveTo>
                  <a:cubicBezTo>
                    <a:pt x="76" y="29"/>
                    <a:pt x="76" y="29"/>
                    <a:pt x="76" y="29"/>
                  </a:cubicBezTo>
                  <a:cubicBezTo>
                    <a:pt x="76" y="28"/>
                    <a:pt x="76" y="29"/>
                    <a:pt x="76" y="29"/>
                  </a:cubicBezTo>
                  <a:cubicBezTo>
                    <a:pt x="76" y="29"/>
                    <a:pt x="76" y="28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lose/>
                  <a:moveTo>
                    <a:pt x="75" y="31"/>
                  </a:move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lose/>
                  <a:moveTo>
                    <a:pt x="76" y="29"/>
                  </a:move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lose/>
                  <a:moveTo>
                    <a:pt x="75" y="33"/>
                  </a:move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3"/>
                  </a:cubicBezTo>
                  <a:close/>
                  <a:moveTo>
                    <a:pt x="75" y="34"/>
                  </a:moveTo>
                  <a:cubicBezTo>
                    <a:pt x="75" y="33"/>
                    <a:pt x="74" y="33"/>
                    <a:pt x="74" y="34"/>
                  </a:cubicBezTo>
                  <a:cubicBezTo>
                    <a:pt x="74" y="34"/>
                    <a:pt x="74" y="34"/>
                    <a:pt x="75" y="34"/>
                  </a:cubicBezTo>
                  <a:close/>
                  <a:moveTo>
                    <a:pt x="74" y="35"/>
                  </a:moveTo>
                  <a:cubicBezTo>
                    <a:pt x="74" y="35"/>
                    <a:pt x="75" y="34"/>
                    <a:pt x="74" y="34"/>
                  </a:cubicBezTo>
                  <a:cubicBezTo>
                    <a:pt x="74" y="34"/>
                    <a:pt x="74" y="34"/>
                    <a:pt x="74" y="35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35"/>
                    <a:pt x="74" y="35"/>
                    <a:pt x="74" y="35"/>
                  </a:cubicBezTo>
                  <a:close/>
                  <a:moveTo>
                    <a:pt x="73" y="37"/>
                  </a:moveTo>
                  <a:cubicBezTo>
                    <a:pt x="73" y="37"/>
                    <a:pt x="73" y="37"/>
                    <a:pt x="73" y="37"/>
                  </a:cubicBezTo>
                  <a:cubicBezTo>
                    <a:pt x="73" y="37"/>
                    <a:pt x="73" y="37"/>
                    <a:pt x="73" y="37"/>
                  </a:cubicBezTo>
                  <a:close/>
                  <a:moveTo>
                    <a:pt x="75" y="35"/>
                  </a:move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lose/>
                  <a:moveTo>
                    <a:pt x="75" y="35"/>
                  </a:moveTo>
                  <a:cubicBezTo>
                    <a:pt x="75" y="35"/>
                    <a:pt x="74" y="35"/>
                    <a:pt x="74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4" y="35"/>
                    <a:pt x="75" y="35"/>
                  </a:cubicBezTo>
                  <a:close/>
                  <a:moveTo>
                    <a:pt x="74" y="36"/>
                  </a:move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6"/>
                  </a:cubicBezTo>
                  <a:close/>
                  <a:moveTo>
                    <a:pt x="74" y="36"/>
                  </a:move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6"/>
                    <a:pt x="74" y="36"/>
                  </a:cubicBezTo>
                  <a:close/>
                  <a:moveTo>
                    <a:pt x="74" y="38"/>
                  </a:moveTo>
                  <a:cubicBezTo>
                    <a:pt x="74" y="38"/>
                    <a:pt x="74" y="38"/>
                    <a:pt x="74" y="37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74" y="38"/>
                    <a:pt x="74" y="38"/>
                    <a:pt x="74" y="38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2"/>
                    <a:pt x="73" y="42"/>
                  </a:cubicBezTo>
                  <a:cubicBezTo>
                    <a:pt x="73" y="42"/>
                    <a:pt x="73" y="41"/>
                    <a:pt x="73" y="41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1"/>
                  </a:cubicBezTo>
                  <a:close/>
                  <a:moveTo>
                    <a:pt x="73" y="41"/>
                  </a:moveTo>
                  <a:cubicBezTo>
                    <a:pt x="74" y="41"/>
                    <a:pt x="73" y="41"/>
                    <a:pt x="74" y="40"/>
                  </a:cubicBezTo>
                  <a:cubicBezTo>
                    <a:pt x="73" y="40"/>
                    <a:pt x="73" y="40"/>
                    <a:pt x="73" y="41"/>
                  </a:cubicBezTo>
                  <a:cubicBezTo>
                    <a:pt x="73" y="41"/>
                    <a:pt x="73" y="40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lose/>
                  <a:moveTo>
                    <a:pt x="73" y="44"/>
                  </a:move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2" y="44"/>
                    <a:pt x="72" y="44"/>
                  </a:cubicBezTo>
                  <a:cubicBezTo>
                    <a:pt x="72" y="44"/>
                    <a:pt x="73" y="44"/>
                    <a:pt x="73" y="44"/>
                  </a:cubicBezTo>
                  <a:close/>
                  <a:moveTo>
                    <a:pt x="72" y="45"/>
                  </a:moveTo>
                  <a:cubicBezTo>
                    <a:pt x="72" y="45"/>
                    <a:pt x="73" y="44"/>
                    <a:pt x="72" y="44"/>
                  </a:cubicBezTo>
                  <a:cubicBezTo>
                    <a:pt x="72" y="44"/>
                    <a:pt x="72" y="45"/>
                    <a:pt x="72" y="45"/>
                  </a:cubicBezTo>
                  <a:close/>
                  <a:moveTo>
                    <a:pt x="71" y="47"/>
                  </a:move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lose/>
                  <a:moveTo>
                    <a:pt x="73" y="44"/>
                  </a:moveTo>
                  <a:cubicBezTo>
                    <a:pt x="73" y="43"/>
                    <a:pt x="73" y="44"/>
                    <a:pt x="73" y="43"/>
                  </a:cubicBezTo>
                  <a:cubicBezTo>
                    <a:pt x="73" y="43"/>
                    <a:pt x="73" y="43"/>
                    <a:pt x="73" y="44"/>
                  </a:cubicBezTo>
                  <a:close/>
                  <a:moveTo>
                    <a:pt x="72" y="44"/>
                  </a:moveTo>
                  <a:cubicBezTo>
                    <a:pt x="72" y="44"/>
                    <a:pt x="73" y="43"/>
                    <a:pt x="73" y="43"/>
                  </a:cubicBezTo>
                  <a:cubicBezTo>
                    <a:pt x="73" y="43"/>
                    <a:pt x="73" y="44"/>
                    <a:pt x="72" y="44"/>
                  </a:cubicBezTo>
                  <a:close/>
                  <a:moveTo>
                    <a:pt x="72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lose/>
                  <a:moveTo>
                    <a:pt x="75" y="38"/>
                  </a:moveTo>
                  <a:cubicBezTo>
                    <a:pt x="75" y="38"/>
                    <a:pt x="75" y="39"/>
                    <a:pt x="75" y="39"/>
                  </a:cubicBezTo>
                  <a:cubicBezTo>
                    <a:pt x="75" y="39"/>
                    <a:pt x="75" y="38"/>
                    <a:pt x="75" y="38"/>
                  </a:cubicBezTo>
                  <a:close/>
                  <a:moveTo>
                    <a:pt x="82" y="27"/>
                  </a:moveTo>
                  <a:cubicBezTo>
                    <a:pt x="82" y="27"/>
                    <a:pt x="81" y="27"/>
                    <a:pt x="82" y="27"/>
                  </a:cubicBezTo>
                  <a:cubicBezTo>
                    <a:pt x="82" y="27"/>
                    <a:pt x="82" y="27"/>
                    <a:pt x="82" y="27"/>
                  </a:cubicBezTo>
                  <a:close/>
                  <a:moveTo>
                    <a:pt x="77" y="38"/>
                  </a:move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lose/>
                  <a:moveTo>
                    <a:pt x="77" y="37"/>
                  </a:moveTo>
                  <a:cubicBezTo>
                    <a:pt x="77" y="37"/>
                    <a:pt x="77" y="37"/>
                    <a:pt x="77" y="37"/>
                  </a:cubicBezTo>
                  <a:cubicBezTo>
                    <a:pt x="77" y="37"/>
                    <a:pt x="78" y="37"/>
                    <a:pt x="78" y="37"/>
                  </a:cubicBezTo>
                  <a:cubicBezTo>
                    <a:pt x="77" y="37"/>
                    <a:pt x="78" y="37"/>
                    <a:pt x="77" y="37"/>
                  </a:cubicBezTo>
                  <a:cubicBezTo>
                    <a:pt x="77" y="37"/>
                    <a:pt x="77" y="37"/>
                    <a:pt x="77" y="37"/>
                  </a:cubicBezTo>
                  <a:cubicBezTo>
                    <a:pt x="77" y="37"/>
                    <a:pt x="77" y="37"/>
                    <a:pt x="77" y="37"/>
                  </a:cubicBezTo>
                  <a:cubicBezTo>
                    <a:pt x="77" y="37"/>
                    <a:pt x="77" y="37"/>
                    <a:pt x="77" y="37"/>
                  </a:cubicBezTo>
                  <a:close/>
                  <a:moveTo>
                    <a:pt x="77" y="38"/>
                  </a:moveTo>
                  <a:cubicBezTo>
                    <a:pt x="76" y="38"/>
                    <a:pt x="76" y="38"/>
                    <a:pt x="76" y="39"/>
                  </a:cubicBezTo>
                  <a:cubicBezTo>
                    <a:pt x="76" y="39"/>
                    <a:pt x="77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7"/>
                  </a:cubicBezTo>
                  <a:cubicBezTo>
                    <a:pt x="77" y="38"/>
                    <a:pt x="77" y="38"/>
                    <a:pt x="77" y="38"/>
                  </a:cubicBezTo>
                  <a:close/>
                  <a:moveTo>
                    <a:pt x="76" y="39"/>
                  </a:moveTo>
                  <a:cubicBezTo>
                    <a:pt x="76" y="39"/>
                    <a:pt x="76" y="39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lose/>
                  <a:moveTo>
                    <a:pt x="77" y="35"/>
                  </a:moveTo>
                  <a:cubicBezTo>
                    <a:pt x="78" y="35"/>
                    <a:pt x="77" y="36"/>
                    <a:pt x="78" y="36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5"/>
                    <a:pt x="77" y="35"/>
                    <a:pt x="77" y="35"/>
                  </a:cubicBezTo>
                  <a:close/>
                  <a:moveTo>
                    <a:pt x="76" y="40"/>
                  </a:moveTo>
                  <a:cubicBezTo>
                    <a:pt x="76" y="40"/>
                    <a:pt x="76" y="39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5" y="39"/>
                    <a:pt x="76" y="39"/>
                    <a:pt x="76" y="39"/>
                  </a:cubicBezTo>
                  <a:cubicBezTo>
                    <a:pt x="75" y="39"/>
                    <a:pt x="76" y="39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76" y="40"/>
                    <a:pt x="76" y="40"/>
                  </a:cubicBezTo>
                  <a:cubicBezTo>
                    <a:pt x="76" y="40"/>
                    <a:pt x="75" y="40"/>
                    <a:pt x="75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39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lose/>
                  <a:moveTo>
                    <a:pt x="76" y="39"/>
                  </a:moveTo>
                  <a:cubicBezTo>
                    <a:pt x="76" y="39"/>
                    <a:pt x="76" y="39"/>
                    <a:pt x="76" y="39"/>
                  </a:cubicBezTo>
                  <a:cubicBezTo>
                    <a:pt x="76" y="39"/>
                    <a:pt x="77" y="39"/>
                    <a:pt x="76" y="39"/>
                  </a:cubicBezTo>
                  <a:close/>
                  <a:moveTo>
                    <a:pt x="77" y="39"/>
                  </a:moveTo>
                  <a:cubicBezTo>
                    <a:pt x="77" y="39"/>
                    <a:pt x="77" y="39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9"/>
                    <a:pt x="77" y="39"/>
                  </a:cubicBezTo>
                  <a:close/>
                  <a:moveTo>
                    <a:pt x="77" y="39"/>
                  </a:move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lose/>
                  <a:moveTo>
                    <a:pt x="78" y="38"/>
                  </a:move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8" y="39"/>
                    <a:pt x="77" y="39"/>
                    <a:pt x="78" y="38"/>
                  </a:cubicBezTo>
                  <a:close/>
                  <a:moveTo>
                    <a:pt x="79" y="36"/>
                  </a:moveTo>
                  <a:cubicBezTo>
                    <a:pt x="79" y="36"/>
                    <a:pt x="79" y="36"/>
                    <a:pt x="79" y="36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79" y="36"/>
                    <a:pt x="79" y="36"/>
                    <a:pt x="79" y="36"/>
                  </a:cubicBezTo>
                  <a:close/>
                  <a:moveTo>
                    <a:pt x="76" y="41"/>
                  </a:moveTo>
                  <a:cubicBezTo>
                    <a:pt x="77" y="41"/>
                    <a:pt x="77" y="41"/>
                    <a:pt x="77" y="41"/>
                  </a:cubicBezTo>
                  <a:cubicBezTo>
                    <a:pt x="77" y="41"/>
                    <a:pt x="77" y="40"/>
                    <a:pt x="77" y="40"/>
                  </a:cubicBezTo>
                  <a:cubicBezTo>
                    <a:pt x="77" y="40"/>
                    <a:pt x="77" y="40"/>
                    <a:pt x="77" y="40"/>
                  </a:cubicBezTo>
                  <a:cubicBezTo>
                    <a:pt x="76" y="40"/>
                    <a:pt x="77" y="40"/>
                    <a:pt x="76" y="41"/>
                  </a:cubicBezTo>
                  <a:close/>
                  <a:moveTo>
                    <a:pt x="76" y="43"/>
                  </a:moveTo>
                  <a:cubicBezTo>
                    <a:pt x="76" y="43"/>
                    <a:pt x="75" y="43"/>
                    <a:pt x="75" y="43"/>
                  </a:cubicBezTo>
                  <a:cubicBezTo>
                    <a:pt x="76" y="43"/>
                    <a:pt x="75" y="43"/>
                    <a:pt x="75" y="43"/>
                  </a:cubicBezTo>
                  <a:cubicBezTo>
                    <a:pt x="75" y="43"/>
                    <a:pt x="75" y="43"/>
                    <a:pt x="76" y="43"/>
                  </a:cubicBezTo>
                  <a:close/>
                  <a:moveTo>
                    <a:pt x="75" y="44"/>
                  </a:moveTo>
                  <a:cubicBezTo>
                    <a:pt x="75" y="44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4"/>
                    <a:pt x="75" y="44"/>
                    <a:pt x="75" y="44"/>
                  </a:cubicBezTo>
                  <a:close/>
                  <a:moveTo>
                    <a:pt x="76" y="42"/>
                  </a:move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6" y="42"/>
                    <a:pt x="76" y="42"/>
                  </a:cubicBezTo>
                  <a:close/>
                  <a:moveTo>
                    <a:pt x="68" y="60"/>
                  </a:moveTo>
                  <a:cubicBezTo>
                    <a:pt x="68" y="60"/>
                    <a:pt x="69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lose/>
                  <a:moveTo>
                    <a:pt x="70" y="57"/>
                  </a:moveTo>
                  <a:cubicBezTo>
                    <a:pt x="70" y="56"/>
                    <a:pt x="71" y="56"/>
                    <a:pt x="70" y="56"/>
                  </a:cubicBezTo>
                  <a:cubicBezTo>
                    <a:pt x="70" y="56"/>
                    <a:pt x="70" y="57"/>
                    <a:pt x="70" y="57"/>
                  </a:cubicBezTo>
                  <a:close/>
                  <a:moveTo>
                    <a:pt x="71" y="54"/>
                  </a:moveTo>
                  <a:cubicBezTo>
                    <a:pt x="70" y="54"/>
                    <a:pt x="71" y="53"/>
                    <a:pt x="70" y="53"/>
                  </a:cubicBezTo>
                  <a:cubicBezTo>
                    <a:pt x="71" y="54"/>
                    <a:pt x="70" y="54"/>
                    <a:pt x="70" y="54"/>
                  </a:cubicBezTo>
                  <a:cubicBezTo>
                    <a:pt x="70" y="54"/>
                    <a:pt x="70" y="54"/>
                    <a:pt x="71" y="54"/>
                  </a:cubicBezTo>
                  <a:close/>
                  <a:moveTo>
                    <a:pt x="76" y="43"/>
                  </a:move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lose/>
                  <a:moveTo>
                    <a:pt x="74" y="47"/>
                  </a:moveTo>
                  <a:cubicBezTo>
                    <a:pt x="74" y="47"/>
                    <a:pt x="73" y="48"/>
                    <a:pt x="73" y="48"/>
                  </a:cubicBezTo>
                  <a:cubicBezTo>
                    <a:pt x="74" y="47"/>
                    <a:pt x="74" y="47"/>
                    <a:pt x="74" y="47"/>
                  </a:cubicBezTo>
                  <a:close/>
                  <a:moveTo>
                    <a:pt x="73" y="49"/>
                  </a:moveTo>
                  <a:cubicBezTo>
                    <a:pt x="73" y="49"/>
                    <a:pt x="73" y="50"/>
                    <a:pt x="72" y="50"/>
                  </a:cubicBezTo>
                  <a:cubicBezTo>
                    <a:pt x="73" y="50"/>
                    <a:pt x="73" y="49"/>
                    <a:pt x="73" y="49"/>
                  </a:cubicBezTo>
                  <a:close/>
                  <a:moveTo>
                    <a:pt x="73" y="50"/>
                  </a:move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2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4" y="49"/>
                    <a:pt x="73" y="49"/>
                    <a:pt x="74" y="49"/>
                  </a:cubicBezTo>
                  <a:cubicBezTo>
                    <a:pt x="74" y="49"/>
                    <a:pt x="74" y="48"/>
                    <a:pt x="74" y="48"/>
                  </a:cubicBezTo>
                  <a:cubicBezTo>
                    <a:pt x="74" y="48"/>
                    <a:pt x="74" y="48"/>
                    <a:pt x="74" y="49"/>
                  </a:cubicBezTo>
                  <a:cubicBezTo>
                    <a:pt x="73" y="48"/>
                    <a:pt x="73" y="49"/>
                    <a:pt x="73" y="48"/>
                  </a:cubicBezTo>
                  <a:cubicBezTo>
                    <a:pt x="73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7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3" y="48"/>
                    <a:pt x="73" y="48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3" y="48"/>
                    <a:pt x="73" y="49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6" y="46"/>
                  </a:move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lose/>
                  <a:moveTo>
                    <a:pt x="76" y="45"/>
                  </a:moveTo>
                  <a:cubicBezTo>
                    <a:pt x="76" y="45"/>
                    <a:pt x="77" y="45"/>
                    <a:pt x="77" y="45"/>
                  </a:cubicBezTo>
                  <a:cubicBezTo>
                    <a:pt x="77" y="45"/>
                    <a:pt x="76" y="45"/>
                    <a:pt x="76" y="45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5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5" y="47"/>
                  </a:cubicBezTo>
                  <a:cubicBezTo>
                    <a:pt x="76" y="47"/>
                    <a:pt x="76" y="47"/>
                    <a:pt x="76" y="47"/>
                  </a:cubicBezTo>
                  <a:close/>
                  <a:moveTo>
                    <a:pt x="82" y="38"/>
                  </a:moveTo>
                  <a:cubicBezTo>
                    <a:pt x="81" y="38"/>
                    <a:pt x="82" y="38"/>
                    <a:pt x="82" y="38"/>
                  </a:cubicBezTo>
                  <a:cubicBezTo>
                    <a:pt x="82" y="38"/>
                    <a:pt x="82" y="38"/>
                    <a:pt x="82" y="38"/>
                  </a:cubicBezTo>
                  <a:close/>
                  <a:moveTo>
                    <a:pt x="80" y="41"/>
                  </a:move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lose/>
                  <a:moveTo>
                    <a:pt x="80" y="42"/>
                  </a:move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79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lose/>
                  <a:moveTo>
                    <a:pt x="81" y="39"/>
                  </a:move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39"/>
                  </a:cubicBezTo>
                  <a:close/>
                  <a:moveTo>
                    <a:pt x="80" y="40"/>
                  </a:moveTo>
                  <a:cubicBezTo>
                    <a:pt x="80" y="40"/>
                    <a:pt x="81" y="40"/>
                    <a:pt x="81" y="40"/>
                  </a:cubicBezTo>
                  <a:cubicBezTo>
                    <a:pt x="81" y="40"/>
                    <a:pt x="80" y="40"/>
                    <a:pt x="80" y="40"/>
                  </a:cubicBezTo>
                  <a:close/>
                  <a:moveTo>
                    <a:pt x="80" y="40"/>
                  </a:moveTo>
                  <a:cubicBezTo>
                    <a:pt x="80" y="40"/>
                    <a:pt x="80" y="41"/>
                    <a:pt x="80" y="41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40"/>
                    <a:pt x="80" y="40"/>
                    <a:pt x="80" y="40"/>
                  </a:cubicBezTo>
                  <a:close/>
                  <a:moveTo>
                    <a:pt x="80" y="41"/>
                  </a:move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lose/>
                  <a:moveTo>
                    <a:pt x="78" y="45"/>
                  </a:moveTo>
                  <a:cubicBezTo>
                    <a:pt x="78" y="45"/>
                    <a:pt x="78" y="44"/>
                    <a:pt x="78" y="44"/>
                  </a:cubicBezTo>
                  <a:cubicBezTo>
                    <a:pt x="78" y="44"/>
                    <a:pt x="77" y="45"/>
                    <a:pt x="78" y="45"/>
                  </a:cubicBezTo>
                  <a:close/>
                  <a:moveTo>
                    <a:pt x="76" y="47"/>
                  </a:moveTo>
                  <a:cubicBezTo>
                    <a:pt x="77" y="47"/>
                    <a:pt x="77" y="46"/>
                    <a:pt x="77" y="46"/>
                  </a:cubicBezTo>
                  <a:cubicBezTo>
                    <a:pt x="77" y="46"/>
                    <a:pt x="77" y="47"/>
                    <a:pt x="76" y="47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lose/>
                  <a:moveTo>
                    <a:pt x="76" y="48"/>
                  </a:move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lose/>
                  <a:moveTo>
                    <a:pt x="80" y="41"/>
                  </a:moveTo>
                  <a:cubicBezTo>
                    <a:pt x="80" y="41"/>
                    <a:pt x="79" y="42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79" y="41"/>
                  </a:cubicBezTo>
                  <a:cubicBezTo>
                    <a:pt x="79" y="41"/>
                    <a:pt x="80" y="41"/>
                    <a:pt x="80" y="41"/>
                  </a:cubicBezTo>
                  <a:close/>
                  <a:moveTo>
                    <a:pt x="79" y="42"/>
                  </a:moveTo>
                  <a:cubicBezTo>
                    <a:pt x="79" y="42"/>
                    <a:pt x="79" y="42"/>
                    <a:pt x="79" y="42"/>
                  </a:cubicBezTo>
                  <a:cubicBezTo>
                    <a:pt x="79" y="42"/>
                    <a:pt x="79" y="42"/>
                    <a:pt x="79" y="42"/>
                  </a:cubicBezTo>
                  <a:close/>
                  <a:moveTo>
                    <a:pt x="78" y="45"/>
                  </a:move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9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9" y="44"/>
                    <a:pt x="79" y="44"/>
                    <a:pt x="79" y="44"/>
                  </a:cubicBezTo>
                  <a:close/>
                  <a:moveTo>
                    <a:pt x="82" y="37"/>
                  </a:moveTo>
                  <a:cubicBezTo>
                    <a:pt x="82" y="37"/>
                    <a:pt x="82" y="37"/>
                    <a:pt x="82" y="37"/>
                  </a:cubicBezTo>
                  <a:cubicBezTo>
                    <a:pt x="82" y="37"/>
                    <a:pt x="82" y="37"/>
                    <a:pt x="82" y="37"/>
                  </a:cubicBezTo>
                  <a:close/>
                  <a:moveTo>
                    <a:pt x="82" y="38"/>
                  </a:moveTo>
                  <a:cubicBezTo>
                    <a:pt x="82" y="39"/>
                    <a:pt x="82" y="39"/>
                    <a:pt x="82" y="39"/>
                  </a:cubicBezTo>
                  <a:cubicBezTo>
                    <a:pt x="82" y="38"/>
                    <a:pt x="82" y="38"/>
                    <a:pt x="82" y="38"/>
                  </a:cubicBezTo>
                  <a:close/>
                  <a:moveTo>
                    <a:pt x="81" y="40"/>
                  </a:move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lose/>
                  <a:moveTo>
                    <a:pt x="71" y="58"/>
                  </a:moveTo>
                  <a:cubicBezTo>
                    <a:pt x="71" y="58"/>
                    <a:pt x="72" y="57"/>
                    <a:pt x="72" y="57"/>
                  </a:cubicBezTo>
                  <a:cubicBezTo>
                    <a:pt x="72" y="57"/>
                    <a:pt x="71" y="57"/>
                    <a:pt x="71" y="57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71" y="58"/>
                    <a:pt x="71" y="58"/>
                    <a:pt x="71" y="58"/>
                  </a:cubicBezTo>
                  <a:close/>
                  <a:moveTo>
                    <a:pt x="75" y="53"/>
                  </a:moveTo>
                  <a:cubicBezTo>
                    <a:pt x="74" y="53"/>
                    <a:pt x="74" y="53"/>
                    <a:pt x="74" y="53"/>
                  </a:cubicBezTo>
                  <a:cubicBezTo>
                    <a:pt x="75" y="53"/>
                    <a:pt x="75" y="53"/>
                    <a:pt x="75" y="53"/>
                  </a:cubicBezTo>
                  <a:close/>
                  <a:moveTo>
                    <a:pt x="74" y="54"/>
                  </a:move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lose/>
                  <a:moveTo>
                    <a:pt x="75" y="54"/>
                  </a:move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5" y="53"/>
                    <a:pt x="75" y="53"/>
                  </a:cubicBezTo>
                  <a:cubicBezTo>
                    <a:pt x="75" y="53"/>
                    <a:pt x="75" y="53"/>
                    <a:pt x="75" y="52"/>
                  </a:cubicBezTo>
                  <a:cubicBezTo>
                    <a:pt x="75" y="53"/>
                    <a:pt x="75" y="53"/>
                    <a:pt x="75" y="52"/>
                  </a:cubicBezTo>
                  <a:cubicBezTo>
                    <a:pt x="75" y="53"/>
                    <a:pt x="75" y="54"/>
                    <a:pt x="75" y="53"/>
                  </a:cubicBezTo>
                  <a:cubicBezTo>
                    <a:pt x="75" y="53"/>
                    <a:pt x="75" y="53"/>
                    <a:pt x="75" y="54"/>
                  </a:cubicBezTo>
                  <a:close/>
                  <a:moveTo>
                    <a:pt x="75" y="52"/>
                  </a:moveTo>
                  <a:cubicBezTo>
                    <a:pt x="75" y="52"/>
                    <a:pt x="75" y="52"/>
                    <a:pt x="75" y="53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5" y="52"/>
                    <a:pt x="75" y="52"/>
                    <a:pt x="75" y="52"/>
                  </a:cubicBezTo>
                  <a:close/>
                  <a:moveTo>
                    <a:pt x="80" y="43"/>
                  </a:moveTo>
                  <a:cubicBezTo>
                    <a:pt x="80" y="44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4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lose/>
                  <a:moveTo>
                    <a:pt x="80" y="44"/>
                  </a:moveTo>
                  <a:cubicBezTo>
                    <a:pt x="80" y="44"/>
                    <a:pt x="79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3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lose/>
                  <a:moveTo>
                    <a:pt x="79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4"/>
                  </a:cubicBezTo>
                  <a:cubicBezTo>
                    <a:pt x="79" y="45"/>
                    <a:pt x="79" y="45"/>
                    <a:pt x="79" y="45"/>
                  </a:cubicBezTo>
                  <a:close/>
                  <a:moveTo>
                    <a:pt x="78" y="46"/>
                  </a:moveTo>
                  <a:cubicBezTo>
                    <a:pt x="78" y="46"/>
                    <a:pt x="78" y="46"/>
                    <a:pt x="78" y="47"/>
                  </a:cubicBezTo>
                  <a:cubicBezTo>
                    <a:pt x="78" y="46"/>
                    <a:pt x="79" y="46"/>
                    <a:pt x="78" y="46"/>
                  </a:cubicBezTo>
                  <a:close/>
                  <a:moveTo>
                    <a:pt x="80" y="44"/>
                  </a:move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79" y="44"/>
                    <a:pt x="79" y="45"/>
                    <a:pt x="79" y="45"/>
                  </a:cubicBezTo>
                  <a:cubicBezTo>
                    <a:pt x="79" y="45"/>
                    <a:pt x="80" y="44"/>
                    <a:pt x="80" y="44"/>
                  </a:cubicBezTo>
                  <a:close/>
                  <a:moveTo>
                    <a:pt x="79" y="45"/>
                  </a:moveTo>
                  <a:cubicBezTo>
                    <a:pt x="79" y="46"/>
                    <a:pt x="79" y="45"/>
                    <a:pt x="79" y="45"/>
                  </a:cubicBezTo>
                  <a:cubicBezTo>
                    <a:pt x="79" y="45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5"/>
                    <a:pt x="79" y="45"/>
                  </a:cubicBezTo>
                  <a:close/>
                  <a:moveTo>
                    <a:pt x="81" y="42"/>
                  </a:moveTo>
                  <a:cubicBezTo>
                    <a:pt x="81" y="42"/>
                    <a:pt x="81" y="42"/>
                    <a:pt x="81" y="42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81" y="42"/>
                    <a:pt x="81" y="42"/>
                    <a:pt x="81" y="41"/>
                  </a:cubicBezTo>
                  <a:cubicBezTo>
                    <a:pt x="81" y="41"/>
                    <a:pt x="81" y="42"/>
                    <a:pt x="81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41"/>
                    <a:pt x="81" y="42"/>
                    <a:pt x="81" y="42"/>
                  </a:cubicBezTo>
                  <a:cubicBezTo>
                    <a:pt x="81" y="42"/>
                    <a:pt x="81" y="41"/>
                    <a:pt x="81" y="41"/>
                  </a:cubicBezTo>
                  <a:cubicBezTo>
                    <a:pt x="81" y="41"/>
                    <a:pt x="81" y="42"/>
                    <a:pt x="80" y="42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81" y="42"/>
                    <a:pt x="81" y="42"/>
                    <a:pt x="80" y="43"/>
                  </a:cubicBezTo>
                  <a:cubicBezTo>
                    <a:pt x="80" y="43"/>
                    <a:pt x="80" y="43"/>
                    <a:pt x="81" y="43"/>
                  </a:cubicBezTo>
                  <a:cubicBezTo>
                    <a:pt x="81" y="43"/>
                    <a:pt x="81" y="42"/>
                    <a:pt x="81" y="42"/>
                  </a:cubicBezTo>
                  <a:close/>
                  <a:moveTo>
                    <a:pt x="80" y="45"/>
                  </a:moveTo>
                  <a:cubicBezTo>
                    <a:pt x="79" y="45"/>
                    <a:pt x="80" y="45"/>
                    <a:pt x="79" y="45"/>
                  </a:cubicBezTo>
                  <a:cubicBezTo>
                    <a:pt x="80" y="46"/>
                    <a:pt x="80" y="45"/>
                    <a:pt x="80" y="45"/>
                  </a:cubicBezTo>
                  <a:close/>
                  <a:moveTo>
                    <a:pt x="81" y="44"/>
                  </a:moveTo>
                  <a:cubicBezTo>
                    <a:pt x="81" y="44"/>
                    <a:pt x="81" y="44"/>
                    <a:pt x="81" y="44"/>
                  </a:cubicBezTo>
                  <a:cubicBezTo>
                    <a:pt x="81" y="44"/>
                    <a:pt x="80" y="44"/>
                    <a:pt x="81" y="44"/>
                  </a:cubicBezTo>
                  <a:cubicBezTo>
                    <a:pt x="81" y="44"/>
                    <a:pt x="81" y="44"/>
                    <a:pt x="81" y="44"/>
                  </a:cubicBezTo>
                  <a:close/>
                  <a:moveTo>
                    <a:pt x="83" y="39"/>
                  </a:moveTo>
                  <a:cubicBezTo>
                    <a:pt x="83" y="40"/>
                    <a:pt x="83" y="40"/>
                    <a:pt x="83" y="40"/>
                  </a:cubicBezTo>
                  <a:cubicBezTo>
                    <a:pt x="83" y="40"/>
                    <a:pt x="83" y="39"/>
                    <a:pt x="83" y="39"/>
                  </a:cubicBezTo>
                  <a:close/>
                  <a:moveTo>
                    <a:pt x="87" y="34"/>
                  </a:moveTo>
                  <a:cubicBezTo>
                    <a:pt x="87" y="34"/>
                    <a:pt x="88" y="34"/>
                    <a:pt x="87" y="34"/>
                  </a:cubicBezTo>
                  <a:cubicBezTo>
                    <a:pt x="87" y="34"/>
                    <a:pt x="87" y="34"/>
                    <a:pt x="87" y="34"/>
                  </a:cubicBezTo>
                  <a:cubicBezTo>
                    <a:pt x="87" y="34"/>
                    <a:pt x="87" y="35"/>
                    <a:pt x="87" y="34"/>
                  </a:cubicBezTo>
                  <a:close/>
                  <a:moveTo>
                    <a:pt x="89" y="32"/>
                  </a:move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8" y="32"/>
                  </a:cubicBezTo>
                  <a:cubicBezTo>
                    <a:pt x="88" y="32"/>
                    <a:pt x="88" y="32"/>
                    <a:pt x="88" y="31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3"/>
                    <a:pt x="88" y="32"/>
                  </a:cubicBezTo>
                  <a:cubicBezTo>
                    <a:pt x="88" y="32"/>
                    <a:pt x="88" y="33"/>
                    <a:pt x="88" y="32"/>
                  </a:cubicBezTo>
                  <a:cubicBezTo>
                    <a:pt x="88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lose/>
                  <a:moveTo>
                    <a:pt x="72" y="41"/>
                  </a:moveTo>
                  <a:cubicBezTo>
                    <a:pt x="72" y="41"/>
                    <a:pt x="72" y="41"/>
                    <a:pt x="72" y="42"/>
                  </a:cubicBezTo>
                  <a:cubicBezTo>
                    <a:pt x="72" y="41"/>
                    <a:pt x="72" y="42"/>
                    <a:pt x="72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2" y="41"/>
                    <a:pt x="72" y="41"/>
                  </a:cubicBezTo>
                  <a:close/>
                  <a:moveTo>
                    <a:pt x="77" y="47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8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7" y="47"/>
                    <a:pt x="77" y="48"/>
                    <a:pt x="77" y="48"/>
                  </a:cubicBezTo>
                  <a:cubicBezTo>
                    <a:pt x="77" y="48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lose/>
                  <a:moveTo>
                    <a:pt x="99" y="4"/>
                  </a:moveTo>
                  <a:cubicBezTo>
                    <a:pt x="99" y="4"/>
                    <a:pt x="99" y="4"/>
                    <a:pt x="98" y="4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99" y="3"/>
                    <a:pt x="99" y="4"/>
                    <a:pt x="99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9" y="4"/>
                    <a:pt x="99" y="4"/>
                    <a:pt x="99" y="4"/>
                  </a:cubicBezTo>
                  <a:close/>
                  <a:moveTo>
                    <a:pt x="70" y="37"/>
                  </a:moveTo>
                  <a:cubicBezTo>
                    <a:pt x="70" y="38"/>
                    <a:pt x="70" y="38"/>
                    <a:pt x="70" y="38"/>
                  </a:cubicBezTo>
                  <a:cubicBezTo>
                    <a:pt x="69" y="38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lose/>
                  <a:moveTo>
                    <a:pt x="71" y="42"/>
                  </a:move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lose/>
                  <a:moveTo>
                    <a:pt x="71" y="44"/>
                  </a:moveTo>
                  <a:cubicBezTo>
                    <a:pt x="71" y="45"/>
                    <a:pt x="71" y="44"/>
                    <a:pt x="71" y="44"/>
                  </a:cubicBezTo>
                  <a:cubicBezTo>
                    <a:pt x="70" y="45"/>
                    <a:pt x="70" y="46"/>
                    <a:pt x="70" y="46"/>
                  </a:cubicBezTo>
                  <a:cubicBezTo>
                    <a:pt x="69" y="46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4"/>
                    <a:pt x="70" y="44"/>
                  </a:cubicBezTo>
                  <a:cubicBezTo>
                    <a:pt x="71" y="44"/>
                    <a:pt x="70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6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6"/>
                    <a:pt x="71" y="46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70" y="45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4"/>
                  </a:cubicBezTo>
                  <a:cubicBezTo>
                    <a:pt x="69" y="44"/>
                    <a:pt x="69" y="45"/>
                    <a:pt x="70" y="45"/>
                  </a:cubicBezTo>
                  <a:close/>
                  <a:moveTo>
                    <a:pt x="69" y="46"/>
                  </a:moveTo>
                  <a:cubicBezTo>
                    <a:pt x="69" y="46"/>
                    <a:pt x="69" y="46"/>
                    <a:pt x="69" y="46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8" y="47"/>
                    <a:pt x="69" y="46"/>
                    <a:pt x="69" y="46"/>
                  </a:cubicBezTo>
                  <a:cubicBezTo>
                    <a:pt x="69" y="46"/>
                    <a:pt x="69" y="46"/>
                    <a:pt x="69" y="46"/>
                  </a:cubicBezTo>
                  <a:close/>
                  <a:moveTo>
                    <a:pt x="70" y="46"/>
                  </a:moveTo>
                  <a:cubicBezTo>
                    <a:pt x="70" y="47"/>
                    <a:pt x="70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0" y="47"/>
                    <a:pt x="70" y="47"/>
                    <a:pt x="70" y="46"/>
                  </a:cubicBezTo>
                  <a:cubicBezTo>
                    <a:pt x="70" y="46"/>
                    <a:pt x="70" y="46"/>
                    <a:pt x="70" y="47"/>
                  </a:cubicBezTo>
                  <a:cubicBezTo>
                    <a:pt x="70" y="47"/>
                    <a:pt x="70" y="46"/>
                    <a:pt x="70" y="46"/>
                  </a:cubicBezTo>
                  <a:close/>
                  <a:moveTo>
                    <a:pt x="71" y="49"/>
                  </a:moveTo>
                  <a:cubicBezTo>
                    <a:pt x="71" y="49"/>
                    <a:pt x="72" y="48"/>
                    <a:pt x="72" y="48"/>
                  </a:cubicBezTo>
                  <a:cubicBezTo>
                    <a:pt x="72" y="48"/>
                    <a:pt x="72" y="48"/>
                    <a:pt x="72" y="47"/>
                  </a:cubicBezTo>
                  <a:cubicBezTo>
                    <a:pt x="72" y="47"/>
                    <a:pt x="72" y="48"/>
                    <a:pt x="72" y="48"/>
                  </a:cubicBezTo>
                  <a:cubicBezTo>
                    <a:pt x="72" y="48"/>
                    <a:pt x="72" y="49"/>
                    <a:pt x="72" y="48"/>
                  </a:cubicBezTo>
                  <a:cubicBezTo>
                    <a:pt x="72" y="49"/>
                    <a:pt x="71" y="49"/>
                    <a:pt x="71" y="50"/>
                  </a:cubicBezTo>
                  <a:cubicBezTo>
                    <a:pt x="71" y="50"/>
                    <a:pt x="71" y="49"/>
                    <a:pt x="71" y="49"/>
                  </a:cubicBezTo>
                  <a:close/>
                  <a:moveTo>
                    <a:pt x="72" y="48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8"/>
                    <a:pt x="72" y="48"/>
                  </a:cubicBezTo>
                  <a:close/>
                  <a:moveTo>
                    <a:pt x="70" y="47"/>
                  </a:move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7"/>
                    <a:pt x="70" y="47"/>
                  </a:cubicBezTo>
                  <a:close/>
                  <a:moveTo>
                    <a:pt x="72" y="49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9"/>
                    <a:pt x="72" y="49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4" y="52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4"/>
                    <a:pt x="73" y="53"/>
                    <a:pt x="73" y="53"/>
                  </a:cubicBezTo>
                  <a:cubicBezTo>
                    <a:pt x="73" y="53"/>
                    <a:pt x="73" y="54"/>
                    <a:pt x="73" y="54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4"/>
                    <a:pt x="73" y="53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3"/>
                    <a:pt x="74" y="52"/>
                    <a:pt x="74" y="52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3" y="52"/>
                    <a:pt x="74" y="52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0"/>
                  </a:cubicBezTo>
                  <a:cubicBezTo>
                    <a:pt x="74" y="51"/>
                    <a:pt x="74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1" y="49"/>
                    <a:pt x="72" y="49"/>
                    <a:pt x="72" y="49"/>
                  </a:cubicBezTo>
                  <a:close/>
                  <a:moveTo>
                    <a:pt x="69" y="49"/>
                  </a:moveTo>
                  <a:cubicBezTo>
                    <a:pt x="68" y="50"/>
                    <a:pt x="68" y="51"/>
                    <a:pt x="67" y="53"/>
                  </a:cubicBezTo>
                  <a:cubicBezTo>
                    <a:pt x="67" y="52"/>
                    <a:pt x="67" y="51"/>
                    <a:pt x="68" y="51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68" y="50"/>
                    <a:pt x="69" y="49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lose/>
                  <a:moveTo>
                    <a:pt x="72" y="53"/>
                  </a:moveTo>
                  <a:cubicBezTo>
                    <a:pt x="72" y="53"/>
                    <a:pt x="72" y="53"/>
                    <a:pt x="72" y="52"/>
                  </a:cubicBezTo>
                  <a:cubicBezTo>
                    <a:pt x="72" y="53"/>
                    <a:pt x="73" y="52"/>
                    <a:pt x="73" y="53"/>
                  </a:cubicBezTo>
                  <a:cubicBezTo>
                    <a:pt x="73" y="52"/>
                    <a:pt x="73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2"/>
                    <a:pt x="73" y="52"/>
                  </a:cubicBezTo>
                  <a:cubicBezTo>
                    <a:pt x="73" y="52"/>
                    <a:pt x="74" y="52"/>
                    <a:pt x="73" y="52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73" y="53"/>
                    <a:pt x="73" y="53"/>
                    <a:pt x="72" y="54"/>
                  </a:cubicBezTo>
                  <a:cubicBezTo>
                    <a:pt x="72" y="54"/>
                    <a:pt x="72" y="53"/>
                    <a:pt x="72" y="53"/>
                  </a:cubicBezTo>
                  <a:cubicBezTo>
                    <a:pt x="72" y="53"/>
                    <a:pt x="72" y="53"/>
                    <a:pt x="72" y="53"/>
                  </a:cubicBezTo>
                  <a:close/>
                  <a:moveTo>
                    <a:pt x="66" y="49"/>
                  </a:moveTo>
                  <a:cubicBezTo>
                    <a:pt x="66" y="48"/>
                    <a:pt x="66" y="48"/>
                    <a:pt x="66" y="48"/>
                  </a:cubicBezTo>
                  <a:cubicBezTo>
                    <a:pt x="66" y="48"/>
                    <a:pt x="66" y="48"/>
                    <a:pt x="66" y="49"/>
                  </a:cubicBezTo>
                  <a:close/>
                  <a:moveTo>
                    <a:pt x="67" y="49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67" y="49"/>
                    <a:pt x="67" y="49"/>
                    <a:pt x="67" y="48"/>
                  </a:cubicBezTo>
                  <a:cubicBezTo>
                    <a:pt x="67" y="48"/>
                    <a:pt x="67" y="49"/>
                    <a:pt x="67" y="49"/>
                  </a:cubicBezTo>
                  <a:close/>
                  <a:moveTo>
                    <a:pt x="69" y="52"/>
                  </a:moveTo>
                  <a:cubicBezTo>
                    <a:pt x="68" y="52"/>
                    <a:pt x="68" y="52"/>
                    <a:pt x="68" y="52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7" y="53"/>
                    <a:pt x="67" y="53"/>
                    <a:pt x="68" y="54"/>
                  </a:cubicBezTo>
                  <a:cubicBezTo>
                    <a:pt x="68" y="54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4"/>
                    <a:pt x="68" y="54"/>
                    <a:pt x="67" y="55"/>
                  </a:cubicBezTo>
                  <a:cubicBezTo>
                    <a:pt x="67" y="55"/>
                    <a:pt x="67" y="54"/>
                    <a:pt x="67" y="54"/>
                  </a:cubicBezTo>
                  <a:cubicBezTo>
                    <a:pt x="68" y="53"/>
                    <a:pt x="68" y="53"/>
                    <a:pt x="68" y="52"/>
                  </a:cubicBezTo>
                  <a:cubicBezTo>
                    <a:pt x="69" y="52"/>
                    <a:pt x="68" y="52"/>
                    <a:pt x="69" y="52"/>
                  </a:cubicBezTo>
                  <a:close/>
                  <a:moveTo>
                    <a:pt x="67" y="56"/>
                  </a:move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8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6" y="57"/>
                    <a:pt x="67" y="56"/>
                    <a:pt x="67" y="56"/>
                  </a:cubicBezTo>
                  <a:close/>
                  <a:moveTo>
                    <a:pt x="65" y="57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65" y="57"/>
                    <a:pt x="65" y="57"/>
                    <a:pt x="65" y="57"/>
                  </a:cubicBezTo>
                  <a:cubicBezTo>
                    <a:pt x="65" y="57"/>
                    <a:pt x="65" y="56"/>
                    <a:pt x="65" y="56"/>
                  </a:cubicBezTo>
                  <a:cubicBezTo>
                    <a:pt x="66" y="56"/>
                    <a:pt x="65" y="57"/>
                    <a:pt x="65" y="57"/>
                  </a:cubicBezTo>
                  <a:cubicBezTo>
                    <a:pt x="65" y="57"/>
                    <a:pt x="65" y="57"/>
                    <a:pt x="65" y="57"/>
                  </a:cubicBezTo>
                  <a:close/>
                  <a:moveTo>
                    <a:pt x="64" y="58"/>
                  </a:moveTo>
                  <a:cubicBezTo>
                    <a:pt x="63" y="59"/>
                    <a:pt x="63" y="60"/>
                    <a:pt x="62" y="60"/>
                  </a:cubicBezTo>
                  <a:cubicBezTo>
                    <a:pt x="63" y="60"/>
                    <a:pt x="62" y="60"/>
                    <a:pt x="62" y="60"/>
                  </a:cubicBezTo>
                  <a:cubicBezTo>
                    <a:pt x="62" y="60"/>
                    <a:pt x="63" y="60"/>
                    <a:pt x="63" y="59"/>
                  </a:cubicBezTo>
                  <a:cubicBezTo>
                    <a:pt x="63" y="58"/>
                    <a:pt x="64" y="57"/>
                    <a:pt x="64" y="56"/>
                  </a:cubicBezTo>
                  <a:cubicBezTo>
                    <a:pt x="64" y="57"/>
                    <a:pt x="63" y="57"/>
                    <a:pt x="64" y="58"/>
                  </a:cubicBezTo>
                  <a:close/>
                  <a:moveTo>
                    <a:pt x="64" y="59"/>
                  </a:move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60"/>
                    <a:pt x="64" y="59"/>
                    <a:pt x="64" y="59"/>
                  </a:cubicBezTo>
                  <a:cubicBezTo>
                    <a:pt x="64" y="59"/>
                    <a:pt x="64" y="60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8"/>
                    <a:pt x="64" y="59"/>
                  </a:cubicBezTo>
                  <a:close/>
                  <a:moveTo>
                    <a:pt x="64" y="59"/>
                  </a:move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9"/>
                    <a:pt x="64" y="59"/>
                  </a:cubicBezTo>
                  <a:close/>
                  <a:moveTo>
                    <a:pt x="65" y="60"/>
                  </a:move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1"/>
                  </a:cubicBezTo>
                  <a:cubicBezTo>
                    <a:pt x="65" y="61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lose/>
                  <a:moveTo>
                    <a:pt x="70" y="65"/>
                  </a:moveTo>
                  <a:cubicBezTo>
                    <a:pt x="70" y="65"/>
                    <a:pt x="70" y="64"/>
                    <a:pt x="70" y="64"/>
                  </a:cubicBezTo>
                  <a:cubicBezTo>
                    <a:pt x="70" y="64"/>
                    <a:pt x="70" y="65"/>
                    <a:pt x="70" y="66"/>
                  </a:cubicBezTo>
                  <a:cubicBezTo>
                    <a:pt x="69" y="65"/>
                    <a:pt x="70" y="65"/>
                    <a:pt x="70" y="65"/>
                  </a:cubicBezTo>
                  <a:cubicBezTo>
                    <a:pt x="70" y="65"/>
                    <a:pt x="70" y="65"/>
                    <a:pt x="69" y="65"/>
                  </a:cubicBezTo>
                  <a:cubicBezTo>
                    <a:pt x="70" y="65"/>
                    <a:pt x="70" y="65"/>
                    <a:pt x="70" y="65"/>
                  </a:cubicBezTo>
                  <a:close/>
                  <a:moveTo>
                    <a:pt x="68" y="65"/>
                  </a:moveTo>
                  <a:cubicBezTo>
                    <a:pt x="67" y="65"/>
                    <a:pt x="68" y="65"/>
                    <a:pt x="68" y="65"/>
                  </a:cubicBezTo>
                  <a:cubicBezTo>
                    <a:pt x="67" y="65"/>
                    <a:pt x="67" y="65"/>
                    <a:pt x="67" y="66"/>
                  </a:cubicBezTo>
                  <a:cubicBezTo>
                    <a:pt x="67" y="66"/>
                    <a:pt x="67" y="66"/>
                    <a:pt x="67" y="67"/>
                  </a:cubicBezTo>
                  <a:cubicBezTo>
                    <a:pt x="66" y="66"/>
                    <a:pt x="67" y="65"/>
                    <a:pt x="68" y="65"/>
                  </a:cubicBezTo>
                  <a:close/>
                  <a:moveTo>
                    <a:pt x="62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62" y="63"/>
                    <a:pt x="62" y="63"/>
                    <a:pt x="63" y="62"/>
                  </a:cubicBezTo>
                  <a:cubicBezTo>
                    <a:pt x="62" y="63"/>
                    <a:pt x="63" y="63"/>
                    <a:pt x="62" y="63"/>
                  </a:cubicBezTo>
                  <a:cubicBezTo>
                    <a:pt x="62" y="63"/>
                    <a:pt x="62" y="63"/>
                    <a:pt x="62" y="63"/>
                  </a:cubicBezTo>
                  <a:cubicBezTo>
                    <a:pt x="62" y="63"/>
                    <a:pt x="62" y="63"/>
                    <a:pt x="62" y="63"/>
                  </a:cubicBezTo>
                  <a:close/>
                  <a:moveTo>
                    <a:pt x="65" y="71"/>
                  </a:moveTo>
                  <a:cubicBezTo>
                    <a:pt x="65" y="71"/>
                    <a:pt x="65" y="71"/>
                    <a:pt x="65" y="71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1"/>
                    <a:pt x="65" y="70"/>
                    <a:pt x="66" y="69"/>
                  </a:cubicBezTo>
                  <a:cubicBezTo>
                    <a:pt x="66" y="68"/>
                    <a:pt x="66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8"/>
                  </a:cubicBezTo>
                  <a:cubicBezTo>
                    <a:pt x="67" y="67"/>
                    <a:pt x="67" y="67"/>
                    <a:pt x="66" y="67"/>
                  </a:cubicBezTo>
                  <a:cubicBezTo>
                    <a:pt x="66" y="69"/>
                    <a:pt x="66" y="69"/>
                    <a:pt x="65" y="71"/>
                  </a:cubicBezTo>
                  <a:cubicBezTo>
                    <a:pt x="65" y="71"/>
                    <a:pt x="65" y="71"/>
                    <a:pt x="65" y="71"/>
                  </a:cubicBezTo>
                  <a:close/>
                  <a:moveTo>
                    <a:pt x="65" y="71"/>
                  </a:moveTo>
                  <a:cubicBezTo>
                    <a:pt x="64" y="71"/>
                    <a:pt x="64" y="71"/>
                    <a:pt x="64" y="7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5" y="71"/>
                    <a:pt x="65" y="71"/>
                    <a:pt x="65" y="71"/>
                  </a:cubicBezTo>
                  <a:close/>
                  <a:moveTo>
                    <a:pt x="66" y="68"/>
                  </a:moveTo>
                  <a:cubicBezTo>
                    <a:pt x="66" y="68"/>
                    <a:pt x="66" y="68"/>
                    <a:pt x="66" y="69"/>
                  </a:cubicBezTo>
                  <a:cubicBezTo>
                    <a:pt x="66" y="68"/>
                    <a:pt x="66" y="68"/>
                    <a:pt x="66" y="68"/>
                  </a:cubicBezTo>
                  <a:close/>
                  <a:moveTo>
                    <a:pt x="68" y="69"/>
                  </a:move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8" y="69"/>
                  </a:cubicBezTo>
                  <a:cubicBezTo>
                    <a:pt x="68" y="69"/>
                    <a:pt x="67" y="69"/>
                    <a:pt x="68" y="69"/>
                  </a:cubicBezTo>
                  <a:close/>
                  <a:moveTo>
                    <a:pt x="68" y="69"/>
                  </a:moveTo>
                  <a:cubicBezTo>
                    <a:pt x="68" y="69"/>
                    <a:pt x="68" y="70"/>
                    <a:pt x="68" y="70"/>
                  </a:cubicBezTo>
                  <a:cubicBezTo>
                    <a:pt x="68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6" y="70"/>
                    <a:pt x="67" y="70"/>
                    <a:pt x="67" y="69"/>
                  </a:cubicBezTo>
                  <a:cubicBezTo>
                    <a:pt x="67" y="69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69"/>
                    <a:pt x="67" y="69"/>
                    <a:pt x="67" y="69"/>
                  </a:cubicBezTo>
                  <a:cubicBezTo>
                    <a:pt x="67" y="70"/>
                    <a:pt x="68" y="69"/>
                    <a:pt x="68" y="69"/>
                  </a:cubicBezTo>
                  <a:cubicBezTo>
                    <a:pt x="68" y="69"/>
                    <a:pt x="68" y="69"/>
                    <a:pt x="68" y="69"/>
                  </a:cubicBezTo>
                  <a:close/>
                  <a:moveTo>
                    <a:pt x="66" y="71"/>
                  </a:moveTo>
                  <a:cubicBezTo>
                    <a:pt x="67" y="71"/>
                    <a:pt x="66" y="71"/>
                    <a:pt x="66" y="71"/>
                  </a:cubicBezTo>
                  <a:cubicBezTo>
                    <a:pt x="66" y="71"/>
                    <a:pt x="67" y="71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6" y="71"/>
                    <a:pt x="67" y="71"/>
                  </a:cubicBezTo>
                  <a:cubicBezTo>
                    <a:pt x="67" y="71"/>
                    <a:pt x="67" y="71"/>
                    <a:pt x="67" y="71"/>
                  </a:cubicBezTo>
                  <a:cubicBezTo>
                    <a:pt x="67" y="71"/>
                    <a:pt x="67" y="71"/>
                    <a:pt x="67" y="71"/>
                  </a:cubicBezTo>
                  <a:cubicBezTo>
                    <a:pt x="67" y="71"/>
                    <a:pt x="67" y="71"/>
                    <a:pt x="66" y="71"/>
                  </a:cubicBezTo>
                  <a:close/>
                  <a:moveTo>
                    <a:pt x="63" y="70"/>
                  </a:move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69"/>
                    <a:pt x="63" y="69"/>
                    <a:pt x="64" y="69"/>
                  </a:cubicBezTo>
                  <a:cubicBezTo>
                    <a:pt x="64" y="69"/>
                    <a:pt x="64" y="69"/>
                    <a:pt x="64" y="69"/>
                  </a:cubicBezTo>
                  <a:cubicBezTo>
                    <a:pt x="64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4" y="70"/>
                    <a:pt x="64" y="70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4" y="70"/>
                    <a:pt x="63" y="71"/>
                    <a:pt x="63" y="70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3" y="70"/>
                    <a:pt x="62" y="71"/>
                    <a:pt x="62" y="70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3" y="70"/>
                    <a:pt x="63" y="70"/>
                    <a:pt x="63" y="69"/>
                  </a:cubicBezTo>
                  <a:cubicBezTo>
                    <a:pt x="63" y="70"/>
                    <a:pt x="63" y="70"/>
                    <a:pt x="63" y="70"/>
                  </a:cubicBezTo>
                  <a:close/>
                  <a:moveTo>
                    <a:pt x="63" y="70"/>
                  </a:moveTo>
                  <a:cubicBezTo>
                    <a:pt x="63" y="70"/>
                    <a:pt x="63" y="71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lose/>
                  <a:moveTo>
                    <a:pt x="64" y="69"/>
                  </a:moveTo>
                  <a:cubicBezTo>
                    <a:pt x="64" y="69"/>
                    <a:pt x="64" y="70"/>
                    <a:pt x="64" y="70"/>
                  </a:cubicBezTo>
                  <a:cubicBezTo>
                    <a:pt x="64" y="70"/>
                    <a:pt x="64" y="69"/>
                    <a:pt x="64" y="69"/>
                  </a:cubicBezTo>
                  <a:close/>
                  <a:moveTo>
                    <a:pt x="62" y="71"/>
                  </a:moveTo>
                  <a:cubicBezTo>
                    <a:pt x="62" y="71"/>
                    <a:pt x="63" y="71"/>
                    <a:pt x="62" y="72"/>
                  </a:cubicBezTo>
                  <a:cubicBezTo>
                    <a:pt x="63" y="72"/>
                    <a:pt x="62" y="72"/>
                    <a:pt x="62" y="71"/>
                  </a:cubicBezTo>
                  <a:close/>
                  <a:moveTo>
                    <a:pt x="62" y="72"/>
                  </a:moveTo>
                  <a:cubicBezTo>
                    <a:pt x="62" y="72"/>
                    <a:pt x="63" y="72"/>
                    <a:pt x="62" y="73"/>
                  </a:cubicBezTo>
                  <a:cubicBezTo>
                    <a:pt x="63" y="73"/>
                    <a:pt x="63" y="72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3"/>
                    <a:pt x="62" y="73"/>
                  </a:cubicBezTo>
                  <a:cubicBezTo>
                    <a:pt x="62" y="73"/>
                    <a:pt x="62" y="73"/>
                    <a:pt x="63" y="73"/>
                  </a:cubicBezTo>
                  <a:cubicBezTo>
                    <a:pt x="63" y="73"/>
                    <a:pt x="62" y="73"/>
                    <a:pt x="62" y="73"/>
                  </a:cubicBezTo>
                  <a:cubicBezTo>
                    <a:pt x="63" y="72"/>
                    <a:pt x="62" y="72"/>
                    <a:pt x="62" y="72"/>
                  </a:cubicBezTo>
                  <a:close/>
                  <a:moveTo>
                    <a:pt x="61" y="76"/>
                  </a:moveTo>
                  <a:cubicBezTo>
                    <a:pt x="62" y="76"/>
                    <a:pt x="62" y="75"/>
                    <a:pt x="62" y="75"/>
                  </a:cubicBezTo>
                  <a:cubicBezTo>
                    <a:pt x="62" y="75"/>
                    <a:pt x="62" y="74"/>
                    <a:pt x="62" y="74"/>
                  </a:cubicBezTo>
                  <a:cubicBezTo>
                    <a:pt x="62" y="74"/>
                    <a:pt x="62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4" y="74"/>
                    <a:pt x="64" y="73"/>
                    <a:pt x="65" y="72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4" y="74"/>
                    <a:pt x="64" y="74"/>
                    <a:pt x="63" y="74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2" y="77"/>
                    <a:pt x="62" y="77"/>
                    <a:pt x="62" y="78"/>
                  </a:cubicBezTo>
                  <a:cubicBezTo>
                    <a:pt x="62" y="78"/>
                    <a:pt x="63" y="76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8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6"/>
                    <a:pt x="63" y="7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76"/>
                    <a:pt x="63" y="77"/>
                    <a:pt x="64" y="77"/>
                  </a:cubicBezTo>
                  <a:cubicBezTo>
                    <a:pt x="63" y="77"/>
                    <a:pt x="63" y="78"/>
                    <a:pt x="63" y="78"/>
                  </a:cubicBezTo>
                  <a:cubicBezTo>
                    <a:pt x="63" y="78"/>
                    <a:pt x="63" y="78"/>
                    <a:pt x="63" y="77"/>
                  </a:cubicBezTo>
                  <a:cubicBezTo>
                    <a:pt x="63" y="77"/>
                    <a:pt x="63" y="78"/>
                    <a:pt x="63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2" y="78"/>
                    <a:pt x="62" y="78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8"/>
                    <a:pt x="62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3" y="78"/>
                    <a:pt x="62" y="78"/>
                    <a:pt x="62" y="79"/>
                  </a:cubicBezTo>
                  <a:cubicBezTo>
                    <a:pt x="63" y="79"/>
                    <a:pt x="62" y="79"/>
                    <a:pt x="62" y="79"/>
                  </a:cubicBezTo>
                  <a:cubicBezTo>
                    <a:pt x="62" y="80"/>
                    <a:pt x="62" y="79"/>
                    <a:pt x="62" y="7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0"/>
                    <a:pt x="63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3" y="79"/>
                    <a:pt x="63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79"/>
                    <a:pt x="63" y="80"/>
                    <a:pt x="63" y="80"/>
                  </a:cubicBezTo>
                  <a:cubicBezTo>
                    <a:pt x="62" y="80"/>
                    <a:pt x="62" y="80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1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1" y="81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3"/>
                    <a:pt x="60" y="83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2"/>
                    <a:pt x="61" y="82"/>
                    <a:pt x="60" y="82"/>
                  </a:cubicBezTo>
                  <a:cubicBezTo>
                    <a:pt x="60" y="82"/>
                    <a:pt x="60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1" y="81"/>
                    <a:pt x="60" y="81"/>
                    <a:pt x="61" y="81"/>
                  </a:cubicBezTo>
                  <a:cubicBezTo>
                    <a:pt x="60" y="81"/>
                    <a:pt x="60" y="82"/>
                    <a:pt x="60" y="82"/>
                  </a:cubicBezTo>
                  <a:cubicBezTo>
                    <a:pt x="60" y="82"/>
                    <a:pt x="60" y="82"/>
                    <a:pt x="60" y="81"/>
                  </a:cubicBezTo>
                  <a:cubicBezTo>
                    <a:pt x="60" y="81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59" y="82"/>
                  </a:cubicBezTo>
                  <a:cubicBezTo>
                    <a:pt x="59" y="82"/>
                    <a:pt x="60" y="82"/>
                    <a:pt x="60" y="82"/>
                  </a:cubicBezTo>
                  <a:cubicBezTo>
                    <a:pt x="60" y="82"/>
                    <a:pt x="60" y="82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2"/>
                    <a:pt x="59" y="83"/>
                  </a:cubicBezTo>
                  <a:cubicBezTo>
                    <a:pt x="60" y="83"/>
                    <a:pt x="60" y="82"/>
                    <a:pt x="60" y="82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59" y="83"/>
                    <a:pt x="60" y="83"/>
                    <a:pt x="59" y="83"/>
                  </a:cubicBezTo>
                  <a:cubicBezTo>
                    <a:pt x="59" y="83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8" y="84"/>
                    <a:pt x="59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3"/>
                    <a:pt x="59" y="83"/>
                  </a:cubicBezTo>
                  <a:cubicBezTo>
                    <a:pt x="59" y="83"/>
                    <a:pt x="58" y="83"/>
                    <a:pt x="58" y="84"/>
                  </a:cubicBezTo>
                  <a:cubicBezTo>
                    <a:pt x="59" y="84"/>
                    <a:pt x="59" y="83"/>
                    <a:pt x="59" y="82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8" y="83"/>
                    <a:pt x="58" y="83"/>
                  </a:cubicBezTo>
                  <a:cubicBezTo>
                    <a:pt x="58" y="83"/>
                    <a:pt x="59" y="82"/>
                    <a:pt x="59" y="82"/>
                  </a:cubicBezTo>
                  <a:cubicBezTo>
                    <a:pt x="59" y="82"/>
                    <a:pt x="59" y="82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60" y="81"/>
                    <a:pt x="60" y="81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0"/>
                    <a:pt x="60" y="80"/>
                    <a:pt x="60" y="79"/>
                  </a:cubicBezTo>
                  <a:cubicBezTo>
                    <a:pt x="60" y="80"/>
                    <a:pt x="61" y="79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79"/>
                    <a:pt x="60" y="79"/>
                    <a:pt x="60" y="80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0" y="79"/>
                    <a:pt x="60" y="79"/>
                    <a:pt x="61" y="79"/>
                  </a:cubicBezTo>
                  <a:cubicBezTo>
                    <a:pt x="61" y="79"/>
                    <a:pt x="60" y="79"/>
                    <a:pt x="61" y="79"/>
                  </a:cubicBezTo>
                  <a:cubicBezTo>
                    <a:pt x="61" y="79"/>
                    <a:pt x="61" y="78"/>
                    <a:pt x="61" y="79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7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0" y="78"/>
                  </a:cubicBezTo>
                  <a:cubicBezTo>
                    <a:pt x="60" y="79"/>
                    <a:pt x="61" y="78"/>
                    <a:pt x="61" y="79"/>
                  </a:cubicBezTo>
                  <a:cubicBezTo>
                    <a:pt x="61" y="79"/>
                    <a:pt x="60" y="78"/>
                    <a:pt x="60" y="79"/>
                  </a:cubicBezTo>
                  <a:cubicBezTo>
                    <a:pt x="60" y="79"/>
                    <a:pt x="60" y="79"/>
                    <a:pt x="60" y="78"/>
                  </a:cubicBezTo>
                  <a:cubicBezTo>
                    <a:pt x="60" y="78"/>
                    <a:pt x="60" y="79"/>
                    <a:pt x="60" y="79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59" y="80"/>
                    <a:pt x="59" y="81"/>
                    <a:pt x="58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1"/>
                  </a:cubicBezTo>
                  <a:cubicBezTo>
                    <a:pt x="59" y="80"/>
                    <a:pt x="60" y="78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0" y="76"/>
                    <a:pt x="61" y="76"/>
                    <a:pt x="60" y="76"/>
                  </a:cubicBezTo>
                  <a:cubicBezTo>
                    <a:pt x="60" y="76"/>
                    <a:pt x="60" y="77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7"/>
                    <a:pt x="59" y="77"/>
                    <a:pt x="59" y="78"/>
                  </a:cubicBezTo>
                  <a:cubicBezTo>
                    <a:pt x="59" y="78"/>
                    <a:pt x="58" y="79"/>
                    <a:pt x="59" y="78"/>
                  </a:cubicBezTo>
                  <a:cubicBezTo>
                    <a:pt x="59" y="78"/>
                    <a:pt x="58" y="78"/>
                    <a:pt x="58" y="78"/>
                  </a:cubicBezTo>
                  <a:cubicBezTo>
                    <a:pt x="58" y="79"/>
                    <a:pt x="59" y="78"/>
                    <a:pt x="59" y="78"/>
                  </a:cubicBezTo>
                  <a:cubicBezTo>
                    <a:pt x="59" y="78"/>
                    <a:pt x="59" y="77"/>
                    <a:pt x="59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59" y="77"/>
                    <a:pt x="59" y="76"/>
                    <a:pt x="60" y="76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5"/>
                  </a:cubicBezTo>
                  <a:cubicBezTo>
                    <a:pt x="59" y="75"/>
                    <a:pt x="59" y="75"/>
                    <a:pt x="59" y="76"/>
                  </a:cubicBezTo>
                  <a:cubicBezTo>
                    <a:pt x="59" y="76"/>
                    <a:pt x="59" y="75"/>
                    <a:pt x="59" y="75"/>
                  </a:cubicBezTo>
                  <a:cubicBezTo>
                    <a:pt x="59" y="75"/>
                    <a:pt x="59" y="76"/>
                    <a:pt x="59" y="76"/>
                  </a:cubicBezTo>
                  <a:cubicBezTo>
                    <a:pt x="59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7"/>
                  </a:cubicBezTo>
                  <a:cubicBezTo>
                    <a:pt x="58" y="77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9" y="73"/>
                    <a:pt x="59" y="74"/>
                    <a:pt x="59" y="73"/>
                  </a:cubicBezTo>
                  <a:cubicBezTo>
                    <a:pt x="59" y="73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59" y="73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59" y="74"/>
                    <a:pt x="59" y="74"/>
                    <a:pt x="60" y="73"/>
                  </a:cubicBezTo>
                  <a:cubicBezTo>
                    <a:pt x="60" y="74"/>
                    <a:pt x="60" y="73"/>
                    <a:pt x="60" y="73"/>
                  </a:cubicBezTo>
                  <a:cubicBezTo>
                    <a:pt x="60" y="73"/>
                    <a:pt x="60" y="73"/>
                    <a:pt x="60" y="74"/>
                  </a:cubicBezTo>
                  <a:cubicBezTo>
                    <a:pt x="60" y="74"/>
                    <a:pt x="60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2"/>
                    <a:pt x="61" y="72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2" y="74"/>
                    <a:pt x="61" y="74"/>
                  </a:cubicBezTo>
                  <a:cubicBezTo>
                    <a:pt x="62" y="74"/>
                    <a:pt x="62" y="73"/>
                    <a:pt x="62" y="73"/>
                  </a:cubicBezTo>
                  <a:cubicBezTo>
                    <a:pt x="62" y="73"/>
                    <a:pt x="62" y="73"/>
                    <a:pt x="62" y="74"/>
                  </a:cubicBezTo>
                  <a:cubicBezTo>
                    <a:pt x="62" y="73"/>
                    <a:pt x="61" y="73"/>
                    <a:pt x="62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2" y="74"/>
                    <a:pt x="62" y="74"/>
                  </a:cubicBezTo>
                  <a:cubicBezTo>
                    <a:pt x="62" y="74"/>
                    <a:pt x="62" y="74"/>
                    <a:pt x="61" y="75"/>
                  </a:cubicBezTo>
                  <a:cubicBezTo>
                    <a:pt x="61" y="74"/>
                    <a:pt x="61" y="74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2" y="75"/>
                  </a:cubicBezTo>
                  <a:cubicBezTo>
                    <a:pt x="62" y="75"/>
                    <a:pt x="61" y="76"/>
                    <a:pt x="61" y="76"/>
                  </a:cubicBezTo>
                  <a:cubicBezTo>
                    <a:pt x="61" y="76"/>
                    <a:pt x="62" y="76"/>
                    <a:pt x="61" y="76"/>
                  </a:cubicBezTo>
                  <a:close/>
                  <a:moveTo>
                    <a:pt x="58" y="74"/>
                  </a:moveTo>
                  <a:cubicBezTo>
                    <a:pt x="59" y="74"/>
                    <a:pt x="59" y="74"/>
                    <a:pt x="59" y="73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74"/>
                    <a:pt x="58" y="74"/>
                    <a:pt x="58" y="74"/>
                  </a:cubicBezTo>
                  <a:close/>
                  <a:moveTo>
                    <a:pt x="59" y="74"/>
                  </a:moveTo>
                  <a:cubicBezTo>
                    <a:pt x="59" y="75"/>
                    <a:pt x="59" y="74"/>
                    <a:pt x="59" y="74"/>
                  </a:cubicBezTo>
                  <a:cubicBezTo>
                    <a:pt x="59" y="74"/>
                    <a:pt x="59" y="75"/>
                    <a:pt x="58" y="75"/>
                  </a:cubicBezTo>
                  <a:cubicBezTo>
                    <a:pt x="58" y="75"/>
                    <a:pt x="58" y="75"/>
                    <a:pt x="58" y="76"/>
                  </a:cubicBezTo>
                  <a:cubicBezTo>
                    <a:pt x="58" y="76"/>
                    <a:pt x="58" y="75"/>
                    <a:pt x="58" y="76"/>
                  </a:cubicBezTo>
                  <a:cubicBezTo>
                    <a:pt x="58" y="75"/>
                    <a:pt x="59" y="75"/>
                    <a:pt x="59" y="75"/>
                  </a:cubicBezTo>
                  <a:cubicBezTo>
                    <a:pt x="59" y="75"/>
                    <a:pt x="59" y="74"/>
                    <a:pt x="59" y="75"/>
                  </a:cubicBezTo>
                  <a:cubicBezTo>
                    <a:pt x="59" y="74"/>
                    <a:pt x="59" y="74"/>
                    <a:pt x="59" y="74"/>
                  </a:cubicBezTo>
                  <a:close/>
                  <a:moveTo>
                    <a:pt x="59" y="75"/>
                  </a:move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lose/>
                  <a:moveTo>
                    <a:pt x="60" y="76"/>
                  </a:moveTo>
                  <a:cubicBezTo>
                    <a:pt x="61" y="75"/>
                    <a:pt x="60" y="75"/>
                    <a:pt x="60" y="75"/>
                  </a:cubicBezTo>
                  <a:cubicBezTo>
                    <a:pt x="60" y="75"/>
                    <a:pt x="60" y="75"/>
                    <a:pt x="60" y="75"/>
                  </a:cubicBezTo>
                  <a:cubicBezTo>
                    <a:pt x="60" y="75"/>
                    <a:pt x="60" y="75"/>
                    <a:pt x="60" y="76"/>
                  </a:cubicBezTo>
                  <a:close/>
                  <a:moveTo>
                    <a:pt x="59" y="82"/>
                  </a:moveTo>
                  <a:cubicBezTo>
                    <a:pt x="59" y="83"/>
                    <a:pt x="59" y="83"/>
                    <a:pt x="59" y="84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2"/>
                    <a:pt x="59" y="82"/>
                  </a:cubicBezTo>
                  <a:close/>
                  <a:moveTo>
                    <a:pt x="60" y="80"/>
                  </a:moveTo>
                  <a:cubicBezTo>
                    <a:pt x="60" y="80"/>
                    <a:pt x="60" y="80"/>
                    <a:pt x="60" y="80"/>
                  </a:cubicBezTo>
                  <a:cubicBezTo>
                    <a:pt x="61" y="80"/>
                    <a:pt x="61" y="80"/>
                    <a:pt x="60" y="80"/>
                  </a:cubicBezTo>
                  <a:cubicBezTo>
                    <a:pt x="60" y="80"/>
                    <a:pt x="60" y="80"/>
                    <a:pt x="60" y="80"/>
                  </a:cubicBezTo>
                  <a:close/>
                  <a:moveTo>
                    <a:pt x="60" y="81"/>
                  </a:moveTo>
                  <a:cubicBezTo>
                    <a:pt x="60" y="81"/>
                    <a:pt x="60" y="81"/>
                    <a:pt x="60" y="81"/>
                  </a:cubicBezTo>
                  <a:cubicBezTo>
                    <a:pt x="60" y="81"/>
                    <a:pt x="60" y="80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lose/>
                  <a:moveTo>
                    <a:pt x="60" y="81"/>
                  </a:moveTo>
                  <a:cubicBezTo>
                    <a:pt x="60" y="81"/>
                    <a:pt x="60" y="80"/>
                    <a:pt x="60" y="80"/>
                  </a:cubicBezTo>
                  <a:cubicBezTo>
                    <a:pt x="60" y="80"/>
                    <a:pt x="60" y="80"/>
                    <a:pt x="60" y="81"/>
                  </a:cubicBezTo>
                  <a:cubicBezTo>
                    <a:pt x="60" y="80"/>
                    <a:pt x="60" y="80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lose/>
                  <a:moveTo>
                    <a:pt x="63" y="77"/>
                  </a:moveTo>
                  <a:cubicBezTo>
                    <a:pt x="63" y="77"/>
                    <a:pt x="64" y="76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lose/>
                  <a:moveTo>
                    <a:pt x="61" y="81"/>
                  </a:move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lose/>
                  <a:moveTo>
                    <a:pt x="61" y="80"/>
                  </a:move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1" y="80"/>
                    <a:pt x="61" y="81"/>
                  </a:cubicBezTo>
                  <a:cubicBezTo>
                    <a:pt x="61" y="81"/>
                    <a:pt x="62" y="80"/>
                    <a:pt x="62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0"/>
                    <a:pt x="62" y="79"/>
                  </a:cubicBezTo>
                  <a:cubicBezTo>
                    <a:pt x="62" y="79"/>
                    <a:pt x="62" y="79"/>
                    <a:pt x="62" y="80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80"/>
                    <a:pt x="61" y="79"/>
                    <a:pt x="61" y="79"/>
                  </a:cubicBezTo>
                  <a:cubicBezTo>
                    <a:pt x="61" y="80"/>
                    <a:pt x="61" y="79"/>
                    <a:pt x="61" y="80"/>
                  </a:cubicBezTo>
                  <a:close/>
                  <a:moveTo>
                    <a:pt x="62" y="77"/>
                  </a:moveTo>
                  <a:cubicBezTo>
                    <a:pt x="62" y="77"/>
                    <a:pt x="63" y="76"/>
                    <a:pt x="63" y="76"/>
                  </a:cubicBezTo>
                  <a:cubicBezTo>
                    <a:pt x="62" y="76"/>
                    <a:pt x="62" y="77"/>
                    <a:pt x="62" y="77"/>
                  </a:cubicBezTo>
                  <a:close/>
                  <a:moveTo>
                    <a:pt x="60" y="78"/>
                  </a:moveTo>
                  <a:cubicBezTo>
                    <a:pt x="60" y="78"/>
                    <a:pt x="60" y="78"/>
                    <a:pt x="60" y="78"/>
                  </a:cubicBezTo>
                  <a:cubicBezTo>
                    <a:pt x="60" y="78"/>
                    <a:pt x="60" y="78"/>
                    <a:pt x="60" y="78"/>
                  </a:cubicBezTo>
                  <a:cubicBezTo>
                    <a:pt x="60" y="78"/>
                    <a:pt x="60" y="78"/>
                    <a:pt x="60" y="78"/>
                  </a:cubicBezTo>
                  <a:close/>
                  <a:moveTo>
                    <a:pt x="61" y="78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0" y="77"/>
                  </a:cubicBezTo>
                  <a:cubicBezTo>
                    <a:pt x="61" y="77"/>
                    <a:pt x="60" y="78"/>
                    <a:pt x="60" y="78"/>
                  </a:cubicBezTo>
                  <a:cubicBezTo>
                    <a:pt x="60" y="78"/>
                    <a:pt x="61" y="77"/>
                    <a:pt x="61" y="77"/>
                  </a:cubicBezTo>
                  <a:cubicBezTo>
                    <a:pt x="61" y="78"/>
                    <a:pt x="60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5"/>
                  </a:cubicBezTo>
                  <a:cubicBezTo>
                    <a:pt x="62" y="75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1" y="76"/>
                    <a:pt x="61" y="77"/>
                    <a:pt x="61" y="77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7"/>
                    <a:pt x="62" y="77"/>
                  </a:cubicBezTo>
                  <a:cubicBezTo>
                    <a:pt x="62" y="77"/>
                    <a:pt x="62" y="76"/>
                    <a:pt x="62" y="76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6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62" y="77"/>
                    <a:pt x="62" y="76"/>
                    <a:pt x="62" y="76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5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3" y="76"/>
                  </a:cubicBezTo>
                  <a:cubicBezTo>
                    <a:pt x="63" y="76"/>
                    <a:pt x="63" y="75"/>
                    <a:pt x="63" y="75"/>
                  </a:cubicBezTo>
                  <a:cubicBezTo>
                    <a:pt x="63" y="75"/>
                    <a:pt x="63" y="75"/>
                    <a:pt x="62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63" y="75"/>
                    <a:pt x="62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2" y="75"/>
                    <a:pt x="62" y="75"/>
                    <a:pt x="62" y="76"/>
                  </a:cubicBezTo>
                  <a:close/>
                  <a:moveTo>
                    <a:pt x="62" y="75"/>
                  </a:moveTo>
                  <a:cubicBezTo>
                    <a:pt x="62" y="76"/>
                    <a:pt x="63" y="75"/>
                    <a:pt x="62" y="75"/>
                  </a:cubicBezTo>
                  <a:cubicBezTo>
                    <a:pt x="62" y="75"/>
                    <a:pt x="62" y="75"/>
                    <a:pt x="62" y="75"/>
                  </a:cubicBezTo>
                  <a:close/>
                  <a:moveTo>
                    <a:pt x="61" y="77"/>
                  </a:moveTo>
                  <a:cubicBezTo>
                    <a:pt x="61" y="77"/>
                    <a:pt x="61" y="76"/>
                    <a:pt x="61" y="76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6"/>
                    <a:pt x="61" y="77"/>
                    <a:pt x="61" y="77"/>
                  </a:cubicBezTo>
                  <a:close/>
                  <a:moveTo>
                    <a:pt x="59" y="81"/>
                  </a:moveTo>
                  <a:cubicBezTo>
                    <a:pt x="59" y="82"/>
                    <a:pt x="59" y="82"/>
                    <a:pt x="59" y="82"/>
                  </a:cubicBezTo>
                  <a:cubicBezTo>
                    <a:pt x="58" y="82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lose/>
                  <a:moveTo>
                    <a:pt x="62" y="79"/>
                  </a:moveTo>
                  <a:cubicBezTo>
                    <a:pt x="62" y="78"/>
                    <a:pt x="62" y="78"/>
                    <a:pt x="62" y="78"/>
                  </a:cubicBezTo>
                  <a:cubicBezTo>
                    <a:pt x="62" y="78"/>
                    <a:pt x="62" y="78"/>
                    <a:pt x="62" y="79"/>
                  </a:cubicBezTo>
                  <a:close/>
                  <a:moveTo>
                    <a:pt x="62" y="71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62" y="72"/>
                    <a:pt x="61" y="73"/>
                    <a:pt x="62" y="71"/>
                  </a:cubicBezTo>
                  <a:close/>
                  <a:moveTo>
                    <a:pt x="61" y="70"/>
                  </a:moveTo>
                  <a:cubicBezTo>
                    <a:pt x="61" y="71"/>
                    <a:pt x="60" y="71"/>
                    <a:pt x="60" y="71"/>
                  </a:cubicBezTo>
                  <a:cubicBezTo>
                    <a:pt x="60" y="71"/>
                    <a:pt x="60" y="72"/>
                    <a:pt x="60" y="7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0" y="71"/>
                    <a:pt x="60" y="71"/>
                    <a:pt x="60" y="71"/>
                  </a:cubicBezTo>
                  <a:cubicBezTo>
                    <a:pt x="60" y="71"/>
                    <a:pt x="60" y="71"/>
                    <a:pt x="61" y="70"/>
                  </a:cubicBezTo>
                  <a:close/>
                  <a:moveTo>
                    <a:pt x="61" y="72"/>
                  </a:moveTo>
                  <a:cubicBezTo>
                    <a:pt x="61" y="72"/>
                    <a:pt x="61" y="72"/>
                    <a:pt x="61" y="72"/>
                  </a:cubicBezTo>
                  <a:cubicBezTo>
                    <a:pt x="61" y="72"/>
                    <a:pt x="60" y="72"/>
                    <a:pt x="61" y="72"/>
                  </a:cubicBezTo>
                  <a:close/>
                  <a:moveTo>
                    <a:pt x="55" y="70"/>
                  </a:moveTo>
                  <a:cubicBezTo>
                    <a:pt x="56" y="70"/>
                    <a:pt x="55" y="70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1"/>
                    <a:pt x="56" y="70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1"/>
                    <a:pt x="56" y="70"/>
                    <a:pt x="55" y="70"/>
                  </a:cubicBezTo>
                  <a:close/>
                  <a:moveTo>
                    <a:pt x="58" y="71"/>
                  </a:moveTo>
                  <a:cubicBezTo>
                    <a:pt x="58" y="72"/>
                    <a:pt x="58" y="72"/>
                    <a:pt x="58" y="73"/>
                  </a:cubicBezTo>
                  <a:cubicBezTo>
                    <a:pt x="58" y="73"/>
                    <a:pt x="58" y="72"/>
                    <a:pt x="58" y="72"/>
                  </a:cubicBezTo>
                  <a:cubicBezTo>
                    <a:pt x="58" y="72"/>
                    <a:pt x="58" y="73"/>
                    <a:pt x="58" y="73"/>
                  </a:cubicBezTo>
                  <a:cubicBezTo>
                    <a:pt x="58" y="73"/>
                    <a:pt x="58" y="73"/>
                    <a:pt x="57" y="73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7" y="74"/>
                    <a:pt x="58" y="74"/>
                    <a:pt x="5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74"/>
                    <a:pt x="57" y="75"/>
                    <a:pt x="57" y="75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6"/>
                    <a:pt x="56" y="75"/>
                    <a:pt x="56" y="75"/>
                  </a:cubicBezTo>
                  <a:cubicBezTo>
                    <a:pt x="56" y="75"/>
                    <a:pt x="57" y="74"/>
                    <a:pt x="56" y="74"/>
                  </a:cubicBezTo>
                  <a:cubicBezTo>
                    <a:pt x="56" y="74"/>
                    <a:pt x="56" y="75"/>
                    <a:pt x="56" y="75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5" y="76"/>
                    <a:pt x="55" y="76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6"/>
                    <a:pt x="55" y="76"/>
                    <a:pt x="56" y="7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75"/>
                    <a:pt x="56" y="75"/>
                    <a:pt x="56" y="75"/>
                  </a:cubicBezTo>
                  <a:cubicBezTo>
                    <a:pt x="56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6"/>
                  </a:cubicBezTo>
                  <a:cubicBezTo>
                    <a:pt x="55" y="75"/>
                    <a:pt x="55" y="76"/>
                    <a:pt x="55" y="76"/>
                  </a:cubicBezTo>
                  <a:cubicBezTo>
                    <a:pt x="55" y="76"/>
                    <a:pt x="55" y="76"/>
                    <a:pt x="55" y="75"/>
                  </a:cubicBezTo>
                  <a:cubicBezTo>
                    <a:pt x="55" y="76"/>
                    <a:pt x="55" y="75"/>
                    <a:pt x="54" y="76"/>
                  </a:cubicBezTo>
                  <a:cubicBezTo>
                    <a:pt x="55" y="75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7"/>
                    <a:pt x="53" y="77"/>
                  </a:cubicBezTo>
                  <a:cubicBezTo>
                    <a:pt x="53" y="77"/>
                    <a:pt x="53" y="77"/>
                    <a:pt x="52" y="77"/>
                  </a:cubicBezTo>
                  <a:cubicBezTo>
                    <a:pt x="52" y="77"/>
                    <a:pt x="52" y="77"/>
                    <a:pt x="53" y="77"/>
                  </a:cubicBezTo>
                  <a:cubicBezTo>
                    <a:pt x="52" y="77"/>
                    <a:pt x="52" y="77"/>
                    <a:pt x="52" y="78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8"/>
                    <a:pt x="52" y="78"/>
                  </a:cubicBezTo>
                  <a:cubicBezTo>
                    <a:pt x="52" y="78"/>
                    <a:pt x="52" y="77"/>
                    <a:pt x="52" y="77"/>
                  </a:cubicBezTo>
                  <a:cubicBezTo>
                    <a:pt x="52" y="77"/>
                    <a:pt x="53" y="76"/>
                    <a:pt x="53" y="76"/>
                  </a:cubicBezTo>
                  <a:cubicBezTo>
                    <a:pt x="53" y="75"/>
                    <a:pt x="54" y="75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6"/>
                    <a:pt x="54" y="75"/>
                    <a:pt x="54" y="75"/>
                  </a:cubicBezTo>
                  <a:cubicBezTo>
                    <a:pt x="54" y="75"/>
                    <a:pt x="54" y="75"/>
                    <a:pt x="54" y="76"/>
                  </a:cubicBezTo>
                  <a:cubicBezTo>
                    <a:pt x="54" y="76"/>
                    <a:pt x="54" y="75"/>
                    <a:pt x="54" y="75"/>
                  </a:cubicBezTo>
                  <a:cubicBezTo>
                    <a:pt x="55" y="75"/>
                    <a:pt x="54" y="75"/>
                    <a:pt x="55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3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5"/>
                    <a:pt x="55" y="75"/>
                  </a:cubicBezTo>
                  <a:cubicBezTo>
                    <a:pt x="55" y="75"/>
                    <a:pt x="55" y="74"/>
                    <a:pt x="55" y="74"/>
                  </a:cubicBezTo>
                  <a:cubicBezTo>
                    <a:pt x="55" y="74"/>
                    <a:pt x="56" y="74"/>
                    <a:pt x="55" y="74"/>
                  </a:cubicBezTo>
                  <a:cubicBezTo>
                    <a:pt x="56" y="74"/>
                    <a:pt x="56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6" y="74"/>
                  </a:cubicBezTo>
                  <a:cubicBezTo>
                    <a:pt x="56" y="74"/>
                    <a:pt x="56" y="73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7" y="73"/>
                    <a:pt x="57" y="72"/>
                  </a:cubicBezTo>
                  <a:cubicBezTo>
                    <a:pt x="57" y="72"/>
                    <a:pt x="57" y="72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8" y="72"/>
                    <a:pt x="58" y="72"/>
                  </a:cubicBezTo>
                  <a:cubicBezTo>
                    <a:pt x="58" y="72"/>
                    <a:pt x="58" y="72"/>
                    <a:pt x="58" y="71"/>
                  </a:cubicBezTo>
                  <a:close/>
                  <a:moveTo>
                    <a:pt x="55" y="75"/>
                  </a:moveTo>
                  <a:cubicBezTo>
                    <a:pt x="55" y="75"/>
                    <a:pt x="54" y="75"/>
                    <a:pt x="54" y="75"/>
                  </a:cubicBezTo>
                  <a:cubicBezTo>
                    <a:pt x="54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lose/>
                  <a:moveTo>
                    <a:pt x="55" y="75"/>
                  </a:move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lose/>
                  <a:moveTo>
                    <a:pt x="57" y="73"/>
                  </a:moveTo>
                  <a:cubicBezTo>
                    <a:pt x="57" y="73"/>
                    <a:pt x="56" y="74"/>
                    <a:pt x="57" y="74"/>
                  </a:cubicBezTo>
                  <a:cubicBezTo>
                    <a:pt x="57" y="74"/>
                    <a:pt x="57" y="74"/>
                    <a:pt x="57" y="73"/>
                  </a:cubicBezTo>
                  <a:close/>
                  <a:moveTo>
                    <a:pt x="57" y="74"/>
                  </a:moveTo>
                  <a:cubicBezTo>
                    <a:pt x="57" y="74"/>
                    <a:pt x="57" y="73"/>
                    <a:pt x="57" y="73"/>
                  </a:cubicBezTo>
                  <a:cubicBezTo>
                    <a:pt x="57" y="73"/>
                    <a:pt x="57" y="74"/>
                    <a:pt x="57" y="74"/>
                  </a:cubicBezTo>
                  <a:close/>
                  <a:moveTo>
                    <a:pt x="61" y="73"/>
                  </a:moveTo>
                  <a:cubicBezTo>
                    <a:pt x="62" y="74"/>
                    <a:pt x="61" y="74"/>
                    <a:pt x="61" y="74"/>
                  </a:cubicBezTo>
                  <a:cubicBezTo>
                    <a:pt x="61" y="74"/>
                    <a:pt x="61" y="74"/>
                    <a:pt x="61" y="73"/>
                  </a:cubicBezTo>
                  <a:close/>
                  <a:moveTo>
                    <a:pt x="54" y="70"/>
                  </a:moveTo>
                  <a:cubicBezTo>
                    <a:pt x="54" y="70"/>
                    <a:pt x="54" y="70"/>
                    <a:pt x="54" y="70"/>
                  </a:cubicBezTo>
                  <a:cubicBezTo>
                    <a:pt x="54" y="70"/>
                    <a:pt x="54" y="70"/>
                    <a:pt x="54" y="71"/>
                  </a:cubicBezTo>
                  <a:cubicBezTo>
                    <a:pt x="54" y="71"/>
                    <a:pt x="54" y="70"/>
                    <a:pt x="54" y="70"/>
                  </a:cubicBezTo>
                  <a:cubicBezTo>
                    <a:pt x="54" y="70"/>
                    <a:pt x="54" y="70"/>
                    <a:pt x="54" y="70"/>
                  </a:cubicBezTo>
                  <a:close/>
                  <a:moveTo>
                    <a:pt x="57" y="78"/>
                  </a:moveTo>
                  <a:cubicBezTo>
                    <a:pt x="58" y="78"/>
                    <a:pt x="58" y="77"/>
                    <a:pt x="58" y="77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9" y="77"/>
                    <a:pt x="58" y="77"/>
                    <a:pt x="58" y="78"/>
                  </a:cubicBezTo>
                  <a:cubicBezTo>
                    <a:pt x="58" y="77"/>
                    <a:pt x="58" y="78"/>
                    <a:pt x="58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8"/>
                    <a:pt x="57" y="78"/>
                    <a:pt x="58" y="78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8"/>
                  </a:cubicBezTo>
                  <a:close/>
                  <a:moveTo>
                    <a:pt x="59" y="79"/>
                  </a:moveTo>
                  <a:cubicBezTo>
                    <a:pt x="59" y="79"/>
                    <a:pt x="59" y="79"/>
                    <a:pt x="59" y="79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59" y="79"/>
                    <a:pt x="59" y="78"/>
                    <a:pt x="59" y="78"/>
                  </a:cubicBezTo>
                  <a:cubicBezTo>
                    <a:pt x="60" y="78"/>
                    <a:pt x="59" y="79"/>
                    <a:pt x="59" y="79"/>
                  </a:cubicBezTo>
                  <a:close/>
                  <a:moveTo>
                    <a:pt x="40" y="115"/>
                  </a:moveTo>
                  <a:cubicBezTo>
                    <a:pt x="39" y="115"/>
                    <a:pt x="39" y="116"/>
                    <a:pt x="39" y="117"/>
                  </a:cubicBezTo>
                  <a:cubicBezTo>
                    <a:pt x="39" y="117"/>
                    <a:pt x="39" y="116"/>
                    <a:pt x="39" y="116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7" y="119"/>
                    <a:pt x="37" y="120"/>
                    <a:pt x="36" y="121"/>
                  </a:cubicBezTo>
                  <a:cubicBezTo>
                    <a:pt x="36" y="120"/>
                    <a:pt x="37" y="119"/>
                    <a:pt x="37" y="118"/>
                  </a:cubicBezTo>
                  <a:cubicBezTo>
                    <a:pt x="37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7" y="118"/>
                    <a:pt x="36" y="120"/>
                    <a:pt x="37" y="120"/>
                  </a:cubicBezTo>
                  <a:cubicBezTo>
                    <a:pt x="37" y="119"/>
                    <a:pt x="37" y="119"/>
                    <a:pt x="37" y="119"/>
                  </a:cubicBezTo>
                  <a:cubicBezTo>
                    <a:pt x="37" y="119"/>
                    <a:pt x="37" y="119"/>
                    <a:pt x="37" y="119"/>
                  </a:cubicBezTo>
                  <a:cubicBezTo>
                    <a:pt x="37" y="119"/>
                    <a:pt x="37" y="119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9"/>
                    <a:pt x="37" y="119"/>
                  </a:cubicBezTo>
                  <a:cubicBezTo>
                    <a:pt x="37" y="119"/>
                    <a:pt x="37" y="120"/>
                    <a:pt x="36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7" y="120"/>
                  </a:cubicBezTo>
                  <a:cubicBezTo>
                    <a:pt x="37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6" y="121"/>
                  </a:cubicBezTo>
                  <a:cubicBezTo>
                    <a:pt x="35" y="120"/>
                    <a:pt x="36" y="120"/>
                    <a:pt x="36" y="120"/>
                  </a:cubicBezTo>
                  <a:cubicBezTo>
                    <a:pt x="37" y="119"/>
                    <a:pt x="37" y="118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7" y="117"/>
                    <a:pt x="37" y="116"/>
                    <a:pt x="38" y="116"/>
                  </a:cubicBezTo>
                  <a:cubicBezTo>
                    <a:pt x="38" y="116"/>
                    <a:pt x="37" y="117"/>
                    <a:pt x="37" y="118"/>
                  </a:cubicBezTo>
                  <a:cubicBezTo>
                    <a:pt x="37" y="118"/>
                    <a:pt x="37" y="117"/>
                    <a:pt x="38" y="117"/>
                  </a:cubicBezTo>
                  <a:cubicBezTo>
                    <a:pt x="38" y="117"/>
                    <a:pt x="38" y="117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6"/>
                  </a:cubicBezTo>
                  <a:cubicBezTo>
                    <a:pt x="38" y="116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7" y="117"/>
                    <a:pt x="37" y="117"/>
                  </a:cubicBezTo>
                  <a:cubicBezTo>
                    <a:pt x="37" y="117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5"/>
                  </a:cubicBezTo>
                  <a:cubicBezTo>
                    <a:pt x="37" y="116"/>
                    <a:pt x="37" y="117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7" y="117"/>
                    <a:pt x="36" y="118"/>
                    <a:pt x="36" y="118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36" y="117"/>
                    <a:pt x="37" y="117"/>
                    <a:pt x="37" y="116"/>
                  </a:cubicBezTo>
                  <a:cubicBezTo>
                    <a:pt x="38" y="115"/>
                    <a:pt x="38" y="115"/>
                    <a:pt x="38" y="114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6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9" y="115"/>
                    <a:pt x="39" y="115"/>
                  </a:cubicBezTo>
                  <a:cubicBezTo>
                    <a:pt x="39" y="114"/>
                    <a:pt x="39" y="115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5"/>
                    <a:pt x="39" y="115"/>
                    <a:pt x="39" y="115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5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9" y="116"/>
                  </a:cubicBezTo>
                  <a:cubicBezTo>
                    <a:pt x="38" y="116"/>
                    <a:pt x="38" y="116"/>
                    <a:pt x="38" y="117"/>
                  </a:cubicBezTo>
                  <a:cubicBezTo>
                    <a:pt x="39" y="117"/>
                    <a:pt x="38" y="116"/>
                    <a:pt x="39" y="116"/>
                  </a:cubicBezTo>
                  <a:cubicBezTo>
                    <a:pt x="39" y="116"/>
                    <a:pt x="39" y="116"/>
                    <a:pt x="39" y="116"/>
                  </a:cubicBezTo>
                  <a:cubicBezTo>
                    <a:pt x="39" y="116"/>
                    <a:pt x="39" y="116"/>
                    <a:pt x="39" y="116"/>
                  </a:cubicBezTo>
                  <a:cubicBezTo>
                    <a:pt x="39" y="116"/>
                    <a:pt x="39" y="115"/>
                    <a:pt x="39" y="115"/>
                  </a:cubicBezTo>
                  <a:cubicBezTo>
                    <a:pt x="39" y="115"/>
                    <a:pt x="39" y="116"/>
                    <a:pt x="39" y="115"/>
                  </a:cubicBezTo>
                  <a:cubicBezTo>
                    <a:pt x="39" y="115"/>
                    <a:pt x="39" y="115"/>
                    <a:pt x="39" y="116"/>
                  </a:cubicBezTo>
                  <a:cubicBezTo>
                    <a:pt x="39" y="116"/>
                    <a:pt x="39" y="115"/>
                    <a:pt x="39" y="115"/>
                  </a:cubicBezTo>
                  <a:cubicBezTo>
                    <a:pt x="39" y="115"/>
                    <a:pt x="39" y="115"/>
                    <a:pt x="39" y="115"/>
                  </a:cubicBezTo>
                  <a:cubicBezTo>
                    <a:pt x="39" y="115"/>
                    <a:pt x="39" y="115"/>
                    <a:pt x="39" y="115"/>
                  </a:cubicBezTo>
                  <a:cubicBezTo>
                    <a:pt x="39" y="114"/>
                    <a:pt x="39" y="114"/>
                    <a:pt x="40" y="113"/>
                  </a:cubicBezTo>
                  <a:cubicBezTo>
                    <a:pt x="40" y="114"/>
                    <a:pt x="40" y="113"/>
                    <a:pt x="41" y="112"/>
                  </a:cubicBezTo>
                  <a:cubicBezTo>
                    <a:pt x="41" y="112"/>
                    <a:pt x="40" y="112"/>
                    <a:pt x="40" y="112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2"/>
                    <a:pt x="41" y="111"/>
                  </a:cubicBezTo>
                  <a:cubicBezTo>
                    <a:pt x="41" y="111"/>
                    <a:pt x="41" y="112"/>
                    <a:pt x="41" y="112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11"/>
                    <a:pt x="41" y="111"/>
                    <a:pt x="41" y="112"/>
                  </a:cubicBezTo>
                  <a:cubicBezTo>
                    <a:pt x="42" y="111"/>
                    <a:pt x="42" y="111"/>
                    <a:pt x="42" y="111"/>
                  </a:cubicBezTo>
                  <a:cubicBezTo>
                    <a:pt x="42" y="111"/>
                    <a:pt x="42" y="111"/>
                    <a:pt x="41" y="111"/>
                  </a:cubicBezTo>
                  <a:cubicBezTo>
                    <a:pt x="41" y="111"/>
                    <a:pt x="42" y="110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1"/>
                  </a:cubicBezTo>
                  <a:cubicBezTo>
                    <a:pt x="42" y="110"/>
                    <a:pt x="42" y="109"/>
                    <a:pt x="43" y="109"/>
                  </a:cubicBezTo>
                  <a:cubicBezTo>
                    <a:pt x="43" y="109"/>
                    <a:pt x="43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3" y="108"/>
                    <a:pt x="43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8"/>
                    <a:pt x="43" y="107"/>
                    <a:pt x="43" y="107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4" y="107"/>
                    <a:pt x="44" y="106"/>
                    <a:pt x="44" y="106"/>
                  </a:cubicBezTo>
                  <a:cubicBezTo>
                    <a:pt x="44" y="106"/>
                    <a:pt x="44" y="106"/>
                    <a:pt x="44" y="106"/>
                  </a:cubicBezTo>
                  <a:cubicBezTo>
                    <a:pt x="44" y="106"/>
                    <a:pt x="44" y="106"/>
                    <a:pt x="44" y="106"/>
                  </a:cubicBezTo>
                  <a:cubicBezTo>
                    <a:pt x="44" y="106"/>
                    <a:pt x="44" y="106"/>
                    <a:pt x="44" y="106"/>
                  </a:cubicBezTo>
                  <a:cubicBezTo>
                    <a:pt x="45" y="105"/>
                    <a:pt x="45" y="104"/>
                    <a:pt x="46" y="103"/>
                  </a:cubicBezTo>
                  <a:cubicBezTo>
                    <a:pt x="46" y="103"/>
                    <a:pt x="45" y="104"/>
                    <a:pt x="45" y="104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4"/>
                    <a:pt x="46" y="104"/>
                  </a:cubicBezTo>
                  <a:cubicBezTo>
                    <a:pt x="46" y="104"/>
                    <a:pt x="45" y="104"/>
                    <a:pt x="45" y="105"/>
                  </a:cubicBezTo>
                  <a:cubicBezTo>
                    <a:pt x="45" y="105"/>
                    <a:pt x="44" y="106"/>
                    <a:pt x="44" y="107"/>
                  </a:cubicBezTo>
                  <a:cubicBezTo>
                    <a:pt x="44" y="107"/>
                    <a:pt x="44" y="107"/>
                    <a:pt x="44" y="106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4" y="107"/>
                    <a:pt x="44" y="106"/>
                    <a:pt x="45" y="106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45" y="106"/>
                    <a:pt x="45" y="105"/>
                    <a:pt x="45" y="105"/>
                  </a:cubicBezTo>
                  <a:cubicBezTo>
                    <a:pt x="45" y="105"/>
                    <a:pt x="45" y="105"/>
                    <a:pt x="45" y="105"/>
                  </a:cubicBezTo>
                  <a:cubicBezTo>
                    <a:pt x="46" y="105"/>
                    <a:pt x="45" y="105"/>
                    <a:pt x="45" y="105"/>
                  </a:cubicBezTo>
                  <a:cubicBezTo>
                    <a:pt x="46" y="105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04"/>
                    <a:pt x="46" y="103"/>
                    <a:pt x="47" y="102"/>
                  </a:cubicBezTo>
                  <a:cubicBezTo>
                    <a:pt x="47" y="102"/>
                    <a:pt x="46" y="103"/>
                    <a:pt x="46" y="102"/>
                  </a:cubicBezTo>
                  <a:cubicBezTo>
                    <a:pt x="46" y="102"/>
                    <a:pt x="46" y="103"/>
                    <a:pt x="46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6" y="103"/>
                    <a:pt x="46" y="103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5" y="103"/>
                    <a:pt x="45" y="103"/>
                  </a:cubicBezTo>
                  <a:cubicBezTo>
                    <a:pt x="45" y="103"/>
                    <a:pt x="46" y="102"/>
                    <a:pt x="46" y="102"/>
                  </a:cubicBezTo>
                  <a:cubicBezTo>
                    <a:pt x="45" y="102"/>
                    <a:pt x="45" y="103"/>
                    <a:pt x="45" y="103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45" y="103"/>
                    <a:pt x="45" y="104"/>
                    <a:pt x="45" y="104"/>
                  </a:cubicBezTo>
                  <a:cubicBezTo>
                    <a:pt x="45" y="103"/>
                    <a:pt x="45" y="104"/>
                    <a:pt x="45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4" y="105"/>
                    <a:pt x="45" y="104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6"/>
                    <a:pt x="44" y="106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3" y="105"/>
                    <a:pt x="43" y="105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06"/>
                    <a:pt x="43" y="106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6"/>
                    <a:pt x="43" y="106"/>
                    <a:pt x="42" y="106"/>
                  </a:cubicBezTo>
                  <a:cubicBezTo>
                    <a:pt x="42" y="106"/>
                    <a:pt x="43" y="106"/>
                    <a:pt x="43" y="106"/>
                  </a:cubicBezTo>
                  <a:cubicBezTo>
                    <a:pt x="42" y="106"/>
                    <a:pt x="42" y="106"/>
                    <a:pt x="42" y="107"/>
                  </a:cubicBezTo>
                  <a:cubicBezTo>
                    <a:pt x="42" y="107"/>
                    <a:pt x="43" y="106"/>
                    <a:pt x="42" y="106"/>
                  </a:cubicBezTo>
                  <a:cubicBezTo>
                    <a:pt x="43" y="106"/>
                    <a:pt x="43" y="107"/>
                    <a:pt x="43" y="106"/>
                  </a:cubicBezTo>
                  <a:cubicBezTo>
                    <a:pt x="43" y="107"/>
                    <a:pt x="42" y="107"/>
                    <a:pt x="43" y="107"/>
                  </a:cubicBezTo>
                  <a:cubicBezTo>
                    <a:pt x="43" y="107"/>
                    <a:pt x="43" y="107"/>
                    <a:pt x="42" y="107"/>
                  </a:cubicBezTo>
                  <a:cubicBezTo>
                    <a:pt x="42" y="106"/>
                    <a:pt x="42" y="107"/>
                    <a:pt x="42" y="108"/>
                  </a:cubicBezTo>
                  <a:cubicBezTo>
                    <a:pt x="41" y="108"/>
                    <a:pt x="41" y="109"/>
                    <a:pt x="41" y="109"/>
                  </a:cubicBezTo>
                  <a:cubicBezTo>
                    <a:pt x="41" y="109"/>
                    <a:pt x="41" y="110"/>
                    <a:pt x="40" y="110"/>
                  </a:cubicBezTo>
                  <a:cubicBezTo>
                    <a:pt x="40" y="110"/>
                    <a:pt x="40" y="110"/>
                    <a:pt x="41" y="109"/>
                  </a:cubicBezTo>
                  <a:cubicBezTo>
                    <a:pt x="41" y="109"/>
                    <a:pt x="41" y="110"/>
                    <a:pt x="41" y="110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1" y="108"/>
                    <a:pt x="41" y="109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2" y="107"/>
                    <a:pt x="41" y="108"/>
                    <a:pt x="41" y="108"/>
                  </a:cubicBezTo>
                  <a:cubicBezTo>
                    <a:pt x="42" y="108"/>
                    <a:pt x="42" y="107"/>
                    <a:pt x="42" y="107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2" y="107"/>
                    <a:pt x="42" y="107"/>
                    <a:pt x="42" y="106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1" y="107"/>
                    <a:pt x="41" y="107"/>
                    <a:pt x="41" y="108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7"/>
                    <a:pt x="41" y="107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0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0" y="108"/>
                  </a:cubicBezTo>
                  <a:cubicBezTo>
                    <a:pt x="41" y="109"/>
                    <a:pt x="41" y="108"/>
                    <a:pt x="41" y="108"/>
                  </a:cubicBezTo>
                  <a:cubicBezTo>
                    <a:pt x="41" y="109"/>
                    <a:pt x="40" y="109"/>
                    <a:pt x="40" y="108"/>
                  </a:cubicBezTo>
                  <a:cubicBezTo>
                    <a:pt x="40" y="108"/>
                    <a:pt x="40" y="109"/>
                    <a:pt x="40" y="108"/>
                  </a:cubicBezTo>
                  <a:cubicBezTo>
                    <a:pt x="40" y="108"/>
                    <a:pt x="40" y="108"/>
                    <a:pt x="40" y="108"/>
                  </a:cubicBezTo>
                  <a:cubicBezTo>
                    <a:pt x="40" y="108"/>
                    <a:pt x="40" y="108"/>
                    <a:pt x="40" y="108"/>
                  </a:cubicBezTo>
                  <a:cubicBezTo>
                    <a:pt x="40" y="108"/>
                    <a:pt x="40" y="108"/>
                    <a:pt x="40" y="109"/>
                  </a:cubicBezTo>
                  <a:cubicBezTo>
                    <a:pt x="40" y="108"/>
                    <a:pt x="40" y="107"/>
                    <a:pt x="41" y="107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6"/>
                    <a:pt x="41" y="106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6"/>
                    <a:pt x="41" y="106"/>
                  </a:cubicBezTo>
                  <a:cubicBezTo>
                    <a:pt x="41" y="106"/>
                    <a:pt x="42" y="105"/>
                    <a:pt x="42" y="105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42" y="104"/>
                    <a:pt x="42" y="104"/>
                    <a:pt x="43" y="104"/>
                  </a:cubicBezTo>
                  <a:cubicBezTo>
                    <a:pt x="43" y="104"/>
                    <a:pt x="43" y="104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2"/>
                  </a:cubicBezTo>
                  <a:cubicBezTo>
                    <a:pt x="44" y="102"/>
                    <a:pt x="43" y="103"/>
                    <a:pt x="43" y="103"/>
                  </a:cubicBezTo>
                  <a:cubicBezTo>
                    <a:pt x="43" y="103"/>
                    <a:pt x="43" y="104"/>
                    <a:pt x="43" y="104"/>
                  </a:cubicBezTo>
                  <a:cubicBezTo>
                    <a:pt x="43" y="104"/>
                    <a:pt x="43" y="105"/>
                    <a:pt x="43" y="105"/>
                  </a:cubicBezTo>
                  <a:cubicBezTo>
                    <a:pt x="43" y="105"/>
                    <a:pt x="43" y="104"/>
                    <a:pt x="43" y="104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3"/>
                    <a:pt x="44" y="104"/>
                    <a:pt x="43" y="104"/>
                  </a:cubicBezTo>
                  <a:cubicBezTo>
                    <a:pt x="43" y="104"/>
                    <a:pt x="43" y="103"/>
                    <a:pt x="43" y="104"/>
                  </a:cubicBezTo>
                  <a:cubicBezTo>
                    <a:pt x="43" y="103"/>
                    <a:pt x="44" y="103"/>
                    <a:pt x="44" y="103"/>
                  </a:cubicBezTo>
                  <a:cubicBezTo>
                    <a:pt x="44" y="103"/>
                    <a:pt x="44" y="103"/>
                    <a:pt x="44" y="103"/>
                  </a:cubicBezTo>
                  <a:cubicBezTo>
                    <a:pt x="44" y="103"/>
                    <a:pt x="44" y="103"/>
                    <a:pt x="44" y="103"/>
                  </a:cubicBezTo>
                  <a:cubicBezTo>
                    <a:pt x="44" y="103"/>
                    <a:pt x="44" y="103"/>
                    <a:pt x="44" y="102"/>
                  </a:cubicBezTo>
                  <a:cubicBezTo>
                    <a:pt x="44" y="102"/>
                    <a:pt x="44" y="102"/>
                    <a:pt x="44" y="103"/>
                  </a:cubicBezTo>
                  <a:cubicBezTo>
                    <a:pt x="44" y="102"/>
                    <a:pt x="44" y="101"/>
                    <a:pt x="45" y="101"/>
                  </a:cubicBezTo>
                  <a:cubicBezTo>
                    <a:pt x="45" y="101"/>
                    <a:pt x="45" y="100"/>
                    <a:pt x="45" y="100"/>
                  </a:cubicBezTo>
                  <a:cubicBezTo>
                    <a:pt x="45" y="100"/>
                    <a:pt x="45" y="100"/>
                    <a:pt x="45" y="100"/>
                  </a:cubicBezTo>
                  <a:cubicBezTo>
                    <a:pt x="45" y="100"/>
                    <a:pt x="45" y="100"/>
                    <a:pt x="45" y="100"/>
                  </a:cubicBezTo>
                  <a:cubicBezTo>
                    <a:pt x="45" y="100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0"/>
                    <a:pt x="45" y="100"/>
                  </a:cubicBezTo>
                  <a:cubicBezTo>
                    <a:pt x="45" y="101"/>
                    <a:pt x="45" y="102"/>
                    <a:pt x="44" y="102"/>
                  </a:cubicBezTo>
                  <a:cubicBezTo>
                    <a:pt x="44" y="102"/>
                    <a:pt x="44" y="102"/>
                    <a:pt x="44" y="103"/>
                  </a:cubicBezTo>
                  <a:cubicBezTo>
                    <a:pt x="44" y="103"/>
                    <a:pt x="44" y="103"/>
                    <a:pt x="44" y="103"/>
                  </a:cubicBezTo>
                  <a:cubicBezTo>
                    <a:pt x="44" y="103"/>
                    <a:pt x="44" y="102"/>
                    <a:pt x="44" y="102"/>
                  </a:cubicBezTo>
                  <a:cubicBezTo>
                    <a:pt x="44" y="102"/>
                    <a:pt x="44" y="102"/>
                    <a:pt x="45" y="102"/>
                  </a:cubicBezTo>
                  <a:cubicBezTo>
                    <a:pt x="45" y="102"/>
                    <a:pt x="45" y="102"/>
                    <a:pt x="44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6" y="100"/>
                  </a:cubicBezTo>
                  <a:cubicBezTo>
                    <a:pt x="46" y="100"/>
                    <a:pt x="46" y="101"/>
                    <a:pt x="46" y="101"/>
                  </a:cubicBezTo>
                  <a:cubicBezTo>
                    <a:pt x="46" y="101"/>
                    <a:pt x="46" y="100"/>
                    <a:pt x="46" y="100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100"/>
                    <a:pt x="46" y="100"/>
                    <a:pt x="46" y="99"/>
                  </a:cubicBezTo>
                  <a:cubicBezTo>
                    <a:pt x="46" y="100"/>
                    <a:pt x="46" y="101"/>
                    <a:pt x="46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2"/>
                    <a:pt x="45" y="103"/>
                  </a:cubicBezTo>
                  <a:cubicBezTo>
                    <a:pt x="45" y="102"/>
                    <a:pt x="46" y="101"/>
                    <a:pt x="46" y="100"/>
                  </a:cubicBezTo>
                  <a:cubicBezTo>
                    <a:pt x="46" y="100"/>
                    <a:pt x="46" y="101"/>
                    <a:pt x="46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99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47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8"/>
                  </a:cubicBezTo>
                  <a:cubicBezTo>
                    <a:pt x="48" y="99"/>
                    <a:pt x="48" y="98"/>
                    <a:pt x="48" y="99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48" y="97"/>
                    <a:pt x="48" y="97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49" y="97"/>
                    <a:pt x="48" y="97"/>
                    <a:pt x="48" y="98"/>
                  </a:cubicBezTo>
                  <a:cubicBezTo>
                    <a:pt x="48" y="98"/>
                    <a:pt x="48" y="98"/>
                    <a:pt x="49" y="98"/>
                  </a:cubicBezTo>
                  <a:cubicBezTo>
                    <a:pt x="48" y="98"/>
                    <a:pt x="48" y="98"/>
                    <a:pt x="48" y="99"/>
                  </a:cubicBezTo>
                  <a:cubicBezTo>
                    <a:pt x="48" y="99"/>
                    <a:pt x="48" y="98"/>
                    <a:pt x="49" y="98"/>
                  </a:cubicBezTo>
                  <a:cubicBezTo>
                    <a:pt x="49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48" y="99"/>
                    <a:pt x="48" y="100"/>
                    <a:pt x="48" y="100"/>
                  </a:cubicBezTo>
                  <a:cubicBezTo>
                    <a:pt x="48" y="100"/>
                    <a:pt x="48" y="100"/>
                    <a:pt x="48" y="100"/>
                  </a:cubicBezTo>
                  <a:cubicBezTo>
                    <a:pt x="48" y="99"/>
                    <a:pt x="49" y="99"/>
                    <a:pt x="49" y="99"/>
                  </a:cubicBezTo>
                  <a:cubicBezTo>
                    <a:pt x="49" y="99"/>
                    <a:pt x="48" y="99"/>
                    <a:pt x="48" y="100"/>
                  </a:cubicBezTo>
                  <a:cubicBezTo>
                    <a:pt x="48" y="99"/>
                    <a:pt x="48" y="99"/>
                    <a:pt x="48" y="100"/>
                  </a:cubicBezTo>
                  <a:cubicBezTo>
                    <a:pt x="48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8"/>
                    <a:pt x="49" y="98"/>
                  </a:cubicBezTo>
                  <a:cubicBezTo>
                    <a:pt x="49" y="98"/>
                    <a:pt x="49" y="98"/>
                    <a:pt x="50" y="98"/>
                  </a:cubicBezTo>
                  <a:cubicBezTo>
                    <a:pt x="50" y="98"/>
                    <a:pt x="49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49" y="98"/>
                    <a:pt x="50" y="99"/>
                    <a:pt x="50" y="98"/>
                  </a:cubicBezTo>
                  <a:cubicBezTo>
                    <a:pt x="50" y="98"/>
                    <a:pt x="50" y="98"/>
                    <a:pt x="49" y="98"/>
                  </a:cubicBezTo>
                  <a:cubicBezTo>
                    <a:pt x="49" y="98"/>
                    <a:pt x="50" y="97"/>
                    <a:pt x="50" y="97"/>
                  </a:cubicBezTo>
                  <a:cubicBezTo>
                    <a:pt x="50" y="97"/>
                    <a:pt x="50" y="97"/>
                    <a:pt x="50" y="98"/>
                  </a:cubicBezTo>
                  <a:cubicBezTo>
                    <a:pt x="50" y="98"/>
                    <a:pt x="50" y="97"/>
                    <a:pt x="50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0" y="97"/>
                    <a:pt x="51" y="97"/>
                    <a:pt x="51" y="96"/>
                  </a:cubicBezTo>
                  <a:cubicBezTo>
                    <a:pt x="51" y="96"/>
                    <a:pt x="50" y="97"/>
                    <a:pt x="50" y="97"/>
                  </a:cubicBezTo>
                  <a:cubicBezTo>
                    <a:pt x="50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5"/>
                  </a:cubicBezTo>
                  <a:cubicBezTo>
                    <a:pt x="51" y="95"/>
                    <a:pt x="51" y="96"/>
                    <a:pt x="51" y="96"/>
                  </a:cubicBezTo>
                  <a:cubicBezTo>
                    <a:pt x="51" y="96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4"/>
                  </a:cubicBezTo>
                  <a:cubicBezTo>
                    <a:pt x="51" y="94"/>
                    <a:pt x="51" y="95"/>
                    <a:pt x="51" y="95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1" y="94"/>
                    <a:pt x="52" y="93"/>
                    <a:pt x="51" y="93"/>
                  </a:cubicBezTo>
                  <a:cubicBezTo>
                    <a:pt x="52" y="93"/>
                    <a:pt x="52" y="92"/>
                    <a:pt x="52" y="92"/>
                  </a:cubicBezTo>
                  <a:cubicBezTo>
                    <a:pt x="52" y="92"/>
                    <a:pt x="52" y="92"/>
                    <a:pt x="53" y="92"/>
                  </a:cubicBezTo>
                  <a:cubicBezTo>
                    <a:pt x="53" y="92"/>
                    <a:pt x="53" y="92"/>
                    <a:pt x="52" y="93"/>
                  </a:cubicBezTo>
                  <a:cubicBezTo>
                    <a:pt x="52" y="92"/>
                    <a:pt x="52" y="92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2" y="94"/>
                    <a:pt x="52" y="94"/>
                  </a:cubicBezTo>
                  <a:cubicBezTo>
                    <a:pt x="51" y="94"/>
                    <a:pt x="51" y="95"/>
                    <a:pt x="51" y="95"/>
                  </a:cubicBezTo>
                  <a:cubicBezTo>
                    <a:pt x="51" y="95"/>
                    <a:pt x="52" y="95"/>
                    <a:pt x="52" y="95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2" y="94"/>
                    <a:pt x="52" y="94"/>
                    <a:pt x="52" y="95"/>
                  </a:cubicBezTo>
                  <a:cubicBezTo>
                    <a:pt x="52" y="94"/>
                    <a:pt x="52" y="94"/>
                    <a:pt x="53" y="94"/>
                  </a:cubicBezTo>
                  <a:cubicBezTo>
                    <a:pt x="53" y="94"/>
                    <a:pt x="52" y="94"/>
                    <a:pt x="52" y="94"/>
                  </a:cubicBezTo>
                  <a:cubicBezTo>
                    <a:pt x="52" y="93"/>
                    <a:pt x="53" y="93"/>
                    <a:pt x="53" y="93"/>
                  </a:cubicBezTo>
                  <a:cubicBezTo>
                    <a:pt x="53" y="93"/>
                    <a:pt x="53" y="92"/>
                    <a:pt x="53" y="92"/>
                  </a:cubicBezTo>
                  <a:cubicBezTo>
                    <a:pt x="53" y="92"/>
                    <a:pt x="53" y="93"/>
                    <a:pt x="53" y="92"/>
                  </a:cubicBezTo>
                  <a:cubicBezTo>
                    <a:pt x="53" y="92"/>
                    <a:pt x="53" y="92"/>
                    <a:pt x="53" y="93"/>
                  </a:cubicBezTo>
                  <a:cubicBezTo>
                    <a:pt x="53" y="93"/>
                    <a:pt x="53" y="92"/>
                    <a:pt x="54" y="92"/>
                  </a:cubicBezTo>
                  <a:cubicBezTo>
                    <a:pt x="53" y="92"/>
                    <a:pt x="54" y="91"/>
                    <a:pt x="53" y="91"/>
                  </a:cubicBezTo>
                  <a:cubicBezTo>
                    <a:pt x="54" y="91"/>
                    <a:pt x="54" y="91"/>
                    <a:pt x="54" y="90"/>
                  </a:cubicBezTo>
                  <a:cubicBezTo>
                    <a:pt x="54" y="90"/>
                    <a:pt x="54" y="91"/>
                    <a:pt x="54" y="90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3" y="90"/>
                    <a:pt x="53" y="90"/>
                    <a:pt x="54" y="90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0"/>
                    <a:pt x="53" y="89"/>
                  </a:cubicBezTo>
                  <a:cubicBezTo>
                    <a:pt x="53" y="90"/>
                    <a:pt x="53" y="89"/>
                    <a:pt x="54" y="89"/>
                  </a:cubicBezTo>
                  <a:cubicBezTo>
                    <a:pt x="54" y="89"/>
                    <a:pt x="53" y="89"/>
                    <a:pt x="53" y="90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4" y="90"/>
                    <a:pt x="54" y="89"/>
                    <a:pt x="54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9"/>
                    <a:pt x="54" y="90"/>
                  </a:cubicBezTo>
                  <a:cubicBezTo>
                    <a:pt x="54" y="89"/>
                    <a:pt x="54" y="90"/>
                    <a:pt x="54" y="90"/>
                  </a:cubicBezTo>
                  <a:cubicBezTo>
                    <a:pt x="54" y="90"/>
                    <a:pt x="54" y="89"/>
                    <a:pt x="54" y="89"/>
                  </a:cubicBezTo>
                  <a:cubicBezTo>
                    <a:pt x="55" y="89"/>
                    <a:pt x="54" y="89"/>
                    <a:pt x="54" y="90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8"/>
                  </a:cubicBezTo>
                  <a:cubicBezTo>
                    <a:pt x="55" y="88"/>
                    <a:pt x="55" y="89"/>
                    <a:pt x="55" y="89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6" y="88"/>
                    <a:pt x="56" y="87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5" y="89"/>
                    <a:pt x="56" y="89"/>
                  </a:cubicBezTo>
                  <a:cubicBezTo>
                    <a:pt x="55" y="90"/>
                    <a:pt x="55" y="90"/>
                    <a:pt x="55" y="91"/>
                  </a:cubicBezTo>
                  <a:cubicBezTo>
                    <a:pt x="55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3" y="93"/>
                    <a:pt x="53" y="93"/>
                  </a:cubicBezTo>
                  <a:cubicBezTo>
                    <a:pt x="53" y="93"/>
                    <a:pt x="54" y="92"/>
                    <a:pt x="54" y="92"/>
                  </a:cubicBezTo>
                  <a:cubicBezTo>
                    <a:pt x="54" y="92"/>
                    <a:pt x="54" y="93"/>
                    <a:pt x="54" y="93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0"/>
                    <a:pt x="55" y="90"/>
                  </a:cubicBezTo>
                  <a:cubicBezTo>
                    <a:pt x="55" y="90"/>
                    <a:pt x="56" y="90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90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8"/>
                  </a:cubicBezTo>
                  <a:cubicBezTo>
                    <a:pt x="56" y="88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90"/>
                    <a:pt x="56" y="90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7" y="88"/>
                    <a:pt x="57" y="88"/>
                  </a:cubicBezTo>
                  <a:cubicBezTo>
                    <a:pt x="57" y="88"/>
                    <a:pt x="57" y="88"/>
                    <a:pt x="56" y="88"/>
                  </a:cubicBezTo>
                  <a:cubicBezTo>
                    <a:pt x="56" y="88"/>
                    <a:pt x="57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7"/>
                    <a:pt x="57" y="87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5"/>
                    <a:pt x="57" y="86"/>
                    <a:pt x="57" y="86"/>
                  </a:cubicBezTo>
                  <a:cubicBezTo>
                    <a:pt x="57" y="86"/>
                    <a:pt x="58" y="85"/>
                    <a:pt x="57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9" y="86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6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5"/>
                    <a:pt x="58" y="85"/>
                    <a:pt x="59" y="84"/>
                  </a:cubicBezTo>
                  <a:cubicBezTo>
                    <a:pt x="59" y="85"/>
                    <a:pt x="58" y="85"/>
                    <a:pt x="59" y="85"/>
                  </a:cubicBezTo>
                  <a:cubicBezTo>
                    <a:pt x="59" y="85"/>
                    <a:pt x="59" y="85"/>
                    <a:pt x="58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5"/>
                    <a:pt x="60" y="84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3"/>
                    <a:pt x="60" y="83"/>
                  </a:cubicBezTo>
                  <a:cubicBezTo>
                    <a:pt x="60" y="83"/>
                    <a:pt x="60" y="84"/>
                    <a:pt x="60" y="84"/>
                  </a:cubicBezTo>
                  <a:cubicBezTo>
                    <a:pt x="60" y="84"/>
                    <a:pt x="60" y="83"/>
                    <a:pt x="61" y="84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2"/>
                    <a:pt x="61" y="82"/>
                    <a:pt x="62" y="81"/>
                  </a:cubicBezTo>
                  <a:cubicBezTo>
                    <a:pt x="62" y="81"/>
                    <a:pt x="61" y="82"/>
                    <a:pt x="62" y="82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3"/>
                    <a:pt x="61" y="83"/>
                    <a:pt x="62" y="83"/>
                  </a:cubicBezTo>
                  <a:cubicBezTo>
                    <a:pt x="62" y="83"/>
                    <a:pt x="62" y="83"/>
                    <a:pt x="62" y="83"/>
                  </a:cubicBezTo>
                  <a:cubicBezTo>
                    <a:pt x="62" y="83"/>
                    <a:pt x="61" y="83"/>
                    <a:pt x="61" y="83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4"/>
                    <a:pt x="61" y="83"/>
                    <a:pt x="61" y="83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5"/>
                    <a:pt x="6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60" y="86"/>
                    <a:pt x="60" y="86"/>
                    <a:pt x="60" y="87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0" y="87"/>
                    <a:pt x="59" y="88"/>
                    <a:pt x="59" y="88"/>
                  </a:cubicBezTo>
                  <a:cubicBezTo>
                    <a:pt x="59" y="89"/>
                    <a:pt x="59" y="89"/>
                    <a:pt x="58" y="89"/>
                  </a:cubicBezTo>
                  <a:cubicBezTo>
                    <a:pt x="58" y="90"/>
                    <a:pt x="58" y="90"/>
                    <a:pt x="58" y="91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7" y="92"/>
                    <a:pt x="57" y="92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4"/>
                    <a:pt x="55" y="96"/>
                    <a:pt x="54" y="97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3" y="98"/>
                  </a:cubicBezTo>
                  <a:cubicBezTo>
                    <a:pt x="53" y="98"/>
                    <a:pt x="54" y="98"/>
                    <a:pt x="54" y="98"/>
                  </a:cubicBezTo>
                  <a:cubicBezTo>
                    <a:pt x="54" y="98"/>
                    <a:pt x="54" y="99"/>
                    <a:pt x="54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3" y="99"/>
                    <a:pt x="53" y="99"/>
                    <a:pt x="53" y="100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53" y="100"/>
                    <a:pt x="52" y="100"/>
                    <a:pt x="52" y="100"/>
                  </a:cubicBezTo>
                  <a:cubicBezTo>
                    <a:pt x="52" y="101"/>
                    <a:pt x="52" y="100"/>
                    <a:pt x="52" y="101"/>
                  </a:cubicBezTo>
                  <a:cubicBezTo>
                    <a:pt x="52" y="101"/>
                    <a:pt x="52" y="100"/>
                    <a:pt x="53" y="101"/>
                  </a:cubicBezTo>
                  <a:cubicBezTo>
                    <a:pt x="52" y="101"/>
                    <a:pt x="52" y="101"/>
                    <a:pt x="52" y="101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1" y="103"/>
                    <a:pt x="51" y="103"/>
                    <a:pt x="51" y="103"/>
                  </a:cubicBezTo>
                  <a:cubicBezTo>
                    <a:pt x="51" y="103"/>
                    <a:pt x="51" y="103"/>
                    <a:pt x="51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0" y="104"/>
                    <a:pt x="50" y="105"/>
                    <a:pt x="50" y="105"/>
                  </a:cubicBezTo>
                  <a:cubicBezTo>
                    <a:pt x="50" y="105"/>
                    <a:pt x="50" y="104"/>
                    <a:pt x="50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1" y="103"/>
                    <a:pt x="51" y="102"/>
                    <a:pt x="52" y="101"/>
                  </a:cubicBezTo>
                  <a:cubicBezTo>
                    <a:pt x="52" y="101"/>
                    <a:pt x="52" y="101"/>
                    <a:pt x="52" y="101"/>
                  </a:cubicBezTo>
                  <a:cubicBezTo>
                    <a:pt x="52" y="100"/>
                    <a:pt x="53" y="98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6"/>
                    <a:pt x="55" y="95"/>
                    <a:pt x="55" y="95"/>
                  </a:cubicBezTo>
                  <a:cubicBezTo>
                    <a:pt x="55" y="95"/>
                    <a:pt x="55" y="95"/>
                    <a:pt x="55" y="95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4"/>
                    <a:pt x="55" y="95"/>
                    <a:pt x="54" y="95"/>
                  </a:cubicBezTo>
                  <a:cubicBezTo>
                    <a:pt x="54" y="95"/>
                    <a:pt x="55" y="95"/>
                    <a:pt x="54" y="95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6"/>
                    <a:pt x="53" y="97"/>
                    <a:pt x="54" y="96"/>
                  </a:cubicBezTo>
                  <a:cubicBezTo>
                    <a:pt x="54" y="97"/>
                    <a:pt x="53" y="97"/>
                    <a:pt x="53" y="96"/>
                  </a:cubicBezTo>
                  <a:cubicBezTo>
                    <a:pt x="53" y="96"/>
                    <a:pt x="53" y="97"/>
                    <a:pt x="53" y="97"/>
                  </a:cubicBezTo>
                  <a:cubicBezTo>
                    <a:pt x="53" y="97"/>
                    <a:pt x="53" y="97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4" y="96"/>
                    <a:pt x="54" y="95"/>
                  </a:cubicBezTo>
                  <a:cubicBezTo>
                    <a:pt x="54" y="95"/>
                    <a:pt x="54" y="95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4" y="95"/>
                    <a:pt x="53" y="95"/>
                    <a:pt x="53" y="96"/>
                  </a:cubicBezTo>
                  <a:cubicBezTo>
                    <a:pt x="53" y="96"/>
                    <a:pt x="53" y="96"/>
                    <a:pt x="53" y="95"/>
                  </a:cubicBezTo>
                  <a:cubicBezTo>
                    <a:pt x="53" y="95"/>
                    <a:pt x="53" y="96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2" y="96"/>
                    <a:pt x="53" y="96"/>
                    <a:pt x="53" y="96"/>
                  </a:cubicBezTo>
                  <a:cubicBezTo>
                    <a:pt x="53" y="95"/>
                    <a:pt x="52" y="96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7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2" y="97"/>
                    <a:pt x="52" y="98"/>
                    <a:pt x="52" y="98"/>
                  </a:cubicBezTo>
                  <a:cubicBezTo>
                    <a:pt x="51" y="98"/>
                    <a:pt x="51" y="98"/>
                    <a:pt x="51" y="98"/>
                  </a:cubicBezTo>
                  <a:cubicBezTo>
                    <a:pt x="51" y="98"/>
                    <a:pt x="51" y="99"/>
                    <a:pt x="51" y="99"/>
                  </a:cubicBezTo>
                  <a:cubicBezTo>
                    <a:pt x="50" y="100"/>
                    <a:pt x="50" y="101"/>
                    <a:pt x="49" y="101"/>
                  </a:cubicBezTo>
                  <a:cubicBezTo>
                    <a:pt x="49" y="101"/>
                    <a:pt x="50" y="101"/>
                    <a:pt x="50" y="101"/>
                  </a:cubicBezTo>
                  <a:cubicBezTo>
                    <a:pt x="50" y="101"/>
                    <a:pt x="50" y="100"/>
                    <a:pt x="51" y="100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100"/>
                    <a:pt x="50" y="100"/>
                  </a:cubicBezTo>
                  <a:cubicBezTo>
                    <a:pt x="50" y="100"/>
                    <a:pt x="50" y="100"/>
                    <a:pt x="50" y="101"/>
                  </a:cubicBezTo>
                  <a:cubicBezTo>
                    <a:pt x="50" y="100"/>
                    <a:pt x="51" y="100"/>
                    <a:pt x="51" y="100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1" y="100"/>
                    <a:pt x="50" y="100"/>
                    <a:pt x="51" y="10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101"/>
                    <a:pt x="50" y="102"/>
                    <a:pt x="50" y="102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0" y="102"/>
                    <a:pt x="49" y="103"/>
                    <a:pt x="49" y="103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49" y="103"/>
                    <a:pt x="49" y="104"/>
                  </a:cubicBezTo>
                  <a:cubicBezTo>
                    <a:pt x="49" y="103"/>
                    <a:pt x="49" y="103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5"/>
                  </a:cubicBezTo>
                  <a:cubicBezTo>
                    <a:pt x="49" y="105"/>
                    <a:pt x="49" y="104"/>
                    <a:pt x="49" y="104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9" y="105"/>
                    <a:pt x="49" y="106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6"/>
                    <a:pt x="48" y="107"/>
                    <a:pt x="48" y="107"/>
                  </a:cubicBezTo>
                  <a:cubicBezTo>
                    <a:pt x="48" y="108"/>
                    <a:pt x="47" y="108"/>
                    <a:pt x="47" y="110"/>
                  </a:cubicBezTo>
                  <a:cubicBezTo>
                    <a:pt x="47" y="109"/>
                    <a:pt x="47" y="110"/>
                    <a:pt x="46" y="110"/>
                  </a:cubicBezTo>
                  <a:cubicBezTo>
                    <a:pt x="46" y="109"/>
                    <a:pt x="46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8" y="108"/>
                    <a:pt x="47" y="107"/>
                  </a:cubicBezTo>
                  <a:cubicBezTo>
                    <a:pt x="47" y="108"/>
                    <a:pt x="47" y="108"/>
                    <a:pt x="47" y="108"/>
                  </a:cubicBezTo>
                  <a:cubicBezTo>
                    <a:pt x="47" y="108"/>
                    <a:pt x="47" y="108"/>
                    <a:pt x="47" y="108"/>
                  </a:cubicBezTo>
                  <a:cubicBezTo>
                    <a:pt x="47" y="108"/>
                    <a:pt x="47" y="108"/>
                    <a:pt x="47" y="108"/>
                  </a:cubicBezTo>
                  <a:cubicBezTo>
                    <a:pt x="47" y="108"/>
                    <a:pt x="47" y="108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8"/>
                  </a:cubicBezTo>
                  <a:cubicBezTo>
                    <a:pt x="47" y="108"/>
                    <a:pt x="47" y="109"/>
                    <a:pt x="47" y="109"/>
                  </a:cubicBezTo>
                  <a:cubicBezTo>
                    <a:pt x="47" y="109"/>
                    <a:pt x="47" y="109"/>
                    <a:pt x="46" y="109"/>
                  </a:cubicBezTo>
                  <a:cubicBezTo>
                    <a:pt x="46" y="110"/>
                    <a:pt x="46" y="110"/>
                    <a:pt x="46" y="110"/>
                  </a:cubicBezTo>
                  <a:cubicBezTo>
                    <a:pt x="46" y="111"/>
                    <a:pt x="46" y="110"/>
                    <a:pt x="45" y="111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45" y="112"/>
                    <a:pt x="45" y="111"/>
                    <a:pt x="46" y="111"/>
                  </a:cubicBezTo>
                  <a:cubicBezTo>
                    <a:pt x="46" y="111"/>
                    <a:pt x="45" y="112"/>
                    <a:pt x="45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5" y="112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2"/>
                  </a:cubicBezTo>
                  <a:cubicBezTo>
                    <a:pt x="46" y="113"/>
                    <a:pt x="45" y="113"/>
                    <a:pt x="45" y="114"/>
                  </a:cubicBezTo>
                  <a:cubicBezTo>
                    <a:pt x="44" y="114"/>
                    <a:pt x="44" y="114"/>
                    <a:pt x="44" y="115"/>
                  </a:cubicBezTo>
                  <a:cubicBezTo>
                    <a:pt x="44" y="115"/>
                    <a:pt x="44" y="116"/>
                    <a:pt x="43" y="116"/>
                  </a:cubicBezTo>
                  <a:cubicBezTo>
                    <a:pt x="43" y="116"/>
                    <a:pt x="43" y="116"/>
                    <a:pt x="43" y="116"/>
                  </a:cubicBezTo>
                  <a:cubicBezTo>
                    <a:pt x="43" y="116"/>
                    <a:pt x="43" y="117"/>
                    <a:pt x="43" y="116"/>
                  </a:cubicBezTo>
                  <a:cubicBezTo>
                    <a:pt x="43" y="117"/>
                    <a:pt x="43" y="117"/>
                    <a:pt x="43" y="117"/>
                  </a:cubicBezTo>
                  <a:cubicBezTo>
                    <a:pt x="43" y="117"/>
                    <a:pt x="43" y="117"/>
                    <a:pt x="43" y="117"/>
                  </a:cubicBezTo>
                  <a:cubicBezTo>
                    <a:pt x="43" y="117"/>
                    <a:pt x="43" y="117"/>
                    <a:pt x="43" y="117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3" y="118"/>
                    <a:pt x="43" y="117"/>
                    <a:pt x="43" y="117"/>
                  </a:cubicBezTo>
                  <a:cubicBezTo>
                    <a:pt x="44" y="117"/>
                    <a:pt x="44" y="116"/>
                    <a:pt x="44" y="115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4" y="114"/>
                    <a:pt x="45" y="114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7" y="111"/>
                    <a:pt x="48" y="108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6"/>
                    <a:pt x="50" y="106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50" y="106"/>
                    <a:pt x="49" y="106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9" y="107"/>
                    <a:pt x="49" y="107"/>
                    <a:pt x="48" y="107"/>
                  </a:cubicBezTo>
                  <a:cubicBezTo>
                    <a:pt x="49" y="108"/>
                    <a:pt x="48" y="108"/>
                    <a:pt x="48" y="108"/>
                  </a:cubicBezTo>
                  <a:cubicBezTo>
                    <a:pt x="48" y="108"/>
                    <a:pt x="49" y="107"/>
                    <a:pt x="49" y="107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08"/>
                    <a:pt x="48" y="109"/>
                    <a:pt x="48" y="109"/>
                  </a:cubicBezTo>
                  <a:cubicBezTo>
                    <a:pt x="48" y="109"/>
                    <a:pt x="48" y="109"/>
                    <a:pt x="48" y="109"/>
                  </a:cubicBezTo>
                  <a:cubicBezTo>
                    <a:pt x="48" y="109"/>
                    <a:pt x="48" y="109"/>
                    <a:pt x="47" y="110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7" y="110"/>
                    <a:pt x="47" y="110"/>
                    <a:pt x="47" y="111"/>
                  </a:cubicBezTo>
                  <a:cubicBezTo>
                    <a:pt x="47" y="111"/>
                    <a:pt x="47" y="111"/>
                    <a:pt x="47" y="111"/>
                  </a:cubicBezTo>
                  <a:cubicBezTo>
                    <a:pt x="47" y="111"/>
                    <a:pt x="46" y="112"/>
                    <a:pt x="46" y="112"/>
                  </a:cubicBezTo>
                  <a:cubicBezTo>
                    <a:pt x="45" y="113"/>
                    <a:pt x="44" y="116"/>
                    <a:pt x="43" y="117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3" y="118"/>
                    <a:pt x="43" y="119"/>
                    <a:pt x="42" y="119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19"/>
                    <a:pt x="42" y="120"/>
                    <a:pt x="42" y="120"/>
                  </a:cubicBezTo>
                  <a:cubicBezTo>
                    <a:pt x="42" y="120"/>
                    <a:pt x="42" y="120"/>
                    <a:pt x="42" y="120"/>
                  </a:cubicBezTo>
                  <a:cubicBezTo>
                    <a:pt x="42" y="119"/>
                    <a:pt x="43" y="119"/>
                    <a:pt x="43" y="118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2" y="118"/>
                    <a:pt x="43" y="118"/>
                    <a:pt x="42" y="118"/>
                  </a:cubicBezTo>
                  <a:cubicBezTo>
                    <a:pt x="42" y="118"/>
                    <a:pt x="43" y="118"/>
                    <a:pt x="43" y="118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9"/>
                    <a:pt x="42" y="119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19"/>
                    <a:pt x="42" y="120"/>
                    <a:pt x="42" y="119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19"/>
                    <a:pt x="42" y="119"/>
                    <a:pt x="41" y="119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1"/>
                    <a:pt x="41" y="121"/>
                    <a:pt x="40" y="122"/>
                  </a:cubicBezTo>
                  <a:cubicBezTo>
                    <a:pt x="40" y="121"/>
                    <a:pt x="40" y="121"/>
                    <a:pt x="40" y="122"/>
                  </a:cubicBezTo>
                  <a:cubicBezTo>
                    <a:pt x="40" y="122"/>
                    <a:pt x="40" y="121"/>
                    <a:pt x="40" y="121"/>
                  </a:cubicBezTo>
                  <a:cubicBezTo>
                    <a:pt x="40" y="121"/>
                    <a:pt x="40" y="121"/>
                    <a:pt x="41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2"/>
                    <a:pt x="40" y="121"/>
                    <a:pt x="40" y="121"/>
                  </a:cubicBezTo>
                  <a:cubicBezTo>
                    <a:pt x="40" y="122"/>
                    <a:pt x="40" y="121"/>
                    <a:pt x="40" y="122"/>
                  </a:cubicBezTo>
                  <a:cubicBezTo>
                    <a:pt x="40" y="121"/>
                    <a:pt x="40" y="121"/>
                    <a:pt x="40" y="120"/>
                  </a:cubicBezTo>
                  <a:cubicBezTo>
                    <a:pt x="40" y="120"/>
                    <a:pt x="40" y="121"/>
                    <a:pt x="41" y="120"/>
                  </a:cubicBezTo>
                  <a:cubicBezTo>
                    <a:pt x="40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19"/>
                    <a:pt x="42" y="118"/>
                  </a:cubicBezTo>
                  <a:cubicBezTo>
                    <a:pt x="42" y="118"/>
                    <a:pt x="41" y="118"/>
                    <a:pt x="41" y="118"/>
                  </a:cubicBezTo>
                  <a:cubicBezTo>
                    <a:pt x="41" y="119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7"/>
                    <a:pt x="42" y="117"/>
                    <a:pt x="43" y="116"/>
                  </a:cubicBezTo>
                  <a:cubicBezTo>
                    <a:pt x="42" y="116"/>
                    <a:pt x="42" y="117"/>
                    <a:pt x="42" y="117"/>
                  </a:cubicBezTo>
                  <a:cubicBezTo>
                    <a:pt x="42" y="116"/>
                    <a:pt x="43" y="116"/>
                    <a:pt x="43" y="115"/>
                  </a:cubicBezTo>
                  <a:cubicBezTo>
                    <a:pt x="43" y="115"/>
                    <a:pt x="43" y="115"/>
                    <a:pt x="42" y="115"/>
                  </a:cubicBezTo>
                  <a:cubicBezTo>
                    <a:pt x="42" y="116"/>
                    <a:pt x="43" y="115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7"/>
                    <a:pt x="42" y="116"/>
                    <a:pt x="42" y="116"/>
                  </a:cubicBezTo>
                  <a:cubicBezTo>
                    <a:pt x="42" y="116"/>
                    <a:pt x="42" y="117"/>
                    <a:pt x="42" y="117"/>
                  </a:cubicBezTo>
                  <a:cubicBezTo>
                    <a:pt x="42" y="117"/>
                    <a:pt x="42" y="116"/>
                    <a:pt x="42" y="116"/>
                  </a:cubicBezTo>
                  <a:cubicBezTo>
                    <a:pt x="42" y="116"/>
                    <a:pt x="42" y="116"/>
                    <a:pt x="41" y="117"/>
                  </a:cubicBezTo>
                  <a:cubicBezTo>
                    <a:pt x="41" y="117"/>
                    <a:pt x="41" y="117"/>
                    <a:pt x="42" y="117"/>
                  </a:cubicBezTo>
                  <a:cubicBezTo>
                    <a:pt x="42" y="117"/>
                    <a:pt x="41" y="117"/>
                    <a:pt x="41" y="117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8"/>
                    <a:pt x="41" y="118"/>
                    <a:pt x="41" y="117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16"/>
                    <a:pt x="41" y="117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0" y="117"/>
                    <a:pt x="41" y="117"/>
                    <a:pt x="41" y="117"/>
                  </a:cubicBezTo>
                  <a:cubicBezTo>
                    <a:pt x="40" y="117"/>
                    <a:pt x="40" y="118"/>
                    <a:pt x="40" y="118"/>
                  </a:cubicBezTo>
                  <a:cubicBezTo>
                    <a:pt x="40" y="118"/>
                    <a:pt x="40" y="117"/>
                    <a:pt x="40" y="117"/>
                  </a:cubicBezTo>
                  <a:cubicBezTo>
                    <a:pt x="40" y="117"/>
                    <a:pt x="39" y="118"/>
                    <a:pt x="39" y="118"/>
                  </a:cubicBezTo>
                  <a:cubicBezTo>
                    <a:pt x="39" y="118"/>
                    <a:pt x="40" y="117"/>
                    <a:pt x="40" y="117"/>
                  </a:cubicBezTo>
                  <a:cubicBezTo>
                    <a:pt x="40" y="117"/>
                    <a:pt x="40" y="117"/>
                    <a:pt x="40" y="117"/>
                  </a:cubicBezTo>
                  <a:cubicBezTo>
                    <a:pt x="40" y="117"/>
                    <a:pt x="40" y="117"/>
                    <a:pt x="40" y="117"/>
                  </a:cubicBezTo>
                  <a:cubicBezTo>
                    <a:pt x="41" y="116"/>
                    <a:pt x="41" y="117"/>
                    <a:pt x="41" y="116"/>
                  </a:cubicBezTo>
                  <a:cubicBezTo>
                    <a:pt x="41" y="116"/>
                    <a:pt x="41" y="117"/>
                    <a:pt x="41" y="117"/>
                  </a:cubicBezTo>
                  <a:cubicBezTo>
                    <a:pt x="41" y="117"/>
                    <a:pt x="41" y="116"/>
                    <a:pt x="41" y="117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16"/>
                    <a:pt x="41" y="116"/>
                    <a:pt x="41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3"/>
                    <a:pt x="43" y="111"/>
                    <a:pt x="43" y="111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3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3" y="111"/>
                    <a:pt x="43" y="111"/>
                  </a:cubicBezTo>
                  <a:cubicBezTo>
                    <a:pt x="43" y="111"/>
                    <a:pt x="44" y="111"/>
                    <a:pt x="44" y="111"/>
                  </a:cubicBezTo>
                  <a:cubicBezTo>
                    <a:pt x="43" y="110"/>
                    <a:pt x="43" y="111"/>
                    <a:pt x="43" y="111"/>
                  </a:cubicBezTo>
                  <a:cubicBezTo>
                    <a:pt x="43" y="111"/>
                    <a:pt x="43" y="112"/>
                    <a:pt x="43" y="112"/>
                  </a:cubicBezTo>
                  <a:cubicBezTo>
                    <a:pt x="43" y="112"/>
                    <a:pt x="43" y="112"/>
                    <a:pt x="42" y="112"/>
                  </a:cubicBezTo>
                  <a:cubicBezTo>
                    <a:pt x="42" y="112"/>
                    <a:pt x="43" y="112"/>
                    <a:pt x="43" y="111"/>
                  </a:cubicBezTo>
                  <a:cubicBezTo>
                    <a:pt x="42" y="112"/>
                    <a:pt x="42" y="113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5"/>
                    <a:pt x="41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5"/>
                    <a:pt x="41" y="115"/>
                    <a:pt x="40" y="115"/>
                  </a:cubicBezTo>
                  <a:cubicBezTo>
                    <a:pt x="40" y="115"/>
                    <a:pt x="40" y="115"/>
                    <a:pt x="40" y="116"/>
                  </a:cubicBezTo>
                  <a:cubicBezTo>
                    <a:pt x="40" y="115"/>
                    <a:pt x="40" y="115"/>
                    <a:pt x="40" y="115"/>
                  </a:cubicBezTo>
                  <a:cubicBezTo>
                    <a:pt x="40" y="115"/>
                    <a:pt x="41" y="114"/>
                    <a:pt x="41" y="113"/>
                  </a:cubicBezTo>
                  <a:cubicBezTo>
                    <a:pt x="41" y="113"/>
                    <a:pt x="41" y="113"/>
                    <a:pt x="41" y="114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0" y="113"/>
                    <a:pt x="40" y="113"/>
                  </a:cubicBezTo>
                  <a:cubicBezTo>
                    <a:pt x="40" y="113"/>
                    <a:pt x="40" y="114"/>
                    <a:pt x="40" y="114"/>
                  </a:cubicBezTo>
                  <a:cubicBezTo>
                    <a:pt x="39" y="115"/>
                    <a:pt x="39" y="115"/>
                    <a:pt x="39" y="116"/>
                  </a:cubicBezTo>
                  <a:cubicBezTo>
                    <a:pt x="39" y="115"/>
                    <a:pt x="40" y="114"/>
                    <a:pt x="40" y="113"/>
                  </a:cubicBezTo>
                  <a:cubicBezTo>
                    <a:pt x="41" y="114"/>
                    <a:pt x="39" y="115"/>
                    <a:pt x="39" y="11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39" y="116"/>
                    <a:pt x="39" y="116"/>
                    <a:pt x="39" y="116"/>
                  </a:cubicBezTo>
                  <a:cubicBezTo>
                    <a:pt x="39" y="116"/>
                    <a:pt x="39" y="116"/>
                    <a:pt x="40" y="115"/>
                  </a:cubicBezTo>
                  <a:close/>
                  <a:moveTo>
                    <a:pt x="58" y="89"/>
                  </a:moveTo>
                  <a:cubicBezTo>
                    <a:pt x="58" y="90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lose/>
                  <a:moveTo>
                    <a:pt x="53" y="100"/>
                  </a:moveTo>
                  <a:cubicBezTo>
                    <a:pt x="53" y="99"/>
                    <a:pt x="53" y="99"/>
                    <a:pt x="53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3" y="99"/>
                    <a:pt x="53" y="99"/>
                    <a:pt x="53" y="100"/>
                  </a:cubicBezTo>
                  <a:close/>
                  <a:moveTo>
                    <a:pt x="53" y="96"/>
                  </a:moveTo>
                  <a:cubicBezTo>
                    <a:pt x="53" y="95"/>
                    <a:pt x="53" y="95"/>
                    <a:pt x="53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lose/>
                  <a:moveTo>
                    <a:pt x="55" y="93"/>
                  </a:move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4" y="93"/>
                    <a:pt x="55" y="94"/>
                    <a:pt x="54" y="94"/>
                  </a:cubicBezTo>
                  <a:cubicBezTo>
                    <a:pt x="55" y="94"/>
                    <a:pt x="55" y="94"/>
                    <a:pt x="55" y="93"/>
                  </a:cubicBezTo>
                  <a:close/>
                  <a:moveTo>
                    <a:pt x="55" y="94"/>
                  </a:move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5" y="94"/>
                    <a:pt x="55" y="94"/>
                  </a:cubicBezTo>
                  <a:close/>
                  <a:moveTo>
                    <a:pt x="55" y="93"/>
                  </a:move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lose/>
                  <a:moveTo>
                    <a:pt x="56" y="93"/>
                  </a:move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2"/>
                    <a:pt x="56" y="92"/>
                  </a:cubicBezTo>
                  <a:cubicBezTo>
                    <a:pt x="56" y="93"/>
                    <a:pt x="56" y="93"/>
                    <a:pt x="56" y="93"/>
                  </a:cubicBezTo>
                  <a:close/>
                  <a:moveTo>
                    <a:pt x="59" y="87"/>
                  </a:moveTo>
                  <a:cubicBezTo>
                    <a:pt x="59" y="87"/>
                    <a:pt x="58" y="87"/>
                    <a:pt x="58" y="87"/>
                  </a:cubicBezTo>
                  <a:cubicBezTo>
                    <a:pt x="58" y="87"/>
                    <a:pt x="59" y="87"/>
                    <a:pt x="59" y="87"/>
                  </a:cubicBezTo>
                  <a:cubicBezTo>
                    <a:pt x="59" y="87"/>
                    <a:pt x="59" y="87"/>
                    <a:pt x="59" y="87"/>
                  </a:cubicBezTo>
                  <a:close/>
                  <a:moveTo>
                    <a:pt x="58" y="89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9"/>
                  </a:cubicBezTo>
                  <a:close/>
                  <a:moveTo>
                    <a:pt x="56" y="91"/>
                  </a:moveTo>
                  <a:cubicBezTo>
                    <a:pt x="56" y="92"/>
                    <a:pt x="56" y="92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3"/>
                    <a:pt x="56" y="93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7" y="91"/>
                    <a:pt x="57" y="90"/>
                    <a:pt x="58" y="89"/>
                  </a:cubicBezTo>
                  <a:cubicBezTo>
                    <a:pt x="57" y="90"/>
                    <a:pt x="57" y="91"/>
                    <a:pt x="56" y="92"/>
                  </a:cubicBezTo>
                  <a:cubicBezTo>
                    <a:pt x="56" y="91"/>
                    <a:pt x="56" y="92"/>
                    <a:pt x="56" y="91"/>
                  </a:cubicBezTo>
                  <a:close/>
                  <a:moveTo>
                    <a:pt x="59" y="86"/>
                  </a:moveTo>
                  <a:cubicBezTo>
                    <a:pt x="59" y="86"/>
                    <a:pt x="59" y="86"/>
                    <a:pt x="59" y="86"/>
                  </a:cubicBezTo>
                  <a:cubicBezTo>
                    <a:pt x="59" y="86"/>
                    <a:pt x="59" y="85"/>
                    <a:pt x="59" y="85"/>
                  </a:cubicBezTo>
                  <a:cubicBezTo>
                    <a:pt x="59" y="86"/>
                    <a:pt x="59" y="86"/>
                    <a:pt x="59" y="86"/>
                  </a:cubicBezTo>
                  <a:close/>
                  <a:moveTo>
                    <a:pt x="59" y="86"/>
                  </a:moveTo>
                  <a:cubicBezTo>
                    <a:pt x="59" y="86"/>
                    <a:pt x="59" y="86"/>
                    <a:pt x="59" y="86"/>
                  </a:cubicBezTo>
                  <a:cubicBezTo>
                    <a:pt x="59" y="86"/>
                    <a:pt x="59" y="86"/>
                    <a:pt x="59" y="87"/>
                  </a:cubicBezTo>
                  <a:cubicBezTo>
                    <a:pt x="59" y="86"/>
                    <a:pt x="59" y="86"/>
                    <a:pt x="59" y="86"/>
                  </a:cubicBezTo>
                  <a:close/>
                  <a:moveTo>
                    <a:pt x="59" y="86"/>
                  </a:moveTo>
                  <a:cubicBezTo>
                    <a:pt x="59" y="86"/>
                    <a:pt x="58" y="87"/>
                    <a:pt x="58" y="87"/>
                  </a:cubicBezTo>
                  <a:cubicBezTo>
                    <a:pt x="58" y="87"/>
                    <a:pt x="59" y="86"/>
                    <a:pt x="59" y="86"/>
                  </a:cubicBezTo>
                  <a:close/>
                  <a:moveTo>
                    <a:pt x="56" y="90"/>
                  </a:moveTo>
                  <a:cubicBezTo>
                    <a:pt x="56" y="90"/>
                    <a:pt x="57" y="89"/>
                    <a:pt x="57" y="89"/>
                  </a:cubicBezTo>
                  <a:cubicBezTo>
                    <a:pt x="56" y="89"/>
                    <a:pt x="56" y="89"/>
                    <a:pt x="56" y="90"/>
                  </a:cubicBezTo>
                  <a:close/>
                  <a:moveTo>
                    <a:pt x="58" y="86"/>
                  </a:moveTo>
                  <a:cubicBezTo>
                    <a:pt x="58" y="87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lose/>
                  <a:moveTo>
                    <a:pt x="57" y="86"/>
                  </a:move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7" y="86"/>
                  </a:cubicBezTo>
                  <a:cubicBezTo>
                    <a:pt x="57" y="86"/>
                    <a:pt x="58" y="86"/>
                    <a:pt x="58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7" y="86"/>
                    <a:pt x="57" y="86"/>
                  </a:cubicBezTo>
                  <a:close/>
                  <a:moveTo>
                    <a:pt x="57" y="87"/>
                  </a:moveTo>
                  <a:cubicBezTo>
                    <a:pt x="57" y="88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6" y="88"/>
                  </a:cubicBezTo>
                  <a:cubicBezTo>
                    <a:pt x="57" y="88"/>
                    <a:pt x="56" y="88"/>
                    <a:pt x="56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7"/>
                  </a:cubicBezTo>
                  <a:close/>
                  <a:moveTo>
                    <a:pt x="57" y="87"/>
                  </a:move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7"/>
                    <a:pt x="57" y="87"/>
                  </a:cubicBezTo>
                  <a:close/>
                  <a:moveTo>
                    <a:pt x="54" y="93"/>
                  </a:moveTo>
                  <a:cubicBezTo>
                    <a:pt x="53" y="94"/>
                    <a:pt x="53" y="94"/>
                    <a:pt x="53" y="95"/>
                  </a:cubicBezTo>
                  <a:cubicBezTo>
                    <a:pt x="53" y="95"/>
                    <a:pt x="53" y="95"/>
                    <a:pt x="54" y="95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3"/>
                    <a:pt x="54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2"/>
                    <a:pt x="55" y="93"/>
                    <a:pt x="55" y="92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5" y="92"/>
                  </a:cubicBezTo>
                  <a:cubicBezTo>
                    <a:pt x="55" y="92"/>
                    <a:pt x="55" y="93"/>
                    <a:pt x="55" y="92"/>
                  </a:cubicBezTo>
                  <a:cubicBezTo>
                    <a:pt x="55" y="92"/>
                    <a:pt x="55" y="93"/>
                    <a:pt x="55" y="93"/>
                  </a:cubicBezTo>
                  <a:cubicBezTo>
                    <a:pt x="55" y="92"/>
                    <a:pt x="55" y="92"/>
                    <a:pt x="56" y="92"/>
                  </a:cubicBezTo>
                  <a:cubicBezTo>
                    <a:pt x="55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1"/>
                    <a:pt x="55" y="91"/>
                  </a:cubicBezTo>
                  <a:cubicBezTo>
                    <a:pt x="55" y="91"/>
                    <a:pt x="56" y="91"/>
                    <a:pt x="56" y="91"/>
                  </a:cubicBezTo>
                  <a:cubicBezTo>
                    <a:pt x="56" y="91"/>
                    <a:pt x="55" y="91"/>
                    <a:pt x="55" y="92"/>
                  </a:cubicBezTo>
                  <a:cubicBezTo>
                    <a:pt x="55" y="92"/>
                    <a:pt x="54" y="93"/>
                    <a:pt x="55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5" y="92"/>
                    <a:pt x="54" y="92"/>
                  </a:cubicBezTo>
                  <a:cubicBezTo>
                    <a:pt x="54" y="93"/>
                    <a:pt x="54" y="93"/>
                    <a:pt x="54" y="93"/>
                  </a:cubicBezTo>
                  <a:close/>
                  <a:moveTo>
                    <a:pt x="54" y="93"/>
                  </a:move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3"/>
                    <a:pt x="54" y="93"/>
                  </a:cubicBezTo>
                  <a:close/>
                  <a:moveTo>
                    <a:pt x="42" y="106"/>
                  </a:moveTo>
                  <a:cubicBezTo>
                    <a:pt x="42" y="106"/>
                    <a:pt x="42" y="106"/>
                    <a:pt x="42" y="105"/>
                  </a:cubicBezTo>
                  <a:cubicBezTo>
                    <a:pt x="42" y="106"/>
                    <a:pt x="42" y="106"/>
                    <a:pt x="41" y="106"/>
                  </a:cubicBezTo>
                  <a:cubicBezTo>
                    <a:pt x="42" y="106"/>
                    <a:pt x="42" y="106"/>
                    <a:pt x="42" y="106"/>
                  </a:cubicBezTo>
                  <a:close/>
                  <a:moveTo>
                    <a:pt x="41" y="107"/>
                  </a:moveTo>
                  <a:cubicBezTo>
                    <a:pt x="41" y="107"/>
                    <a:pt x="41" y="108"/>
                    <a:pt x="41" y="108"/>
                  </a:cubicBezTo>
                  <a:cubicBezTo>
                    <a:pt x="41" y="108"/>
                    <a:pt x="41" y="107"/>
                    <a:pt x="41" y="107"/>
                  </a:cubicBezTo>
                  <a:close/>
                  <a:moveTo>
                    <a:pt x="42" y="105"/>
                  </a:moveTo>
                  <a:cubicBezTo>
                    <a:pt x="42" y="105"/>
                    <a:pt x="42" y="105"/>
                    <a:pt x="42" y="105"/>
                  </a:cubicBezTo>
                  <a:cubicBezTo>
                    <a:pt x="42" y="105"/>
                    <a:pt x="42" y="105"/>
                    <a:pt x="43" y="105"/>
                  </a:cubicBezTo>
                  <a:cubicBezTo>
                    <a:pt x="42" y="105"/>
                    <a:pt x="42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42" y="105"/>
                    <a:pt x="42" y="105"/>
                    <a:pt x="42" y="106"/>
                  </a:cubicBezTo>
                  <a:cubicBezTo>
                    <a:pt x="42" y="105"/>
                    <a:pt x="43" y="105"/>
                    <a:pt x="42" y="105"/>
                  </a:cubicBezTo>
                  <a:close/>
                  <a:moveTo>
                    <a:pt x="42" y="105"/>
                  </a:moveTo>
                  <a:cubicBezTo>
                    <a:pt x="42" y="106"/>
                    <a:pt x="42" y="106"/>
                    <a:pt x="42" y="106"/>
                  </a:cubicBezTo>
                  <a:cubicBezTo>
                    <a:pt x="42" y="106"/>
                    <a:pt x="42" y="106"/>
                    <a:pt x="42" y="105"/>
                  </a:cubicBezTo>
                  <a:close/>
                  <a:moveTo>
                    <a:pt x="44" y="104"/>
                  </a:moveTo>
                  <a:cubicBezTo>
                    <a:pt x="44" y="104"/>
                    <a:pt x="44" y="103"/>
                    <a:pt x="44" y="104"/>
                  </a:cubicBezTo>
                  <a:cubicBezTo>
                    <a:pt x="44" y="104"/>
                    <a:pt x="44" y="103"/>
                    <a:pt x="44" y="103"/>
                  </a:cubicBezTo>
                  <a:cubicBezTo>
                    <a:pt x="44" y="103"/>
                    <a:pt x="44" y="104"/>
                    <a:pt x="44" y="104"/>
                  </a:cubicBezTo>
                  <a:cubicBezTo>
                    <a:pt x="44" y="103"/>
                    <a:pt x="45" y="103"/>
                    <a:pt x="45" y="103"/>
                  </a:cubicBezTo>
                  <a:cubicBezTo>
                    <a:pt x="45" y="103"/>
                    <a:pt x="44" y="103"/>
                    <a:pt x="44" y="103"/>
                  </a:cubicBezTo>
                  <a:cubicBezTo>
                    <a:pt x="44" y="103"/>
                    <a:pt x="44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4"/>
                    <a:pt x="44" y="105"/>
                    <a:pt x="44" y="104"/>
                  </a:cubicBezTo>
                  <a:cubicBezTo>
                    <a:pt x="44" y="104"/>
                    <a:pt x="44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4" y="105"/>
                    <a:pt x="44" y="104"/>
                    <a:pt x="44" y="104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4"/>
                    <a:pt x="44" y="105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lose/>
                  <a:moveTo>
                    <a:pt x="48" y="99"/>
                  </a:moveTo>
                  <a:cubicBezTo>
                    <a:pt x="48" y="99"/>
                    <a:pt x="47" y="100"/>
                    <a:pt x="48" y="100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9"/>
                  </a:cubicBezTo>
                  <a:close/>
                  <a:moveTo>
                    <a:pt x="47" y="101"/>
                  </a:move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6" y="101"/>
                    <a:pt x="47" y="101"/>
                  </a:cubicBezTo>
                  <a:close/>
                  <a:moveTo>
                    <a:pt x="47" y="101"/>
                  </a:move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1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0"/>
                    <a:pt x="47" y="101"/>
                  </a:cubicBezTo>
                  <a:close/>
                  <a:moveTo>
                    <a:pt x="47" y="101"/>
                  </a:move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2"/>
                    <a:pt x="46" y="102"/>
                  </a:cubicBezTo>
                  <a:cubicBezTo>
                    <a:pt x="47" y="102"/>
                    <a:pt x="47" y="102"/>
                    <a:pt x="47" y="101"/>
                  </a:cubicBezTo>
                  <a:cubicBezTo>
                    <a:pt x="47" y="101"/>
                    <a:pt x="47" y="102"/>
                    <a:pt x="47" y="101"/>
                  </a:cubicBezTo>
                  <a:close/>
                  <a:moveTo>
                    <a:pt x="47" y="101"/>
                  </a:moveTo>
                  <a:cubicBezTo>
                    <a:pt x="47" y="100"/>
                    <a:pt x="48" y="100"/>
                    <a:pt x="48" y="100"/>
                  </a:cubicBezTo>
                  <a:cubicBezTo>
                    <a:pt x="48" y="100"/>
                    <a:pt x="48" y="100"/>
                    <a:pt x="48" y="100"/>
                  </a:cubicBezTo>
                  <a:cubicBezTo>
                    <a:pt x="48" y="100"/>
                    <a:pt x="47" y="101"/>
                    <a:pt x="47" y="101"/>
                  </a:cubicBezTo>
                  <a:close/>
                  <a:moveTo>
                    <a:pt x="41" y="114"/>
                  </a:move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0" y="114"/>
                    <a:pt x="41" y="115"/>
                  </a:cubicBezTo>
                  <a:cubicBezTo>
                    <a:pt x="41" y="114"/>
                    <a:pt x="41" y="114"/>
                    <a:pt x="41" y="114"/>
                  </a:cubicBezTo>
                  <a:close/>
                  <a:moveTo>
                    <a:pt x="42" y="111"/>
                  </a:moveTo>
                  <a:cubicBezTo>
                    <a:pt x="42" y="111"/>
                    <a:pt x="43" y="111"/>
                    <a:pt x="42" y="111"/>
                  </a:cubicBezTo>
                  <a:cubicBezTo>
                    <a:pt x="42" y="111"/>
                    <a:pt x="42" y="111"/>
                    <a:pt x="42" y="111"/>
                  </a:cubicBezTo>
                  <a:close/>
                  <a:moveTo>
                    <a:pt x="43" y="110"/>
                  </a:moveTo>
                  <a:cubicBezTo>
                    <a:pt x="43" y="110"/>
                    <a:pt x="43" y="110"/>
                    <a:pt x="43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2" y="110"/>
                    <a:pt x="42" y="111"/>
                    <a:pt x="43" y="111"/>
                  </a:cubicBezTo>
                  <a:cubicBezTo>
                    <a:pt x="43" y="111"/>
                    <a:pt x="43" y="110"/>
                    <a:pt x="43" y="110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3" y="111"/>
                    <a:pt x="43" y="110"/>
                    <a:pt x="43" y="110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3" y="110"/>
                    <a:pt x="43" y="110"/>
                    <a:pt x="43" y="110"/>
                  </a:cubicBezTo>
                  <a:close/>
                  <a:moveTo>
                    <a:pt x="44" y="108"/>
                  </a:moveTo>
                  <a:cubicBezTo>
                    <a:pt x="44" y="108"/>
                    <a:pt x="44" y="109"/>
                    <a:pt x="43" y="109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43" y="109"/>
                    <a:pt x="44" y="109"/>
                  </a:cubicBezTo>
                  <a:cubicBezTo>
                    <a:pt x="44" y="109"/>
                    <a:pt x="43" y="109"/>
                    <a:pt x="44" y="109"/>
                  </a:cubicBezTo>
                  <a:cubicBezTo>
                    <a:pt x="44" y="109"/>
                    <a:pt x="44" y="108"/>
                    <a:pt x="44" y="108"/>
                  </a:cubicBezTo>
                  <a:close/>
                  <a:moveTo>
                    <a:pt x="46" y="105"/>
                  </a:move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4"/>
                    <a:pt x="46" y="104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7" y="104"/>
                  </a:cubicBezTo>
                  <a:cubicBezTo>
                    <a:pt x="47" y="105"/>
                    <a:pt x="46" y="104"/>
                    <a:pt x="46" y="104"/>
                  </a:cubicBezTo>
                  <a:cubicBezTo>
                    <a:pt x="46" y="104"/>
                    <a:pt x="47" y="104"/>
                    <a:pt x="47" y="104"/>
                  </a:cubicBezTo>
                  <a:cubicBezTo>
                    <a:pt x="47" y="104"/>
                    <a:pt x="46" y="104"/>
                    <a:pt x="46" y="104"/>
                  </a:cubicBezTo>
                  <a:cubicBezTo>
                    <a:pt x="46" y="104"/>
                    <a:pt x="46" y="105"/>
                    <a:pt x="46" y="105"/>
                  </a:cubicBezTo>
                  <a:close/>
                  <a:moveTo>
                    <a:pt x="45" y="106"/>
                  </a:moveTo>
                  <a:cubicBezTo>
                    <a:pt x="45" y="106"/>
                    <a:pt x="46" y="105"/>
                    <a:pt x="46" y="105"/>
                  </a:cubicBezTo>
                  <a:cubicBezTo>
                    <a:pt x="46" y="106"/>
                    <a:pt x="45" y="106"/>
                    <a:pt x="45" y="106"/>
                  </a:cubicBezTo>
                  <a:close/>
                  <a:moveTo>
                    <a:pt x="45" y="107"/>
                  </a:move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lose/>
                  <a:moveTo>
                    <a:pt x="44" y="110"/>
                  </a:moveTo>
                  <a:cubicBezTo>
                    <a:pt x="44" y="110"/>
                    <a:pt x="44" y="110"/>
                    <a:pt x="44" y="110"/>
                  </a:cubicBezTo>
                  <a:cubicBezTo>
                    <a:pt x="44" y="110"/>
                    <a:pt x="44" y="110"/>
                    <a:pt x="43" y="110"/>
                  </a:cubicBezTo>
                  <a:cubicBezTo>
                    <a:pt x="43" y="110"/>
                    <a:pt x="44" y="110"/>
                    <a:pt x="44" y="109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4" y="110"/>
                    <a:pt x="44" y="110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3" y="110"/>
                    <a:pt x="43" y="110"/>
                  </a:cubicBezTo>
                  <a:cubicBezTo>
                    <a:pt x="43" y="110"/>
                    <a:pt x="44" y="110"/>
                    <a:pt x="44" y="110"/>
                  </a:cubicBezTo>
                  <a:close/>
                  <a:moveTo>
                    <a:pt x="45" y="108"/>
                  </a:move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5" y="108"/>
                  </a:cubicBezTo>
                  <a:close/>
                  <a:moveTo>
                    <a:pt x="44" y="109"/>
                  </a:move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4" y="109"/>
                    <a:pt x="44" y="109"/>
                  </a:cubicBezTo>
                  <a:close/>
                  <a:moveTo>
                    <a:pt x="45" y="107"/>
                  </a:moveTo>
                  <a:cubicBezTo>
                    <a:pt x="45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6"/>
                    <a:pt x="46" y="106"/>
                  </a:cubicBezTo>
                  <a:cubicBezTo>
                    <a:pt x="46" y="106"/>
                    <a:pt x="45" y="107"/>
                    <a:pt x="45" y="107"/>
                  </a:cubicBezTo>
                  <a:cubicBezTo>
                    <a:pt x="45" y="107"/>
                    <a:pt x="45" y="108"/>
                    <a:pt x="45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4" y="107"/>
                    <a:pt x="44" y="108"/>
                  </a:cubicBezTo>
                  <a:cubicBezTo>
                    <a:pt x="44" y="108"/>
                    <a:pt x="45" y="108"/>
                    <a:pt x="45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8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lose/>
                  <a:moveTo>
                    <a:pt x="46" y="105"/>
                  </a:moveTo>
                  <a:cubicBezTo>
                    <a:pt x="46" y="106"/>
                    <a:pt x="46" y="106"/>
                    <a:pt x="46" y="106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46" y="106"/>
                    <a:pt x="47" y="105"/>
                    <a:pt x="47" y="105"/>
                  </a:cubicBezTo>
                  <a:cubicBezTo>
                    <a:pt x="46" y="105"/>
                    <a:pt x="47" y="104"/>
                    <a:pt x="47" y="104"/>
                  </a:cubicBezTo>
                  <a:cubicBezTo>
                    <a:pt x="47" y="104"/>
                    <a:pt x="47" y="105"/>
                    <a:pt x="47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6" y="105"/>
                  </a:cubicBezTo>
                  <a:close/>
                  <a:moveTo>
                    <a:pt x="48" y="103"/>
                  </a:moveTo>
                  <a:cubicBezTo>
                    <a:pt x="47" y="103"/>
                    <a:pt x="47" y="104"/>
                    <a:pt x="47" y="104"/>
                  </a:cubicBezTo>
                  <a:cubicBezTo>
                    <a:pt x="48" y="103"/>
                    <a:pt x="48" y="103"/>
                    <a:pt x="48" y="103"/>
                  </a:cubicBezTo>
                  <a:close/>
                  <a:moveTo>
                    <a:pt x="48" y="102"/>
                  </a:moveTo>
                  <a:cubicBezTo>
                    <a:pt x="48" y="102"/>
                    <a:pt x="48" y="102"/>
                    <a:pt x="48" y="102"/>
                  </a:cubicBezTo>
                  <a:cubicBezTo>
                    <a:pt x="48" y="102"/>
                    <a:pt x="48" y="101"/>
                    <a:pt x="48" y="101"/>
                  </a:cubicBezTo>
                  <a:cubicBezTo>
                    <a:pt x="48" y="102"/>
                    <a:pt x="48" y="102"/>
                    <a:pt x="48" y="102"/>
                  </a:cubicBezTo>
                  <a:close/>
                  <a:moveTo>
                    <a:pt x="49" y="101"/>
                  </a:moveTo>
                  <a:cubicBezTo>
                    <a:pt x="49" y="101"/>
                    <a:pt x="49" y="100"/>
                    <a:pt x="49" y="100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49" y="100"/>
                    <a:pt x="49" y="101"/>
                    <a:pt x="49" y="101"/>
                  </a:cubicBezTo>
                  <a:close/>
                  <a:moveTo>
                    <a:pt x="45" y="109"/>
                  </a:moveTo>
                  <a:cubicBezTo>
                    <a:pt x="45" y="109"/>
                    <a:pt x="46" y="108"/>
                    <a:pt x="46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8"/>
                    <a:pt x="44" y="109"/>
                    <a:pt x="44" y="109"/>
                  </a:cubicBezTo>
                  <a:cubicBezTo>
                    <a:pt x="45" y="109"/>
                    <a:pt x="45" y="108"/>
                    <a:pt x="45" y="109"/>
                  </a:cubicBezTo>
                  <a:close/>
                  <a:moveTo>
                    <a:pt x="46" y="106"/>
                  </a:moveTo>
                  <a:cubicBezTo>
                    <a:pt x="46" y="106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8"/>
                    <a:pt x="46" y="108"/>
                  </a:cubicBezTo>
                  <a:cubicBezTo>
                    <a:pt x="46" y="108"/>
                    <a:pt x="46" y="107"/>
                    <a:pt x="46" y="107"/>
                  </a:cubicBezTo>
                  <a:cubicBezTo>
                    <a:pt x="46" y="107"/>
                    <a:pt x="47" y="107"/>
                    <a:pt x="47" y="107"/>
                  </a:cubicBezTo>
                  <a:cubicBezTo>
                    <a:pt x="47" y="107"/>
                    <a:pt x="46" y="107"/>
                    <a:pt x="46" y="107"/>
                  </a:cubicBezTo>
                  <a:cubicBezTo>
                    <a:pt x="46" y="106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6" y="106"/>
                    <a:pt x="47" y="106"/>
                    <a:pt x="47" y="106"/>
                  </a:cubicBezTo>
                  <a:cubicBezTo>
                    <a:pt x="46" y="106"/>
                    <a:pt x="47" y="106"/>
                    <a:pt x="46" y="106"/>
                  </a:cubicBezTo>
                  <a:cubicBezTo>
                    <a:pt x="46" y="106"/>
                    <a:pt x="46" y="106"/>
                    <a:pt x="46" y="106"/>
                  </a:cubicBezTo>
                  <a:close/>
                  <a:moveTo>
                    <a:pt x="44" y="112"/>
                  </a:moveTo>
                  <a:cubicBezTo>
                    <a:pt x="43" y="112"/>
                    <a:pt x="44" y="113"/>
                    <a:pt x="43" y="113"/>
                  </a:cubicBezTo>
                  <a:cubicBezTo>
                    <a:pt x="43" y="113"/>
                    <a:pt x="44" y="113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lose/>
                  <a:moveTo>
                    <a:pt x="44" y="112"/>
                  </a:move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lose/>
                  <a:moveTo>
                    <a:pt x="45" y="110"/>
                  </a:moveTo>
                  <a:cubicBezTo>
                    <a:pt x="44" y="110"/>
                    <a:pt x="44" y="110"/>
                    <a:pt x="44" y="110"/>
                  </a:cubicBezTo>
                  <a:cubicBezTo>
                    <a:pt x="44" y="110"/>
                    <a:pt x="44" y="110"/>
                    <a:pt x="44" y="110"/>
                  </a:cubicBezTo>
                  <a:cubicBezTo>
                    <a:pt x="45" y="110"/>
                    <a:pt x="45" y="110"/>
                    <a:pt x="45" y="110"/>
                  </a:cubicBezTo>
                  <a:close/>
                  <a:moveTo>
                    <a:pt x="44" y="111"/>
                  </a:move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1"/>
                  </a:cubicBezTo>
                  <a:close/>
                  <a:moveTo>
                    <a:pt x="42" y="114"/>
                  </a:moveTo>
                  <a:cubicBezTo>
                    <a:pt x="42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4"/>
                  </a:cubicBezTo>
                  <a:close/>
                  <a:moveTo>
                    <a:pt x="43" y="112"/>
                  </a:moveTo>
                  <a:cubicBezTo>
                    <a:pt x="43" y="112"/>
                    <a:pt x="43" y="112"/>
                    <a:pt x="43" y="112"/>
                  </a:cubicBezTo>
                  <a:cubicBezTo>
                    <a:pt x="43" y="112"/>
                    <a:pt x="43" y="112"/>
                    <a:pt x="43" y="112"/>
                  </a:cubicBezTo>
                  <a:close/>
                  <a:moveTo>
                    <a:pt x="43" y="113"/>
                  </a:moveTo>
                  <a:cubicBezTo>
                    <a:pt x="43" y="113"/>
                    <a:pt x="43" y="113"/>
                    <a:pt x="43" y="113"/>
                  </a:cubicBezTo>
                  <a:cubicBezTo>
                    <a:pt x="43" y="113"/>
                    <a:pt x="43" y="113"/>
                    <a:pt x="43" y="113"/>
                  </a:cubicBezTo>
                  <a:close/>
                  <a:moveTo>
                    <a:pt x="44" y="111"/>
                  </a:move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0"/>
                  </a:cubicBezTo>
                  <a:cubicBezTo>
                    <a:pt x="44" y="110"/>
                    <a:pt x="44" y="110"/>
                    <a:pt x="44" y="110"/>
                  </a:cubicBezTo>
                  <a:cubicBezTo>
                    <a:pt x="44" y="111"/>
                    <a:pt x="44" y="111"/>
                    <a:pt x="44" y="111"/>
                  </a:cubicBezTo>
                  <a:close/>
                  <a:moveTo>
                    <a:pt x="42" y="114"/>
                  </a:moveTo>
                  <a:cubicBezTo>
                    <a:pt x="42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5"/>
                  </a:cubicBezTo>
                  <a:cubicBezTo>
                    <a:pt x="42" y="115"/>
                    <a:pt x="42" y="114"/>
                    <a:pt x="42" y="114"/>
                  </a:cubicBezTo>
                  <a:close/>
                  <a:moveTo>
                    <a:pt x="41" y="116"/>
                  </a:moveTo>
                  <a:cubicBezTo>
                    <a:pt x="41" y="116"/>
                    <a:pt x="42" y="115"/>
                    <a:pt x="42" y="115"/>
                  </a:cubicBezTo>
                  <a:cubicBezTo>
                    <a:pt x="42" y="115"/>
                    <a:pt x="42" y="115"/>
                    <a:pt x="42" y="115"/>
                  </a:cubicBezTo>
                  <a:cubicBezTo>
                    <a:pt x="42" y="115"/>
                    <a:pt x="42" y="115"/>
                    <a:pt x="42" y="115"/>
                  </a:cubicBezTo>
                  <a:cubicBezTo>
                    <a:pt x="41" y="115"/>
                    <a:pt x="42" y="115"/>
                    <a:pt x="41" y="116"/>
                  </a:cubicBezTo>
                  <a:cubicBezTo>
                    <a:pt x="41" y="116"/>
                    <a:pt x="41" y="116"/>
                    <a:pt x="41" y="116"/>
                  </a:cubicBezTo>
                  <a:close/>
                  <a:moveTo>
                    <a:pt x="41" y="117"/>
                  </a:moveTo>
                  <a:cubicBezTo>
                    <a:pt x="41" y="117"/>
                    <a:pt x="41" y="117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lose/>
                  <a:moveTo>
                    <a:pt x="43" y="113"/>
                  </a:moveTo>
                  <a:cubicBezTo>
                    <a:pt x="43" y="113"/>
                    <a:pt x="43" y="113"/>
                    <a:pt x="43" y="113"/>
                  </a:cubicBezTo>
                  <a:cubicBezTo>
                    <a:pt x="43" y="113"/>
                    <a:pt x="43" y="113"/>
                    <a:pt x="43" y="113"/>
                  </a:cubicBezTo>
                  <a:cubicBezTo>
                    <a:pt x="43" y="113"/>
                    <a:pt x="43" y="114"/>
                    <a:pt x="43" y="114"/>
                  </a:cubicBezTo>
                  <a:cubicBezTo>
                    <a:pt x="43" y="114"/>
                    <a:pt x="42" y="114"/>
                    <a:pt x="42" y="114"/>
                  </a:cubicBezTo>
                  <a:cubicBezTo>
                    <a:pt x="43" y="114"/>
                    <a:pt x="43" y="113"/>
                    <a:pt x="43" y="113"/>
                  </a:cubicBezTo>
                  <a:close/>
                  <a:moveTo>
                    <a:pt x="43" y="115"/>
                  </a:moveTo>
                  <a:cubicBezTo>
                    <a:pt x="43" y="115"/>
                    <a:pt x="43" y="115"/>
                    <a:pt x="43" y="114"/>
                  </a:cubicBezTo>
                  <a:cubicBezTo>
                    <a:pt x="43" y="115"/>
                    <a:pt x="43" y="115"/>
                    <a:pt x="43" y="115"/>
                  </a:cubicBezTo>
                  <a:cubicBezTo>
                    <a:pt x="43" y="115"/>
                    <a:pt x="43" y="115"/>
                    <a:pt x="43" y="115"/>
                  </a:cubicBezTo>
                  <a:close/>
                  <a:moveTo>
                    <a:pt x="43" y="115"/>
                  </a:moveTo>
                  <a:cubicBezTo>
                    <a:pt x="43" y="115"/>
                    <a:pt x="43" y="115"/>
                    <a:pt x="43" y="116"/>
                  </a:cubicBezTo>
                  <a:cubicBezTo>
                    <a:pt x="43" y="115"/>
                    <a:pt x="43" y="115"/>
                    <a:pt x="43" y="115"/>
                  </a:cubicBezTo>
                  <a:close/>
                  <a:moveTo>
                    <a:pt x="43" y="115"/>
                  </a:moveTo>
                  <a:cubicBezTo>
                    <a:pt x="43" y="116"/>
                    <a:pt x="43" y="116"/>
                    <a:pt x="43" y="116"/>
                  </a:cubicBezTo>
                  <a:cubicBezTo>
                    <a:pt x="43" y="116"/>
                    <a:pt x="43" y="116"/>
                    <a:pt x="43" y="115"/>
                  </a:cubicBezTo>
                  <a:close/>
                  <a:moveTo>
                    <a:pt x="42" y="118"/>
                  </a:move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1" y="119"/>
                    <a:pt x="41" y="119"/>
                  </a:cubicBezTo>
                  <a:cubicBezTo>
                    <a:pt x="42" y="118"/>
                    <a:pt x="42" y="119"/>
                    <a:pt x="42" y="118"/>
                  </a:cubicBezTo>
                  <a:close/>
                  <a:moveTo>
                    <a:pt x="42" y="118"/>
                  </a:moveTo>
                  <a:cubicBezTo>
                    <a:pt x="42" y="118"/>
                    <a:pt x="42" y="117"/>
                    <a:pt x="42" y="117"/>
                  </a:cubicBezTo>
                  <a:cubicBezTo>
                    <a:pt x="42" y="117"/>
                    <a:pt x="42" y="118"/>
                    <a:pt x="42" y="118"/>
                  </a:cubicBezTo>
                  <a:close/>
                  <a:moveTo>
                    <a:pt x="43" y="117"/>
                  </a:moveTo>
                  <a:cubicBezTo>
                    <a:pt x="43" y="117"/>
                    <a:pt x="42" y="117"/>
                    <a:pt x="42" y="117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3" y="117"/>
                    <a:pt x="43" y="117"/>
                  </a:cubicBezTo>
                  <a:cubicBezTo>
                    <a:pt x="43" y="117"/>
                    <a:pt x="43" y="117"/>
                    <a:pt x="42" y="117"/>
                  </a:cubicBezTo>
                  <a:cubicBezTo>
                    <a:pt x="43" y="117"/>
                    <a:pt x="43" y="117"/>
                    <a:pt x="43" y="117"/>
                  </a:cubicBezTo>
                  <a:close/>
                  <a:moveTo>
                    <a:pt x="44" y="114"/>
                  </a:moveTo>
                  <a:cubicBezTo>
                    <a:pt x="44" y="114"/>
                    <a:pt x="44" y="114"/>
                    <a:pt x="43" y="115"/>
                  </a:cubicBezTo>
                  <a:cubicBezTo>
                    <a:pt x="44" y="115"/>
                    <a:pt x="44" y="114"/>
                    <a:pt x="44" y="114"/>
                  </a:cubicBezTo>
                  <a:cubicBezTo>
                    <a:pt x="44" y="114"/>
                    <a:pt x="44" y="114"/>
                    <a:pt x="44" y="114"/>
                  </a:cubicBezTo>
                  <a:close/>
                  <a:moveTo>
                    <a:pt x="44" y="112"/>
                  </a:move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3"/>
                    <a:pt x="44" y="113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13"/>
                    <a:pt x="43" y="113"/>
                    <a:pt x="43" y="114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43" y="114"/>
                    <a:pt x="43" y="114"/>
                    <a:pt x="43" y="115"/>
                  </a:cubicBezTo>
                  <a:cubicBezTo>
                    <a:pt x="43" y="114"/>
                    <a:pt x="44" y="114"/>
                    <a:pt x="44" y="113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13"/>
                    <a:pt x="45" y="112"/>
                    <a:pt x="45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4" y="112"/>
                    <a:pt x="44" y="112"/>
                    <a:pt x="44" y="112"/>
                  </a:cubicBezTo>
                  <a:close/>
                  <a:moveTo>
                    <a:pt x="45" y="111"/>
                  </a:moveTo>
                  <a:cubicBezTo>
                    <a:pt x="45" y="111"/>
                    <a:pt x="44" y="111"/>
                    <a:pt x="45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2"/>
                    <a:pt x="44" y="112"/>
                  </a:cubicBezTo>
                  <a:cubicBezTo>
                    <a:pt x="44" y="112"/>
                    <a:pt x="44" y="111"/>
                    <a:pt x="45" y="111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4" y="111"/>
                    <a:pt x="45" y="111"/>
                    <a:pt x="45" y="111"/>
                  </a:cubicBezTo>
                  <a:close/>
                  <a:moveTo>
                    <a:pt x="45" y="110"/>
                  </a:moveTo>
                  <a:cubicBezTo>
                    <a:pt x="45" y="110"/>
                    <a:pt x="45" y="110"/>
                    <a:pt x="45" y="110"/>
                  </a:cubicBezTo>
                  <a:cubicBezTo>
                    <a:pt x="45" y="110"/>
                    <a:pt x="45" y="110"/>
                    <a:pt x="45" y="110"/>
                  </a:cubicBezTo>
                  <a:close/>
                  <a:moveTo>
                    <a:pt x="46" y="110"/>
                  </a:moveTo>
                  <a:cubicBezTo>
                    <a:pt x="45" y="111"/>
                    <a:pt x="45" y="110"/>
                    <a:pt x="45" y="110"/>
                  </a:cubicBezTo>
                  <a:cubicBezTo>
                    <a:pt x="45" y="110"/>
                    <a:pt x="45" y="111"/>
                    <a:pt x="45" y="111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45" y="110"/>
                    <a:pt x="46" y="110"/>
                    <a:pt x="46" y="110"/>
                  </a:cubicBezTo>
                  <a:close/>
                  <a:moveTo>
                    <a:pt x="47" y="107"/>
                  </a:moveTo>
                  <a:cubicBezTo>
                    <a:pt x="47" y="107"/>
                    <a:pt x="47" y="107"/>
                    <a:pt x="47" y="107"/>
                  </a:cubicBezTo>
                  <a:cubicBezTo>
                    <a:pt x="47" y="108"/>
                    <a:pt x="47" y="107"/>
                    <a:pt x="47" y="107"/>
                  </a:cubicBezTo>
                  <a:close/>
                  <a:moveTo>
                    <a:pt x="48" y="107"/>
                  </a:move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6"/>
                  </a:cubicBezTo>
                  <a:cubicBezTo>
                    <a:pt x="47" y="107"/>
                    <a:pt x="48" y="106"/>
                    <a:pt x="48" y="106"/>
                  </a:cubicBezTo>
                  <a:cubicBezTo>
                    <a:pt x="48" y="106"/>
                    <a:pt x="47" y="106"/>
                    <a:pt x="47" y="107"/>
                  </a:cubicBezTo>
                  <a:cubicBezTo>
                    <a:pt x="48" y="106"/>
                    <a:pt x="47" y="107"/>
                    <a:pt x="48" y="107"/>
                  </a:cubicBezTo>
                  <a:close/>
                  <a:moveTo>
                    <a:pt x="48" y="105"/>
                  </a:move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7"/>
                  </a:cubicBezTo>
                  <a:cubicBezTo>
                    <a:pt x="48" y="107"/>
                    <a:pt x="48" y="107"/>
                    <a:pt x="47" y="107"/>
                  </a:cubicBezTo>
                  <a:cubicBezTo>
                    <a:pt x="47" y="107"/>
                    <a:pt x="47" y="107"/>
                    <a:pt x="47" y="107"/>
                  </a:cubicBezTo>
                  <a:cubicBezTo>
                    <a:pt x="47" y="108"/>
                    <a:pt x="48" y="107"/>
                    <a:pt x="48" y="107"/>
                  </a:cubicBezTo>
                  <a:cubicBezTo>
                    <a:pt x="47" y="107"/>
                    <a:pt x="48" y="107"/>
                    <a:pt x="48" y="108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7"/>
                    <a:pt x="48" y="107"/>
                  </a:cubicBezTo>
                  <a:cubicBezTo>
                    <a:pt x="48" y="106"/>
                    <a:pt x="49" y="106"/>
                    <a:pt x="48" y="105"/>
                  </a:cubicBezTo>
                  <a:close/>
                  <a:moveTo>
                    <a:pt x="48" y="106"/>
                  </a:move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lose/>
                  <a:moveTo>
                    <a:pt x="48" y="106"/>
                  </a:move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8" y="105"/>
                    <a:pt x="48" y="106"/>
                  </a:cubicBezTo>
                  <a:close/>
                  <a:moveTo>
                    <a:pt x="48" y="105"/>
                  </a:move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7" y="105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8" y="105"/>
                    <a:pt x="48" y="104"/>
                    <a:pt x="48" y="104"/>
                  </a:cubicBezTo>
                  <a:cubicBezTo>
                    <a:pt x="48" y="103"/>
                    <a:pt x="48" y="104"/>
                    <a:pt x="48" y="103"/>
                  </a:cubicBezTo>
                  <a:cubicBezTo>
                    <a:pt x="48" y="103"/>
                    <a:pt x="48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8" y="104"/>
                    <a:pt x="47" y="104"/>
                  </a:cubicBezTo>
                  <a:cubicBezTo>
                    <a:pt x="47" y="104"/>
                    <a:pt x="48" y="104"/>
                    <a:pt x="48" y="104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47" y="104"/>
                    <a:pt x="47" y="104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7" y="105"/>
                    <a:pt x="47" y="106"/>
                    <a:pt x="47" y="106"/>
                  </a:cubicBezTo>
                  <a:cubicBezTo>
                    <a:pt x="47" y="106"/>
                    <a:pt x="47" y="105"/>
                    <a:pt x="48" y="105"/>
                  </a:cubicBezTo>
                  <a:cubicBezTo>
                    <a:pt x="47" y="105"/>
                    <a:pt x="48" y="105"/>
                    <a:pt x="47" y="105"/>
                  </a:cubicBezTo>
                  <a:cubicBezTo>
                    <a:pt x="47" y="105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07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06"/>
                    <a:pt x="47" y="107"/>
                    <a:pt x="47" y="107"/>
                  </a:cubicBezTo>
                  <a:cubicBezTo>
                    <a:pt x="47" y="107"/>
                    <a:pt x="47" y="107"/>
                    <a:pt x="47" y="107"/>
                  </a:cubicBezTo>
                  <a:cubicBezTo>
                    <a:pt x="46" y="107"/>
                    <a:pt x="46" y="108"/>
                    <a:pt x="46" y="108"/>
                  </a:cubicBezTo>
                  <a:cubicBezTo>
                    <a:pt x="46" y="108"/>
                    <a:pt x="47" y="107"/>
                    <a:pt x="47" y="107"/>
                  </a:cubicBezTo>
                  <a:cubicBezTo>
                    <a:pt x="47" y="106"/>
                    <a:pt x="47" y="105"/>
                    <a:pt x="48" y="105"/>
                  </a:cubicBezTo>
                  <a:cubicBezTo>
                    <a:pt x="48" y="105"/>
                    <a:pt x="48" y="105"/>
                    <a:pt x="48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9" y="104"/>
                    <a:pt x="49" y="104"/>
                  </a:cubicBezTo>
                  <a:cubicBezTo>
                    <a:pt x="49" y="104"/>
                    <a:pt x="49" y="103"/>
                    <a:pt x="49" y="103"/>
                  </a:cubicBezTo>
                  <a:cubicBezTo>
                    <a:pt x="48" y="104"/>
                    <a:pt x="48" y="104"/>
                    <a:pt x="48" y="105"/>
                  </a:cubicBezTo>
                  <a:close/>
                  <a:moveTo>
                    <a:pt x="50" y="99"/>
                  </a:move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49" y="100"/>
                    <a:pt x="50" y="100"/>
                  </a:cubicBezTo>
                  <a:cubicBezTo>
                    <a:pt x="50" y="99"/>
                    <a:pt x="50" y="99"/>
                    <a:pt x="50" y="99"/>
                  </a:cubicBezTo>
                  <a:close/>
                  <a:moveTo>
                    <a:pt x="49" y="101"/>
                  </a:moveTo>
                  <a:cubicBezTo>
                    <a:pt x="49" y="102"/>
                    <a:pt x="48" y="102"/>
                    <a:pt x="48" y="102"/>
                  </a:cubicBezTo>
                  <a:cubicBezTo>
                    <a:pt x="48" y="102"/>
                    <a:pt x="48" y="102"/>
                    <a:pt x="48" y="103"/>
                  </a:cubicBezTo>
                  <a:cubicBezTo>
                    <a:pt x="48" y="103"/>
                    <a:pt x="48" y="103"/>
                    <a:pt x="48" y="103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1"/>
                    <a:pt x="49" y="101"/>
                    <a:pt x="49" y="101"/>
                  </a:cubicBezTo>
                  <a:close/>
                  <a:moveTo>
                    <a:pt x="49" y="103"/>
                  </a:moveTo>
                  <a:cubicBezTo>
                    <a:pt x="49" y="102"/>
                    <a:pt x="49" y="102"/>
                    <a:pt x="49" y="101"/>
                  </a:cubicBezTo>
                  <a:cubicBezTo>
                    <a:pt x="49" y="102"/>
                    <a:pt x="49" y="101"/>
                    <a:pt x="49" y="102"/>
                  </a:cubicBezTo>
                  <a:cubicBezTo>
                    <a:pt x="49" y="102"/>
                    <a:pt x="49" y="102"/>
                    <a:pt x="49" y="103"/>
                  </a:cubicBezTo>
                  <a:close/>
                  <a:moveTo>
                    <a:pt x="50" y="101"/>
                  </a:moveTo>
                  <a:cubicBezTo>
                    <a:pt x="50" y="100"/>
                    <a:pt x="50" y="99"/>
                    <a:pt x="51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100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0"/>
                    <a:pt x="49" y="101"/>
                    <a:pt x="49" y="100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50" y="101"/>
                    <a:pt x="50" y="101"/>
                    <a:pt x="50" y="101"/>
                  </a:cubicBezTo>
                  <a:close/>
                  <a:moveTo>
                    <a:pt x="51" y="99"/>
                  </a:moveTo>
                  <a:cubicBezTo>
                    <a:pt x="51" y="99"/>
                    <a:pt x="51" y="98"/>
                    <a:pt x="51" y="98"/>
                  </a:cubicBezTo>
                  <a:cubicBezTo>
                    <a:pt x="51" y="98"/>
                    <a:pt x="51" y="98"/>
                    <a:pt x="51" y="99"/>
                  </a:cubicBezTo>
                  <a:close/>
                  <a:moveTo>
                    <a:pt x="53" y="94"/>
                  </a:move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lose/>
                  <a:moveTo>
                    <a:pt x="53" y="93"/>
                  </a:moveTo>
                  <a:cubicBezTo>
                    <a:pt x="53" y="93"/>
                    <a:pt x="53" y="93"/>
                    <a:pt x="54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3"/>
                    <a:pt x="53" y="93"/>
                  </a:cubicBezTo>
                  <a:cubicBezTo>
                    <a:pt x="53" y="93"/>
                    <a:pt x="53" y="93"/>
                    <a:pt x="53" y="93"/>
                  </a:cubicBezTo>
                  <a:close/>
                  <a:moveTo>
                    <a:pt x="55" y="90"/>
                  </a:moveTo>
                  <a:cubicBezTo>
                    <a:pt x="54" y="90"/>
                    <a:pt x="55" y="90"/>
                    <a:pt x="54" y="90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5" y="91"/>
                    <a:pt x="54" y="91"/>
                    <a:pt x="55" y="90"/>
                  </a:cubicBezTo>
                  <a:close/>
                  <a:moveTo>
                    <a:pt x="53" y="93"/>
                  </a:moveTo>
                  <a:cubicBezTo>
                    <a:pt x="53" y="93"/>
                    <a:pt x="53" y="94"/>
                    <a:pt x="53" y="94"/>
                  </a:cubicBezTo>
                  <a:cubicBezTo>
                    <a:pt x="53" y="94"/>
                    <a:pt x="53" y="93"/>
                    <a:pt x="53" y="93"/>
                  </a:cubicBezTo>
                  <a:close/>
                  <a:moveTo>
                    <a:pt x="55" y="90"/>
                  </a:moveTo>
                  <a:cubicBezTo>
                    <a:pt x="55" y="90"/>
                    <a:pt x="55" y="90"/>
                    <a:pt x="54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lose/>
                  <a:moveTo>
                    <a:pt x="55" y="90"/>
                  </a:move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90"/>
                  </a:cubicBezTo>
                  <a:close/>
                  <a:moveTo>
                    <a:pt x="54" y="91"/>
                  </a:move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1"/>
                  </a:cubicBezTo>
                  <a:close/>
                  <a:moveTo>
                    <a:pt x="52" y="95"/>
                  </a:moveTo>
                  <a:cubicBezTo>
                    <a:pt x="52" y="95"/>
                    <a:pt x="52" y="94"/>
                    <a:pt x="52" y="94"/>
                  </a:cubicBezTo>
                  <a:cubicBezTo>
                    <a:pt x="52" y="94"/>
                    <a:pt x="52" y="95"/>
                    <a:pt x="52" y="95"/>
                  </a:cubicBezTo>
                  <a:close/>
                  <a:moveTo>
                    <a:pt x="50" y="98"/>
                  </a:moveTo>
                  <a:cubicBezTo>
                    <a:pt x="50" y="98"/>
                    <a:pt x="50" y="98"/>
                    <a:pt x="50" y="98"/>
                  </a:cubicBezTo>
                  <a:cubicBezTo>
                    <a:pt x="50" y="99"/>
                    <a:pt x="50" y="99"/>
                    <a:pt x="50" y="98"/>
                  </a:cubicBezTo>
                  <a:cubicBezTo>
                    <a:pt x="50" y="98"/>
                    <a:pt x="50" y="99"/>
                    <a:pt x="50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1" y="98"/>
                    <a:pt x="51" y="98"/>
                    <a:pt x="51" y="97"/>
                  </a:cubicBezTo>
                  <a:cubicBezTo>
                    <a:pt x="51" y="97"/>
                    <a:pt x="51" y="98"/>
                    <a:pt x="51" y="97"/>
                  </a:cubicBezTo>
                  <a:cubicBezTo>
                    <a:pt x="51" y="97"/>
                    <a:pt x="51" y="97"/>
                    <a:pt x="51" y="96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2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2" y="97"/>
                    <a:pt x="52" y="97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7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1" y="96"/>
                    <a:pt x="52" y="95"/>
                    <a:pt x="52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2" y="96"/>
                    <a:pt x="51" y="96"/>
                    <a:pt x="51" y="96"/>
                  </a:cubicBezTo>
                  <a:cubicBezTo>
                    <a:pt x="51" y="96"/>
                    <a:pt x="50" y="97"/>
                    <a:pt x="50" y="98"/>
                  </a:cubicBezTo>
                  <a:close/>
                  <a:moveTo>
                    <a:pt x="49" y="100"/>
                  </a:moveTo>
                  <a:cubicBezTo>
                    <a:pt x="49" y="100"/>
                    <a:pt x="49" y="100"/>
                    <a:pt x="49" y="100"/>
                  </a:cubicBezTo>
                  <a:cubicBezTo>
                    <a:pt x="49" y="99"/>
                    <a:pt x="50" y="99"/>
                    <a:pt x="50" y="99"/>
                  </a:cubicBezTo>
                  <a:cubicBezTo>
                    <a:pt x="49" y="99"/>
                    <a:pt x="49" y="99"/>
                    <a:pt x="49" y="100"/>
                  </a:cubicBezTo>
                  <a:cubicBezTo>
                    <a:pt x="49" y="100"/>
                    <a:pt x="49" y="99"/>
                    <a:pt x="49" y="99"/>
                  </a:cubicBezTo>
                  <a:lnTo>
                    <a:pt x="49" y="100"/>
                  </a:lnTo>
                  <a:close/>
                  <a:moveTo>
                    <a:pt x="48" y="101"/>
                  </a:moveTo>
                  <a:cubicBezTo>
                    <a:pt x="49" y="101"/>
                    <a:pt x="49" y="101"/>
                    <a:pt x="49" y="101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49" y="101"/>
                    <a:pt x="48" y="101"/>
                    <a:pt x="48" y="101"/>
                  </a:cubicBezTo>
                  <a:close/>
                  <a:moveTo>
                    <a:pt x="47" y="104"/>
                  </a:moveTo>
                  <a:cubicBezTo>
                    <a:pt x="47" y="104"/>
                    <a:pt x="47" y="104"/>
                    <a:pt x="47" y="104"/>
                  </a:cubicBezTo>
                  <a:cubicBezTo>
                    <a:pt x="47" y="104"/>
                    <a:pt x="47" y="104"/>
                    <a:pt x="47" y="104"/>
                  </a:cubicBezTo>
                  <a:close/>
                  <a:moveTo>
                    <a:pt x="47" y="103"/>
                  </a:moveTo>
                  <a:cubicBezTo>
                    <a:pt x="47" y="103"/>
                    <a:pt x="47" y="103"/>
                    <a:pt x="47" y="103"/>
                  </a:cubicBezTo>
                  <a:cubicBezTo>
                    <a:pt x="47" y="103"/>
                    <a:pt x="47" y="103"/>
                    <a:pt x="47" y="103"/>
                  </a:cubicBezTo>
                  <a:cubicBezTo>
                    <a:pt x="47" y="103"/>
                    <a:pt x="47" y="102"/>
                    <a:pt x="47" y="102"/>
                  </a:cubicBezTo>
                  <a:cubicBezTo>
                    <a:pt x="47" y="103"/>
                    <a:pt x="47" y="103"/>
                    <a:pt x="46" y="103"/>
                  </a:cubicBezTo>
                  <a:cubicBezTo>
                    <a:pt x="46" y="104"/>
                    <a:pt x="46" y="104"/>
                    <a:pt x="47" y="104"/>
                  </a:cubicBezTo>
                  <a:cubicBezTo>
                    <a:pt x="47" y="104"/>
                    <a:pt x="47" y="104"/>
                    <a:pt x="47" y="103"/>
                  </a:cubicBezTo>
                  <a:cubicBezTo>
                    <a:pt x="47" y="103"/>
                    <a:pt x="47" y="103"/>
                    <a:pt x="47" y="103"/>
                  </a:cubicBezTo>
                  <a:cubicBezTo>
                    <a:pt x="47" y="103"/>
                    <a:pt x="47" y="103"/>
                    <a:pt x="47" y="103"/>
                  </a:cubicBezTo>
                  <a:close/>
                  <a:moveTo>
                    <a:pt x="49" y="99"/>
                  </a:move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lose/>
                  <a:moveTo>
                    <a:pt x="47" y="102"/>
                  </a:moveTo>
                  <a:cubicBezTo>
                    <a:pt x="47" y="102"/>
                    <a:pt x="47" y="102"/>
                    <a:pt x="47" y="102"/>
                  </a:cubicBezTo>
                  <a:cubicBezTo>
                    <a:pt x="47" y="102"/>
                    <a:pt x="48" y="102"/>
                    <a:pt x="48" y="102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47" y="102"/>
                    <a:pt x="47" y="102"/>
                    <a:pt x="47" y="102"/>
                  </a:cubicBezTo>
                  <a:close/>
                  <a:moveTo>
                    <a:pt x="48" y="101"/>
                  </a:moveTo>
                  <a:cubicBezTo>
                    <a:pt x="48" y="101"/>
                    <a:pt x="48" y="101"/>
                    <a:pt x="48" y="101"/>
                  </a:cubicBezTo>
                  <a:cubicBezTo>
                    <a:pt x="48" y="100"/>
                    <a:pt x="48" y="101"/>
                    <a:pt x="48" y="101"/>
                  </a:cubicBezTo>
                  <a:close/>
                  <a:moveTo>
                    <a:pt x="47" y="102"/>
                  </a:moveTo>
                  <a:cubicBezTo>
                    <a:pt x="47" y="102"/>
                    <a:pt x="47" y="102"/>
                    <a:pt x="47" y="102"/>
                  </a:cubicBezTo>
                  <a:cubicBezTo>
                    <a:pt x="47" y="102"/>
                    <a:pt x="47" y="102"/>
                    <a:pt x="47" y="102"/>
                  </a:cubicBezTo>
                  <a:cubicBezTo>
                    <a:pt x="47" y="102"/>
                    <a:pt x="47" y="102"/>
                    <a:pt x="47" y="102"/>
                  </a:cubicBezTo>
                  <a:close/>
                  <a:moveTo>
                    <a:pt x="45" y="106"/>
                  </a:moveTo>
                  <a:cubicBezTo>
                    <a:pt x="45" y="106"/>
                    <a:pt x="45" y="106"/>
                    <a:pt x="45" y="106"/>
                  </a:cubicBezTo>
                  <a:cubicBezTo>
                    <a:pt x="45" y="106"/>
                    <a:pt x="45" y="106"/>
                    <a:pt x="45" y="106"/>
                  </a:cubicBezTo>
                  <a:close/>
                  <a:moveTo>
                    <a:pt x="44" y="108"/>
                  </a:move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3" y="108"/>
                    <a:pt x="44" y="108"/>
                    <a:pt x="44" y="108"/>
                  </a:cubicBezTo>
                  <a:close/>
                  <a:moveTo>
                    <a:pt x="43" y="109"/>
                  </a:move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44" y="108"/>
                    <a:pt x="43" y="108"/>
                  </a:cubicBezTo>
                  <a:cubicBezTo>
                    <a:pt x="43" y="109"/>
                    <a:pt x="43" y="109"/>
                    <a:pt x="43" y="108"/>
                  </a:cubicBezTo>
                  <a:cubicBezTo>
                    <a:pt x="43" y="109"/>
                    <a:pt x="43" y="109"/>
                    <a:pt x="43" y="109"/>
                  </a:cubicBezTo>
                  <a:close/>
                  <a:moveTo>
                    <a:pt x="43" y="109"/>
                  </a:moveTo>
                  <a:cubicBezTo>
                    <a:pt x="43" y="109"/>
                    <a:pt x="43" y="110"/>
                    <a:pt x="43" y="110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43" y="109"/>
                    <a:pt x="43" y="109"/>
                  </a:cubicBezTo>
                  <a:close/>
                  <a:moveTo>
                    <a:pt x="44" y="108"/>
                  </a:moveTo>
                  <a:cubicBezTo>
                    <a:pt x="44" y="108"/>
                    <a:pt x="44" y="107"/>
                    <a:pt x="44" y="107"/>
                  </a:cubicBezTo>
                  <a:cubicBezTo>
                    <a:pt x="44" y="107"/>
                    <a:pt x="43" y="108"/>
                    <a:pt x="44" y="108"/>
                  </a:cubicBezTo>
                  <a:close/>
                  <a:moveTo>
                    <a:pt x="41" y="113"/>
                  </a:move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4"/>
                  </a:cubicBezTo>
                  <a:cubicBezTo>
                    <a:pt x="41" y="114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2"/>
                    <a:pt x="41" y="112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2" y="112"/>
                    <a:pt x="42" y="112"/>
                    <a:pt x="42" y="111"/>
                  </a:cubicBezTo>
                  <a:cubicBezTo>
                    <a:pt x="42" y="111"/>
                    <a:pt x="42" y="112"/>
                    <a:pt x="42" y="111"/>
                  </a:cubicBezTo>
                  <a:cubicBezTo>
                    <a:pt x="42" y="112"/>
                    <a:pt x="42" y="112"/>
                    <a:pt x="42" y="112"/>
                  </a:cubicBezTo>
                  <a:cubicBezTo>
                    <a:pt x="42" y="112"/>
                    <a:pt x="41" y="112"/>
                    <a:pt x="41" y="113"/>
                  </a:cubicBezTo>
                  <a:cubicBezTo>
                    <a:pt x="41" y="112"/>
                    <a:pt x="41" y="113"/>
                    <a:pt x="41" y="112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lose/>
                  <a:moveTo>
                    <a:pt x="38" y="117"/>
                  </a:moveTo>
                  <a:cubicBezTo>
                    <a:pt x="38" y="117"/>
                    <a:pt x="38" y="117"/>
                    <a:pt x="38" y="117"/>
                  </a:cubicBezTo>
                  <a:cubicBezTo>
                    <a:pt x="38" y="116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8" y="116"/>
                    <a:pt x="38" y="117"/>
                  </a:cubicBezTo>
                  <a:close/>
                  <a:moveTo>
                    <a:pt x="47" y="99"/>
                  </a:moveTo>
                  <a:cubicBezTo>
                    <a:pt x="47" y="98"/>
                    <a:pt x="48" y="98"/>
                    <a:pt x="48" y="98"/>
                  </a:cubicBezTo>
                  <a:cubicBezTo>
                    <a:pt x="48" y="98"/>
                    <a:pt x="47" y="99"/>
                    <a:pt x="47" y="99"/>
                  </a:cubicBezTo>
                  <a:close/>
                  <a:moveTo>
                    <a:pt x="56" y="79"/>
                  </a:moveTo>
                  <a:cubicBezTo>
                    <a:pt x="56" y="79"/>
                    <a:pt x="55" y="80"/>
                    <a:pt x="55" y="80"/>
                  </a:cubicBezTo>
                  <a:cubicBezTo>
                    <a:pt x="55" y="80"/>
                    <a:pt x="55" y="79"/>
                    <a:pt x="55" y="79"/>
                  </a:cubicBezTo>
                  <a:cubicBezTo>
                    <a:pt x="56" y="79"/>
                    <a:pt x="55" y="79"/>
                    <a:pt x="55" y="79"/>
                  </a:cubicBezTo>
                  <a:cubicBezTo>
                    <a:pt x="56" y="79"/>
                    <a:pt x="56" y="79"/>
                    <a:pt x="56" y="79"/>
                  </a:cubicBezTo>
                  <a:close/>
                  <a:moveTo>
                    <a:pt x="51" y="78"/>
                  </a:moveTo>
                  <a:cubicBezTo>
                    <a:pt x="51" y="78"/>
                    <a:pt x="52" y="78"/>
                    <a:pt x="52" y="78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2" y="78"/>
                    <a:pt x="52" y="77"/>
                  </a:cubicBezTo>
                  <a:cubicBezTo>
                    <a:pt x="52" y="77"/>
                    <a:pt x="52" y="78"/>
                    <a:pt x="51" y="78"/>
                  </a:cubicBezTo>
                  <a:close/>
                  <a:moveTo>
                    <a:pt x="57" y="81"/>
                  </a:moveTo>
                  <a:cubicBezTo>
                    <a:pt x="56" y="81"/>
                    <a:pt x="57" y="81"/>
                    <a:pt x="56" y="81"/>
                  </a:cubicBezTo>
                  <a:cubicBezTo>
                    <a:pt x="56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1"/>
                  </a:cubicBezTo>
                  <a:close/>
                  <a:moveTo>
                    <a:pt x="55" y="81"/>
                  </a:moveTo>
                  <a:cubicBezTo>
                    <a:pt x="55" y="80"/>
                    <a:pt x="55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1"/>
                    <a:pt x="56" y="81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5" y="81"/>
                  </a:cubicBezTo>
                  <a:cubicBezTo>
                    <a:pt x="55" y="81"/>
                    <a:pt x="55" y="81"/>
                    <a:pt x="56" y="81"/>
                  </a:cubicBezTo>
                  <a:cubicBezTo>
                    <a:pt x="55" y="81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1"/>
                    <a:pt x="55" y="81"/>
                    <a:pt x="55" y="81"/>
                  </a:cubicBezTo>
                  <a:close/>
                  <a:moveTo>
                    <a:pt x="58" y="81"/>
                  </a:moveTo>
                  <a:cubicBezTo>
                    <a:pt x="58" y="81"/>
                    <a:pt x="58" y="81"/>
                    <a:pt x="57" y="81"/>
                  </a:cubicBezTo>
                  <a:cubicBezTo>
                    <a:pt x="58" y="81"/>
                    <a:pt x="57" y="81"/>
                    <a:pt x="57" y="81"/>
                  </a:cubicBezTo>
                  <a:cubicBezTo>
                    <a:pt x="58" y="81"/>
                    <a:pt x="58" y="81"/>
                    <a:pt x="58" y="81"/>
                  </a:cubicBezTo>
                  <a:close/>
                  <a:moveTo>
                    <a:pt x="51" y="78"/>
                  </a:move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lose/>
                  <a:moveTo>
                    <a:pt x="55" y="86"/>
                  </a:move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4" y="86"/>
                    <a:pt x="54" y="87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7"/>
                    <a:pt x="54" y="87"/>
                    <a:pt x="54" y="86"/>
                  </a:cubicBezTo>
                  <a:cubicBezTo>
                    <a:pt x="54" y="86"/>
                    <a:pt x="54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4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7" y="83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1"/>
                    <a:pt x="57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7" y="81"/>
                    <a:pt x="58" y="81"/>
                    <a:pt x="58" y="81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3"/>
                  </a:cubicBezTo>
                  <a:cubicBezTo>
                    <a:pt x="57" y="82"/>
                    <a:pt x="57" y="82"/>
                    <a:pt x="58" y="82"/>
                  </a:cubicBezTo>
                  <a:cubicBezTo>
                    <a:pt x="58" y="82"/>
                    <a:pt x="57" y="83"/>
                    <a:pt x="57" y="83"/>
                  </a:cubicBezTo>
                  <a:cubicBezTo>
                    <a:pt x="57" y="83"/>
                    <a:pt x="56" y="83"/>
                    <a:pt x="56" y="84"/>
                  </a:cubicBezTo>
                  <a:cubicBezTo>
                    <a:pt x="56" y="84"/>
                    <a:pt x="56" y="84"/>
                    <a:pt x="57" y="83"/>
                  </a:cubicBezTo>
                  <a:cubicBezTo>
                    <a:pt x="57" y="84"/>
                    <a:pt x="56" y="84"/>
                    <a:pt x="56" y="84"/>
                  </a:cubicBezTo>
                  <a:cubicBezTo>
                    <a:pt x="56" y="84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6"/>
                    <a:pt x="56" y="86"/>
                  </a:cubicBezTo>
                  <a:cubicBezTo>
                    <a:pt x="56" y="86"/>
                    <a:pt x="56" y="85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5" y="86"/>
                    <a:pt x="56" y="86"/>
                    <a:pt x="55" y="86"/>
                  </a:cubicBezTo>
                  <a:cubicBezTo>
                    <a:pt x="55" y="86"/>
                    <a:pt x="55" y="87"/>
                    <a:pt x="55" y="87"/>
                  </a:cubicBezTo>
                  <a:cubicBezTo>
                    <a:pt x="55" y="87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lose/>
                  <a:moveTo>
                    <a:pt x="56" y="84"/>
                  </a:move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5"/>
                    <a:pt x="56" y="84"/>
                  </a:cubicBezTo>
                  <a:cubicBezTo>
                    <a:pt x="56" y="85"/>
                    <a:pt x="56" y="84"/>
                    <a:pt x="56" y="84"/>
                  </a:cubicBezTo>
                  <a:close/>
                  <a:moveTo>
                    <a:pt x="53" y="80"/>
                  </a:moveTo>
                  <a:cubicBezTo>
                    <a:pt x="53" y="80"/>
                    <a:pt x="53" y="81"/>
                    <a:pt x="53" y="80"/>
                  </a:cubicBezTo>
                  <a:cubicBezTo>
                    <a:pt x="53" y="80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0"/>
                  </a:cubicBezTo>
                  <a:close/>
                  <a:moveTo>
                    <a:pt x="51" y="80"/>
                  </a:moveTo>
                  <a:cubicBezTo>
                    <a:pt x="51" y="80"/>
                    <a:pt x="51" y="80"/>
                    <a:pt x="51" y="79"/>
                  </a:cubicBezTo>
                  <a:cubicBezTo>
                    <a:pt x="51" y="79"/>
                    <a:pt x="51" y="80"/>
                    <a:pt x="51" y="79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80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0" y="81"/>
                  </a:cubicBezTo>
                  <a:cubicBezTo>
                    <a:pt x="51" y="80"/>
                    <a:pt x="51" y="80"/>
                    <a:pt x="51" y="80"/>
                  </a:cubicBezTo>
                  <a:close/>
                  <a:moveTo>
                    <a:pt x="52" y="80"/>
                  </a:move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1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2" y="80"/>
                  </a:cubicBezTo>
                  <a:cubicBezTo>
                    <a:pt x="52" y="80"/>
                    <a:pt x="52" y="81"/>
                    <a:pt x="52" y="81"/>
                  </a:cubicBezTo>
                  <a:cubicBezTo>
                    <a:pt x="52" y="81"/>
                    <a:pt x="52" y="81"/>
                    <a:pt x="52" y="82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2"/>
                    <a:pt x="52" y="82"/>
                  </a:cubicBezTo>
                  <a:cubicBezTo>
                    <a:pt x="52" y="82"/>
                    <a:pt x="52" y="81"/>
                    <a:pt x="52" y="81"/>
                  </a:cubicBezTo>
                  <a:cubicBezTo>
                    <a:pt x="52" y="82"/>
                    <a:pt x="51" y="82"/>
                    <a:pt x="51" y="83"/>
                  </a:cubicBezTo>
                  <a:cubicBezTo>
                    <a:pt x="51" y="83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2" y="82"/>
                    <a:pt x="52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3"/>
                    <a:pt x="50" y="83"/>
                    <a:pt x="50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50" y="83"/>
                    <a:pt x="51" y="82"/>
                    <a:pt x="51" y="81"/>
                  </a:cubicBezTo>
                  <a:cubicBezTo>
                    <a:pt x="51" y="81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1" y="80"/>
                    <a:pt x="51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lose/>
                  <a:moveTo>
                    <a:pt x="53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1"/>
                    <a:pt x="53" y="82"/>
                    <a:pt x="53" y="82"/>
                  </a:cubicBezTo>
                  <a:close/>
                  <a:moveTo>
                    <a:pt x="53" y="83"/>
                  </a:move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4" y="82"/>
                    <a:pt x="53" y="82"/>
                    <a:pt x="54" y="82"/>
                  </a:cubicBezTo>
                  <a:cubicBezTo>
                    <a:pt x="54" y="82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lose/>
                  <a:moveTo>
                    <a:pt x="52" y="83"/>
                  </a:move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2" y="84"/>
                    <a:pt x="52" y="83"/>
                    <a:pt x="52" y="83"/>
                  </a:cubicBezTo>
                  <a:close/>
                  <a:moveTo>
                    <a:pt x="57" y="87"/>
                  </a:moveTo>
                  <a:cubicBezTo>
                    <a:pt x="56" y="87"/>
                    <a:pt x="57" y="87"/>
                    <a:pt x="57" y="87"/>
                  </a:cubicBezTo>
                  <a:cubicBezTo>
                    <a:pt x="56" y="87"/>
                    <a:pt x="57" y="86"/>
                    <a:pt x="56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7"/>
                  </a:cubicBezTo>
                  <a:cubicBezTo>
                    <a:pt x="57" y="87"/>
                    <a:pt x="57" y="86"/>
                    <a:pt x="57" y="86"/>
                  </a:cubicBezTo>
                  <a:cubicBezTo>
                    <a:pt x="57" y="87"/>
                    <a:pt x="57" y="87"/>
                    <a:pt x="57" y="87"/>
                  </a:cubicBezTo>
                  <a:close/>
                  <a:moveTo>
                    <a:pt x="53" y="85"/>
                  </a:moveTo>
                  <a:cubicBezTo>
                    <a:pt x="52" y="85"/>
                    <a:pt x="52" y="85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3" y="86"/>
                    <a:pt x="53" y="86"/>
                  </a:cubicBezTo>
                  <a:cubicBezTo>
                    <a:pt x="53" y="86"/>
                    <a:pt x="52" y="86"/>
                    <a:pt x="52" y="87"/>
                  </a:cubicBezTo>
                  <a:cubicBezTo>
                    <a:pt x="52" y="87"/>
                    <a:pt x="52" y="86"/>
                    <a:pt x="52" y="86"/>
                  </a:cubicBezTo>
                  <a:cubicBezTo>
                    <a:pt x="52" y="86"/>
                    <a:pt x="52" y="86"/>
                    <a:pt x="52" y="85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5"/>
                    <a:pt x="52" y="8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2" y="85"/>
                    <a:pt x="52" y="85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5"/>
                    <a:pt x="53" y="85"/>
                  </a:cubicBezTo>
                  <a:close/>
                  <a:moveTo>
                    <a:pt x="51" y="85"/>
                  </a:moveTo>
                  <a:cubicBezTo>
                    <a:pt x="51" y="85"/>
                    <a:pt x="51" y="85"/>
                    <a:pt x="51" y="84"/>
                  </a:cubicBezTo>
                  <a:cubicBezTo>
                    <a:pt x="51" y="85"/>
                    <a:pt x="52" y="84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lose/>
                  <a:moveTo>
                    <a:pt x="48" y="87"/>
                  </a:move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48" y="87"/>
                  </a:move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47" y="87"/>
                  </a:moveTo>
                  <a:cubicBezTo>
                    <a:pt x="47" y="87"/>
                    <a:pt x="47" y="87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9" y="85"/>
                    <a:pt x="49" y="84"/>
                  </a:cubicBezTo>
                  <a:cubicBezTo>
                    <a:pt x="49" y="85"/>
                    <a:pt x="48" y="85"/>
                    <a:pt x="49" y="85"/>
                  </a:cubicBezTo>
                  <a:cubicBezTo>
                    <a:pt x="49" y="85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7"/>
                    <a:pt x="48" y="87"/>
                  </a:cubicBezTo>
                  <a:cubicBezTo>
                    <a:pt x="48" y="87"/>
                    <a:pt x="47" y="87"/>
                    <a:pt x="47" y="87"/>
                  </a:cubicBezTo>
                  <a:close/>
                  <a:moveTo>
                    <a:pt x="48" y="86"/>
                  </a:moveTo>
                  <a:cubicBezTo>
                    <a:pt x="48" y="86"/>
                    <a:pt x="48" y="85"/>
                    <a:pt x="48" y="85"/>
                  </a:cubicBezTo>
                  <a:cubicBezTo>
                    <a:pt x="48" y="86"/>
                    <a:pt x="48" y="86"/>
                    <a:pt x="48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50" y="87"/>
                  </a:move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1" y="86"/>
                    <a:pt x="50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7"/>
                    <a:pt x="50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8"/>
                    <a:pt x="51" y="88"/>
                    <a:pt x="50" y="88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8"/>
                    <a:pt x="50" y="88"/>
                    <a:pt x="50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90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91"/>
                    <a:pt x="49" y="90"/>
                    <a:pt x="49" y="90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9" y="89"/>
                    <a:pt x="49" y="89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0" y="89"/>
                    <a:pt x="50" y="88"/>
                    <a:pt x="50" y="87"/>
                  </a:cubicBezTo>
                  <a:cubicBezTo>
                    <a:pt x="50" y="87"/>
                    <a:pt x="50" y="87"/>
                    <a:pt x="50" y="87"/>
                  </a:cubicBezTo>
                  <a:close/>
                  <a:moveTo>
                    <a:pt x="48" y="87"/>
                  </a:move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9" y="86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50" y="84"/>
                    <a:pt x="50" y="84"/>
                  </a:cubicBezTo>
                  <a:cubicBezTo>
                    <a:pt x="50" y="84"/>
                    <a:pt x="49" y="85"/>
                    <a:pt x="49" y="85"/>
                  </a:cubicBezTo>
                  <a:cubicBezTo>
                    <a:pt x="49" y="85"/>
                    <a:pt x="49" y="85"/>
                    <a:pt x="49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49" y="86"/>
                    <a:pt x="49" y="86"/>
                    <a:pt x="49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48" y="87"/>
                  </a:moveTo>
                  <a:cubicBezTo>
                    <a:pt x="48" y="87"/>
                    <a:pt x="49" y="86"/>
                    <a:pt x="48" y="86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53" y="89"/>
                  </a:moveTo>
                  <a:cubicBezTo>
                    <a:pt x="53" y="89"/>
                    <a:pt x="53" y="88"/>
                    <a:pt x="53" y="88"/>
                  </a:cubicBezTo>
                  <a:cubicBezTo>
                    <a:pt x="53" y="88"/>
                    <a:pt x="54" y="88"/>
                    <a:pt x="54" y="88"/>
                  </a:cubicBezTo>
                  <a:cubicBezTo>
                    <a:pt x="54" y="88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lose/>
                  <a:moveTo>
                    <a:pt x="51" y="89"/>
                  </a:moveTo>
                  <a:cubicBezTo>
                    <a:pt x="51" y="89"/>
                    <a:pt x="51" y="89"/>
                    <a:pt x="51" y="89"/>
                  </a:cubicBezTo>
                  <a:cubicBezTo>
                    <a:pt x="51" y="88"/>
                    <a:pt x="51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8"/>
                    <a:pt x="52" y="88"/>
                    <a:pt x="51" y="89"/>
                  </a:cubicBezTo>
                  <a:cubicBezTo>
                    <a:pt x="52" y="88"/>
                    <a:pt x="51" y="90"/>
                    <a:pt x="51" y="90"/>
                  </a:cubicBezTo>
                  <a:cubicBezTo>
                    <a:pt x="51" y="89"/>
                    <a:pt x="51" y="89"/>
                    <a:pt x="51" y="89"/>
                  </a:cubicBezTo>
                  <a:close/>
                  <a:moveTo>
                    <a:pt x="53" y="89"/>
                  </a:move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8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2" y="89"/>
                    <a:pt x="52" y="89"/>
                  </a:cubicBezTo>
                  <a:cubicBezTo>
                    <a:pt x="52" y="89"/>
                    <a:pt x="52" y="89"/>
                    <a:pt x="53" y="89"/>
                  </a:cubicBezTo>
                  <a:close/>
                  <a:moveTo>
                    <a:pt x="55" y="89"/>
                  </a:moveTo>
                  <a:cubicBezTo>
                    <a:pt x="55" y="89"/>
                    <a:pt x="54" y="89"/>
                    <a:pt x="54" y="89"/>
                  </a:cubicBezTo>
                  <a:cubicBezTo>
                    <a:pt x="54" y="89"/>
                    <a:pt x="55" y="89"/>
                    <a:pt x="55" y="89"/>
                  </a:cubicBezTo>
                  <a:cubicBezTo>
                    <a:pt x="55" y="89"/>
                    <a:pt x="54" y="89"/>
                    <a:pt x="55" y="89"/>
                  </a:cubicBezTo>
                  <a:close/>
                  <a:moveTo>
                    <a:pt x="49" y="87"/>
                  </a:moveTo>
                  <a:cubicBezTo>
                    <a:pt x="49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7"/>
                  </a:cubicBezTo>
                  <a:close/>
                  <a:moveTo>
                    <a:pt x="51" y="92"/>
                  </a:move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1" y="91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2" y="91"/>
                    <a:pt x="52" y="91"/>
                    <a:pt x="52" y="91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89"/>
                  </a:cubicBezTo>
                  <a:cubicBezTo>
                    <a:pt x="53" y="90"/>
                    <a:pt x="51" y="91"/>
                    <a:pt x="52" y="92"/>
                  </a:cubicBezTo>
                  <a:cubicBezTo>
                    <a:pt x="51" y="92"/>
                    <a:pt x="51" y="92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lose/>
                  <a:moveTo>
                    <a:pt x="48" y="88"/>
                  </a:move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9"/>
                    <a:pt x="47" y="89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1"/>
                    <a:pt x="46" y="91"/>
                    <a:pt x="46" y="92"/>
                  </a:cubicBezTo>
                  <a:cubicBezTo>
                    <a:pt x="46" y="92"/>
                    <a:pt x="47" y="91"/>
                    <a:pt x="46" y="91"/>
                  </a:cubicBezTo>
                  <a:cubicBezTo>
                    <a:pt x="47" y="90"/>
                    <a:pt x="47" y="89"/>
                    <a:pt x="48" y="88"/>
                  </a:cubicBezTo>
                  <a:cubicBezTo>
                    <a:pt x="48" y="88"/>
                    <a:pt x="47" y="88"/>
                    <a:pt x="47" y="88"/>
                  </a:cubicBezTo>
                  <a:cubicBezTo>
                    <a:pt x="48" y="88"/>
                    <a:pt x="48" y="88"/>
                    <a:pt x="48" y="87"/>
                  </a:cubicBezTo>
                  <a:cubicBezTo>
                    <a:pt x="48" y="87"/>
                    <a:pt x="48" y="88"/>
                    <a:pt x="48" y="88"/>
                  </a:cubicBezTo>
                  <a:cubicBezTo>
                    <a:pt x="48" y="87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lose/>
                  <a:moveTo>
                    <a:pt x="51" y="91"/>
                  </a:moveTo>
                  <a:cubicBezTo>
                    <a:pt x="51" y="91"/>
                    <a:pt x="51" y="91"/>
                    <a:pt x="51" y="91"/>
                  </a:cubicBezTo>
                  <a:cubicBezTo>
                    <a:pt x="51" y="91"/>
                    <a:pt x="51" y="92"/>
                    <a:pt x="50" y="92"/>
                  </a:cubicBezTo>
                  <a:cubicBezTo>
                    <a:pt x="51" y="91"/>
                    <a:pt x="51" y="90"/>
                    <a:pt x="52" y="90"/>
                  </a:cubicBezTo>
                  <a:cubicBezTo>
                    <a:pt x="52" y="90"/>
                    <a:pt x="51" y="91"/>
                    <a:pt x="51" y="91"/>
                  </a:cubicBezTo>
                  <a:close/>
                  <a:moveTo>
                    <a:pt x="47" y="89"/>
                  </a:moveTo>
                  <a:cubicBezTo>
                    <a:pt x="47" y="89"/>
                    <a:pt x="47" y="88"/>
                    <a:pt x="47" y="88"/>
                  </a:cubicBezTo>
                  <a:cubicBezTo>
                    <a:pt x="47" y="88"/>
                    <a:pt x="47" y="89"/>
                    <a:pt x="47" y="89"/>
                  </a:cubicBezTo>
                  <a:close/>
                  <a:moveTo>
                    <a:pt x="53" y="93"/>
                  </a:moveTo>
                  <a:cubicBezTo>
                    <a:pt x="53" y="93"/>
                    <a:pt x="52" y="93"/>
                    <a:pt x="53" y="93"/>
                  </a:cubicBezTo>
                  <a:cubicBezTo>
                    <a:pt x="52" y="93"/>
                    <a:pt x="52" y="93"/>
                    <a:pt x="53" y="93"/>
                  </a:cubicBezTo>
                  <a:close/>
                  <a:moveTo>
                    <a:pt x="49" y="92"/>
                  </a:moveTo>
                  <a:cubicBezTo>
                    <a:pt x="48" y="92"/>
                    <a:pt x="48" y="92"/>
                    <a:pt x="48" y="92"/>
                  </a:cubicBezTo>
                  <a:cubicBezTo>
                    <a:pt x="48" y="92"/>
                    <a:pt x="48" y="93"/>
                    <a:pt x="47" y="93"/>
                  </a:cubicBezTo>
                  <a:cubicBezTo>
                    <a:pt x="48" y="93"/>
                    <a:pt x="48" y="92"/>
                    <a:pt x="48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91"/>
                    <a:pt x="49" y="92"/>
                    <a:pt x="49" y="92"/>
                  </a:cubicBezTo>
                  <a:cubicBezTo>
                    <a:pt x="49" y="92"/>
                    <a:pt x="49" y="92"/>
                    <a:pt x="49" y="92"/>
                  </a:cubicBezTo>
                  <a:close/>
                  <a:moveTo>
                    <a:pt x="53" y="95"/>
                  </a:move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3" y="95"/>
                    <a:pt x="53" y="95"/>
                  </a:cubicBezTo>
                  <a:close/>
                  <a:moveTo>
                    <a:pt x="45" y="91"/>
                  </a:moveTo>
                  <a:cubicBezTo>
                    <a:pt x="45" y="91"/>
                    <a:pt x="45" y="91"/>
                    <a:pt x="45" y="91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44" y="92"/>
                    <a:pt x="45" y="91"/>
                    <a:pt x="45" y="91"/>
                  </a:cubicBezTo>
                  <a:close/>
                  <a:moveTo>
                    <a:pt x="48" y="92"/>
                  </a:moveTo>
                  <a:cubicBezTo>
                    <a:pt x="48" y="93"/>
                    <a:pt x="48" y="93"/>
                    <a:pt x="47" y="93"/>
                  </a:cubicBezTo>
                  <a:cubicBezTo>
                    <a:pt x="47" y="93"/>
                    <a:pt x="48" y="92"/>
                    <a:pt x="48" y="92"/>
                  </a:cubicBezTo>
                  <a:close/>
                  <a:moveTo>
                    <a:pt x="53" y="97"/>
                  </a:moveTo>
                  <a:cubicBezTo>
                    <a:pt x="53" y="97"/>
                    <a:pt x="53" y="98"/>
                    <a:pt x="52" y="98"/>
                  </a:cubicBezTo>
                  <a:cubicBezTo>
                    <a:pt x="52" y="98"/>
                    <a:pt x="53" y="98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lose/>
                  <a:moveTo>
                    <a:pt x="53" y="97"/>
                  </a:moveTo>
                  <a:cubicBezTo>
                    <a:pt x="53" y="97"/>
                    <a:pt x="53" y="97"/>
                    <a:pt x="53" y="97"/>
                  </a:cubicBezTo>
                  <a:cubicBezTo>
                    <a:pt x="53" y="98"/>
                    <a:pt x="52" y="98"/>
                    <a:pt x="52" y="98"/>
                  </a:cubicBezTo>
                  <a:cubicBezTo>
                    <a:pt x="52" y="98"/>
                    <a:pt x="52" y="99"/>
                    <a:pt x="51" y="99"/>
                  </a:cubicBezTo>
                  <a:cubicBezTo>
                    <a:pt x="52" y="99"/>
                    <a:pt x="52" y="98"/>
                    <a:pt x="52" y="98"/>
                  </a:cubicBezTo>
                  <a:cubicBezTo>
                    <a:pt x="52" y="98"/>
                    <a:pt x="52" y="98"/>
                    <a:pt x="52" y="97"/>
                  </a:cubicBezTo>
                  <a:cubicBezTo>
                    <a:pt x="53" y="97"/>
                    <a:pt x="52" y="97"/>
                    <a:pt x="52" y="97"/>
                  </a:cubicBezTo>
                  <a:cubicBezTo>
                    <a:pt x="52" y="97"/>
                    <a:pt x="53" y="97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lose/>
                  <a:moveTo>
                    <a:pt x="44" y="96"/>
                  </a:moveTo>
                  <a:cubicBezTo>
                    <a:pt x="44" y="95"/>
                    <a:pt x="44" y="95"/>
                    <a:pt x="44" y="95"/>
                  </a:cubicBezTo>
                  <a:cubicBezTo>
                    <a:pt x="44" y="95"/>
                    <a:pt x="44" y="94"/>
                    <a:pt x="45" y="94"/>
                  </a:cubicBezTo>
                  <a:cubicBezTo>
                    <a:pt x="45" y="94"/>
                    <a:pt x="45" y="94"/>
                    <a:pt x="45" y="95"/>
                  </a:cubicBezTo>
                  <a:cubicBezTo>
                    <a:pt x="45" y="95"/>
                    <a:pt x="45" y="95"/>
                    <a:pt x="45" y="95"/>
                  </a:cubicBezTo>
                  <a:cubicBezTo>
                    <a:pt x="45" y="95"/>
                    <a:pt x="45" y="95"/>
                    <a:pt x="44" y="96"/>
                  </a:cubicBezTo>
                  <a:close/>
                  <a:moveTo>
                    <a:pt x="43" y="94"/>
                  </a:move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lose/>
                  <a:moveTo>
                    <a:pt x="42" y="97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97"/>
                    <a:pt x="42" y="97"/>
                    <a:pt x="42" y="98"/>
                  </a:cubicBezTo>
                  <a:cubicBezTo>
                    <a:pt x="42" y="97"/>
                    <a:pt x="42" y="96"/>
                    <a:pt x="43" y="95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43" y="95"/>
                    <a:pt x="43" y="95"/>
                    <a:pt x="43" y="96"/>
                  </a:cubicBezTo>
                  <a:cubicBezTo>
                    <a:pt x="43" y="96"/>
                    <a:pt x="43" y="95"/>
                    <a:pt x="43" y="95"/>
                  </a:cubicBezTo>
                  <a:cubicBezTo>
                    <a:pt x="43" y="96"/>
                    <a:pt x="42" y="97"/>
                    <a:pt x="42" y="97"/>
                  </a:cubicBezTo>
                  <a:cubicBezTo>
                    <a:pt x="42" y="97"/>
                    <a:pt x="42" y="97"/>
                    <a:pt x="42" y="97"/>
                  </a:cubicBezTo>
                  <a:cubicBezTo>
                    <a:pt x="42" y="97"/>
                    <a:pt x="42" y="97"/>
                    <a:pt x="42" y="97"/>
                  </a:cubicBezTo>
                  <a:close/>
                  <a:moveTo>
                    <a:pt x="44" y="96"/>
                  </a:moveTo>
                  <a:cubicBezTo>
                    <a:pt x="44" y="95"/>
                    <a:pt x="44" y="96"/>
                    <a:pt x="44" y="96"/>
                  </a:cubicBezTo>
                  <a:cubicBezTo>
                    <a:pt x="44" y="96"/>
                    <a:pt x="44" y="96"/>
                    <a:pt x="44" y="95"/>
                  </a:cubicBezTo>
                  <a:cubicBezTo>
                    <a:pt x="44" y="95"/>
                    <a:pt x="44" y="96"/>
                    <a:pt x="44" y="96"/>
                  </a:cubicBezTo>
                  <a:close/>
                  <a:moveTo>
                    <a:pt x="43" y="100"/>
                  </a:moveTo>
                  <a:cubicBezTo>
                    <a:pt x="43" y="99"/>
                    <a:pt x="44" y="97"/>
                    <a:pt x="44" y="97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44" y="97"/>
                    <a:pt x="45" y="97"/>
                    <a:pt x="45" y="96"/>
                  </a:cubicBezTo>
                  <a:cubicBezTo>
                    <a:pt x="45" y="96"/>
                    <a:pt x="45" y="97"/>
                    <a:pt x="45" y="97"/>
                  </a:cubicBezTo>
                  <a:cubicBezTo>
                    <a:pt x="44" y="97"/>
                    <a:pt x="45" y="97"/>
                    <a:pt x="44" y="98"/>
                  </a:cubicBezTo>
                  <a:cubicBezTo>
                    <a:pt x="45" y="98"/>
                    <a:pt x="45" y="97"/>
                    <a:pt x="45" y="97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45" y="97"/>
                    <a:pt x="45" y="97"/>
                    <a:pt x="45" y="96"/>
                  </a:cubicBezTo>
                  <a:cubicBezTo>
                    <a:pt x="46" y="97"/>
                    <a:pt x="45" y="97"/>
                    <a:pt x="45" y="97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45" y="97"/>
                    <a:pt x="45" y="98"/>
                    <a:pt x="45" y="98"/>
                  </a:cubicBezTo>
                  <a:cubicBezTo>
                    <a:pt x="45" y="98"/>
                    <a:pt x="45" y="98"/>
                    <a:pt x="45" y="98"/>
                  </a:cubicBezTo>
                  <a:cubicBezTo>
                    <a:pt x="45" y="98"/>
                    <a:pt x="45" y="98"/>
                    <a:pt x="45" y="99"/>
                  </a:cubicBezTo>
                  <a:cubicBezTo>
                    <a:pt x="45" y="99"/>
                    <a:pt x="45" y="98"/>
                    <a:pt x="45" y="98"/>
                  </a:cubicBezTo>
                  <a:cubicBezTo>
                    <a:pt x="45" y="98"/>
                    <a:pt x="44" y="99"/>
                    <a:pt x="44" y="98"/>
                  </a:cubicBezTo>
                  <a:cubicBezTo>
                    <a:pt x="44" y="99"/>
                    <a:pt x="44" y="99"/>
                    <a:pt x="45" y="99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98"/>
                    <a:pt x="44" y="98"/>
                    <a:pt x="44" y="98"/>
                  </a:cubicBezTo>
                  <a:cubicBezTo>
                    <a:pt x="44" y="99"/>
                    <a:pt x="44" y="99"/>
                    <a:pt x="44" y="100"/>
                  </a:cubicBezTo>
                  <a:cubicBezTo>
                    <a:pt x="44" y="100"/>
                    <a:pt x="44" y="99"/>
                    <a:pt x="44" y="99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3" y="101"/>
                    <a:pt x="43" y="101"/>
                    <a:pt x="42" y="102"/>
                  </a:cubicBezTo>
                  <a:cubicBezTo>
                    <a:pt x="42" y="102"/>
                    <a:pt x="43" y="101"/>
                    <a:pt x="43" y="101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3" y="101"/>
                    <a:pt x="43" y="100"/>
                    <a:pt x="43" y="100"/>
                  </a:cubicBezTo>
                  <a:cubicBezTo>
                    <a:pt x="43" y="100"/>
                    <a:pt x="43" y="99"/>
                    <a:pt x="44" y="99"/>
                  </a:cubicBezTo>
                  <a:cubicBezTo>
                    <a:pt x="44" y="99"/>
                    <a:pt x="44" y="99"/>
                    <a:pt x="44" y="98"/>
                  </a:cubicBezTo>
                  <a:cubicBezTo>
                    <a:pt x="44" y="98"/>
                    <a:pt x="44" y="98"/>
                    <a:pt x="44" y="98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3" y="99"/>
                    <a:pt x="43" y="99"/>
                    <a:pt x="43" y="100"/>
                  </a:cubicBezTo>
                  <a:cubicBezTo>
                    <a:pt x="43" y="100"/>
                    <a:pt x="43" y="100"/>
                    <a:pt x="43" y="100"/>
                  </a:cubicBezTo>
                  <a:cubicBezTo>
                    <a:pt x="43" y="100"/>
                    <a:pt x="43" y="100"/>
                    <a:pt x="43" y="100"/>
                  </a:cubicBezTo>
                  <a:close/>
                  <a:moveTo>
                    <a:pt x="44" y="97"/>
                  </a:moveTo>
                  <a:cubicBezTo>
                    <a:pt x="44" y="97"/>
                    <a:pt x="43" y="97"/>
                    <a:pt x="44" y="97"/>
                  </a:cubicBezTo>
                  <a:cubicBezTo>
                    <a:pt x="44" y="97"/>
                    <a:pt x="43" y="97"/>
                    <a:pt x="43" y="97"/>
                  </a:cubicBezTo>
                  <a:cubicBezTo>
                    <a:pt x="43" y="97"/>
                    <a:pt x="43" y="97"/>
                    <a:pt x="43" y="97"/>
                  </a:cubicBezTo>
                  <a:cubicBezTo>
                    <a:pt x="43" y="97"/>
                    <a:pt x="43" y="96"/>
                    <a:pt x="43" y="96"/>
                  </a:cubicBezTo>
                  <a:cubicBezTo>
                    <a:pt x="43" y="96"/>
                    <a:pt x="43" y="96"/>
                    <a:pt x="44" y="96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4" y="97"/>
                    <a:pt x="44" y="96"/>
                    <a:pt x="44" y="96"/>
                  </a:cubicBezTo>
                  <a:cubicBezTo>
                    <a:pt x="44" y="97"/>
                    <a:pt x="44" y="97"/>
                    <a:pt x="44" y="97"/>
                  </a:cubicBezTo>
                  <a:close/>
                  <a:moveTo>
                    <a:pt x="44" y="99"/>
                  </a:moveTo>
                  <a:cubicBezTo>
                    <a:pt x="44" y="99"/>
                    <a:pt x="44" y="99"/>
                    <a:pt x="44" y="99"/>
                  </a:cubicBezTo>
                  <a:cubicBezTo>
                    <a:pt x="45" y="99"/>
                    <a:pt x="44" y="100"/>
                    <a:pt x="44" y="100"/>
                  </a:cubicBezTo>
                  <a:cubicBezTo>
                    <a:pt x="44" y="100"/>
                    <a:pt x="44" y="100"/>
                    <a:pt x="44" y="101"/>
                  </a:cubicBezTo>
                  <a:cubicBezTo>
                    <a:pt x="44" y="100"/>
                    <a:pt x="44" y="100"/>
                    <a:pt x="44" y="99"/>
                  </a:cubicBezTo>
                  <a:close/>
                  <a:moveTo>
                    <a:pt x="45" y="105"/>
                  </a:moveTo>
                  <a:cubicBezTo>
                    <a:pt x="45" y="105"/>
                    <a:pt x="45" y="105"/>
                    <a:pt x="45" y="106"/>
                  </a:cubicBezTo>
                  <a:cubicBezTo>
                    <a:pt x="45" y="106"/>
                    <a:pt x="45" y="105"/>
                    <a:pt x="45" y="106"/>
                  </a:cubicBezTo>
                  <a:cubicBezTo>
                    <a:pt x="45" y="105"/>
                    <a:pt x="45" y="105"/>
                    <a:pt x="45" y="105"/>
                  </a:cubicBezTo>
                  <a:close/>
                  <a:moveTo>
                    <a:pt x="39" y="105"/>
                  </a:moveTo>
                  <a:cubicBezTo>
                    <a:pt x="39" y="105"/>
                    <a:pt x="39" y="105"/>
                    <a:pt x="40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05"/>
                    <a:pt x="39" y="106"/>
                    <a:pt x="38" y="106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8" y="105"/>
                    <a:pt x="39" y="105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5"/>
                    <a:pt x="39" y="105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40" y="104"/>
                    <a:pt x="40" y="103"/>
                  </a:cubicBezTo>
                  <a:cubicBezTo>
                    <a:pt x="40" y="103"/>
                    <a:pt x="40" y="104"/>
                    <a:pt x="40" y="104"/>
                  </a:cubicBezTo>
                  <a:cubicBezTo>
                    <a:pt x="40" y="104"/>
                    <a:pt x="40" y="105"/>
                    <a:pt x="39" y="105"/>
                  </a:cubicBezTo>
                  <a:close/>
                  <a:moveTo>
                    <a:pt x="39" y="105"/>
                  </a:moveTo>
                  <a:cubicBezTo>
                    <a:pt x="39" y="105"/>
                    <a:pt x="39" y="104"/>
                    <a:pt x="39" y="105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05"/>
                    <a:pt x="39" y="105"/>
                    <a:pt x="39" y="105"/>
                  </a:cubicBezTo>
                  <a:close/>
                  <a:moveTo>
                    <a:pt x="47" y="110"/>
                  </a:moveTo>
                  <a:cubicBezTo>
                    <a:pt x="47" y="110"/>
                    <a:pt x="47" y="109"/>
                    <a:pt x="47" y="109"/>
                  </a:cubicBezTo>
                  <a:cubicBezTo>
                    <a:pt x="47" y="109"/>
                    <a:pt x="47" y="110"/>
                    <a:pt x="47" y="110"/>
                  </a:cubicBezTo>
                  <a:close/>
                  <a:moveTo>
                    <a:pt x="41" y="109"/>
                  </a:moveTo>
                  <a:cubicBezTo>
                    <a:pt x="41" y="109"/>
                    <a:pt x="41" y="109"/>
                    <a:pt x="41" y="109"/>
                  </a:cubicBezTo>
                  <a:cubicBezTo>
                    <a:pt x="41" y="109"/>
                    <a:pt x="41" y="110"/>
                    <a:pt x="41" y="110"/>
                  </a:cubicBezTo>
                  <a:cubicBezTo>
                    <a:pt x="41" y="109"/>
                    <a:pt x="42" y="109"/>
                    <a:pt x="42" y="108"/>
                  </a:cubicBezTo>
                  <a:cubicBezTo>
                    <a:pt x="42" y="108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10"/>
                    <a:pt x="41" y="110"/>
                    <a:pt x="41" y="11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0"/>
                    <a:pt x="40" y="111"/>
                    <a:pt x="40" y="111"/>
                  </a:cubicBezTo>
                  <a:cubicBezTo>
                    <a:pt x="40" y="111"/>
                    <a:pt x="40" y="111"/>
                    <a:pt x="41" y="110"/>
                  </a:cubicBezTo>
                  <a:cubicBezTo>
                    <a:pt x="40" y="110"/>
                    <a:pt x="41" y="110"/>
                    <a:pt x="41" y="109"/>
                  </a:cubicBezTo>
                  <a:close/>
                  <a:moveTo>
                    <a:pt x="43" y="107"/>
                  </a:moveTo>
                  <a:cubicBezTo>
                    <a:pt x="43" y="107"/>
                    <a:pt x="43" y="108"/>
                    <a:pt x="42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7"/>
                    <a:pt x="43" y="108"/>
                    <a:pt x="42" y="108"/>
                  </a:cubicBezTo>
                  <a:cubicBezTo>
                    <a:pt x="42" y="108"/>
                    <a:pt x="42" y="108"/>
                    <a:pt x="42" y="108"/>
                  </a:cubicBezTo>
                  <a:cubicBezTo>
                    <a:pt x="42" y="108"/>
                    <a:pt x="42" y="108"/>
                    <a:pt x="42" y="108"/>
                  </a:cubicBezTo>
                  <a:cubicBezTo>
                    <a:pt x="42" y="108"/>
                    <a:pt x="42" y="108"/>
                    <a:pt x="43" y="107"/>
                  </a:cubicBezTo>
                  <a:close/>
                  <a:moveTo>
                    <a:pt x="46" y="111"/>
                  </a:moveTo>
                  <a:cubicBezTo>
                    <a:pt x="46" y="111"/>
                    <a:pt x="46" y="111"/>
                    <a:pt x="46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10"/>
                    <a:pt x="46" y="111"/>
                    <a:pt x="46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12"/>
                    <a:pt x="46" y="112"/>
                    <a:pt x="45" y="112"/>
                  </a:cubicBezTo>
                  <a:cubicBezTo>
                    <a:pt x="45" y="112"/>
                    <a:pt x="46" y="111"/>
                    <a:pt x="46" y="111"/>
                  </a:cubicBezTo>
                  <a:close/>
                  <a:moveTo>
                    <a:pt x="38" y="107"/>
                  </a:moveTo>
                  <a:cubicBezTo>
                    <a:pt x="38" y="107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9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8" y="107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07"/>
                    <a:pt x="38" y="107"/>
                    <a:pt x="38" y="107"/>
                  </a:cubicBezTo>
                  <a:cubicBezTo>
                    <a:pt x="38" y="107"/>
                    <a:pt x="38" y="107"/>
                    <a:pt x="37" y="108"/>
                  </a:cubicBezTo>
                  <a:cubicBezTo>
                    <a:pt x="38" y="108"/>
                    <a:pt x="38" y="107"/>
                    <a:pt x="38" y="107"/>
                  </a:cubicBezTo>
                  <a:close/>
                  <a:moveTo>
                    <a:pt x="46" y="112"/>
                  </a:moveTo>
                  <a:cubicBezTo>
                    <a:pt x="47" y="112"/>
                    <a:pt x="47" y="112"/>
                    <a:pt x="47" y="112"/>
                  </a:cubicBezTo>
                  <a:cubicBezTo>
                    <a:pt x="47" y="112"/>
                    <a:pt x="47" y="112"/>
                    <a:pt x="47" y="112"/>
                  </a:cubicBezTo>
                  <a:cubicBezTo>
                    <a:pt x="47" y="112"/>
                    <a:pt x="47" y="112"/>
                    <a:pt x="46" y="112"/>
                  </a:cubicBezTo>
                  <a:close/>
                  <a:moveTo>
                    <a:pt x="41" y="118"/>
                  </a:moveTo>
                  <a:cubicBezTo>
                    <a:pt x="41" y="118"/>
                    <a:pt x="41" y="118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1" y="118"/>
                    <a:pt x="41" y="118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41" y="117"/>
                    <a:pt x="42" y="117"/>
                    <a:pt x="42" y="117"/>
                  </a:cubicBezTo>
                  <a:cubicBezTo>
                    <a:pt x="42" y="117"/>
                    <a:pt x="41" y="117"/>
                    <a:pt x="41" y="118"/>
                  </a:cubicBezTo>
                  <a:close/>
                  <a:moveTo>
                    <a:pt x="38" y="122"/>
                  </a:moveTo>
                  <a:cubicBezTo>
                    <a:pt x="38" y="122"/>
                    <a:pt x="38" y="122"/>
                    <a:pt x="39" y="122"/>
                  </a:cubicBezTo>
                  <a:cubicBezTo>
                    <a:pt x="38" y="122"/>
                    <a:pt x="39" y="121"/>
                    <a:pt x="39" y="121"/>
                  </a:cubicBezTo>
                  <a:cubicBezTo>
                    <a:pt x="39" y="121"/>
                    <a:pt x="39" y="122"/>
                    <a:pt x="39" y="121"/>
                  </a:cubicBezTo>
                  <a:cubicBezTo>
                    <a:pt x="39" y="122"/>
                    <a:pt x="39" y="122"/>
                    <a:pt x="39" y="122"/>
                  </a:cubicBezTo>
                  <a:cubicBezTo>
                    <a:pt x="39" y="122"/>
                    <a:pt x="38" y="123"/>
                    <a:pt x="38" y="123"/>
                  </a:cubicBezTo>
                  <a:cubicBezTo>
                    <a:pt x="38" y="123"/>
                    <a:pt x="38" y="123"/>
                    <a:pt x="38" y="122"/>
                  </a:cubicBezTo>
                  <a:close/>
                  <a:moveTo>
                    <a:pt x="41" y="119"/>
                  </a:move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lose/>
                  <a:moveTo>
                    <a:pt x="37" y="121"/>
                  </a:moveTo>
                  <a:cubicBezTo>
                    <a:pt x="37" y="121"/>
                    <a:pt x="38" y="121"/>
                    <a:pt x="38" y="120"/>
                  </a:cubicBezTo>
                  <a:cubicBezTo>
                    <a:pt x="38" y="120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7" y="121"/>
                  </a:cubicBezTo>
                  <a:close/>
                  <a:moveTo>
                    <a:pt x="37" y="124"/>
                  </a:move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3"/>
                    <a:pt x="37" y="123"/>
                  </a:cubicBezTo>
                  <a:cubicBezTo>
                    <a:pt x="36" y="124"/>
                    <a:pt x="36" y="124"/>
                    <a:pt x="36" y="125"/>
                  </a:cubicBezTo>
                  <a:cubicBezTo>
                    <a:pt x="36" y="124"/>
                    <a:pt x="36" y="124"/>
                    <a:pt x="37" y="123"/>
                  </a:cubicBezTo>
                  <a:cubicBezTo>
                    <a:pt x="36" y="123"/>
                    <a:pt x="36" y="124"/>
                    <a:pt x="36" y="124"/>
                  </a:cubicBezTo>
                  <a:cubicBezTo>
                    <a:pt x="36" y="124"/>
                    <a:pt x="37" y="123"/>
                    <a:pt x="37" y="123"/>
                  </a:cubicBezTo>
                  <a:cubicBezTo>
                    <a:pt x="37" y="122"/>
                    <a:pt x="37" y="123"/>
                    <a:pt x="37" y="123"/>
                  </a:cubicBezTo>
                  <a:cubicBezTo>
                    <a:pt x="37" y="123"/>
                    <a:pt x="37" y="122"/>
                    <a:pt x="37" y="122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2"/>
                    <a:pt x="37" y="122"/>
                  </a:cubicBezTo>
                  <a:cubicBezTo>
                    <a:pt x="37" y="122"/>
                    <a:pt x="37" y="122"/>
                    <a:pt x="38" y="122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2"/>
                    <a:pt x="38" y="122"/>
                    <a:pt x="37" y="122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1"/>
                    <a:pt x="37" y="122"/>
                    <a:pt x="37" y="122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37" y="122"/>
                    <a:pt x="37" y="122"/>
                    <a:pt x="37" y="121"/>
                  </a:cubicBezTo>
                  <a:cubicBezTo>
                    <a:pt x="37" y="122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0"/>
                    <a:pt x="38" y="120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8" y="120"/>
                    <a:pt x="39" y="120"/>
                    <a:pt x="39" y="120"/>
                  </a:cubicBezTo>
                  <a:cubicBezTo>
                    <a:pt x="39" y="120"/>
                    <a:pt x="39" y="119"/>
                    <a:pt x="39" y="119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8"/>
                    <a:pt x="39" y="118"/>
                    <a:pt x="40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9"/>
                    <a:pt x="39" y="119"/>
                    <a:pt x="40" y="119"/>
                  </a:cubicBezTo>
                  <a:cubicBezTo>
                    <a:pt x="39" y="119"/>
                    <a:pt x="39" y="119"/>
                    <a:pt x="39" y="120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39" y="120"/>
                    <a:pt x="39" y="120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8" y="121"/>
                    <a:pt x="38" y="122"/>
                    <a:pt x="38" y="122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2"/>
                    <a:pt x="38" y="122"/>
                    <a:pt x="38" y="121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2"/>
                    <a:pt x="38" y="123"/>
                    <a:pt x="37" y="123"/>
                  </a:cubicBezTo>
                  <a:cubicBezTo>
                    <a:pt x="37" y="123"/>
                    <a:pt x="37" y="123"/>
                    <a:pt x="37" y="124"/>
                  </a:cubicBezTo>
                  <a:close/>
                  <a:moveTo>
                    <a:pt x="38" y="121"/>
                  </a:moveTo>
                  <a:cubicBezTo>
                    <a:pt x="39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lose/>
                  <a:moveTo>
                    <a:pt x="41" y="119"/>
                  </a:move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lose/>
                  <a:moveTo>
                    <a:pt x="38" y="119"/>
                  </a:moveTo>
                  <a:cubicBezTo>
                    <a:pt x="38" y="120"/>
                    <a:pt x="38" y="120"/>
                    <a:pt x="38" y="120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7" y="120"/>
                    <a:pt x="38" y="120"/>
                    <a:pt x="38" y="120"/>
                  </a:cubicBezTo>
                  <a:cubicBezTo>
                    <a:pt x="38" y="119"/>
                    <a:pt x="38" y="119"/>
                    <a:pt x="39" y="119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9"/>
                    <a:pt x="39" y="119"/>
                    <a:pt x="38" y="119"/>
                  </a:cubicBezTo>
                  <a:close/>
                  <a:moveTo>
                    <a:pt x="41" y="121"/>
                  </a:move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lose/>
                  <a:moveTo>
                    <a:pt x="35" y="119"/>
                  </a:moveTo>
                  <a:cubicBezTo>
                    <a:pt x="35" y="119"/>
                    <a:pt x="35" y="119"/>
                    <a:pt x="35" y="119"/>
                  </a:cubicBezTo>
                  <a:cubicBezTo>
                    <a:pt x="35" y="119"/>
                    <a:pt x="35" y="119"/>
                    <a:pt x="36" y="118"/>
                  </a:cubicBezTo>
                  <a:cubicBezTo>
                    <a:pt x="36" y="119"/>
                    <a:pt x="35" y="120"/>
                    <a:pt x="35" y="119"/>
                  </a:cubicBezTo>
                  <a:close/>
                  <a:moveTo>
                    <a:pt x="41" y="121"/>
                  </a:move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2"/>
                  </a:cubicBezTo>
                  <a:cubicBezTo>
                    <a:pt x="41" y="122"/>
                    <a:pt x="41" y="122"/>
                    <a:pt x="41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lose/>
                  <a:moveTo>
                    <a:pt x="40" y="122"/>
                  </a:move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39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lose/>
                  <a:moveTo>
                    <a:pt x="38" y="125"/>
                  </a:moveTo>
                  <a:cubicBezTo>
                    <a:pt x="38" y="125"/>
                    <a:pt x="38" y="125"/>
                    <a:pt x="38" y="125"/>
                  </a:cubicBezTo>
                  <a:cubicBezTo>
                    <a:pt x="38" y="125"/>
                    <a:pt x="39" y="124"/>
                    <a:pt x="39" y="124"/>
                  </a:cubicBezTo>
                  <a:cubicBezTo>
                    <a:pt x="39" y="124"/>
                    <a:pt x="40" y="123"/>
                    <a:pt x="40" y="123"/>
                  </a:cubicBezTo>
                  <a:cubicBezTo>
                    <a:pt x="40" y="123"/>
                    <a:pt x="40" y="123"/>
                    <a:pt x="39" y="123"/>
                  </a:cubicBezTo>
                  <a:cubicBezTo>
                    <a:pt x="39" y="124"/>
                    <a:pt x="39" y="124"/>
                    <a:pt x="39" y="125"/>
                  </a:cubicBezTo>
                  <a:cubicBezTo>
                    <a:pt x="39" y="125"/>
                    <a:pt x="39" y="125"/>
                    <a:pt x="38" y="125"/>
                  </a:cubicBezTo>
                  <a:cubicBezTo>
                    <a:pt x="38" y="125"/>
                    <a:pt x="38" y="125"/>
                    <a:pt x="38" y="125"/>
                  </a:cubicBezTo>
                  <a:cubicBezTo>
                    <a:pt x="38" y="125"/>
                    <a:pt x="38" y="125"/>
                    <a:pt x="39" y="125"/>
                  </a:cubicBezTo>
                  <a:cubicBezTo>
                    <a:pt x="39" y="126"/>
                    <a:pt x="38" y="126"/>
                    <a:pt x="38" y="126"/>
                  </a:cubicBezTo>
                  <a:cubicBezTo>
                    <a:pt x="38" y="126"/>
                    <a:pt x="37" y="127"/>
                    <a:pt x="38" y="127"/>
                  </a:cubicBezTo>
                  <a:cubicBezTo>
                    <a:pt x="38" y="127"/>
                    <a:pt x="37" y="127"/>
                    <a:pt x="37" y="127"/>
                  </a:cubicBezTo>
                  <a:cubicBezTo>
                    <a:pt x="38" y="127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7"/>
                    <a:pt x="37" y="126"/>
                    <a:pt x="37" y="127"/>
                  </a:cubicBezTo>
                  <a:cubicBezTo>
                    <a:pt x="37" y="126"/>
                    <a:pt x="38" y="126"/>
                    <a:pt x="38" y="125"/>
                  </a:cubicBezTo>
                  <a:close/>
                  <a:moveTo>
                    <a:pt x="37" y="125"/>
                  </a:moveTo>
                  <a:cubicBezTo>
                    <a:pt x="37" y="125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5"/>
                  </a:cubicBezTo>
                  <a:close/>
                  <a:moveTo>
                    <a:pt x="38" y="124"/>
                  </a:moveTo>
                  <a:cubicBezTo>
                    <a:pt x="38" y="123"/>
                    <a:pt x="38" y="124"/>
                    <a:pt x="38" y="124"/>
                  </a:cubicBezTo>
                  <a:cubicBezTo>
                    <a:pt x="38" y="124"/>
                    <a:pt x="38" y="124"/>
                    <a:pt x="38" y="124"/>
                  </a:cubicBezTo>
                  <a:cubicBezTo>
                    <a:pt x="37" y="124"/>
                    <a:pt x="38" y="124"/>
                    <a:pt x="38" y="124"/>
                  </a:cubicBezTo>
                  <a:close/>
                  <a:moveTo>
                    <a:pt x="37" y="125"/>
                  </a:moveTo>
                  <a:cubicBezTo>
                    <a:pt x="37" y="125"/>
                    <a:pt x="37" y="125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5"/>
                    <a:pt x="37" y="125"/>
                    <a:pt x="37" y="125"/>
                  </a:cubicBezTo>
                  <a:close/>
                  <a:moveTo>
                    <a:pt x="37" y="124"/>
                  </a:move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5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lose/>
                  <a:moveTo>
                    <a:pt x="38" y="125"/>
                  </a:moveTo>
                  <a:cubicBezTo>
                    <a:pt x="38" y="125"/>
                    <a:pt x="38" y="125"/>
                    <a:pt x="38" y="125"/>
                  </a:cubicBezTo>
                  <a:cubicBezTo>
                    <a:pt x="38" y="125"/>
                    <a:pt x="38" y="125"/>
                    <a:pt x="38" y="125"/>
                  </a:cubicBezTo>
                  <a:close/>
                  <a:moveTo>
                    <a:pt x="36" y="126"/>
                  </a:moveTo>
                  <a:cubicBezTo>
                    <a:pt x="36" y="126"/>
                    <a:pt x="36" y="127"/>
                    <a:pt x="36" y="127"/>
                  </a:cubicBezTo>
                  <a:cubicBezTo>
                    <a:pt x="35" y="127"/>
                    <a:pt x="36" y="127"/>
                    <a:pt x="36" y="126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6" y="125"/>
                    <a:pt x="36" y="126"/>
                    <a:pt x="36" y="126"/>
                  </a:cubicBezTo>
                  <a:close/>
                  <a:moveTo>
                    <a:pt x="37" y="129"/>
                  </a:moveTo>
                  <a:cubicBezTo>
                    <a:pt x="37" y="129"/>
                    <a:pt x="37" y="129"/>
                    <a:pt x="37" y="129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6" y="129"/>
                    <a:pt x="37" y="129"/>
                    <a:pt x="37" y="129"/>
                  </a:cubicBezTo>
                  <a:close/>
                  <a:moveTo>
                    <a:pt x="37" y="130"/>
                  </a:moveTo>
                  <a:cubicBezTo>
                    <a:pt x="37" y="129"/>
                    <a:pt x="37" y="129"/>
                    <a:pt x="37" y="129"/>
                  </a:cubicBezTo>
                  <a:cubicBezTo>
                    <a:pt x="37" y="130"/>
                    <a:pt x="37" y="129"/>
                    <a:pt x="37" y="130"/>
                  </a:cubicBezTo>
                  <a:close/>
                  <a:moveTo>
                    <a:pt x="33" y="131"/>
                  </a:moveTo>
                  <a:cubicBezTo>
                    <a:pt x="33" y="131"/>
                    <a:pt x="33" y="132"/>
                    <a:pt x="32" y="132"/>
                  </a:cubicBezTo>
                  <a:cubicBezTo>
                    <a:pt x="32" y="131"/>
                    <a:pt x="32" y="132"/>
                    <a:pt x="32" y="132"/>
                  </a:cubicBezTo>
                  <a:cubicBezTo>
                    <a:pt x="32" y="131"/>
                    <a:pt x="33" y="131"/>
                    <a:pt x="33" y="131"/>
                  </a:cubicBezTo>
                  <a:cubicBezTo>
                    <a:pt x="33" y="131"/>
                    <a:pt x="33" y="131"/>
                    <a:pt x="33" y="131"/>
                  </a:cubicBezTo>
                  <a:close/>
                  <a:moveTo>
                    <a:pt x="32" y="132"/>
                  </a:moveTo>
                  <a:cubicBezTo>
                    <a:pt x="33" y="132"/>
                    <a:pt x="32" y="132"/>
                    <a:pt x="32" y="133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lose/>
                  <a:moveTo>
                    <a:pt x="32" y="138"/>
                  </a:moveTo>
                  <a:cubicBezTo>
                    <a:pt x="32" y="138"/>
                    <a:pt x="31" y="138"/>
                    <a:pt x="31" y="138"/>
                  </a:cubicBezTo>
                  <a:cubicBezTo>
                    <a:pt x="31" y="139"/>
                    <a:pt x="30" y="140"/>
                    <a:pt x="31" y="139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31" y="139"/>
                    <a:pt x="31" y="138"/>
                    <a:pt x="31" y="138"/>
                  </a:cubicBezTo>
                  <a:cubicBezTo>
                    <a:pt x="32" y="138"/>
                    <a:pt x="31" y="138"/>
                    <a:pt x="31" y="137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1" y="138"/>
                    <a:pt x="32" y="138"/>
                  </a:cubicBezTo>
                  <a:close/>
                  <a:moveTo>
                    <a:pt x="31" y="138"/>
                  </a:moveTo>
                  <a:cubicBezTo>
                    <a:pt x="31" y="138"/>
                    <a:pt x="31" y="139"/>
                    <a:pt x="31" y="139"/>
                  </a:cubicBezTo>
                  <a:cubicBezTo>
                    <a:pt x="31" y="139"/>
                    <a:pt x="31" y="138"/>
                    <a:pt x="31" y="138"/>
                  </a:cubicBezTo>
                  <a:close/>
                  <a:moveTo>
                    <a:pt x="32" y="139"/>
                  </a:moveTo>
                  <a:cubicBezTo>
                    <a:pt x="32" y="139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9"/>
                  </a:cubicBezTo>
                  <a:cubicBezTo>
                    <a:pt x="32" y="138"/>
                    <a:pt x="32" y="139"/>
                    <a:pt x="32" y="139"/>
                  </a:cubicBezTo>
                  <a:cubicBezTo>
                    <a:pt x="32" y="139"/>
                    <a:pt x="32" y="139"/>
                    <a:pt x="32" y="139"/>
                  </a:cubicBezTo>
                  <a:close/>
                  <a:moveTo>
                    <a:pt x="31" y="140"/>
                  </a:moveTo>
                  <a:cubicBezTo>
                    <a:pt x="31" y="140"/>
                    <a:pt x="31" y="140"/>
                    <a:pt x="31" y="139"/>
                  </a:cubicBezTo>
                  <a:cubicBezTo>
                    <a:pt x="31" y="140"/>
                    <a:pt x="31" y="140"/>
                    <a:pt x="31" y="140"/>
                  </a:cubicBezTo>
                  <a:cubicBezTo>
                    <a:pt x="31" y="141"/>
                    <a:pt x="31" y="140"/>
                    <a:pt x="31" y="141"/>
                  </a:cubicBezTo>
                  <a:cubicBezTo>
                    <a:pt x="31" y="140"/>
                    <a:pt x="31" y="140"/>
                    <a:pt x="31" y="140"/>
                  </a:cubicBezTo>
                  <a:close/>
                  <a:moveTo>
                    <a:pt x="28" y="145"/>
                  </a:moveTo>
                  <a:cubicBezTo>
                    <a:pt x="28" y="144"/>
                    <a:pt x="28" y="145"/>
                    <a:pt x="28" y="145"/>
                  </a:cubicBezTo>
                  <a:cubicBezTo>
                    <a:pt x="28" y="145"/>
                    <a:pt x="28" y="145"/>
                    <a:pt x="28" y="145"/>
                  </a:cubicBezTo>
                  <a:cubicBezTo>
                    <a:pt x="27" y="146"/>
                    <a:pt x="27" y="147"/>
                    <a:pt x="27" y="148"/>
                  </a:cubicBezTo>
                  <a:cubicBezTo>
                    <a:pt x="27" y="148"/>
                    <a:pt x="26" y="148"/>
                    <a:pt x="26" y="148"/>
                  </a:cubicBezTo>
                  <a:cubicBezTo>
                    <a:pt x="26" y="148"/>
                    <a:pt x="26" y="148"/>
                    <a:pt x="26" y="149"/>
                  </a:cubicBezTo>
                  <a:cubicBezTo>
                    <a:pt x="26" y="149"/>
                    <a:pt x="26" y="148"/>
                    <a:pt x="26" y="148"/>
                  </a:cubicBezTo>
                  <a:cubicBezTo>
                    <a:pt x="26" y="148"/>
                    <a:pt x="26" y="149"/>
                    <a:pt x="26" y="149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50"/>
                    <a:pt x="25" y="150"/>
                    <a:pt x="25" y="150"/>
                  </a:cubicBezTo>
                  <a:cubicBezTo>
                    <a:pt x="25" y="150"/>
                    <a:pt x="25" y="149"/>
                    <a:pt x="26" y="149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48"/>
                    <a:pt x="26" y="148"/>
                    <a:pt x="27" y="147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6" y="147"/>
                    <a:pt x="27" y="147"/>
                    <a:pt x="27" y="147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7" y="147"/>
                    <a:pt x="27" y="146"/>
                    <a:pt x="27" y="146"/>
                  </a:cubicBezTo>
                  <a:cubicBezTo>
                    <a:pt x="28" y="145"/>
                    <a:pt x="28" y="144"/>
                    <a:pt x="28" y="143"/>
                  </a:cubicBezTo>
                  <a:cubicBezTo>
                    <a:pt x="29" y="143"/>
                    <a:pt x="29" y="143"/>
                    <a:pt x="29" y="142"/>
                  </a:cubicBezTo>
                  <a:cubicBezTo>
                    <a:pt x="29" y="142"/>
                    <a:pt x="29" y="142"/>
                    <a:pt x="29" y="142"/>
                  </a:cubicBezTo>
                  <a:cubicBezTo>
                    <a:pt x="30" y="141"/>
                    <a:pt x="30" y="140"/>
                    <a:pt x="31" y="139"/>
                  </a:cubicBezTo>
                  <a:cubicBezTo>
                    <a:pt x="31" y="141"/>
                    <a:pt x="29" y="143"/>
                    <a:pt x="29" y="144"/>
                  </a:cubicBezTo>
                  <a:cubicBezTo>
                    <a:pt x="28" y="144"/>
                    <a:pt x="28" y="144"/>
                    <a:pt x="28" y="145"/>
                  </a:cubicBezTo>
                  <a:close/>
                  <a:moveTo>
                    <a:pt x="30" y="139"/>
                  </a:moveTo>
                  <a:cubicBezTo>
                    <a:pt x="30" y="139"/>
                    <a:pt x="30" y="140"/>
                    <a:pt x="30" y="140"/>
                  </a:cubicBezTo>
                  <a:cubicBezTo>
                    <a:pt x="30" y="140"/>
                    <a:pt x="30" y="140"/>
                    <a:pt x="30" y="140"/>
                  </a:cubicBezTo>
                  <a:cubicBezTo>
                    <a:pt x="30" y="140"/>
                    <a:pt x="30" y="140"/>
                    <a:pt x="30" y="139"/>
                  </a:cubicBezTo>
                  <a:cubicBezTo>
                    <a:pt x="30" y="139"/>
                    <a:pt x="30" y="140"/>
                    <a:pt x="30" y="139"/>
                  </a:cubicBezTo>
                  <a:close/>
                  <a:moveTo>
                    <a:pt x="25" y="152"/>
                  </a:moveTo>
                  <a:cubicBezTo>
                    <a:pt x="26" y="150"/>
                    <a:pt x="27" y="149"/>
                    <a:pt x="27" y="148"/>
                  </a:cubicBezTo>
                  <a:cubicBezTo>
                    <a:pt x="27" y="149"/>
                    <a:pt x="26" y="151"/>
                    <a:pt x="25" y="152"/>
                  </a:cubicBezTo>
                  <a:close/>
                  <a:moveTo>
                    <a:pt x="22" y="156"/>
                  </a:moveTo>
                  <a:cubicBezTo>
                    <a:pt x="22" y="156"/>
                    <a:pt x="22" y="156"/>
                    <a:pt x="22" y="156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5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lose/>
                  <a:moveTo>
                    <a:pt x="20" y="163"/>
                  </a:moveTo>
                  <a:cubicBezTo>
                    <a:pt x="20" y="163"/>
                    <a:pt x="20" y="163"/>
                    <a:pt x="19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19" y="164"/>
                    <a:pt x="20" y="163"/>
                    <a:pt x="20" y="163"/>
                  </a:cubicBezTo>
                  <a:cubicBezTo>
                    <a:pt x="20" y="163"/>
                    <a:pt x="20" y="163"/>
                    <a:pt x="20" y="163"/>
                  </a:cubicBezTo>
                  <a:cubicBezTo>
                    <a:pt x="20" y="162"/>
                    <a:pt x="20" y="163"/>
                    <a:pt x="20" y="162"/>
                  </a:cubicBezTo>
                  <a:cubicBezTo>
                    <a:pt x="20" y="162"/>
                    <a:pt x="20" y="162"/>
                    <a:pt x="20" y="162"/>
                  </a:cubicBezTo>
                  <a:cubicBezTo>
                    <a:pt x="20" y="162"/>
                    <a:pt x="20" y="162"/>
                    <a:pt x="20" y="162"/>
                  </a:cubicBezTo>
                  <a:cubicBezTo>
                    <a:pt x="20" y="162"/>
                    <a:pt x="20" y="163"/>
                    <a:pt x="20" y="163"/>
                  </a:cubicBezTo>
                  <a:cubicBezTo>
                    <a:pt x="20" y="163"/>
                    <a:pt x="20" y="163"/>
                    <a:pt x="20" y="163"/>
                  </a:cubicBezTo>
                  <a:close/>
                  <a:moveTo>
                    <a:pt x="14" y="174"/>
                  </a:moveTo>
                  <a:cubicBezTo>
                    <a:pt x="15" y="173"/>
                    <a:pt x="15" y="173"/>
                    <a:pt x="16" y="172"/>
                  </a:cubicBezTo>
                  <a:cubicBezTo>
                    <a:pt x="16" y="172"/>
                    <a:pt x="15" y="172"/>
                    <a:pt x="15" y="172"/>
                  </a:cubicBezTo>
                  <a:cubicBezTo>
                    <a:pt x="15" y="172"/>
                    <a:pt x="15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2"/>
                    <a:pt x="16" y="172"/>
                  </a:cubicBezTo>
                  <a:cubicBezTo>
                    <a:pt x="16" y="171"/>
                    <a:pt x="16" y="170"/>
                    <a:pt x="17" y="169"/>
                  </a:cubicBezTo>
                  <a:cubicBezTo>
                    <a:pt x="17" y="169"/>
                    <a:pt x="17" y="169"/>
                    <a:pt x="16" y="169"/>
                  </a:cubicBezTo>
                  <a:cubicBezTo>
                    <a:pt x="16" y="169"/>
                    <a:pt x="17" y="169"/>
                    <a:pt x="16" y="169"/>
                  </a:cubicBezTo>
                  <a:cubicBezTo>
                    <a:pt x="17" y="169"/>
                    <a:pt x="17" y="169"/>
                    <a:pt x="17" y="168"/>
                  </a:cubicBezTo>
                  <a:cubicBezTo>
                    <a:pt x="18" y="168"/>
                    <a:pt x="17" y="168"/>
                    <a:pt x="18" y="168"/>
                  </a:cubicBezTo>
                  <a:cubicBezTo>
                    <a:pt x="18" y="168"/>
                    <a:pt x="18" y="168"/>
                    <a:pt x="18" y="168"/>
                  </a:cubicBezTo>
                  <a:cubicBezTo>
                    <a:pt x="18" y="168"/>
                    <a:pt x="17" y="168"/>
                    <a:pt x="18" y="169"/>
                  </a:cubicBezTo>
                  <a:cubicBezTo>
                    <a:pt x="17" y="169"/>
                    <a:pt x="17" y="168"/>
                    <a:pt x="17" y="168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7" y="169"/>
                    <a:pt x="17" y="170"/>
                    <a:pt x="17" y="169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6" y="170"/>
                    <a:pt x="17" y="170"/>
                    <a:pt x="17" y="170"/>
                  </a:cubicBezTo>
                  <a:cubicBezTo>
                    <a:pt x="16" y="170"/>
                    <a:pt x="17" y="170"/>
                    <a:pt x="16" y="171"/>
                  </a:cubicBezTo>
                  <a:cubicBezTo>
                    <a:pt x="16" y="170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3"/>
                  </a:cubicBezTo>
                  <a:cubicBezTo>
                    <a:pt x="16" y="172"/>
                    <a:pt x="15" y="173"/>
                    <a:pt x="15" y="173"/>
                  </a:cubicBezTo>
                  <a:cubicBezTo>
                    <a:pt x="15" y="173"/>
                    <a:pt x="15" y="173"/>
                    <a:pt x="15" y="173"/>
                  </a:cubicBezTo>
                  <a:cubicBezTo>
                    <a:pt x="16" y="173"/>
                    <a:pt x="15" y="173"/>
                    <a:pt x="15" y="173"/>
                  </a:cubicBezTo>
                  <a:cubicBezTo>
                    <a:pt x="15" y="174"/>
                    <a:pt x="15" y="173"/>
                    <a:pt x="16" y="173"/>
                  </a:cubicBezTo>
                  <a:cubicBezTo>
                    <a:pt x="15" y="174"/>
                    <a:pt x="15" y="175"/>
                    <a:pt x="14" y="175"/>
                  </a:cubicBezTo>
                  <a:cubicBezTo>
                    <a:pt x="14" y="175"/>
                    <a:pt x="15" y="175"/>
                    <a:pt x="14" y="175"/>
                  </a:cubicBezTo>
                  <a:cubicBezTo>
                    <a:pt x="15" y="175"/>
                    <a:pt x="15" y="174"/>
                    <a:pt x="15" y="174"/>
                  </a:cubicBezTo>
                  <a:cubicBezTo>
                    <a:pt x="15" y="174"/>
                    <a:pt x="15" y="174"/>
                    <a:pt x="15" y="175"/>
                  </a:cubicBezTo>
                  <a:cubicBezTo>
                    <a:pt x="15" y="174"/>
                    <a:pt x="15" y="174"/>
                    <a:pt x="14" y="174"/>
                  </a:cubicBezTo>
                  <a:cubicBezTo>
                    <a:pt x="15" y="174"/>
                    <a:pt x="15" y="174"/>
                    <a:pt x="15" y="174"/>
                  </a:cubicBezTo>
                  <a:cubicBezTo>
                    <a:pt x="15" y="174"/>
                    <a:pt x="15" y="174"/>
                    <a:pt x="14" y="174"/>
                  </a:cubicBezTo>
                  <a:close/>
                  <a:moveTo>
                    <a:pt x="17" y="168"/>
                  </a:moveTo>
                  <a:cubicBezTo>
                    <a:pt x="17" y="168"/>
                    <a:pt x="16" y="168"/>
                    <a:pt x="16" y="168"/>
                  </a:cubicBezTo>
                  <a:cubicBezTo>
                    <a:pt x="16" y="168"/>
                    <a:pt x="17" y="168"/>
                    <a:pt x="17" y="168"/>
                  </a:cubicBezTo>
                  <a:close/>
                  <a:moveTo>
                    <a:pt x="16" y="169"/>
                  </a:moveTo>
                  <a:cubicBezTo>
                    <a:pt x="16" y="169"/>
                    <a:pt x="16" y="169"/>
                    <a:pt x="16" y="170"/>
                  </a:cubicBezTo>
                  <a:cubicBezTo>
                    <a:pt x="16" y="169"/>
                    <a:pt x="16" y="169"/>
                    <a:pt x="16" y="169"/>
                  </a:cubicBezTo>
                  <a:close/>
                  <a:moveTo>
                    <a:pt x="16" y="169"/>
                  </a:moveTo>
                  <a:cubicBezTo>
                    <a:pt x="15" y="170"/>
                    <a:pt x="15" y="170"/>
                    <a:pt x="15" y="170"/>
                  </a:cubicBezTo>
                  <a:cubicBezTo>
                    <a:pt x="15" y="170"/>
                    <a:pt x="15" y="169"/>
                    <a:pt x="16" y="169"/>
                  </a:cubicBezTo>
                  <a:close/>
                  <a:moveTo>
                    <a:pt x="13" y="178"/>
                  </a:moveTo>
                  <a:cubicBezTo>
                    <a:pt x="13" y="178"/>
                    <a:pt x="13" y="178"/>
                    <a:pt x="13" y="178"/>
                  </a:cubicBezTo>
                  <a:cubicBezTo>
                    <a:pt x="13" y="178"/>
                    <a:pt x="13" y="178"/>
                    <a:pt x="13" y="178"/>
                  </a:cubicBezTo>
                  <a:close/>
                  <a:moveTo>
                    <a:pt x="10" y="179"/>
                  </a:moveTo>
                  <a:cubicBezTo>
                    <a:pt x="10" y="179"/>
                    <a:pt x="10" y="179"/>
                    <a:pt x="10" y="179"/>
                  </a:cubicBezTo>
                  <a:cubicBezTo>
                    <a:pt x="10" y="179"/>
                    <a:pt x="10" y="179"/>
                    <a:pt x="11" y="178"/>
                  </a:cubicBezTo>
                  <a:cubicBezTo>
                    <a:pt x="11" y="179"/>
                    <a:pt x="11" y="178"/>
                    <a:pt x="11" y="178"/>
                  </a:cubicBezTo>
                  <a:cubicBezTo>
                    <a:pt x="11" y="178"/>
                    <a:pt x="10" y="179"/>
                    <a:pt x="10" y="179"/>
                  </a:cubicBezTo>
                  <a:close/>
                  <a:moveTo>
                    <a:pt x="10" y="180"/>
                  </a:moveTo>
                  <a:cubicBezTo>
                    <a:pt x="10" y="180"/>
                    <a:pt x="10" y="180"/>
                    <a:pt x="10" y="179"/>
                  </a:cubicBezTo>
                  <a:cubicBezTo>
                    <a:pt x="10" y="179"/>
                    <a:pt x="10" y="180"/>
                    <a:pt x="10" y="180"/>
                  </a:cubicBezTo>
                  <a:cubicBezTo>
                    <a:pt x="10" y="180"/>
                    <a:pt x="10" y="179"/>
                    <a:pt x="10" y="179"/>
                  </a:cubicBezTo>
                  <a:cubicBezTo>
                    <a:pt x="10" y="179"/>
                    <a:pt x="10" y="180"/>
                    <a:pt x="10" y="180"/>
                  </a:cubicBezTo>
                  <a:close/>
                  <a:moveTo>
                    <a:pt x="4" y="186"/>
                  </a:moveTo>
                  <a:cubicBezTo>
                    <a:pt x="4" y="186"/>
                    <a:pt x="4" y="186"/>
                    <a:pt x="4" y="186"/>
                  </a:cubicBezTo>
                  <a:cubicBezTo>
                    <a:pt x="4" y="187"/>
                    <a:pt x="4" y="187"/>
                    <a:pt x="3" y="187"/>
                  </a:cubicBezTo>
                  <a:cubicBezTo>
                    <a:pt x="3" y="187"/>
                    <a:pt x="4" y="187"/>
                    <a:pt x="4" y="186"/>
                  </a:cubicBezTo>
                  <a:close/>
                  <a:moveTo>
                    <a:pt x="6" y="190"/>
                  </a:moveTo>
                  <a:cubicBezTo>
                    <a:pt x="6" y="190"/>
                    <a:pt x="5" y="190"/>
                    <a:pt x="5" y="191"/>
                  </a:cubicBezTo>
                  <a:cubicBezTo>
                    <a:pt x="5" y="190"/>
                    <a:pt x="6" y="190"/>
                    <a:pt x="6" y="190"/>
                  </a:cubicBezTo>
                  <a:close/>
                  <a:moveTo>
                    <a:pt x="80" y="15"/>
                  </a:moveTo>
                  <a:cubicBezTo>
                    <a:pt x="81" y="15"/>
                    <a:pt x="81" y="15"/>
                    <a:pt x="81" y="15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1" y="15"/>
                    <a:pt x="80" y="15"/>
                    <a:pt x="80" y="15"/>
                  </a:cubicBezTo>
                  <a:close/>
                  <a:moveTo>
                    <a:pt x="71" y="41"/>
                  </a:moveTo>
                  <a:cubicBezTo>
                    <a:pt x="71" y="41"/>
                    <a:pt x="71" y="41"/>
                    <a:pt x="71" y="41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0" y="41"/>
                    <a:pt x="71" y="41"/>
                    <a:pt x="71" y="41"/>
                  </a:cubicBezTo>
                  <a:close/>
                  <a:moveTo>
                    <a:pt x="72" y="41"/>
                  </a:moveTo>
                  <a:cubicBezTo>
                    <a:pt x="72" y="42"/>
                    <a:pt x="73" y="42"/>
                    <a:pt x="73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1"/>
                  </a:cubicBezTo>
                  <a:close/>
                  <a:moveTo>
                    <a:pt x="71" y="43"/>
                  </a:moveTo>
                  <a:cubicBezTo>
                    <a:pt x="71" y="43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lose/>
                  <a:moveTo>
                    <a:pt x="74" y="45"/>
                  </a:moveTo>
                  <a:cubicBezTo>
                    <a:pt x="74" y="45"/>
                    <a:pt x="74" y="45"/>
                    <a:pt x="74" y="45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5"/>
                    <a:pt x="74" y="45"/>
                  </a:cubicBezTo>
                  <a:cubicBezTo>
                    <a:pt x="74" y="45"/>
                    <a:pt x="74" y="46"/>
                    <a:pt x="74" y="46"/>
                  </a:cubicBezTo>
                  <a:cubicBezTo>
                    <a:pt x="74" y="45"/>
                    <a:pt x="74" y="45"/>
                    <a:pt x="74" y="45"/>
                  </a:cubicBezTo>
                  <a:close/>
                  <a:moveTo>
                    <a:pt x="73" y="55"/>
                  </a:move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4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4"/>
                    <a:pt x="73" y="55"/>
                    <a:pt x="73" y="55"/>
                  </a:cubicBezTo>
                  <a:close/>
                  <a:moveTo>
                    <a:pt x="66" y="55"/>
                  </a:moveTo>
                  <a:cubicBezTo>
                    <a:pt x="66" y="55"/>
                    <a:pt x="66" y="56"/>
                    <a:pt x="65" y="56"/>
                  </a:cubicBezTo>
                  <a:cubicBezTo>
                    <a:pt x="65" y="55"/>
                    <a:pt x="66" y="55"/>
                    <a:pt x="66" y="54"/>
                  </a:cubicBezTo>
                  <a:cubicBezTo>
                    <a:pt x="66" y="54"/>
                    <a:pt x="66" y="55"/>
                    <a:pt x="66" y="55"/>
                  </a:cubicBezTo>
                  <a:close/>
                  <a:moveTo>
                    <a:pt x="67" y="68"/>
                  </a:moveTo>
                  <a:cubicBezTo>
                    <a:pt x="67" y="68"/>
                    <a:pt x="67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7" y="68"/>
                    <a:pt x="67" y="68"/>
                    <a:pt x="67" y="67"/>
                  </a:cubicBezTo>
                  <a:cubicBezTo>
                    <a:pt x="67" y="68"/>
                    <a:pt x="67" y="68"/>
                    <a:pt x="67" y="68"/>
                  </a:cubicBezTo>
                  <a:close/>
                  <a:moveTo>
                    <a:pt x="65" y="74"/>
                  </a:moveTo>
                  <a:cubicBezTo>
                    <a:pt x="65" y="74"/>
                    <a:pt x="65" y="74"/>
                    <a:pt x="65" y="74"/>
                  </a:cubicBezTo>
                  <a:cubicBezTo>
                    <a:pt x="65" y="74"/>
                    <a:pt x="64" y="75"/>
                    <a:pt x="64" y="75"/>
                  </a:cubicBezTo>
                  <a:cubicBezTo>
                    <a:pt x="64" y="75"/>
                    <a:pt x="64" y="75"/>
                    <a:pt x="64" y="76"/>
                  </a:cubicBezTo>
                  <a:cubicBezTo>
                    <a:pt x="64" y="75"/>
                    <a:pt x="64" y="74"/>
                    <a:pt x="65" y="74"/>
                  </a:cubicBezTo>
                  <a:close/>
                  <a:moveTo>
                    <a:pt x="59" y="73"/>
                  </a:move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lose/>
                  <a:moveTo>
                    <a:pt x="57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8" y="79"/>
                    <a:pt x="57" y="80"/>
                    <a:pt x="57" y="79"/>
                  </a:cubicBezTo>
                  <a:close/>
                  <a:moveTo>
                    <a:pt x="51" y="82"/>
                  </a:move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0"/>
                  </a:cubicBezTo>
                  <a:cubicBezTo>
                    <a:pt x="51" y="81"/>
                    <a:pt x="51" y="81"/>
                    <a:pt x="51" y="82"/>
                  </a:cubicBezTo>
                  <a:close/>
                  <a:moveTo>
                    <a:pt x="53" y="87"/>
                  </a:moveTo>
                  <a:cubicBezTo>
                    <a:pt x="53" y="87"/>
                    <a:pt x="54" y="86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3" y="85"/>
                    <a:pt x="53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3"/>
                  </a:cubicBezTo>
                  <a:cubicBezTo>
                    <a:pt x="55" y="83"/>
                    <a:pt x="54" y="84"/>
                    <a:pt x="55" y="84"/>
                  </a:cubicBezTo>
                  <a:cubicBezTo>
                    <a:pt x="54" y="84"/>
                    <a:pt x="54" y="84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4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4" y="86"/>
                    <a:pt x="54" y="86"/>
                  </a:cubicBezTo>
                  <a:cubicBezTo>
                    <a:pt x="54" y="86"/>
                    <a:pt x="54" y="86"/>
                    <a:pt x="54" y="87"/>
                  </a:cubicBezTo>
                  <a:cubicBezTo>
                    <a:pt x="54" y="87"/>
                    <a:pt x="54" y="86"/>
                    <a:pt x="54" y="86"/>
                  </a:cubicBezTo>
                  <a:cubicBezTo>
                    <a:pt x="54" y="87"/>
                    <a:pt x="53" y="87"/>
                    <a:pt x="53" y="87"/>
                  </a:cubicBezTo>
                  <a:close/>
                  <a:moveTo>
                    <a:pt x="52" y="88"/>
                  </a:move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3" y="87"/>
                  </a:cubicBezTo>
                  <a:cubicBezTo>
                    <a:pt x="53" y="87"/>
                    <a:pt x="52" y="87"/>
                    <a:pt x="53" y="87"/>
                  </a:cubicBezTo>
                  <a:cubicBezTo>
                    <a:pt x="53" y="88"/>
                    <a:pt x="52" y="88"/>
                    <a:pt x="52" y="88"/>
                  </a:cubicBezTo>
                  <a:close/>
                  <a:moveTo>
                    <a:pt x="49" y="91"/>
                  </a:moveTo>
                  <a:cubicBezTo>
                    <a:pt x="49" y="91"/>
                    <a:pt x="49" y="91"/>
                    <a:pt x="49" y="90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1" y="89"/>
                    <a:pt x="51" y="89"/>
                  </a:cubicBezTo>
                  <a:cubicBezTo>
                    <a:pt x="51" y="89"/>
                    <a:pt x="51" y="89"/>
                    <a:pt x="50" y="90"/>
                  </a:cubicBezTo>
                  <a:cubicBezTo>
                    <a:pt x="50" y="89"/>
                    <a:pt x="50" y="91"/>
                    <a:pt x="50" y="91"/>
                  </a:cubicBezTo>
                  <a:cubicBezTo>
                    <a:pt x="50" y="91"/>
                    <a:pt x="49" y="91"/>
                    <a:pt x="49" y="91"/>
                  </a:cubicBezTo>
                  <a:close/>
                  <a:moveTo>
                    <a:pt x="45" y="91"/>
                  </a:moveTo>
                  <a:cubicBezTo>
                    <a:pt x="46" y="90"/>
                    <a:pt x="46" y="90"/>
                    <a:pt x="47" y="89"/>
                  </a:cubicBezTo>
                  <a:cubicBezTo>
                    <a:pt x="47" y="89"/>
                    <a:pt x="47" y="89"/>
                    <a:pt x="47" y="89"/>
                  </a:cubicBezTo>
                  <a:cubicBezTo>
                    <a:pt x="47" y="90"/>
                    <a:pt x="47" y="90"/>
                    <a:pt x="46" y="90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46" y="90"/>
                    <a:pt x="46" y="91"/>
                    <a:pt x="46" y="91"/>
                  </a:cubicBezTo>
                  <a:cubicBezTo>
                    <a:pt x="46" y="91"/>
                    <a:pt x="46" y="91"/>
                    <a:pt x="45" y="91"/>
                  </a:cubicBezTo>
                  <a:close/>
                  <a:moveTo>
                    <a:pt x="50" y="94"/>
                  </a:moveTo>
                  <a:cubicBezTo>
                    <a:pt x="50" y="94"/>
                    <a:pt x="50" y="94"/>
                    <a:pt x="50" y="95"/>
                  </a:cubicBezTo>
                  <a:cubicBezTo>
                    <a:pt x="50" y="95"/>
                    <a:pt x="50" y="94"/>
                    <a:pt x="50" y="94"/>
                  </a:cubicBezTo>
                  <a:cubicBezTo>
                    <a:pt x="50" y="94"/>
                    <a:pt x="50" y="94"/>
                    <a:pt x="50" y="94"/>
                  </a:cubicBezTo>
                  <a:cubicBezTo>
                    <a:pt x="50" y="94"/>
                    <a:pt x="50" y="94"/>
                    <a:pt x="50" y="94"/>
                  </a:cubicBezTo>
                  <a:close/>
                  <a:moveTo>
                    <a:pt x="39" y="118"/>
                  </a:moveTo>
                  <a:cubicBezTo>
                    <a:pt x="39" y="118"/>
                    <a:pt x="39" y="117"/>
                    <a:pt x="39" y="117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9" y="117"/>
                    <a:pt x="39" y="117"/>
                    <a:pt x="39" y="118"/>
                  </a:cubicBezTo>
                  <a:cubicBezTo>
                    <a:pt x="39" y="117"/>
                    <a:pt x="39" y="117"/>
                    <a:pt x="40" y="117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9"/>
                    <a:pt x="39" y="119"/>
                  </a:cubicBezTo>
                  <a:cubicBezTo>
                    <a:pt x="39" y="119"/>
                    <a:pt x="39" y="118"/>
                    <a:pt x="39" y="119"/>
                  </a:cubicBezTo>
                  <a:cubicBezTo>
                    <a:pt x="39" y="118"/>
                    <a:pt x="39" y="118"/>
                    <a:pt x="39" y="118"/>
                  </a:cubicBezTo>
                  <a:close/>
                  <a:moveTo>
                    <a:pt x="36" y="127"/>
                  </a:moveTo>
                  <a:cubicBezTo>
                    <a:pt x="36" y="127"/>
                    <a:pt x="36" y="126"/>
                    <a:pt x="36" y="126"/>
                  </a:cubicBezTo>
                  <a:cubicBezTo>
                    <a:pt x="36" y="126"/>
                    <a:pt x="36" y="126"/>
                    <a:pt x="37" y="126"/>
                  </a:cubicBezTo>
                  <a:cubicBezTo>
                    <a:pt x="37" y="126"/>
                    <a:pt x="36" y="126"/>
                    <a:pt x="36" y="127"/>
                  </a:cubicBezTo>
                  <a:cubicBezTo>
                    <a:pt x="37" y="127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7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6" y="127"/>
                    <a:pt x="36" y="128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6" y="127"/>
                    <a:pt x="36" y="127"/>
                    <a:pt x="36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7" name="任意多边形: 形状 316">
              <a:extLst>
                <a:ext uri="{FF2B5EF4-FFF2-40B4-BE49-F238E27FC236}">
                  <a16:creationId xmlns:a16="http://schemas.microsoft.com/office/drawing/2014/main" id="{6BFBC622-6AFA-4894-B550-E662C3F99F53}"/>
                </a:ext>
              </a:extLst>
            </p:cNvPr>
            <p:cNvSpPr/>
            <p:nvPr/>
          </p:nvSpPr>
          <p:spPr bwMode="auto">
            <a:xfrm>
              <a:off x="8161338" y="3481388"/>
              <a:ext cx="620713" cy="165100"/>
            </a:xfrm>
            <a:custGeom>
              <a:avLst/>
              <a:gdLst>
                <a:gd name="T0" fmla="*/ 190 w 251"/>
                <a:gd name="T1" fmla="*/ 13 h 67"/>
                <a:gd name="T2" fmla="*/ 184 w 251"/>
                <a:gd name="T3" fmla="*/ 18 h 67"/>
                <a:gd name="T4" fmla="*/ 176 w 251"/>
                <a:gd name="T5" fmla="*/ 18 h 67"/>
                <a:gd name="T6" fmla="*/ 171 w 251"/>
                <a:gd name="T7" fmla="*/ 19 h 67"/>
                <a:gd name="T8" fmla="*/ 161 w 251"/>
                <a:gd name="T9" fmla="*/ 21 h 67"/>
                <a:gd name="T10" fmla="*/ 156 w 251"/>
                <a:gd name="T11" fmla="*/ 31 h 67"/>
                <a:gd name="T12" fmla="*/ 145 w 251"/>
                <a:gd name="T13" fmla="*/ 33 h 67"/>
                <a:gd name="T14" fmla="*/ 138 w 251"/>
                <a:gd name="T15" fmla="*/ 26 h 67"/>
                <a:gd name="T16" fmla="*/ 134 w 251"/>
                <a:gd name="T17" fmla="*/ 32 h 67"/>
                <a:gd name="T18" fmla="*/ 123 w 251"/>
                <a:gd name="T19" fmla="*/ 30 h 67"/>
                <a:gd name="T20" fmla="*/ 110 w 251"/>
                <a:gd name="T21" fmla="*/ 33 h 67"/>
                <a:gd name="T22" fmla="*/ 102 w 251"/>
                <a:gd name="T23" fmla="*/ 36 h 67"/>
                <a:gd name="T24" fmla="*/ 92 w 251"/>
                <a:gd name="T25" fmla="*/ 45 h 67"/>
                <a:gd name="T26" fmla="*/ 86 w 251"/>
                <a:gd name="T27" fmla="*/ 42 h 67"/>
                <a:gd name="T28" fmla="*/ 71 w 251"/>
                <a:gd name="T29" fmla="*/ 48 h 67"/>
                <a:gd name="T30" fmla="*/ 25 w 251"/>
                <a:gd name="T31" fmla="*/ 61 h 67"/>
                <a:gd name="T32" fmla="*/ 6 w 251"/>
                <a:gd name="T33" fmla="*/ 66 h 67"/>
                <a:gd name="T34" fmla="*/ 190 w 251"/>
                <a:gd name="T35" fmla="*/ 23 h 67"/>
                <a:gd name="T36" fmla="*/ 178 w 251"/>
                <a:gd name="T37" fmla="*/ 24 h 67"/>
                <a:gd name="T38" fmla="*/ 186 w 251"/>
                <a:gd name="T39" fmla="*/ 21 h 67"/>
                <a:gd name="T40" fmla="*/ 179 w 251"/>
                <a:gd name="T41" fmla="*/ 22 h 67"/>
                <a:gd name="T42" fmla="*/ 198 w 251"/>
                <a:gd name="T43" fmla="*/ 15 h 67"/>
                <a:gd name="T44" fmla="*/ 196 w 251"/>
                <a:gd name="T45" fmla="*/ 12 h 67"/>
                <a:gd name="T46" fmla="*/ 213 w 251"/>
                <a:gd name="T47" fmla="*/ 4 h 67"/>
                <a:gd name="T48" fmla="*/ 207 w 251"/>
                <a:gd name="T49" fmla="*/ 7 h 67"/>
                <a:gd name="T50" fmla="*/ 191 w 251"/>
                <a:gd name="T51" fmla="*/ 15 h 67"/>
                <a:gd name="T52" fmla="*/ 178 w 251"/>
                <a:gd name="T53" fmla="*/ 22 h 67"/>
                <a:gd name="T54" fmla="*/ 199 w 251"/>
                <a:gd name="T55" fmla="*/ 19 h 67"/>
                <a:gd name="T56" fmla="*/ 200 w 251"/>
                <a:gd name="T57" fmla="*/ 20 h 67"/>
                <a:gd name="T58" fmla="*/ 187 w 251"/>
                <a:gd name="T59" fmla="*/ 15 h 67"/>
                <a:gd name="T60" fmla="*/ 180 w 251"/>
                <a:gd name="T61" fmla="*/ 18 h 67"/>
                <a:gd name="T62" fmla="*/ 164 w 251"/>
                <a:gd name="T63" fmla="*/ 29 h 67"/>
                <a:gd name="T64" fmla="*/ 153 w 251"/>
                <a:gd name="T65" fmla="*/ 31 h 67"/>
                <a:gd name="T66" fmla="*/ 149 w 251"/>
                <a:gd name="T67" fmla="*/ 31 h 67"/>
                <a:gd name="T68" fmla="*/ 156 w 251"/>
                <a:gd name="T69" fmla="*/ 28 h 67"/>
                <a:gd name="T70" fmla="*/ 152 w 251"/>
                <a:gd name="T71" fmla="*/ 30 h 67"/>
                <a:gd name="T72" fmla="*/ 147 w 251"/>
                <a:gd name="T73" fmla="*/ 23 h 67"/>
                <a:gd name="T74" fmla="*/ 95 w 251"/>
                <a:gd name="T75" fmla="*/ 40 h 67"/>
                <a:gd name="T76" fmla="*/ 107 w 251"/>
                <a:gd name="T77" fmla="*/ 38 h 67"/>
                <a:gd name="T78" fmla="*/ 108 w 251"/>
                <a:gd name="T79" fmla="*/ 36 h 67"/>
                <a:gd name="T80" fmla="*/ 120 w 251"/>
                <a:gd name="T81" fmla="*/ 35 h 67"/>
                <a:gd name="T82" fmla="*/ 137 w 251"/>
                <a:gd name="T83" fmla="*/ 33 h 67"/>
                <a:gd name="T84" fmla="*/ 142 w 251"/>
                <a:gd name="T85" fmla="*/ 35 h 67"/>
                <a:gd name="T86" fmla="*/ 119 w 251"/>
                <a:gd name="T87" fmla="*/ 39 h 67"/>
                <a:gd name="T88" fmla="*/ 98 w 251"/>
                <a:gd name="T89" fmla="*/ 44 h 67"/>
                <a:gd name="T90" fmla="*/ 101 w 251"/>
                <a:gd name="T91" fmla="*/ 40 h 67"/>
                <a:gd name="T92" fmla="*/ 138 w 251"/>
                <a:gd name="T93" fmla="*/ 34 h 67"/>
                <a:gd name="T94" fmla="*/ 119 w 251"/>
                <a:gd name="T95" fmla="*/ 36 h 67"/>
                <a:gd name="T96" fmla="*/ 113 w 251"/>
                <a:gd name="T97" fmla="*/ 38 h 67"/>
                <a:gd name="T98" fmla="*/ 98 w 251"/>
                <a:gd name="T99" fmla="*/ 44 h 67"/>
                <a:gd name="T100" fmla="*/ 114 w 251"/>
                <a:gd name="T101" fmla="*/ 38 h 67"/>
                <a:gd name="T102" fmla="*/ 128 w 251"/>
                <a:gd name="T103" fmla="*/ 35 h 67"/>
                <a:gd name="T104" fmla="*/ 102 w 251"/>
                <a:gd name="T105" fmla="*/ 40 h 67"/>
                <a:gd name="T106" fmla="*/ 140 w 251"/>
                <a:gd name="T107" fmla="*/ 31 h 67"/>
                <a:gd name="T108" fmla="*/ 137 w 251"/>
                <a:gd name="T109" fmla="*/ 29 h 67"/>
                <a:gd name="T110" fmla="*/ 134 w 251"/>
                <a:gd name="T111" fmla="*/ 27 h 67"/>
                <a:gd name="T112" fmla="*/ 126 w 251"/>
                <a:gd name="T113" fmla="*/ 27 h 67"/>
                <a:gd name="T114" fmla="*/ 120 w 251"/>
                <a:gd name="T115" fmla="*/ 30 h 67"/>
                <a:gd name="T116" fmla="*/ 96 w 251"/>
                <a:gd name="T117" fmla="*/ 44 h 67"/>
                <a:gd name="T118" fmla="*/ 93 w 251"/>
                <a:gd name="T119" fmla="*/ 45 h 67"/>
                <a:gd name="T120" fmla="*/ 71 w 251"/>
                <a:gd name="T121" fmla="*/ 51 h 67"/>
                <a:gd name="T122" fmla="*/ 25 w 251"/>
                <a:gd name="T123" fmla="*/ 62 h 67"/>
                <a:gd name="T124" fmla="*/ 140 w 251"/>
                <a:gd name="T125" fmla="*/ 2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1" h="67">
                  <a:moveTo>
                    <a:pt x="249" y="8"/>
                  </a:moveTo>
                  <a:cubicBezTo>
                    <a:pt x="249" y="8"/>
                    <a:pt x="249" y="8"/>
                    <a:pt x="249" y="8"/>
                  </a:cubicBezTo>
                  <a:cubicBezTo>
                    <a:pt x="248" y="8"/>
                    <a:pt x="249" y="8"/>
                    <a:pt x="248" y="9"/>
                  </a:cubicBezTo>
                  <a:cubicBezTo>
                    <a:pt x="248" y="8"/>
                    <a:pt x="248" y="8"/>
                    <a:pt x="249" y="8"/>
                  </a:cubicBezTo>
                  <a:close/>
                  <a:moveTo>
                    <a:pt x="227" y="1"/>
                  </a:moveTo>
                  <a:cubicBezTo>
                    <a:pt x="227" y="1"/>
                    <a:pt x="227" y="1"/>
                    <a:pt x="228" y="1"/>
                  </a:cubicBezTo>
                  <a:cubicBezTo>
                    <a:pt x="227" y="1"/>
                    <a:pt x="228" y="1"/>
                    <a:pt x="228" y="2"/>
                  </a:cubicBezTo>
                  <a:cubicBezTo>
                    <a:pt x="227" y="2"/>
                    <a:pt x="227" y="1"/>
                    <a:pt x="227" y="1"/>
                  </a:cubicBezTo>
                  <a:close/>
                  <a:moveTo>
                    <a:pt x="223" y="2"/>
                  </a:moveTo>
                  <a:cubicBezTo>
                    <a:pt x="223" y="2"/>
                    <a:pt x="223" y="2"/>
                    <a:pt x="223" y="2"/>
                  </a:cubicBezTo>
                  <a:cubicBezTo>
                    <a:pt x="223" y="2"/>
                    <a:pt x="223" y="2"/>
                    <a:pt x="223" y="2"/>
                  </a:cubicBezTo>
                  <a:cubicBezTo>
                    <a:pt x="223" y="2"/>
                    <a:pt x="223" y="2"/>
                    <a:pt x="223" y="2"/>
                  </a:cubicBezTo>
                  <a:close/>
                  <a:moveTo>
                    <a:pt x="221" y="2"/>
                  </a:moveTo>
                  <a:cubicBezTo>
                    <a:pt x="222" y="2"/>
                    <a:pt x="221" y="3"/>
                    <a:pt x="222" y="2"/>
                  </a:cubicBezTo>
                  <a:cubicBezTo>
                    <a:pt x="222" y="2"/>
                    <a:pt x="221" y="2"/>
                    <a:pt x="221" y="3"/>
                  </a:cubicBezTo>
                  <a:cubicBezTo>
                    <a:pt x="221" y="3"/>
                    <a:pt x="221" y="2"/>
                    <a:pt x="221" y="2"/>
                  </a:cubicBezTo>
                  <a:close/>
                  <a:moveTo>
                    <a:pt x="217" y="3"/>
                  </a:moveTo>
                  <a:cubicBezTo>
                    <a:pt x="217" y="3"/>
                    <a:pt x="217" y="3"/>
                    <a:pt x="217" y="3"/>
                  </a:cubicBezTo>
                  <a:cubicBezTo>
                    <a:pt x="216" y="3"/>
                    <a:pt x="216" y="4"/>
                    <a:pt x="216" y="3"/>
                  </a:cubicBezTo>
                  <a:cubicBezTo>
                    <a:pt x="216" y="3"/>
                    <a:pt x="216" y="3"/>
                    <a:pt x="217" y="3"/>
                  </a:cubicBezTo>
                  <a:close/>
                  <a:moveTo>
                    <a:pt x="210" y="5"/>
                  </a:moveTo>
                  <a:cubicBezTo>
                    <a:pt x="210" y="5"/>
                    <a:pt x="210" y="5"/>
                    <a:pt x="209" y="5"/>
                  </a:cubicBezTo>
                  <a:cubicBezTo>
                    <a:pt x="209" y="5"/>
                    <a:pt x="210" y="5"/>
                    <a:pt x="210" y="4"/>
                  </a:cubicBezTo>
                  <a:cubicBezTo>
                    <a:pt x="210" y="5"/>
                    <a:pt x="210" y="4"/>
                    <a:pt x="210" y="5"/>
                  </a:cubicBezTo>
                  <a:close/>
                  <a:moveTo>
                    <a:pt x="209" y="4"/>
                  </a:moveTo>
                  <a:cubicBezTo>
                    <a:pt x="209" y="4"/>
                    <a:pt x="209" y="4"/>
                    <a:pt x="209" y="4"/>
                  </a:cubicBezTo>
                  <a:cubicBezTo>
                    <a:pt x="210" y="5"/>
                    <a:pt x="209" y="5"/>
                    <a:pt x="209" y="4"/>
                  </a:cubicBezTo>
                  <a:close/>
                  <a:moveTo>
                    <a:pt x="207" y="6"/>
                  </a:moveTo>
                  <a:cubicBezTo>
                    <a:pt x="207" y="6"/>
                    <a:pt x="208" y="6"/>
                    <a:pt x="208" y="6"/>
                  </a:cubicBezTo>
                  <a:cubicBezTo>
                    <a:pt x="208" y="6"/>
                    <a:pt x="208" y="6"/>
                    <a:pt x="207" y="6"/>
                  </a:cubicBezTo>
                  <a:close/>
                  <a:moveTo>
                    <a:pt x="203" y="9"/>
                  </a:moveTo>
                  <a:cubicBezTo>
                    <a:pt x="203" y="9"/>
                    <a:pt x="203" y="9"/>
                    <a:pt x="204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4" y="8"/>
                    <a:pt x="204" y="8"/>
                    <a:pt x="205" y="8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03" y="9"/>
                    <a:pt x="203" y="9"/>
                    <a:pt x="203" y="9"/>
                  </a:cubicBezTo>
                  <a:close/>
                  <a:moveTo>
                    <a:pt x="202" y="8"/>
                  </a:moveTo>
                  <a:cubicBezTo>
                    <a:pt x="202" y="8"/>
                    <a:pt x="202" y="8"/>
                    <a:pt x="202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3" y="8"/>
                    <a:pt x="202" y="8"/>
                    <a:pt x="202" y="8"/>
                  </a:cubicBezTo>
                  <a:close/>
                  <a:moveTo>
                    <a:pt x="200" y="9"/>
                  </a:moveTo>
                  <a:cubicBezTo>
                    <a:pt x="200" y="9"/>
                    <a:pt x="199" y="9"/>
                    <a:pt x="199" y="9"/>
                  </a:cubicBezTo>
                  <a:cubicBezTo>
                    <a:pt x="199" y="9"/>
                    <a:pt x="200" y="9"/>
                    <a:pt x="200" y="9"/>
                  </a:cubicBezTo>
                  <a:cubicBezTo>
                    <a:pt x="200" y="9"/>
                    <a:pt x="200" y="9"/>
                    <a:pt x="200" y="9"/>
                  </a:cubicBezTo>
                  <a:close/>
                  <a:moveTo>
                    <a:pt x="198" y="10"/>
                  </a:moveTo>
                  <a:cubicBezTo>
                    <a:pt x="197" y="10"/>
                    <a:pt x="197" y="10"/>
                    <a:pt x="197" y="9"/>
                  </a:cubicBezTo>
                  <a:cubicBezTo>
                    <a:pt x="198" y="9"/>
                    <a:pt x="198" y="9"/>
                    <a:pt x="198" y="9"/>
                  </a:cubicBezTo>
                  <a:cubicBezTo>
                    <a:pt x="198" y="9"/>
                    <a:pt x="197" y="9"/>
                    <a:pt x="198" y="10"/>
                  </a:cubicBezTo>
                  <a:close/>
                  <a:moveTo>
                    <a:pt x="196" y="9"/>
                  </a:moveTo>
                  <a:cubicBezTo>
                    <a:pt x="196" y="9"/>
                    <a:pt x="197" y="9"/>
                    <a:pt x="198" y="8"/>
                  </a:cubicBezTo>
                  <a:cubicBezTo>
                    <a:pt x="198" y="9"/>
                    <a:pt x="197" y="9"/>
                    <a:pt x="196" y="9"/>
                  </a:cubicBezTo>
                  <a:close/>
                  <a:moveTo>
                    <a:pt x="195" y="9"/>
                  </a:moveTo>
                  <a:cubicBezTo>
                    <a:pt x="195" y="9"/>
                    <a:pt x="196" y="9"/>
                    <a:pt x="196" y="9"/>
                  </a:cubicBezTo>
                  <a:cubicBezTo>
                    <a:pt x="196" y="9"/>
                    <a:pt x="195" y="9"/>
                    <a:pt x="195" y="9"/>
                  </a:cubicBezTo>
                  <a:close/>
                  <a:moveTo>
                    <a:pt x="196" y="15"/>
                  </a:moveTo>
                  <a:cubicBezTo>
                    <a:pt x="196" y="15"/>
                    <a:pt x="196" y="15"/>
                    <a:pt x="196" y="15"/>
                  </a:cubicBezTo>
                  <a:cubicBezTo>
                    <a:pt x="196" y="15"/>
                    <a:pt x="196" y="15"/>
                    <a:pt x="196" y="15"/>
                  </a:cubicBezTo>
                  <a:close/>
                  <a:moveTo>
                    <a:pt x="194" y="12"/>
                  </a:moveTo>
                  <a:cubicBezTo>
                    <a:pt x="195" y="12"/>
                    <a:pt x="194" y="12"/>
                    <a:pt x="195" y="12"/>
                  </a:cubicBezTo>
                  <a:cubicBezTo>
                    <a:pt x="195" y="12"/>
                    <a:pt x="194" y="12"/>
                    <a:pt x="194" y="12"/>
                  </a:cubicBezTo>
                  <a:cubicBezTo>
                    <a:pt x="194" y="12"/>
                    <a:pt x="194" y="12"/>
                    <a:pt x="194" y="12"/>
                  </a:cubicBezTo>
                  <a:close/>
                  <a:moveTo>
                    <a:pt x="195" y="14"/>
                  </a:moveTo>
                  <a:cubicBezTo>
                    <a:pt x="196" y="15"/>
                    <a:pt x="195" y="15"/>
                    <a:pt x="196" y="15"/>
                  </a:cubicBezTo>
                  <a:cubicBezTo>
                    <a:pt x="196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5" y="14"/>
                  </a:cubicBezTo>
                  <a:close/>
                  <a:moveTo>
                    <a:pt x="196" y="20"/>
                  </a:moveTo>
                  <a:cubicBezTo>
                    <a:pt x="197" y="20"/>
                    <a:pt x="197" y="20"/>
                    <a:pt x="197" y="20"/>
                  </a:cubicBezTo>
                  <a:cubicBezTo>
                    <a:pt x="196" y="20"/>
                    <a:pt x="196" y="20"/>
                    <a:pt x="196" y="20"/>
                  </a:cubicBezTo>
                  <a:close/>
                  <a:moveTo>
                    <a:pt x="193" y="16"/>
                  </a:moveTo>
                  <a:cubicBezTo>
                    <a:pt x="193" y="16"/>
                    <a:pt x="193" y="16"/>
                    <a:pt x="193" y="16"/>
                  </a:cubicBezTo>
                  <a:cubicBezTo>
                    <a:pt x="193" y="16"/>
                    <a:pt x="193" y="16"/>
                    <a:pt x="194" y="16"/>
                  </a:cubicBezTo>
                  <a:cubicBezTo>
                    <a:pt x="193" y="16"/>
                    <a:pt x="193" y="16"/>
                    <a:pt x="193" y="16"/>
                  </a:cubicBezTo>
                  <a:close/>
                  <a:moveTo>
                    <a:pt x="192" y="13"/>
                  </a:moveTo>
                  <a:cubicBezTo>
                    <a:pt x="192" y="13"/>
                    <a:pt x="192" y="13"/>
                    <a:pt x="192" y="13"/>
                  </a:cubicBezTo>
                  <a:cubicBezTo>
                    <a:pt x="192" y="13"/>
                    <a:pt x="193" y="13"/>
                    <a:pt x="192" y="13"/>
                  </a:cubicBezTo>
                  <a:cubicBezTo>
                    <a:pt x="192" y="13"/>
                    <a:pt x="191" y="13"/>
                    <a:pt x="191" y="14"/>
                  </a:cubicBezTo>
                  <a:cubicBezTo>
                    <a:pt x="191" y="13"/>
                    <a:pt x="191" y="13"/>
                    <a:pt x="191" y="13"/>
                  </a:cubicBezTo>
                  <a:cubicBezTo>
                    <a:pt x="191" y="13"/>
                    <a:pt x="190" y="13"/>
                    <a:pt x="190" y="13"/>
                  </a:cubicBezTo>
                  <a:cubicBezTo>
                    <a:pt x="191" y="13"/>
                    <a:pt x="191" y="13"/>
                    <a:pt x="192" y="13"/>
                  </a:cubicBezTo>
                  <a:close/>
                  <a:moveTo>
                    <a:pt x="193" y="17"/>
                  </a:moveTo>
                  <a:cubicBezTo>
                    <a:pt x="193" y="17"/>
                    <a:pt x="193" y="17"/>
                    <a:pt x="192" y="17"/>
                  </a:cubicBezTo>
                  <a:cubicBezTo>
                    <a:pt x="192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lose/>
                  <a:moveTo>
                    <a:pt x="191" y="12"/>
                  </a:moveTo>
                  <a:cubicBezTo>
                    <a:pt x="191" y="12"/>
                    <a:pt x="191" y="12"/>
                    <a:pt x="191" y="12"/>
                  </a:cubicBezTo>
                  <a:cubicBezTo>
                    <a:pt x="191" y="13"/>
                    <a:pt x="191" y="12"/>
                    <a:pt x="191" y="12"/>
                  </a:cubicBezTo>
                  <a:cubicBezTo>
                    <a:pt x="191" y="12"/>
                    <a:pt x="191" y="12"/>
                    <a:pt x="191" y="12"/>
                  </a:cubicBezTo>
                  <a:close/>
                  <a:moveTo>
                    <a:pt x="192" y="16"/>
                  </a:move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lose/>
                  <a:moveTo>
                    <a:pt x="190" y="13"/>
                  </a:moveTo>
                  <a:cubicBezTo>
                    <a:pt x="190" y="13"/>
                    <a:pt x="191" y="13"/>
                    <a:pt x="191" y="13"/>
                  </a:cubicBezTo>
                  <a:cubicBezTo>
                    <a:pt x="191" y="13"/>
                    <a:pt x="190" y="13"/>
                    <a:pt x="190" y="13"/>
                  </a:cubicBezTo>
                  <a:close/>
                  <a:moveTo>
                    <a:pt x="193" y="22"/>
                  </a:moveTo>
                  <a:cubicBezTo>
                    <a:pt x="193" y="23"/>
                    <a:pt x="193" y="23"/>
                    <a:pt x="193" y="23"/>
                  </a:cubicBezTo>
                  <a:cubicBezTo>
                    <a:pt x="193" y="23"/>
                    <a:pt x="193" y="23"/>
                    <a:pt x="192" y="23"/>
                  </a:cubicBezTo>
                  <a:cubicBezTo>
                    <a:pt x="192" y="23"/>
                    <a:pt x="192" y="23"/>
                    <a:pt x="192" y="23"/>
                  </a:cubicBezTo>
                  <a:cubicBezTo>
                    <a:pt x="192" y="23"/>
                    <a:pt x="192" y="23"/>
                    <a:pt x="192" y="23"/>
                  </a:cubicBezTo>
                  <a:cubicBezTo>
                    <a:pt x="192" y="22"/>
                    <a:pt x="192" y="23"/>
                    <a:pt x="193" y="22"/>
                  </a:cubicBezTo>
                  <a:close/>
                  <a:moveTo>
                    <a:pt x="190" y="17"/>
                  </a:moveTo>
                  <a:cubicBezTo>
                    <a:pt x="190" y="17"/>
                    <a:pt x="189" y="17"/>
                    <a:pt x="189" y="17"/>
                  </a:cubicBezTo>
                  <a:cubicBezTo>
                    <a:pt x="189" y="17"/>
                    <a:pt x="190" y="17"/>
                    <a:pt x="190" y="17"/>
                  </a:cubicBezTo>
                  <a:close/>
                  <a:moveTo>
                    <a:pt x="189" y="13"/>
                  </a:moveTo>
                  <a:cubicBezTo>
                    <a:pt x="189" y="13"/>
                    <a:pt x="189" y="13"/>
                    <a:pt x="190" y="13"/>
                  </a:cubicBezTo>
                  <a:cubicBezTo>
                    <a:pt x="190" y="13"/>
                    <a:pt x="190" y="13"/>
                    <a:pt x="190" y="13"/>
                  </a:cubicBezTo>
                  <a:lnTo>
                    <a:pt x="189" y="13"/>
                  </a:lnTo>
                  <a:close/>
                  <a:moveTo>
                    <a:pt x="189" y="11"/>
                  </a:moveTo>
                  <a:cubicBezTo>
                    <a:pt x="189" y="11"/>
                    <a:pt x="189" y="11"/>
                    <a:pt x="189" y="11"/>
                  </a:cubicBezTo>
                  <a:cubicBezTo>
                    <a:pt x="188" y="11"/>
                    <a:pt x="188" y="11"/>
                    <a:pt x="188" y="11"/>
                  </a:cubicBezTo>
                  <a:cubicBezTo>
                    <a:pt x="188" y="11"/>
                    <a:pt x="189" y="10"/>
                    <a:pt x="189" y="11"/>
                  </a:cubicBezTo>
                  <a:close/>
                  <a:moveTo>
                    <a:pt x="191" y="23"/>
                  </a:moveTo>
                  <a:cubicBezTo>
                    <a:pt x="191" y="23"/>
                    <a:pt x="191" y="23"/>
                    <a:pt x="191" y="23"/>
                  </a:cubicBezTo>
                  <a:cubicBezTo>
                    <a:pt x="191" y="23"/>
                    <a:pt x="191" y="22"/>
                    <a:pt x="192" y="23"/>
                  </a:cubicBezTo>
                  <a:cubicBezTo>
                    <a:pt x="191" y="23"/>
                    <a:pt x="191" y="22"/>
                    <a:pt x="191" y="23"/>
                  </a:cubicBezTo>
                  <a:close/>
                  <a:moveTo>
                    <a:pt x="190" y="18"/>
                  </a:move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lose/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9" y="14"/>
                    <a:pt x="189" y="14"/>
                    <a:pt x="189" y="14"/>
                  </a:cubicBezTo>
                  <a:cubicBezTo>
                    <a:pt x="189" y="15"/>
                    <a:pt x="189" y="15"/>
                    <a:pt x="189" y="15"/>
                  </a:cubicBezTo>
                  <a:close/>
                  <a:moveTo>
                    <a:pt x="189" y="17"/>
                  </a:moveTo>
                  <a:cubicBezTo>
                    <a:pt x="188" y="18"/>
                    <a:pt x="189" y="17"/>
                    <a:pt x="189" y="17"/>
                  </a:cubicBezTo>
                  <a:cubicBezTo>
                    <a:pt x="189" y="17"/>
                    <a:pt x="188" y="17"/>
                    <a:pt x="188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8" y="17"/>
                    <a:pt x="188" y="18"/>
                    <a:pt x="188" y="17"/>
                  </a:cubicBezTo>
                  <a:cubicBezTo>
                    <a:pt x="188" y="18"/>
                    <a:pt x="188" y="17"/>
                    <a:pt x="189" y="17"/>
                  </a:cubicBezTo>
                  <a:close/>
                  <a:moveTo>
                    <a:pt x="188" y="13"/>
                  </a:moveTo>
                  <a:cubicBezTo>
                    <a:pt x="188" y="13"/>
                    <a:pt x="187" y="14"/>
                    <a:pt x="187" y="13"/>
                  </a:cubicBezTo>
                  <a:cubicBezTo>
                    <a:pt x="187" y="13"/>
                    <a:pt x="187" y="13"/>
                    <a:pt x="188" y="13"/>
                  </a:cubicBezTo>
                  <a:close/>
                  <a:moveTo>
                    <a:pt x="188" y="16"/>
                  </a:moveTo>
                  <a:cubicBezTo>
                    <a:pt x="187" y="15"/>
                    <a:pt x="188" y="15"/>
                    <a:pt x="188" y="15"/>
                  </a:cubicBezTo>
                  <a:cubicBezTo>
                    <a:pt x="188" y="15"/>
                    <a:pt x="188" y="15"/>
                    <a:pt x="188" y="16"/>
                  </a:cubicBezTo>
                  <a:cubicBezTo>
                    <a:pt x="188" y="15"/>
                    <a:pt x="188" y="15"/>
                    <a:pt x="188" y="15"/>
                  </a:cubicBezTo>
                  <a:cubicBezTo>
                    <a:pt x="188" y="16"/>
                    <a:pt x="188" y="16"/>
                    <a:pt x="188" y="16"/>
                  </a:cubicBezTo>
                  <a:close/>
                  <a:moveTo>
                    <a:pt x="187" y="15"/>
                  </a:moveTo>
                  <a:cubicBezTo>
                    <a:pt x="187" y="16"/>
                    <a:pt x="187" y="16"/>
                    <a:pt x="187" y="16"/>
                  </a:cubicBezTo>
                  <a:cubicBezTo>
                    <a:pt x="187" y="16"/>
                    <a:pt x="187" y="16"/>
                    <a:pt x="187" y="16"/>
                  </a:cubicBezTo>
                  <a:cubicBezTo>
                    <a:pt x="187" y="15"/>
                    <a:pt x="187" y="16"/>
                    <a:pt x="187" y="15"/>
                  </a:cubicBezTo>
                  <a:close/>
                  <a:moveTo>
                    <a:pt x="186" y="19"/>
                  </a:moveTo>
                  <a:cubicBezTo>
                    <a:pt x="187" y="18"/>
                    <a:pt x="186" y="18"/>
                    <a:pt x="187" y="18"/>
                  </a:cubicBezTo>
                  <a:cubicBezTo>
                    <a:pt x="187" y="19"/>
                    <a:pt x="187" y="18"/>
                    <a:pt x="188" y="18"/>
                  </a:cubicBezTo>
                  <a:cubicBezTo>
                    <a:pt x="187" y="19"/>
                    <a:pt x="187" y="18"/>
                    <a:pt x="186" y="19"/>
                  </a:cubicBezTo>
                  <a:close/>
                  <a:moveTo>
                    <a:pt x="184" y="12"/>
                  </a:moveTo>
                  <a:cubicBezTo>
                    <a:pt x="184" y="12"/>
                    <a:pt x="184" y="12"/>
                    <a:pt x="184" y="12"/>
                  </a:cubicBezTo>
                  <a:cubicBezTo>
                    <a:pt x="184" y="12"/>
                    <a:pt x="184" y="12"/>
                    <a:pt x="184" y="12"/>
                  </a:cubicBezTo>
                  <a:cubicBezTo>
                    <a:pt x="184" y="12"/>
                    <a:pt x="184" y="11"/>
                    <a:pt x="184" y="11"/>
                  </a:cubicBezTo>
                  <a:cubicBezTo>
                    <a:pt x="185" y="11"/>
                    <a:pt x="185" y="11"/>
                    <a:pt x="185" y="11"/>
                  </a:cubicBezTo>
                  <a:cubicBezTo>
                    <a:pt x="184" y="11"/>
                    <a:pt x="184" y="11"/>
                    <a:pt x="184" y="12"/>
                  </a:cubicBezTo>
                  <a:cubicBezTo>
                    <a:pt x="184" y="12"/>
                    <a:pt x="184" y="12"/>
                    <a:pt x="184" y="12"/>
                  </a:cubicBezTo>
                  <a:cubicBezTo>
                    <a:pt x="184" y="12"/>
                    <a:pt x="184" y="12"/>
                    <a:pt x="184" y="12"/>
                  </a:cubicBezTo>
                  <a:close/>
                  <a:moveTo>
                    <a:pt x="186" y="19"/>
                  </a:moveTo>
                  <a:cubicBezTo>
                    <a:pt x="186" y="19"/>
                    <a:pt x="186" y="19"/>
                    <a:pt x="186" y="19"/>
                  </a:cubicBezTo>
                  <a:cubicBezTo>
                    <a:pt x="186" y="19"/>
                    <a:pt x="186" y="19"/>
                    <a:pt x="186" y="19"/>
                  </a:cubicBezTo>
                  <a:cubicBezTo>
                    <a:pt x="186" y="19"/>
                    <a:pt x="186" y="19"/>
                    <a:pt x="185" y="19"/>
                  </a:cubicBezTo>
                  <a:cubicBezTo>
                    <a:pt x="185" y="19"/>
                    <a:pt x="186" y="19"/>
                    <a:pt x="186" y="19"/>
                  </a:cubicBezTo>
                  <a:close/>
                  <a:moveTo>
                    <a:pt x="186" y="22"/>
                  </a:moveTo>
                  <a:cubicBezTo>
                    <a:pt x="186" y="22"/>
                    <a:pt x="186" y="22"/>
                    <a:pt x="185" y="22"/>
                  </a:cubicBezTo>
                  <a:cubicBezTo>
                    <a:pt x="185" y="22"/>
                    <a:pt x="186" y="22"/>
                    <a:pt x="186" y="22"/>
                  </a:cubicBezTo>
                  <a:close/>
                  <a:moveTo>
                    <a:pt x="185" y="19"/>
                  </a:moveTo>
                  <a:cubicBezTo>
                    <a:pt x="185" y="19"/>
                    <a:pt x="184" y="19"/>
                    <a:pt x="184" y="19"/>
                  </a:cubicBezTo>
                  <a:cubicBezTo>
                    <a:pt x="184" y="19"/>
                    <a:pt x="184" y="19"/>
                    <a:pt x="184" y="19"/>
                  </a:cubicBezTo>
                  <a:cubicBezTo>
                    <a:pt x="184" y="19"/>
                    <a:pt x="185" y="19"/>
                    <a:pt x="185" y="19"/>
                  </a:cubicBezTo>
                  <a:cubicBezTo>
                    <a:pt x="185" y="19"/>
                    <a:pt x="185" y="19"/>
                    <a:pt x="185" y="19"/>
                  </a:cubicBezTo>
                  <a:close/>
                  <a:moveTo>
                    <a:pt x="183" y="17"/>
                  </a:moveTo>
                  <a:cubicBezTo>
                    <a:pt x="183" y="16"/>
                    <a:pt x="184" y="16"/>
                    <a:pt x="184" y="16"/>
                  </a:cubicBezTo>
                  <a:cubicBezTo>
                    <a:pt x="184" y="16"/>
                    <a:pt x="183" y="16"/>
                    <a:pt x="184" y="17"/>
                  </a:cubicBezTo>
                  <a:cubicBezTo>
                    <a:pt x="183" y="17"/>
                    <a:pt x="183" y="16"/>
                    <a:pt x="183" y="17"/>
                  </a:cubicBezTo>
                  <a:close/>
                  <a:moveTo>
                    <a:pt x="183" y="14"/>
                  </a:moveTo>
                  <a:cubicBezTo>
                    <a:pt x="184" y="14"/>
                    <a:pt x="183" y="14"/>
                    <a:pt x="183" y="14"/>
                  </a:cubicBezTo>
                  <a:cubicBezTo>
                    <a:pt x="183" y="14"/>
                    <a:pt x="183" y="14"/>
                    <a:pt x="183" y="14"/>
                  </a:cubicBezTo>
                  <a:close/>
                  <a:moveTo>
                    <a:pt x="183" y="19"/>
                  </a:moveTo>
                  <a:cubicBezTo>
                    <a:pt x="183" y="18"/>
                    <a:pt x="184" y="18"/>
                    <a:pt x="184" y="18"/>
                  </a:cubicBezTo>
                  <a:cubicBezTo>
                    <a:pt x="184" y="19"/>
                    <a:pt x="183" y="19"/>
                    <a:pt x="183" y="19"/>
                  </a:cubicBezTo>
                  <a:close/>
                  <a:moveTo>
                    <a:pt x="184" y="19"/>
                  </a:moveTo>
                  <a:cubicBezTo>
                    <a:pt x="184" y="19"/>
                    <a:pt x="184" y="19"/>
                    <a:pt x="185" y="19"/>
                  </a:cubicBezTo>
                  <a:cubicBezTo>
                    <a:pt x="185" y="19"/>
                    <a:pt x="184" y="20"/>
                    <a:pt x="184" y="20"/>
                  </a:cubicBezTo>
                  <a:cubicBezTo>
                    <a:pt x="184" y="19"/>
                    <a:pt x="184" y="19"/>
                    <a:pt x="184" y="19"/>
                  </a:cubicBezTo>
                  <a:close/>
                  <a:moveTo>
                    <a:pt x="184" y="18"/>
                  </a:moveTo>
                  <a:cubicBezTo>
                    <a:pt x="184" y="18"/>
                    <a:pt x="184" y="18"/>
                    <a:pt x="184" y="18"/>
                  </a:cubicBezTo>
                  <a:cubicBezTo>
                    <a:pt x="184" y="18"/>
                    <a:pt x="184" y="18"/>
                    <a:pt x="184" y="18"/>
                  </a:cubicBezTo>
                  <a:cubicBezTo>
                    <a:pt x="184" y="18"/>
                    <a:pt x="184" y="18"/>
                    <a:pt x="184" y="1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3" y="18"/>
                    <a:pt x="184" y="18"/>
                    <a:pt x="184" y="18"/>
                  </a:cubicBezTo>
                  <a:close/>
                  <a:moveTo>
                    <a:pt x="184" y="21"/>
                  </a:moveTo>
                  <a:cubicBezTo>
                    <a:pt x="184" y="21"/>
                    <a:pt x="184" y="21"/>
                    <a:pt x="184" y="21"/>
                  </a:cubicBezTo>
                  <a:cubicBezTo>
                    <a:pt x="185" y="21"/>
                    <a:pt x="184" y="21"/>
                    <a:pt x="184" y="21"/>
                  </a:cubicBezTo>
                  <a:close/>
                  <a:moveTo>
                    <a:pt x="183" y="17"/>
                  </a:moveTo>
                  <a:cubicBezTo>
                    <a:pt x="183" y="17"/>
                    <a:pt x="183" y="17"/>
                    <a:pt x="182" y="17"/>
                  </a:cubicBezTo>
                  <a:cubicBezTo>
                    <a:pt x="182" y="17"/>
                    <a:pt x="182" y="17"/>
                    <a:pt x="182" y="17"/>
                  </a:cubicBezTo>
                  <a:cubicBezTo>
                    <a:pt x="182" y="17"/>
                    <a:pt x="183" y="17"/>
                    <a:pt x="183" y="17"/>
                  </a:cubicBezTo>
                  <a:close/>
                  <a:moveTo>
                    <a:pt x="181" y="20"/>
                  </a:moveTo>
                  <a:cubicBezTo>
                    <a:pt x="181" y="20"/>
                    <a:pt x="183" y="19"/>
                    <a:pt x="183" y="19"/>
                  </a:cubicBezTo>
                  <a:cubicBezTo>
                    <a:pt x="183" y="20"/>
                    <a:pt x="182" y="20"/>
                    <a:pt x="183" y="20"/>
                  </a:cubicBezTo>
                  <a:cubicBezTo>
                    <a:pt x="183" y="20"/>
                    <a:pt x="182" y="20"/>
                    <a:pt x="181" y="20"/>
                  </a:cubicBezTo>
                  <a:close/>
                  <a:moveTo>
                    <a:pt x="182" y="14"/>
                  </a:moveTo>
                  <a:cubicBezTo>
                    <a:pt x="182" y="14"/>
                    <a:pt x="182" y="15"/>
                    <a:pt x="182" y="15"/>
                  </a:cubicBezTo>
                  <a:cubicBezTo>
                    <a:pt x="182" y="15"/>
                    <a:pt x="182" y="15"/>
                    <a:pt x="182" y="15"/>
                  </a:cubicBezTo>
                  <a:cubicBezTo>
                    <a:pt x="181" y="15"/>
                    <a:pt x="182" y="15"/>
                    <a:pt x="182" y="15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81" y="15"/>
                    <a:pt x="182" y="14"/>
                    <a:pt x="182" y="14"/>
                  </a:cubicBezTo>
                  <a:close/>
                  <a:moveTo>
                    <a:pt x="182" y="19"/>
                  </a:moveTo>
                  <a:cubicBezTo>
                    <a:pt x="182" y="19"/>
                    <a:pt x="182" y="19"/>
                    <a:pt x="182" y="19"/>
                  </a:cubicBezTo>
                  <a:cubicBezTo>
                    <a:pt x="182" y="19"/>
                    <a:pt x="182" y="19"/>
                    <a:pt x="181" y="19"/>
                  </a:cubicBezTo>
                  <a:cubicBezTo>
                    <a:pt x="181" y="19"/>
                    <a:pt x="181" y="19"/>
                    <a:pt x="181" y="19"/>
                  </a:cubicBezTo>
                  <a:cubicBezTo>
                    <a:pt x="182" y="19"/>
                    <a:pt x="182" y="18"/>
                    <a:pt x="182" y="18"/>
                  </a:cubicBezTo>
                  <a:cubicBezTo>
                    <a:pt x="182" y="18"/>
                    <a:pt x="182" y="19"/>
                    <a:pt x="182" y="19"/>
                  </a:cubicBezTo>
                  <a:close/>
                  <a:moveTo>
                    <a:pt x="181" y="19"/>
                  </a:moveTo>
                  <a:cubicBezTo>
                    <a:pt x="181" y="19"/>
                    <a:pt x="181" y="19"/>
                    <a:pt x="180" y="19"/>
                  </a:cubicBezTo>
                  <a:cubicBezTo>
                    <a:pt x="180" y="19"/>
                    <a:pt x="181" y="19"/>
                    <a:pt x="181" y="19"/>
                  </a:cubicBezTo>
                  <a:close/>
                  <a:moveTo>
                    <a:pt x="180" y="13"/>
                  </a:moveTo>
                  <a:cubicBezTo>
                    <a:pt x="180" y="13"/>
                    <a:pt x="180" y="13"/>
                    <a:pt x="180" y="14"/>
                  </a:cubicBezTo>
                  <a:cubicBezTo>
                    <a:pt x="179" y="14"/>
                    <a:pt x="179" y="14"/>
                    <a:pt x="179" y="13"/>
                  </a:cubicBezTo>
                  <a:cubicBezTo>
                    <a:pt x="179" y="13"/>
                    <a:pt x="180" y="13"/>
                    <a:pt x="180" y="13"/>
                  </a:cubicBezTo>
                  <a:close/>
                  <a:moveTo>
                    <a:pt x="180" y="17"/>
                  </a:moveTo>
                  <a:cubicBezTo>
                    <a:pt x="180" y="17"/>
                    <a:pt x="180" y="17"/>
                    <a:pt x="181" y="17"/>
                  </a:cubicBezTo>
                  <a:cubicBezTo>
                    <a:pt x="181" y="17"/>
                    <a:pt x="181" y="17"/>
                    <a:pt x="181" y="17"/>
                  </a:cubicBezTo>
                  <a:cubicBezTo>
                    <a:pt x="180" y="17"/>
                    <a:pt x="180" y="17"/>
                    <a:pt x="180" y="17"/>
                  </a:cubicBezTo>
                  <a:close/>
                  <a:moveTo>
                    <a:pt x="180" y="20"/>
                  </a:moveTo>
                  <a:cubicBezTo>
                    <a:pt x="180" y="20"/>
                    <a:pt x="181" y="20"/>
                    <a:pt x="181" y="20"/>
                  </a:cubicBezTo>
                  <a:cubicBezTo>
                    <a:pt x="181" y="20"/>
                    <a:pt x="181" y="20"/>
                    <a:pt x="180" y="20"/>
                  </a:cubicBezTo>
                  <a:close/>
                  <a:moveTo>
                    <a:pt x="180" y="15"/>
                  </a:moveTo>
                  <a:cubicBezTo>
                    <a:pt x="180" y="15"/>
                    <a:pt x="179" y="15"/>
                    <a:pt x="179" y="15"/>
                  </a:cubicBezTo>
                  <a:cubicBezTo>
                    <a:pt x="179" y="15"/>
                    <a:pt x="179" y="15"/>
                    <a:pt x="179" y="15"/>
                  </a:cubicBezTo>
                  <a:cubicBezTo>
                    <a:pt x="179" y="15"/>
                    <a:pt x="179" y="15"/>
                    <a:pt x="180" y="15"/>
                  </a:cubicBezTo>
                  <a:close/>
                  <a:moveTo>
                    <a:pt x="179" y="17"/>
                  </a:moveTo>
                  <a:cubicBezTo>
                    <a:pt x="180" y="17"/>
                    <a:pt x="180" y="17"/>
                    <a:pt x="180" y="17"/>
                  </a:cubicBezTo>
                  <a:cubicBezTo>
                    <a:pt x="180" y="17"/>
                    <a:pt x="179" y="17"/>
                    <a:pt x="179" y="17"/>
                  </a:cubicBezTo>
                  <a:close/>
                  <a:moveTo>
                    <a:pt x="180" y="19"/>
                  </a:moveTo>
                  <a:cubicBezTo>
                    <a:pt x="179" y="19"/>
                    <a:pt x="179" y="19"/>
                    <a:pt x="179" y="19"/>
                  </a:cubicBezTo>
                  <a:cubicBezTo>
                    <a:pt x="179" y="19"/>
                    <a:pt x="178" y="19"/>
                    <a:pt x="178" y="19"/>
                  </a:cubicBezTo>
                  <a:cubicBezTo>
                    <a:pt x="178" y="19"/>
                    <a:pt x="178" y="19"/>
                    <a:pt x="179" y="19"/>
                  </a:cubicBezTo>
                  <a:cubicBezTo>
                    <a:pt x="179" y="19"/>
                    <a:pt x="178" y="19"/>
                    <a:pt x="179" y="19"/>
                  </a:cubicBezTo>
                  <a:cubicBezTo>
                    <a:pt x="179" y="19"/>
                    <a:pt x="180" y="19"/>
                    <a:pt x="180" y="19"/>
                  </a:cubicBezTo>
                  <a:close/>
                  <a:moveTo>
                    <a:pt x="180" y="22"/>
                  </a:move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80" y="22"/>
                    <a:pt x="180" y="23"/>
                  </a:cubicBezTo>
                  <a:cubicBezTo>
                    <a:pt x="180" y="23"/>
                    <a:pt x="180" y="22"/>
                    <a:pt x="180" y="22"/>
                  </a:cubicBezTo>
                  <a:close/>
                  <a:moveTo>
                    <a:pt x="178" y="16"/>
                  </a:moveTo>
                  <a:cubicBezTo>
                    <a:pt x="178" y="16"/>
                    <a:pt x="178" y="16"/>
                    <a:pt x="178" y="16"/>
                  </a:cubicBezTo>
                  <a:cubicBezTo>
                    <a:pt x="178" y="16"/>
                    <a:pt x="178" y="16"/>
                    <a:pt x="178" y="16"/>
                  </a:cubicBezTo>
                  <a:cubicBezTo>
                    <a:pt x="178" y="16"/>
                    <a:pt x="178" y="16"/>
                    <a:pt x="178" y="16"/>
                  </a:cubicBezTo>
                  <a:close/>
                  <a:moveTo>
                    <a:pt x="180" y="25"/>
                  </a:moveTo>
                  <a:cubicBezTo>
                    <a:pt x="180" y="25"/>
                    <a:pt x="180" y="25"/>
                    <a:pt x="179" y="25"/>
                  </a:cubicBezTo>
                  <a:cubicBezTo>
                    <a:pt x="179" y="25"/>
                    <a:pt x="179" y="25"/>
                    <a:pt x="180" y="25"/>
                  </a:cubicBezTo>
                  <a:cubicBezTo>
                    <a:pt x="180" y="25"/>
                    <a:pt x="179" y="25"/>
                    <a:pt x="179" y="25"/>
                  </a:cubicBezTo>
                  <a:cubicBezTo>
                    <a:pt x="179" y="25"/>
                    <a:pt x="179" y="25"/>
                    <a:pt x="179" y="25"/>
                  </a:cubicBezTo>
                  <a:cubicBezTo>
                    <a:pt x="180" y="24"/>
                    <a:pt x="180" y="25"/>
                    <a:pt x="180" y="25"/>
                  </a:cubicBezTo>
                  <a:close/>
                  <a:moveTo>
                    <a:pt x="178" y="18"/>
                  </a:moveTo>
                  <a:cubicBezTo>
                    <a:pt x="177" y="18"/>
                    <a:pt x="177" y="18"/>
                    <a:pt x="177" y="18"/>
                  </a:cubicBezTo>
                  <a:cubicBezTo>
                    <a:pt x="177" y="18"/>
                    <a:pt x="178" y="18"/>
                    <a:pt x="178" y="18"/>
                  </a:cubicBezTo>
                  <a:cubicBezTo>
                    <a:pt x="178" y="18"/>
                    <a:pt x="177" y="18"/>
                    <a:pt x="178" y="18"/>
                  </a:cubicBezTo>
                  <a:close/>
                  <a:moveTo>
                    <a:pt x="178" y="17"/>
                  </a:moveTo>
                  <a:cubicBezTo>
                    <a:pt x="178" y="17"/>
                    <a:pt x="178" y="17"/>
                    <a:pt x="178" y="17"/>
                  </a:cubicBezTo>
                  <a:cubicBezTo>
                    <a:pt x="178" y="17"/>
                    <a:pt x="177" y="18"/>
                    <a:pt x="177" y="18"/>
                  </a:cubicBezTo>
                  <a:cubicBezTo>
                    <a:pt x="177" y="18"/>
                    <a:pt x="177" y="18"/>
                    <a:pt x="177" y="18"/>
                  </a:cubicBezTo>
                  <a:cubicBezTo>
                    <a:pt x="177" y="17"/>
                    <a:pt x="177" y="17"/>
                    <a:pt x="178" y="17"/>
                  </a:cubicBezTo>
                  <a:close/>
                  <a:moveTo>
                    <a:pt x="177" y="17"/>
                  </a:moveTo>
                  <a:cubicBezTo>
                    <a:pt x="177" y="17"/>
                    <a:pt x="177" y="17"/>
                    <a:pt x="177" y="17"/>
                  </a:cubicBezTo>
                  <a:cubicBezTo>
                    <a:pt x="177" y="17"/>
                    <a:pt x="177" y="17"/>
                    <a:pt x="176" y="17"/>
                  </a:cubicBezTo>
                  <a:cubicBezTo>
                    <a:pt x="177" y="17"/>
                    <a:pt x="177" y="17"/>
                    <a:pt x="177" y="17"/>
                  </a:cubicBezTo>
                  <a:cubicBezTo>
                    <a:pt x="177" y="17"/>
                    <a:pt x="177" y="17"/>
                    <a:pt x="177" y="17"/>
                  </a:cubicBezTo>
                  <a:close/>
                  <a:moveTo>
                    <a:pt x="178" y="20"/>
                  </a:moveTo>
                  <a:cubicBezTo>
                    <a:pt x="177" y="20"/>
                    <a:pt x="177" y="20"/>
                    <a:pt x="176" y="20"/>
                  </a:cubicBezTo>
                  <a:cubicBezTo>
                    <a:pt x="176" y="20"/>
                    <a:pt x="176" y="20"/>
                    <a:pt x="176" y="20"/>
                  </a:cubicBezTo>
                  <a:cubicBezTo>
                    <a:pt x="176" y="20"/>
                    <a:pt x="176" y="20"/>
                    <a:pt x="176" y="20"/>
                  </a:cubicBezTo>
                  <a:cubicBezTo>
                    <a:pt x="176" y="20"/>
                    <a:pt x="177" y="19"/>
                    <a:pt x="177" y="19"/>
                  </a:cubicBezTo>
                  <a:cubicBezTo>
                    <a:pt x="177" y="19"/>
                    <a:pt x="178" y="19"/>
                    <a:pt x="178" y="19"/>
                  </a:cubicBezTo>
                  <a:cubicBezTo>
                    <a:pt x="178" y="20"/>
                    <a:pt x="178" y="20"/>
                    <a:pt x="178" y="20"/>
                  </a:cubicBezTo>
                  <a:close/>
                  <a:moveTo>
                    <a:pt x="178" y="26"/>
                  </a:moveTo>
                  <a:cubicBezTo>
                    <a:pt x="178" y="26"/>
                    <a:pt x="179" y="25"/>
                    <a:pt x="179" y="26"/>
                  </a:cubicBezTo>
                  <a:cubicBezTo>
                    <a:pt x="179" y="26"/>
                    <a:pt x="178" y="26"/>
                    <a:pt x="178" y="26"/>
                  </a:cubicBezTo>
                  <a:close/>
                  <a:moveTo>
                    <a:pt x="176" y="18"/>
                  </a:moveTo>
                  <a:cubicBezTo>
                    <a:pt x="176" y="18"/>
                    <a:pt x="176" y="18"/>
                    <a:pt x="176" y="18"/>
                  </a:cubicBezTo>
                  <a:cubicBezTo>
                    <a:pt x="175" y="18"/>
                    <a:pt x="176" y="18"/>
                    <a:pt x="176" y="18"/>
                  </a:cubicBezTo>
                  <a:cubicBezTo>
                    <a:pt x="176" y="18"/>
                    <a:pt x="176" y="18"/>
                    <a:pt x="176" y="18"/>
                  </a:cubicBezTo>
                  <a:close/>
                  <a:moveTo>
                    <a:pt x="175" y="19"/>
                  </a:moveTo>
                  <a:cubicBezTo>
                    <a:pt x="175" y="19"/>
                    <a:pt x="176" y="19"/>
                    <a:pt x="176" y="19"/>
                  </a:cubicBezTo>
                  <a:cubicBezTo>
                    <a:pt x="176" y="19"/>
                    <a:pt x="175" y="19"/>
                    <a:pt x="175" y="19"/>
                  </a:cubicBezTo>
                  <a:close/>
                  <a:moveTo>
                    <a:pt x="176" y="22"/>
                  </a:moveTo>
                  <a:cubicBezTo>
                    <a:pt x="176" y="22"/>
                    <a:pt x="176" y="21"/>
                    <a:pt x="176" y="21"/>
                  </a:cubicBezTo>
                  <a:cubicBezTo>
                    <a:pt x="177" y="22"/>
                    <a:pt x="176" y="22"/>
                    <a:pt x="175" y="22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5" y="22"/>
                    <a:pt x="176" y="21"/>
                    <a:pt x="176" y="22"/>
                  </a:cubicBezTo>
                  <a:close/>
                  <a:moveTo>
                    <a:pt x="177" y="25"/>
                  </a:moveTo>
                  <a:cubicBezTo>
                    <a:pt x="177" y="25"/>
                    <a:pt x="177" y="25"/>
                    <a:pt x="177" y="25"/>
                  </a:cubicBezTo>
                  <a:cubicBezTo>
                    <a:pt x="177" y="25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6" y="25"/>
                    <a:pt x="176" y="25"/>
                    <a:pt x="177" y="25"/>
                  </a:cubicBezTo>
                  <a:close/>
                  <a:moveTo>
                    <a:pt x="175" y="18"/>
                  </a:moveTo>
                  <a:cubicBezTo>
                    <a:pt x="175" y="18"/>
                    <a:pt x="174" y="18"/>
                    <a:pt x="173" y="18"/>
                  </a:cubicBezTo>
                  <a:cubicBezTo>
                    <a:pt x="173" y="18"/>
                    <a:pt x="174" y="18"/>
                    <a:pt x="175" y="18"/>
                  </a:cubicBezTo>
                  <a:close/>
                  <a:moveTo>
                    <a:pt x="173" y="14"/>
                  </a:moveTo>
                  <a:cubicBezTo>
                    <a:pt x="173" y="14"/>
                    <a:pt x="173" y="14"/>
                    <a:pt x="174" y="14"/>
                  </a:cubicBezTo>
                  <a:cubicBezTo>
                    <a:pt x="174" y="14"/>
                    <a:pt x="173" y="14"/>
                    <a:pt x="173" y="14"/>
                  </a:cubicBezTo>
                  <a:close/>
                  <a:moveTo>
                    <a:pt x="175" y="21"/>
                  </a:moveTo>
                  <a:cubicBezTo>
                    <a:pt x="175" y="21"/>
                    <a:pt x="175" y="21"/>
                    <a:pt x="175" y="21"/>
                  </a:cubicBezTo>
                  <a:cubicBezTo>
                    <a:pt x="176" y="21"/>
                    <a:pt x="175" y="22"/>
                    <a:pt x="175" y="21"/>
                  </a:cubicBezTo>
                  <a:close/>
                  <a:moveTo>
                    <a:pt x="176" y="26"/>
                  </a:moveTo>
                  <a:cubicBezTo>
                    <a:pt x="176" y="26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lose/>
                  <a:moveTo>
                    <a:pt x="175" y="26"/>
                  </a:moveTo>
                  <a:cubicBezTo>
                    <a:pt x="175" y="26"/>
                    <a:pt x="175" y="26"/>
                    <a:pt x="176" y="26"/>
                  </a:cubicBezTo>
                  <a:cubicBezTo>
                    <a:pt x="175" y="26"/>
                    <a:pt x="175" y="26"/>
                    <a:pt x="176" y="26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5" y="26"/>
                    <a:pt x="174" y="26"/>
                    <a:pt x="174" y="26"/>
                  </a:cubicBezTo>
                  <a:cubicBezTo>
                    <a:pt x="174" y="26"/>
                    <a:pt x="175" y="26"/>
                    <a:pt x="175" y="26"/>
                  </a:cubicBezTo>
                  <a:close/>
                  <a:moveTo>
                    <a:pt x="172" y="19"/>
                  </a:moveTo>
                  <a:cubicBezTo>
                    <a:pt x="173" y="19"/>
                    <a:pt x="173" y="18"/>
                    <a:pt x="174" y="18"/>
                  </a:cubicBezTo>
                  <a:cubicBezTo>
                    <a:pt x="173" y="19"/>
                    <a:pt x="173" y="19"/>
                    <a:pt x="172" y="19"/>
                  </a:cubicBezTo>
                  <a:close/>
                  <a:moveTo>
                    <a:pt x="176" y="26"/>
                  </a:moveTo>
                  <a:cubicBezTo>
                    <a:pt x="175" y="26"/>
                    <a:pt x="175" y="26"/>
                    <a:pt x="175" y="26"/>
                  </a:cubicBezTo>
                  <a:cubicBezTo>
                    <a:pt x="175" y="26"/>
                    <a:pt x="175" y="26"/>
                    <a:pt x="176" y="26"/>
                  </a:cubicBezTo>
                  <a:close/>
                  <a:moveTo>
                    <a:pt x="172" y="19"/>
                  </a:moveTo>
                  <a:cubicBezTo>
                    <a:pt x="172" y="19"/>
                    <a:pt x="172" y="19"/>
                    <a:pt x="173" y="19"/>
                  </a:cubicBezTo>
                  <a:cubicBezTo>
                    <a:pt x="173" y="19"/>
                    <a:pt x="173" y="19"/>
                    <a:pt x="173" y="19"/>
                  </a:cubicBezTo>
                  <a:cubicBezTo>
                    <a:pt x="172" y="19"/>
                    <a:pt x="172" y="19"/>
                    <a:pt x="172" y="19"/>
                  </a:cubicBezTo>
                  <a:close/>
                  <a:moveTo>
                    <a:pt x="172" y="20"/>
                  </a:moveTo>
                  <a:cubicBezTo>
                    <a:pt x="172" y="20"/>
                    <a:pt x="172" y="20"/>
                    <a:pt x="172" y="21"/>
                  </a:cubicBezTo>
                  <a:cubicBezTo>
                    <a:pt x="172" y="21"/>
                    <a:pt x="172" y="20"/>
                    <a:pt x="173" y="20"/>
                  </a:cubicBezTo>
                  <a:cubicBezTo>
                    <a:pt x="172" y="21"/>
                    <a:pt x="173" y="20"/>
                    <a:pt x="173" y="20"/>
                  </a:cubicBezTo>
                  <a:cubicBezTo>
                    <a:pt x="172" y="21"/>
                    <a:pt x="171" y="21"/>
                    <a:pt x="171" y="21"/>
                  </a:cubicBezTo>
                  <a:cubicBezTo>
                    <a:pt x="171" y="21"/>
                    <a:pt x="171" y="21"/>
                    <a:pt x="171" y="21"/>
                  </a:cubicBezTo>
                  <a:cubicBezTo>
                    <a:pt x="171" y="21"/>
                    <a:pt x="171" y="21"/>
                    <a:pt x="172" y="21"/>
                  </a:cubicBezTo>
                  <a:cubicBezTo>
                    <a:pt x="172" y="21"/>
                    <a:pt x="171" y="21"/>
                    <a:pt x="171" y="21"/>
                  </a:cubicBezTo>
                  <a:cubicBezTo>
                    <a:pt x="172" y="20"/>
                    <a:pt x="172" y="20"/>
                    <a:pt x="172" y="20"/>
                  </a:cubicBezTo>
                  <a:close/>
                  <a:moveTo>
                    <a:pt x="174" y="26"/>
                  </a:moveTo>
                  <a:cubicBezTo>
                    <a:pt x="174" y="27"/>
                    <a:pt x="174" y="27"/>
                    <a:pt x="174" y="27"/>
                  </a:cubicBezTo>
                  <a:cubicBezTo>
                    <a:pt x="173" y="27"/>
                    <a:pt x="174" y="26"/>
                    <a:pt x="174" y="26"/>
                  </a:cubicBezTo>
                  <a:close/>
                  <a:moveTo>
                    <a:pt x="172" y="25"/>
                  </a:move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6"/>
                    <a:pt x="172" y="25"/>
                    <a:pt x="172" y="25"/>
                  </a:cubicBezTo>
                  <a:cubicBezTo>
                    <a:pt x="172" y="26"/>
                    <a:pt x="172" y="25"/>
                    <a:pt x="172" y="26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1" y="26"/>
                    <a:pt x="172" y="25"/>
                    <a:pt x="172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3" y="24"/>
                    <a:pt x="174" y="25"/>
                  </a:cubicBezTo>
                  <a:cubicBezTo>
                    <a:pt x="173" y="25"/>
                    <a:pt x="173" y="25"/>
                    <a:pt x="173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3" y="25"/>
                    <a:pt x="173" y="25"/>
                  </a:cubicBezTo>
                  <a:cubicBezTo>
                    <a:pt x="172" y="25"/>
                    <a:pt x="172" y="25"/>
                    <a:pt x="172" y="25"/>
                  </a:cubicBezTo>
                  <a:close/>
                  <a:moveTo>
                    <a:pt x="173" y="26"/>
                  </a:moveTo>
                  <a:cubicBezTo>
                    <a:pt x="173" y="26"/>
                    <a:pt x="173" y="26"/>
                    <a:pt x="173" y="26"/>
                  </a:cubicBezTo>
                  <a:cubicBezTo>
                    <a:pt x="173" y="26"/>
                    <a:pt x="173" y="26"/>
                    <a:pt x="173" y="26"/>
                  </a:cubicBezTo>
                  <a:cubicBezTo>
                    <a:pt x="173" y="26"/>
                    <a:pt x="173" y="26"/>
                    <a:pt x="173" y="26"/>
                  </a:cubicBezTo>
                  <a:cubicBezTo>
                    <a:pt x="173" y="26"/>
                    <a:pt x="173" y="26"/>
                    <a:pt x="174" y="26"/>
                  </a:cubicBezTo>
                  <a:cubicBezTo>
                    <a:pt x="173" y="26"/>
                    <a:pt x="174" y="26"/>
                    <a:pt x="174" y="26"/>
                  </a:cubicBezTo>
                  <a:cubicBezTo>
                    <a:pt x="174" y="26"/>
                    <a:pt x="173" y="26"/>
                    <a:pt x="173" y="26"/>
                  </a:cubicBezTo>
                  <a:cubicBezTo>
                    <a:pt x="173" y="27"/>
                    <a:pt x="172" y="26"/>
                    <a:pt x="172" y="27"/>
                  </a:cubicBezTo>
                  <a:cubicBezTo>
                    <a:pt x="172" y="27"/>
                    <a:pt x="172" y="27"/>
                    <a:pt x="172" y="27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3" y="26"/>
                    <a:pt x="172" y="26"/>
                    <a:pt x="172" y="26"/>
                  </a:cubicBezTo>
                  <a:cubicBezTo>
                    <a:pt x="173" y="26"/>
                    <a:pt x="173" y="26"/>
                    <a:pt x="173" y="26"/>
                  </a:cubicBezTo>
                  <a:close/>
                  <a:moveTo>
                    <a:pt x="173" y="27"/>
                  </a:moveTo>
                  <a:cubicBezTo>
                    <a:pt x="173" y="27"/>
                    <a:pt x="173" y="27"/>
                    <a:pt x="172" y="27"/>
                  </a:cubicBezTo>
                  <a:cubicBezTo>
                    <a:pt x="172" y="27"/>
                    <a:pt x="173" y="27"/>
                    <a:pt x="173" y="27"/>
                  </a:cubicBezTo>
                  <a:cubicBezTo>
                    <a:pt x="173" y="27"/>
                    <a:pt x="173" y="27"/>
                    <a:pt x="173" y="27"/>
                  </a:cubicBezTo>
                  <a:close/>
                  <a:moveTo>
                    <a:pt x="171" y="19"/>
                  </a:moveTo>
                  <a:cubicBezTo>
                    <a:pt x="171" y="19"/>
                    <a:pt x="171" y="19"/>
                    <a:pt x="171" y="19"/>
                  </a:cubicBezTo>
                  <a:cubicBezTo>
                    <a:pt x="171" y="19"/>
                    <a:pt x="171" y="19"/>
                    <a:pt x="171" y="19"/>
                  </a:cubicBezTo>
                  <a:cubicBezTo>
                    <a:pt x="171" y="19"/>
                    <a:pt x="171" y="19"/>
                    <a:pt x="171" y="19"/>
                  </a:cubicBezTo>
                  <a:close/>
                  <a:moveTo>
                    <a:pt x="169" y="15"/>
                  </a:moveTo>
                  <a:cubicBezTo>
                    <a:pt x="169" y="15"/>
                    <a:pt x="170" y="15"/>
                    <a:pt x="170" y="15"/>
                  </a:cubicBezTo>
                  <a:cubicBezTo>
                    <a:pt x="170" y="15"/>
                    <a:pt x="170" y="15"/>
                    <a:pt x="170" y="15"/>
                  </a:cubicBezTo>
                  <a:cubicBezTo>
                    <a:pt x="170" y="15"/>
                    <a:pt x="170" y="15"/>
                    <a:pt x="169" y="15"/>
                  </a:cubicBezTo>
                  <a:close/>
                  <a:moveTo>
                    <a:pt x="169" y="20"/>
                  </a:moveTo>
                  <a:cubicBezTo>
                    <a:pt x="169" y="20"/>
                    <a:pt x="170" y="19"/>
                    <a:pt x="169" y="19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0" y="19"/>
                    <a:pt x="170" y="19"/>
                    <a:pt x="170" y="20"/>
                  </a:cubicBezTo>
                  <a:cubicBezTo>
                    <a:pt x="169" y="20"/>
                    <a:pt x="169" y="20"/>
                    <a:pt x="169" y="20"/>
                  </a:cubicBezTo>
                  <a:close/>
                  <a:moveTo>
                    <a:pt x="172" y="25"/>
                  </a:moveTo>
                  <a:cubicBezTo>
                    <a:pt x="171" y="25"/>
                    <a:pt x="171" y="25"/>
                    <a:pt x="172" y="25"/>
                  </a:cubicBezTo>
                  <a:cubicBezTo>
                    <a:pt x="171" y="25"/>
                    <a:pt x="170" y="26"/>
                    <a:pt x="169" y="26"/>
                  </a:cubicBezTo>
                  <a:cubicBezTo>
                    <a:pt x="169" y="26"/>
                    <a:pt x="170" y="26"/>
                    <a:pt x="171" y="25"/>
                  </a:cubicBezTo>
                  <a:cubicBezTo>
                    <a:pt x="171" y="25"/>
                    <a:pt x="171" y="25"/>
                    <a:pt x="171" y="25"/>
                  </a:cubicBezTo>
                  <a:cubicBezTo>
                    <a:pt x="171" y="25"/>
                    <a:pt x="171" y="25"/>
                    <a:pt x="172" y="25"/>
                  </a:cubicBezTo>
                  <a:close/>
                  <a:moveTo>
                    <a:pt x="171" y="26"/>
                  </a:moveTo>
                  <a:cubicBezTo>
                    <a:pt x="171" y="26"/>
                    <a:pt x="171" y="26"/>
                    <a:pt x="171" y="26"/>
                  </a:cubicBezTo>
                  <a:cubicBezTo>
                    <a:pt x="171" y="26"/>
                    <a:pt x="172" y="26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lose/>
                  <a:moveTo>
                    <a:pt x="170" y="21"/>
                  </a:moveTo>
                  <a:cubicBezTo>
                    <a:pt x="170" y="21"/>
                    <a:pt x="170" y="21"/>
                    <a:pt x="170" y="21"/>
                  </a:cubicBezTo>
                  <a:cubicBezTo>
                    <a:pt x="170" y="21"/>
                    <a:pt x="170" y="21"/>
                    <a:pt x="170" y="21"/>
                  </a:cubicBezTo>
                  <a:close/>
                  <a:moveTo>
                    <a:pt x="169" y="19"/>
                  </a:moveTo>
                  <a:cubicBezTo>
                    <a:pt x="169" y="19"/>
                    <a:pt x="169" y="19"/>
                    <a:pt x="169" y="19"/>
                  </a:cubicBezTo>
                  <a:cubicBezTo>
                    <a:pt x="169" y="19"/>
                    <a:pt x="169" y="19"/>
                    <a:pt x="169" y="19"/>
                  </a:cubicBezTo>
                  <a:cubicBezTo>
                    <a:pt x="169" y="19"/>
                    <a:pt x="169" y="19"/>
                    <a:pt x="169" y="19"/>
                  </a:cubicBezTo>
                  <a:close/>
                  <a:moveTo>
                    <a:pt x="171" y="26"/>
                  </a:moveTo>
                  <a:cubicBezTo>
                    <a:pt x="170" y="26"/>
                    <a:pt x="170" y="26"/>
                    <a:pt x="170" y="26"/>
                  </a:cubicBezTo>
                  <a:cubicBezTo>
                    <a:pt x="170" y="26"/>
                    <a:pt x="170" y="26"/>
                    <a:pt x="171" y="26"/>
                  </a:cubicBezTo>
                  <a:close/>
                  <a:moveTo>
                    <a:pt x="167" y="20"/>
                  </a:moveTo>
                  <a:cubicBezTo>
                    <a:pt x="168" y="20"/>
                    <a:pt x="170" y="19"/>
                    <a:pt x="168" y="20"/>
                  </a:cubicBezTo>
                  <a:cubicBezTo>
                    <a:pt x="169" y="20"/>
                    <a:pt x="168" y="20"/>
                    <a:pt x="168" y="20"/>
                  </a:cubicBezTo>
                  <a:cubicBezTo>
                    <a:pt x="168" y="20"/>
                    <a:pt x="167" y="20"/>
                    <a:pt x="167" y="20"/>
                  </a:cubicBezTo>
                  <a:close/>
                  <a:moveTo>
                    <a:pt x="167" y="19"/>
                  </a:moveTo>
                  <a:cubicBezTo>
                    <a:pt x="167" y="19"/>
                    <a:pt x="167" y="19"/>
                    <a:pt x="168" y="19"/>
                  </a:cubicBezTo>
                  <a:cubicBezTo>
                    <a:pt x="168" y="19"/>
                    <a:pt x="168" y="19"/>
                    <a:pt x="168" y="19"/>
                  </a:cubicBezTo>
                  <a:cubicBezTo>
                    <a:pt x="168" y="19"/>
                    <a:pt x="168" y="19"/>
                    <a:pt x="167" y="19"/>
                  </a:cubicBezTo>
                  <a:close/>
                  <a:moveTo>
                    <a:pt x="169" y="24"/>
                  </a:moveTo>
                  <a:cubicBezTo>
                    <a:pt x="169" y="24"/>
                    <a:pt x="169" y="24"/>
                    <a:pt x="169" y="24"/>
                  </a:cubicBezTo>
                  <a:cubicBezTo>
                    <a:pt x="169" y="24"/>
                    <a:pt x="169" y="24"/>
                    <a:pt x="169" y="24"/>
                  </a:cubicBezTo>
                  <a:close/>
                  <a:moveTo>
                    <a:pt x="168" y="20"/>
                  </a:moveTo>
                  <a:cubicBezTo>
                    <a:pt x="168" y="20"/>
                    <a:pt x="168" y="20"/>
                    <a:pt x="168" y="21"/>
                  </a:cubicBezTo>
                  <a:cubicBezTo>
                    <a:pt x="168" y="21"/>
                    <a:pt x="168" y="20"/>
                    <a:pt x="168" y="20"/>
                  </a:cubicBezTo>
                  <a:cubicBezTo>
                    <a:pt x="168" y="20"/>
                    <a:pt x="168" y="20"/>
                    <a:pt x="168" y="20"/>
                  </a:cubicBezTo>
                  <a:close/>
                  <a:moveTo>
                    <a:pt x="166" y="20"/>
                  </a:moveTo>
                  <a:cubicBezTo>
                    <a:pt x="166" y="19"/>
                    <a:pt x="165" y="20"/>
                    <a:pt x="166" y="20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164" y="20"/>
                    <a:pt x="164" y="20"/>
                    <a:pt x="164" y="20"/>
                  </a:cubicBezTo>
                  <a:cubicBezTo>
                    <a:pt x="164" y="20"/>
                    <a:pt x="163" y="20"/>
                    <a:pt x="163" y="20"/>
                  </a:cubicBezTo>
                  <a:cubicBezTo>
                    <a:pt x="162" y="20"/>
                    <a:pt x="163" y="20"/>
                    <a:pt x="163" y="20"/>
                  </a:cubicBezTo>
                  <a:cubicBezTo>
                    <a:pt x="163" y="20"/>
                    <a:pt x="164" y="20"/>
                    <a:pt x="165" y="20"/>
                  </a:cubicBezTo>
                  <a:cubicBezTo>
                    <a:pt x="165" y="20"/>
                    <a:pt x="166" y="19"/>
                    <a:pt x="166" y="20"/>
                  </a:cubicBezTo>
                  <a:cubicBezTo>
                    <a:pt x="166" y="19"/>
                    <a:pt x="166" y="19"/>
                    <a:pt x="166" y="19"/>
                  </a:cubicBezTo>
                  <a:cubicBezTo>
                    <a:pt x="166" y="19"/>
                    <a:pt x="167" y="19"/>
                    <a:pt x="167" y="19"/>
                  </a:cubicBezTo>
                  <a:cubicBezTo>
                    <a:pt x="167" y="19"/>
                    <a:pt x="166" y="20"/>
                    <a:pt x="166" y="20"/>
                  </a:cubicBezTo>
                  <a:close/>
                  <a:moveTo>
                    <a:pt x="168" y="28"/>
                  </a:moveTo>
                  <a:cubicBezTo>
                    <a:pt x="168" y="28"/>
                    <a:pt x="168" y="27"/>
                    <a:pt x="168" y="27"/>
                  </a:cubicBezTo>
                  <a:cubicBezTo>
                    <a:pt x="168" y="27"/>
                    <a:pt x="168" y="28"/>
                    <a:pt x="168" y="28"/>
                  </a:cubicBezTo>
                  <a:close/>
                  <a:moveTo>
                    <a:pt x="167" y="22"/>
                  </a:moveTo>
                  <a:cubicBezTo>
                    <a:pt x="167" y="22"/>
                    <a:pt x="166" y="23"/>
                    <a:pt x="166" y="22"/>
                  </a:cubicBezTo>
                  <a:cubicBezTo>
                    <a:pt x="166" y="22"/>
                    <a:pt x="166" y="22"/>
                    <a:pt x="167" y="22"/>
                  </a:cubicBezTo>
                  <a:close/>
                  <a:moveTo>
                    <a:pt x="168" y="28"/>
                  </a:moveTo>
                  <a:cubicBezTo>
                    <a:pt x="168" y="28"/>
                    <a:pt x="168" y="28"/>
                    <a:pt x="167" y="28"/>
                  </a:cubicBezTo>
                  <a:cubicBezTo>
                    <a:pt x="167" y="28"/>
                    <a:pt x="168" y="28"/>
                    <a:pt x="168" y="28"/>
                  </a:cubicBezTo>
                  <a:cubicBezTo>
                    <a:pt x="168" y="28"/>
                    <a:pt x="168" y="28"/>
                    <a:pt x="168" y="28"/>
                  </a:cubicBezTo>
                  <a:close/>
                  <a:moveTo>
                    <a:pt x="166" y="25"/>
                  </a:moveTo>
                  <a:cubicBezTo>
                    <a:pt x="166" y="25"/>
                    <a:pt x="166" y="25"/>
                    <a:pt x="167" y="25"/>
                  </a:cubicBezTo>
                  <a:cubicBezTo>
                    <a:pt x="166" y="25"/>
                    <a:pt x="166" y="25"/>
                    <a:pt x="166" y="25"/>
                  </a:cubicBezTo>
                  <a:cubicBezTo>
                    <a:pt x="166" y="25"/>
                    <a:pt x="166" y="25"/>
                    <a:pt x="166" y="25"/>
                  </a:cubicBezTo>
                  <a:close/>
                  <a:moveTo>
                    <a:pt x="167" y="28"/>
                  </a:moveTo>
                  <a:cubicBezTo>
                    <a:pt x="167" y="28"/>
                    <a:pt x="167" y="29"/>
                    <a:pt x="167" y="29"/>
                  </a:cubicBezTo>
                  <a:cubicBezTo>
                    <a:pt x="167" y="29"/>
                    <a:pt x="167" y="28"/>
                    <a:pt x="167" y="28"/>
                  </a:cubicBezTo>
                  <a:close/>
                  <a:moveTo>
                    <a:pt x="165" y="24"/>
                  </a:moveTo>
                  <a:cubicBezTo>
                    <a:pt x="165" y="24"/>
                    <a:pt x="165" y="24"/>
                    <a:pt x="166" y="24"/>
                  </a:cubicBezTo>
                  <a:cubicBezTo>
                    <a:pt x="166" y="24"/>
                    <a:pt x="166" y="24"/>
                    <a:pt x="165" y="24"/>
                  </a:cubicBezTo>
                  <a:close/>
                  <a:moveTo>
                    <a:pt x="165" y="29"/>
                  </a:moveTo>
                  <a:cubicBezTo>
                    <a:pt x="165" y="29"/>
                    <a:pt x="165" y="29"/>
                    <a:pt x="165" y="29"/>
                  </a:cubicBezTo>
                  <a:cubicBezTo>
                    <a:pt x="166" y="28"/>
                    <a:pt x="166" y="29"/>
                    <a:pt x="166" y="29"/>
                  </a:cubicBezTo>
                  <a:cubicBezTo>
                    <a:pt x="166" y="29"/>
                    <a:pt x="165" y="29"/>
                    <a:pt x="165" y="29"/>
                  </a:cubicBezTo>
                  <a:close/>
                  <a:moveTo>
                    <a:pt x="163" y="17"/>
                  </a:moveTo>
                  <a:cubicBezTo>
                    <a:pt x="163" y="17"/>
                    <a:pt x="162" y="17"/>
                    <a:pt x="162" y="17"/>
                  </a:cubicBezTo>
                  <a:cubicBezTo>
                    <a:pt x="162" y="17"/>
                    <a:pt x="163" y="17"/>
                    <a:pt x="163" y="17"/>
                  </a:cubicBezTo>
                  <a:close/>
                  <a:moveTo>
                    <a:pt x="162" y="21"/>
                  </a:moveTo>
                  <a:cubicBezTo>
                    <a:pt x="163" y="21"/>
                    <a:pt x="163" y="21"/>
                    <a:pt x="163" y="21"/>
                  </a:cubicBezTo>
                  <a:cubicBezTo>
                    <a:pt x="163" y="21"/>
                    <a:pt x="162" y="21"/>
                    <a:pt x="162" y="21"/>
                  </a:cubicBezTo>
                  <a:close/>
                  <a:moveTo>
                    <a:pt x="162" y="20"/>
                  </a:moveTo>
                  <a:cubicBezTo>
                    <a:pt x="162" y="20"/>
                    <a:pt x="162" y="20"/>
                    <a:pt x="162" y="20"/>
                  </a:cubicBezTo>
                  <a:cubicBezTo>
                    <a:pt x="162" y="20"/>
                    <a:pt x="161" y="20"/>
                    <a:pt x="161" y="20"/>
                  </a:cubicBezTo>
                  <a:cubicBezTo>
                    <a:pt x="161" y="21"/>
                    <a:pt x="160" y="21"/>
                    <a:pt x="161" y="21"/>
                  </a:cubicBezTo>
                  <a:cubicBezTo>
                    <a:pt x="161" y="21"/>
                    <a:pt x="160" y="21"/>
                    <a:pt x="160" y="21"/>
                  </a:cubicBezTo>
                  <a:cubicBezTo>
                    <a:pt x="160" y="21"/>
                    <a:pt x="160" y="21"/>
                    <a:pt x="159" y="21"/>
                  </a:cubicBezTo>
                  <a:cubicBezTo>
                    <a:pt x="160" y="21"/>
                    <a:pt x="161" y="20"/>
                    <a:pt x="162" y="20"/>
                  </a:cubicBezTo>
                  <a:close/>
                  <a:moveTo>
                    <a:pt x="163" y="26"/>
                  </a:moveTo>
                  <a:cubicBezTo>
                    <a:pt x="163" y="26"/>
                    <a:pt x="163" y="26"/>
                    <a:pt x="163" y="26"/>
                  </a:cubicBezTo>
                  <a:cubicBezTo>
                    <a:pt x="162" y="26"/>
                    <a:pt x="162" y="26"/>
                    <a:pt x="162" y="26"/>
                  </a:cubicBezTo>
                  <a:cubicBezTo>
                    <a:pt x="162" y="26"/>
                    <a:pt x="163" y="25"/>
                    <a:pt x="163" y="26"/>
                  </a:cubicBezTo>
                  <a:close/>
                  <a:moveTo>
                    <a:pt x="161" y="24"/>
                  </a:moveTo>
                  <a:cubicBezTo>
                    <a:pt x="161" y="24"/>
                    <a:pt x="162" y="24"/>
                    <a:pt x="161" y="24"/>
                  </a:cubicBezTo>
                  <a:cubicBezTo>
                    <a:pt x="161" y="24"/>
                    <a:pt x="162" y="24"/>
                    <a:pt x="162" y="24"/>
                  </a:cubicBezTo>
                  <a:cubicBezTo>
                    <a:pt x="162" y="24"/>
                    <a:pt x="161" y="24"/>
                    <a:pt x="161" y="24"/>
                  </a:cubicBezTo>
                  <a:cubicBezTo>
                    <a:pt x="161" y="24"/>
                    <a:pt x="161" y="24"/>
                    <a:pt x="161" y="24"/>
                  </a:cubicBezTo>
                  <a:close/>
                  <a:moveTo>
                    <a:pt x="160" y="21"/>
                  </a:moveTo>
                  <a:cubicBezTo>
                    <a:pt x="160" y="21"/>
                    <a:pt x="161" y="21"/>
                    <a:pt x="161" y="21"/>
                  </a:cubicBezTo>
                  <a:cubicBezTo>
                    <a:pt x="161" y="21"/>
                    <a:pt x="160" y="21"/>
                    <a:pt x="160" y="21"/>
                  </a:cubicBezTo>
                  <a:close/>
                  <a:moveTo>
                    <a:pt x="161" y="26"/>
                  </a:moveTo>
                  <a:cubicBezTo>
                    <a:pt x="161" y="26"/>
                    <a:pt x="161" y="26"/>
                    <a:pt x="162" y="26"/>
                  </a:cubicBezTo>
                  <a:cubicBezTo>
                    <a:pt x="162" y="26"/>
                    <a:pt x="161" y="26"/>
                    <a:pt x="161" y="26"/>
                  </a:cubicBezTo>
                  <a:close/>
                  <a:moveTo>
                    <a:pt x="160" y="20"/>
                  </a:moveTo>
                  <a:cubicBezTo>
                    <a:pt x="160" y="21"/>
                    <a:pt x="159" y="21"/>
                    <a:pt x="159" y="21"/>
                  </a:cubicBezTo>
                  <a:cubicBezTo>
                    <a:pt x="159" y="20"/>
                    <a:pt x="159" y="21"/>
                    <a:pt x="160" y="20"/>
                  </a:cubicBezTo>
                  <a:close/>
                  <a:moveTo>
                    <a:pt x="161" y="25"/>
                  </a:moveTo>
                  <a:cubicBezTo>
                    <a:pt x="161" y="25"/>
                    <a:pt x="160" y="25"/>
                    <a:pt x="160" y="25"/>
                  </a:cubicBezTo>
                  <a:cubicBezTo>
                    <a:pt x="160" y="25"/>
                    <a:pt x="160" y="25"/>
                    <a:pt x="160" y="25"/>
                  </a:cubicBezTo>
                  <a:cubicBezTo>
                    <a:pt x="160" y="25"/>
                    <a:pt x="160" y="25"/>
                    <a:pt x="161" y="25"/>
                  </a:cubicBezTo>
                  <a:close/>
                  <a:moveTo>
                    <a:pt x="160" y="23"/>
                  </a:moveTo>
                  <a:cubicBezTo>
                    <a:pt x="160" y="23"/>
                    <a:pt x="159" y="23"/>
                    <a:pt x="159" y="23"/>
                  </a:cubicBezTo>
                  <a:cubicBezTo>
                    <a:pt x="159" y="23"/>
                    <a:pt x="159" y="23"/>
                    <a:pt x="160" y="23"/>
                  </a:cubicBezTo>
                  <a:close/>
                  <a:moveTo>
                    <a:pt x="158" y="22"/>
                  </a:moveTo>
                  <a:cubicBezTo>
                    <a:pt x="158" y="22"/>
                    <a:pt x="159" y="22"/>
                    <a:pt x="159" y="22"/>
                  </a:cubicBezTo>
                  <a:cubicBezTo>
                    <a:pt x="159" y="22"/>
                    <a:pt x="159" y="22"/>
                    <a:pt x="158" y="22"/>
                  </a:cubicBezTo>
                  <a:close/>
                  <a:moveTo>
                    <a:pt x="157" y="20"/>
                  </a:moveTo>
                  <a:cubicBezTo>
                    <a:pt x="157" y="19"/>
                    <a:pt x="158" y="19"/>
                    <a:pt x="158" y="19"/>
                  </a:cubicBezTo>
                  <a:cubicBezTo>
                    <a:pt x="158" y="19"/>
                    <a:pt x="158" y="19"/>
                    <a:pt x="157" y="20"/>
                  </a:cubicBezTo>
                  <a:close/>
                  <a:moveTo>
                    <a:pt x="159" y="27"/>
                  </a:moveTo>
                  <a:cubicBezTo>
                    <a:pt x="159" y="27"/>
                    <a:pt x="160" y="27"/>
                    <a:pt x="160" y="27"/>
                  </a:cubicBezTo>
                  <a:cubicBezTo>
                    <a:pt x="160" y="27"/>
                    <a:pt x="160" y="27"/>
                    <a:pt x="159" y="27"/>
                  </a:cubicBezTo>
                  <a:close/>
                  <a:moveTo>
                    <a:pt x="160" y="30"/>
                  </a:moveTo>
                  <a:cubicBezTo>
                    <a:pt x="160" y="30"/>
                    <a:pt x="160" y="30"/>
                    <a:pt x="160" y="30"/>
                  </a:cubicBezTo>
                  <a:cubicBezTo>
                    <a:pt x="160" y="30"/>
                    <a:pt x="160" y="30"/>
                    <a:pt x="160" y="30"/>
                  </a:cubicBezTo>
                  <a:cubicBezTo>
                    <a:pt x="160" y="30"/>
                    <a:pt x="160" y="30"/>
                    <a:pt x="160" y="30"/>
                  </a:cubicBezTo>
                  <a:close/>
                  <a:moveTo>
                    <a:pt x="159" y="25"/>
                  </a:moveTo>
                  <a:cubicBezTo>
                    <a:pt x="158" y="25"/>
                    <a:pt x="158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6" y="26"/>
                    <a:pt x="156" y="26"/>
                  </a:cubicBezTo>
                  <a:cubicBezTo>
                    <a:pt x="156" y="25"/>
                    <a:pt x="157" y="26"/>
                    <a:pt x="157" y="25"/>
                  </a:cubicBezTo>
                  <a:cubicBezTo>
                    <a:pt x="157" y="25"/>
                    <a:pt x="158" y="25"/>
                    <a:pt x="157" y="25"/>
                  </a:cubicBezTo>
                  <a:cubicBezTo>
                    <a:pt x="158" y="25"/>
                    <a:pt x="158" y="25"/>
                    <a:pt x="158" y="25"/>
                  </a:cubicBezTo>
                  <a:cubicBezTo>
                    <a:pt x="158" y="25"/>
                    <a:pt x="158" y="25"/>
                    <a:pt x="159" y="25"/>
                  </a:cubicBezTo>
                  <a:close/>
                  <a:moveTo>
                    <a:pt x="159" y="27"/>
                  </a:moveTo>
                  <a:cubicBezTo>
                    <a:pt x="159" y="27"/>
                    <a:pt x="159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8"/>
                  </a:cubicBezTo>
                  <a:cubicBezTo>
                    <a:pt x="157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9" y="27"/>
                    <a:pt x="158" y="27"/>
                    <a:pt x="159" y="27"/>
                  </a:cubicBezTo>
                  <a:cubicBezTo>
                    <a:pt x="159" y="27"/>
                    <a:pt x="159" y="27"/>
                    <a:pt x="159" y="27"/>
                  </a:cubicBezTo>
                  <a:close/>
                  <a:moveTo>
                    <a:pt x="157" y="26"/>
                  </a:moveTo>
                  <a:cubicBezTo>
                    <a:pt x="157" y="26"/>
                    <a:pt x="158" y="26"/>
                    <a:pt x="158" y="26"/>
                  </a:cubicBezTo>
                  <a:cubicBezTo>
                    <a:pt x="158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lose/>
                  <a:moveTo>
                    <a:pt x="158" y="28"/>
                  </a:moveTo>
                  <a:cubicBezTo>
                    <a:pt x="158" y="29"/>
                    <a:pt x="158" y="28"/>
                    <a:pt x="158" y="29"/>
                  </a:cubicBezTo>
                  <a:cubicBezTo>
                    <a:pt x="158" y="29"/>
                    <a:pt x="157" y="29"/>
                    <a:pt x="158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7" y="28"/>
                    <a:pt x="157" y="28"/>
                    <a:pt x="156" y="29"/>
                  </a:cubicBezTo>
                  <a:cubicBezTo>
                    <a:pt x="157" y="28"/>
                    <a:pt x="157" y="28"/>
                    <a:pt x="158" y="28"/>
                  </a:cubicBezTo>
                  <a:close/>
                  <a:moveTo>
                    <a:pt x="156" y="22"/>
                  </a:moveTo>
                  <a:cubicBezTo>
                    <a:pt x="156" y="22"/>
                    <a:pt x="156" y="22"/>
                    <a:pt x="155" y="22"/>
                  </a:cubicBezTo>
                  <a:cubicBezTo>
                    <a:pt x="155" y="22"/>
                    <a:pt x="156" y="22"/>
                    <a:pt x="156" y="22"/>
                  </a:cubicBezTo>
                  <a:close/>
                  <a:moveTo>
                    <a:pt x="156" y="25"/>
                  </a:move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lose/>
                  <a:moveTo>
                    <a:pt x="157" y="27"/>
                  </a:moveTo>
                  <a:cubicBezTo>
                    <a:pt x="157" y="27"/>
                    <a:pt x="156" y="27"/>
                    <a:pt x="156" y="27"/>
                  </a:cubicBezTo>
                  <a:cubicBezTo>
                    <a:pt x="156" y="26"/>
                    <a:pt x="156" y="27"/>
                    <a:pt x="157" y="27"/>
                  </a:cubicBezTo>
                  <a:close/>
                  <a:moveTo>
                    <a:pt x="156" y="25"/>
                  </a:moveTo>
                  <a:cubicBezTo>
                    <a:pt x="155" y="25"/>
                    <a:pt x="155" y="25"/>
                    <a:pt x="155" y="25"/>
                  </a:cubicBezTo>
                  <a:cubicBezTo>
                    <a:pt x="155" y="25"/>
                    <a:pt x="154" y="26"/>
                    <a:pt x="154" y="25"/>
                  </a:cubicBezTo>
                  <a:cubicBezTo>
                    <a:pt x="154" y="25"/>
                    <a:pt x="154" y="26"/>
                    <a:pt x="154" y="26"/>
                  </a:cubicBezTo>
                  <a:cubicBezTo>
                    <a:pt x="154" y="26"/>
                    <a:pt x="153" y="26"/>
                    <a:pt x="153" y="25"/>
                  </a:cubicBezTo>
                  <a:cubicBezTo>
                    <a:pt x="154" y="25"/>
                    <a:pt x="155" y="25"/>
                    <a:pt x="156" y="25"/>
                  </a:cubicBezTo>
                  <a:close/>
                  <a:moveTo>
                    <a:pt x="157" y="31"/>
                  </a:moveTo>
                  <a:cubicBezTo>
                    <a:pt x="157" y="31"/>
                    <a:pt x="156" y="31"/>
                    <a:pt x="156" y="31"/>
                  </a:cubicBezTo>
                  <a:cubicBezTo>
                    <a:pt x="156" y="31"/>
                    <a:pt x="156" y="31"/>
                    <a:pt x="156" y="31"/>
                  </a:cubicBezTo>
                  <a:cubicBezTo>
                    <a:pt x="156" y="31"/>
                    <a:pt x="157" y="30"/>
                    <a:pt x="157" y="31"/>
                  </a:cubicBezTo>
                  <a:close/>
                  <a:moveTo>
                    <a:pt x="156" y="29"/>
                  </a:moveTo>
                  <a:cubicBezTo>
                    <a:pt x="156" y="29"/>
                    <a:pt x="156" y="29"/>
                    <a:pt x="156" y="29"/>
                  </a:cubicBezTo>
                  <a:cubicBezTo>
                    <a:pt x="156" y="29"/>
                    <a:pt x="156" y="29"/>
                    <a:pt x="156" y="29"/>
                  </a:cubicBezTo>
                  <a:close/>
                  <a:moveTo>
                    <a:pt x="155" y="32"/>
                  </a:moveTo>
                  <a:cubicBezTo>
                    <a:pt x="154" y="32"/>
                    <a:pt x="153" y="32"/>
                    <a:pt x="152" y="32"/>
                  </a:cubicBezTo>
                  <a:cubicBezTo>
                    <a:pt x="153" y="32"/>
                    <a:pt x="155" y="31"/>
                    <a:pt x="156" y="31"/>
                  </a:cubicBezTo>
                  <a:cubicBezTo>
                    <a:pt x="156" y="31"/>
                    <a:pt x="155" y="32"/>
                    <a:pt x="155" y="32"/>
                  </a:cubicBezTo>
                  <a:close/>
                  <a:moveTo>
                    <a:pt x="152" y="23"/>
                  </a:moveTo>
                  <a:cubicBezTo>
                    <a:pt x="153" y="23"/>
                    <a:pt x="153" y="23"/>
                    <a:pt x="153" y="23"/>
                  </a:cubicBezTo>
                  <a:cubicBezTo>
                    <a:pt x="153" y="23"/>
                    <a:pt x="153" y="23"/>
                    <a:pt x="152" y="23"/>
                  </a:cubicBezTo>
                  <a:close/>
                  <a:moveTo>
                    <a:pt x="154" y="29"/>
                  </a:moveTo>
                  <a:cubicBezTo>
                    <a:pt x="154" y="29"/>
                    <a:pt x="154" y="29"/>
                    <a:pt x="154" y="29"/>
                  </a:cubicBezTo>
                  <a:cubicBezTo>
                    <a:pt x="154" y="28"/>
                    <a:pt x="154" y="29"/>
                    <a:pt x="155" y="28"/>
                  </a:cubicBezTo>
                  <a:cubicBezTo>
                    <a:pt x="154" y="29"/>
                    <a:pt x="154" y="29"/>
                    <a:pt x="154" y="29"/>
                  </a:cubicBezTo>
                  <a:close/>
                  <a:moveTo>
                    <a:pt x="152" y="25"/>
                  </a:moveTo>
                  <a:cubicBezTo>
                    <a:pt x="153" y="25"/>
                    <a:pt x="153" y="25"/>
                    <a:pt x="153" y="25"/>
                  </a:cubicBezTo>
                  <a:cubicBezTo>
                    <a:pt x="153" y="25"/>
                    <a:pt x="152" y="25"/>
                    <a:pt x="151" y="25"/>
                  </a:cubicBezTo>
                  <a:cubicBezTo>
                    <a:pt x="151" y="25"/>
                    <a:pt x="152" y="25"/>
                    <a:pt x="152" y="25"/>
                  </a:cubicBezTo>
                  <a:close/>
                  <a:moveTo>
                    <a:pt x="151" y="25"/>
                  </a:move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1" y="25"/>
                  </a:cubicBezTo>
                  <a:close/>
                  <a:moveTo>
                    <a:pt x="149" y="33"/>
                  </a:moveTo>
                  <a:cubicBezTo>
                    <a:pt x="150" y="33"/>
                    <a:pt x="151" y="33"/>
                    <a:pt x="149" y="33"/>
                  </a:cubicBezTo>
                  <a:close/>
                  <a:moveTo>
                    <a:pt x="149" y="29"/>
                  </a:moveTo>
                  <a:cubicBezTo>
                    <a:pt x="149" y="29"/>
                    <a:pt x="149" y="29"/>
                    <a:pt x="148" y="2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8" y="29"/>
                    <a:pt x="149" y="29"/>
                    <a:pt x="149" y="29"/>
                  </a:cubicBezTo>
                  <a:close/>
                  <a:moveTo>
                    <a:pt x="148" y="27"/>
                  </a:moveTo>
                  <a:cubicBezTo>
                    <a:pt x="148" y="26"/>
                    <a:pt x="148" y="27"/>
                    <a:pt x="148" y="26"/>
                  </a:cubicBezTo>
                  <a:cubicBezTo>
                    <a:pt x="148" y="27"/>
                    <a:pt x="148" y="27"/>
                    <a:pt x="148" y="27"/>
                  </a:cubicBezTo>
                  <a:close/>
                  <a:moveTo>
                    <a:pt x="149" y="30"/>
                  </a:moveTo>
                  <a:cubicBezTo>
                    <a:pt x="149" y="30"/>
                    <a:pt x="148" y="31"/>
                    <a:pt x="148" y="30"/>
                  </a:cubicBezTo>
                  <a:cubicBezTo>
                    <a:pt x="148" y="30"/>
                    <a:pt x="149" y="30"/>
                    <a:pt x="149" y="30"/>
                  </a:cubicBezTo>
                  <a:close/>
                  <a:moveTo>
                    <a:pt x="147" y="25"/>
                  </a:moveTo>
                  <a:cubicBezTo>
                    <a:pt x="147" y="25"/>
                    <a:pt x="147" y="25"/>
                    <a:pt x="147" y="25"/>
                  </a:cubicBezTo>
                  <a:cubicBezTo>
                    <a:pt x="147" y="25"/>
                    <a:pt x="147" y="25"/>
                    <a:pt x="147" y="25"/>
                  </a:cubicBezTo>
                  <a:close/>
                  <a:moveTo>
                    <a:pt x="146" y="28"/>
                  </a:moveTo>
                  <a:cubicBezTo>
                    <a:pt x="146" y="28"/>
                    <a:pt x="146" y="28"/>
                    <a:pt x="146" y="28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47" y="27"/>
                    <a:pt x="147" y="27"/>
                    <a:pt x="148" y="27"/>
                  </a:cubicBezTo>
                  <a:cubicBezTo>
                    <a:pt x="147" y="27"/>
                    <a:pt x="146" y="27"/>
                    <a:pt x="146" y="28"/>
                  </a:cubicBezTo>
                  <a:close/>
                  <a:moveTo>
                    <a:pt x="146" y="26"/>
                  </a:moveTo>
                  <a:cubicBezTo>
                    <a:pt x="146" y="26"/>
                    <a:pt x="146" y="26"/>
                    <a:pt x="146" y="26"/>
                  </a:cubicBezTo>
                  <a:cubicBezTo>
                    <a:pt x="147" y="26"/>
                    <a:pt x="147" y="26"/>
                    <a:pt x="146" y="26"/>
                  </a:cubicBezTo>
                  <a:close/>
                  <a:moveTo>
                    <a:pt x="147" y="29"/>
                  </a:moveTo>
                  <a:cubicBezTo>
                    <a:pt x="147" y="29"/>
                    <a:pt x="147" y="29"/>
                    <a:pt x="147" y="29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147" y="29"/>
                    <a:pt x="147" y="29"/>
                    <a:pt x="147" y="29"/>
                  </a:cubicBezTo>
                  <a:close/>
                  <a:moveTo>
                    <a:pt x="146" y="30"/>
                  </a:moveTo>
                  <a:cubicBezTo>
                    <a:pt x="147" y="29"/>
                    <a:pt x="147" y="29"/>
                    <a:pt x="147" y="29"/>
                  </a:cubicBezTo>
                  <a:cubicBezTo>
                    <a:pt x="147" y="30"/>
                    <a:pt x="146" y="30"/>
                    <a:pt x="146" y="30"/>
                  </a:cubicBezTo>
                  <a:close/>
                  <a:moveTo>
                    <a:pt x="146" y="28"/>
                  </a:moveTo>
                  <a:cubicBezTo>
                    <a:pt x="146" y="28"/>
                    <a:pt x="146" y="28"/>
                    <a:pt x="146" y="28"/>
                  </a:cubicBezTo>
                  <a:cubicBezTo>
                    <a:pt x="147" y="28"/>
                    <a:pt x="146" y="28"/>
                    <a:pt x="146" y="28"/>
                  </a:cubicBezTo>
                  <a:close/>
                  <a:moveTo>
                    <a:pt x="146" y="34"/>
                  </a:moveTo>
                  <a:cubicBezTo>
                    <a:pt x="147" y="34"/>
                    <a:pt x="147" y="34"/>
                    <a:pt x="147" y="34"/>
                  </a:cubicBezTo>
                  <a:cubicBezTo>
                    <a:pt x="147" y="34"/>
                    <a:pt x="147" y="34"/>
                    <a:pt x="146" y="34"/>
                  </a:cubicBezTo>
                  <a:close/>
                  <a:moveTo>
                    <a:pt x="144" y="23"/>
                  </a:moveTo>
                  <a:cubicBezTo>
                    <a:pt x="144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4" y="23"/>
                  </a:cubicBezTo>
                  <a:close/>
                  <a:moveTo>
                    <a:pt x="146" y="29"/>
                  </a:moveTo>
                  <a:cubicBezTo>
                    <a:pt x="146" y="29"/>
                    <a:pt x="146" y="29"/>
                    <a:pt x="146" y="29"/>
                  </a:cubicBezTo>
                  <a:cubicBezTo>
                    <a:pt x="146" y="29"/>
                    <a:pt x="146" y="29"/>
                    <a:pt x="145" y="29"/>
                  </a:cubicBezTo>
                  <a:cubicBezTo>
                    <a:pt x="145" y="29"/>
                    <a:pt x="146" y="29"/>
                    <a:pt x="146" y="29"/>
                  </a:cubicBezTo>
                  <a:cubicBezTo>
                    <a:pt x="146" y="29"/>
                    <a:pt x="146" y="29"/>
                    <a:pt x="146" y="29"/>
                  </a:cubicBezTo>
                  <a:close/>
                  <a:moveTo>
                    <a:pt x="144" y="25"/>
                  </a:moveTo>
                  <a:cubicBezTo>
                    <a:pt x="144" y="25"/>
                    <a:pt x="144" y="25"/>
                    <a:pt x="144" y="25"/>
                  </a:cubicBezTo>
                  <a:cubicBezTo>
                    <a:pt x="144" y="25"/>
                    <a:pt x="144" y="25"/>
                    <a:pt x="145" y="25"/>
                  </a:cubicBezTo>
                  <a:cubicBezTo>
                    <a:pt x="145" y="25"/>
                    <a:pt x="145" y="25"/>
                    <a:pt x="144" y="25"/>
                  </a:cubicBezTo>
                  <a:close/>
                  <a:moveTo>
                    <a:pt x="145" y="27"/>
                  </a:moveTo>
                  <a:cubicBezTo>
                    <a:pt x="144" y="27"/>
                    <a:pt x="144" y="27"/>
                    <a:pt x="144" y="27"/>
                  </a:cubicBezTo>
                  <a:cubicBezTo>
                    <a:pt x="144" y="26"/>
                    <a:pt x="145" y="26"/>
                    <a:pt x="145" y="27"/>
                  </a:cubicBezTo>
                  <a:close/>
                  <a:moveTo>
                    <a:pt x="145" y="33"/>
                  </a:moveTo>
                  <a:cubicBezTo>
                    <a:pt x="145" y="33"/>
                    <a:pt x="145" y="33"/>
                    <a:pt x="145" y="33"/>
                  </a:cubicBezTo>
                  <a:cubicBezTo>
                    <a:pt x="145" y="33"/>
                    <a:pt x="145" y="32"/>
                    <a:pt x="145" y="33"/>
                  </a:cubicBezTo>
                  <a:close/>
                  <a:moveTo>
                    <a:pt x="144" y="29"/>
                  </a:moveTo>
                  <a:cubicBezTo>
                    <a:pt x="144" y="29"/>
                    <a:pt x="144" y="29"/>
                    <a:pt x="144" y="29"/>
                  </a:cubicBezTo>
                  <a:cubicBezTo>
                    <a:pt x="144" y="28"/>
                    <a:pt x="144" y="28"/>
                    <a:pt x="144" y="29"/>
                  </a:cubicBezTo>
                  <a:close/>
                  <a:moveTo>
                    <a:pt x="144" y="29"/>
                  </a:moveTo>
                  <a:cubicBezTo>
                    <a:pt x="144" y="29"/>
                    <a:pt x="144" y="29"/>
                    <a:pt x="144" y="29"/>
                  </a:cubicBezTo>
                  <a:cubicBezTo>
                    <a:pt x="144" y="29"/>
                    <a:pt x="144" y="29"/>
                    <a:pt x="144" y="29"/>
                  </a:cubicBezTo>
                  <a:close/>
                  <a:moveTo>
                    <a:pt x="142" y="25"/>
                  </a:moveTo>
                  <a:cubicBezTo>
                    <a:pt x="142" y="25"/>
                    <a:pt x="142" y="24"/>
                    <a:pt x="143" y="24"/>
                  </a:cubicBezTo>
                  <a:cubicBezTo>
                    <a:pt x="143" y="25"/>
                    <a:pt x="142" y="25"/>
                    <a:pt x="142" y="25"/>
                  </a:cubicBezTo>
                  <a:close/>
                  <a:moveTo>
                    <a:pt x="144" y="33"/>
                  </a:moveTo>
                  <a:cubicBezTo>
                    <a:pt x="144" y="33"/>
                    <a:pt x="144" y="33"/>
                    <a:pt x="143" y="33"/>
                  </a:cubicBezTo>
                  <a:cubicBezTo>
                    <a:pt x="144" y="33"/>
                    <a:pt x="144" y="33"/>
                    <a:pt x="145" y="33"/>
                  </a:cubicBezTo>
                  <a:cubicBezTo>
                    <a:pt x="144" y="33"/>
                    <a:pt x="144" y="33"/>
                    <a:pt x="145" y="33"/>
                  </a:cubicBezTo>
                  <a:cubicBezTo>
                    <a:pt x="145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4" y="33"/>
                  </a:cubicBezTo>
                  <a:close/>
                  <a:moveTo>
                    <a:pt x="143" y="26"/>
                  </a:moveTo>
                  <a:cubicBezTo>
                    <a:pt x="142" y="26"/>
                    <a:pt x="142" y="26"/>
                    <a:pt x="142" y="26"/>
                  </a:cubicBezTo>
                  <a:cubicBezTo>
                    <a:pt x="142" y="26"/>
                    <a:pt x="142" y="26"/>
                    <a:pt x="143" y="26"/>
                  </a:cubicBezTo>
                  <a:cubicBezTo>
                    <a:pt x="143" y="26"/>
                    <a:pt x="142" y="26"/>
                    <a:pt x="143" y="26"/>
                  </a:cubicBezTo>
                  <a:close/>
                  <a:moveTo>
                    <a:pt x="142" y="23"/>
                  </a:moveTo>
                  <a:cubicBezTo>
                    <a:pt x="141" y="23"/>
                    <a:pt x="141" y="23"/>
                    <a:pt x="141" y="23"/>
                  </a:cubicBezTo>
                  <a:cubicBezTo>
                    <a:pt x="141" y="23"/>
                    <a:pt x="141" y="22"/>
                    <a:pt x="142" y="22"/>
                  </a:cubicBezTo>
                  <a:cubicBezTo>
                    <a:pt x="142" y="22"/>
                    <a:pt x="142" y="22"/>
                    <a:pt x="142" y="23"/>
                  </a:cubicBezTo>
                  <a:close/>
                  <a:moveTo>
                    <a:pt x="140" y="24"/>
                  </a:moveTo>
                  <a:cubicBezTo>
                    <a:pt x="139" y="24"/>
                    <a:pt x="137" y="24"/>
                    <a:pt x="136" y="24"/>
                  </a:cubicBezTo>
                  <a:cubicBezTo>
                    <a:pt x="138" y="24"/>
                    <a:pt x="139" y="24"/>
                    <a:pt x="141" y="23"/>
                  </a:cubicBezTo>
                  <a:cubicBezTo>
                    <a:pt x="140" y="23"/>
                    <a:pt x="141" y="23"/>
                    <a:pt x="141" y="23"/>
                  </a:cubicBezTo>
                  <a:cubicBezTo>
                    <a:pt x="141" y="24"/>
                    <a:pt x="140" y="23"/>
                    <a:pt x="140" y="24"/>
                  </a:cubicBezTo>
                  <a:close/>
                  <a:moveTo>
                    <a:pt x="142" y="27"/>
                  </a:moveTo>
                  <a:cubicBezTo>
                    <a:pt x="142" y="27"/>
                    <a:pt x="141" y="27"/>
                    <a:pt x="141" y="27"/>
                  </a:cubicBezTo>
                  <a:cubicBezTo>
                    <a:pt x="141" y="27"/>
                    <a:pt x="142" y="27"/>
                    <a:pt x="142" y="27"/>
                  </a:cubicBezTo>
                  <a:close/>
                  <a:moveTo>
                    <a:pt x="142" y="27"/>
                  </a:moveTo>
                  <a:cubicBezTo>
                    <a:pt x="142" y="27"/>
                    <a:pt x="142" y="28"/>
                    <a:pt x="141" y="28"/>
                  </a:cubicBezTo>
                  <a:cubicBezTo>
                    <a:pt x="141" y="28"/>
                    <a:pt x="142" y="27"/>
                    <a:pt x="142" y="27"/>
                  </a:cubicBezTo>
                  <a:cubicBezTo>
                    <a:pt x="142" y="27"/>
                    <a:pt x="142" y="27"/>
                    <a:pt x="142" y="27"/>
                  </a:cubicBezTo>
                  <a:close/>
                  <a:moveTo>
                    <a:pt x="141" y="23"/>
                  </a:moveTo>
                  <a:cubicBezTo>
                    <a:pt x="141" y="23"/>
                    <a:pt x="141" y="23"/>
                    <a:pt x="140" y="23"/>
                  </a:cubicBezTo>
                  <a:cubicBezTo>
                    <a:pt x="140" y="23"/>
                    <a:pt x="141" y="23"/>
                    <a:pt x="141" y="23"/>
                  </a:cubicBezTo>
                  <a:close/>
                  <a:moveTo>
                    <a:pt x="141" y="26"/>
                  </a:moveTo>
                  <a:cubicBezTo>
                    <a:pt x="141" y="26"/>
                    <a:pt x="141" y="25"/>
                    <a:pt x="141" y="25"/>
                  </a:cubicBezTo>
                  <a:cubicBezTo>
                    <a:pt x="142" y="25"/>
                    <a:pt x="141" y="26"/>
                    <a:pt x="142" y="26"/>
                  </a:cubicBezTo>
                  <a:cubicBezTo>
                    <a:pt x="142" y="26"/>
                    <a:pt x="141" y="25"/>
                    <a:pt x="141" y="26"/>
                  </a:cubicBezTo>
                  <a:close/>
                  <a:moveTo>
                    <a:pt x="141" y="26"/>
                  </a:moveTo>
                  <a:cubicBezTo>
                    <a:pt x="141" y="26"/>
                    <a:pt x="142" y="26"/>
                    <a:pt x="141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1" y="26"/>
                    <a:pt x="141" y="26"/>
                    <a:pt x="142" y="26"/>
                  </a:cubicBezTo>
                  <a:cubicBezTo>
                    <a:pt x="142" y="26"/>
                    <a:pt x="142" y="26"/>
                    <a:pt x="142" y="26"/>
                  </a:cubicBezTo>
                  <a:lnTo>
                    <a:pt x="141" y="26"/>
                  </a:lnTo>
                  <a:close/>
                  <a:moveTo>
                    <a:pt x="139" y="24"/>
                  </a:moveTo>
                  <a:cubicBezTo>
                    <a:pt x="140" y="24"/>
                    <a:pt x="140" y="24"/>
                    <a:pt x="141" y="24"/>
                  </a:cubicBezTo>
                  <a:cubicBezTo>
                    <a:pt x="141" y="24"/>
                    <a:pt x="141" y="24"/>
                    <a:pt x="140" y="24"/>
                  </a:cubicBezTo>
                  <a:cubicBezTo>
                    <a:pt x="140" y="24"/>
                    <a:pt x="140" y="24"/>
                    <a:pt x="139" y="24"/>
                  </a:cubicBezTo>
                  <a:close/>
                  <a:moveTo>
                    <a:pt x="140" y="24"/>
                  </a:moveTo>
                  <a:cubicBezTo>
                    <a:pt x="140" y="24"/>
                    <a:pt x="140" y="24"/>
                    <a:pt x="140" y="24"/>
                  </a:cubicBezTo>
                  <a:cubicBezTo>
                    <a:pt x="140" y="24"/>
                    <a:pt x="141" y="24"/>
                    <a:pt x="141" y="24"/>
                  </a:cubicBezTo>
                  <a:cubicBezTo>
                    <a:pt x="141" y="24"/>
                    <a:pt x="140" y="24"/>
                    <a:pt x="140" y="24"/>
                  </a:cubicBezTo>
                  <a:close/>
                  <a:moveTo>
                    <a:pt x="141" y="29"/>
                  </a:moveTo>
                  <a:cubicBezTo>
                    <a:pt x="141" y="29"/>
                    <a:pt x="141" y="28"/>
                    <a:pt x="141" y="29"/>
                  </a:cubicBezTo>
                  <a:cubicBezTo>
                    <a:pt x="141" y="28"/>
                    <a:pt x="141" y="28"/>
                    <a:pt x="142" y="28"/>
                  </a:cubicBezTo>
                  <a:cubicBezTo>
                    <a:pt x="142" y="28"/>
                    <a:pt x="141" y="29"/>
                    <a:pt x="141" y="29"/>
                  </a:cubicBezTo>
                  <a:cubicBezTo>
                    <a:pt x="141" y="29"/>
                    <a:pt x="141" y="29"/>
                    <a:pt x="141" y="29"/>
                  </a:cubicBezTo>
                  <a:close/>
                  <a:moveTo>
                    <a:pt x="142" y="30"/>
                  </a:moveTo>
                  <a:cubicBezTo>
                    <a:pt x="142" y="30"/>
                    <a:pt x="142" y="30"/>
                    <a:pt x="141" y="30"/>
                  </a:cubicBezTo>
                  <a:cubicBezTo>
                    <a:pt x="141" y="30"/>
                    <a:pt x="142" y="30"/>
                    <a:pt x="142" y="30"/>
                  </a:cubicBezTo>
                  <a:close/>
                  <a:moveTo>
                    <a:pt x="141" y="30"/>
                  </a:moveTo>
                  <a:cubicBezTo>
                    <a:pt x="141" y="30"/>
                    <a:pt x="141" y="30"/>
                    <a:pt x="141" y="30"/>
                  </a:cubicBezTo>
                  <a:cubicBezTo>
                    <a:pt x="142" y="30"/>
                    <a:pt x="141" y="30"/>
                    <a:pt x="141" y="30"/>
                  </a:cubicBezTo>
                  <a:close/>
                  <a:moveTo>
                    <a:pt x="141" y="27"/>
                  </a:moveTo>
                  <a:cubicBezTo>
                    <a:pt x="140" y="27"/>
                    <a:pt x="140" y="27"/>
                    <a:pt x="140" y="27"/>
                  </a:cubicBezTo>
                  <a:cubicBezTo>
                    <a:pt x="140" y="27"/>
                    <a:pt x="140" y="27"/>
                    <a:pt x="140" y="27"/>
                  </a:cubicBezTo>
                  <a:cubicBezTo>
                    <a:pt x="140" y="27"/>
                    <a:pt x="140" y="27"/>
                    <a:pt x="140" y="27"/>
                  </a:cubicBezTo>
                  <a:cubicBezTo>
                    <a:pt x="141" y="27"/>
                    <a:pt x="140" y="27"/>
                    <a:pt x="141" y="27"/>
                  </a:cubicBezTo>
                  <a:close/>
                  <a:moveTo>
                    <a:pt x="140" y="28"/>
                  </a:move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1" y="28"/>
                  </a:cubicBezTo>
                  <a:cubicBezTo>
                    <a:pt x="141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lose/>
                  <a:moveTo>
                    <a:pt x="141" y="29"/>
                  </a:moveTo>
                  <a:cubicBezTo>
                    <a:pt x="141" y="30"/>
                    <a:pt x="140" y="30"/>
                    <a:pt x="140" y="30"/>
                  </a:cubicBezTo>
                  <a:cubicBezTo>
                    <a:pt x="140" y="29"/>
                    <a:pt x="140" y="30"/>
                    <a:pt x="141" y="29"/>
                  </a:cubicBezTo>
                  <a:close/>
                  <a:moveTo>
                    <a:pt x="141" y="30"/>
                  </a:moveTo>
                  <a:cubicBezTo>
                    <a:pt x="141" y="30"/>
                    <a:pt x="141" y="30"/>
                    <a:pt x="141" y="30"/>
                  </a:cubicBezTo>
                  <a:cubicBezTo>
                    <a:pt x="141" y="30"/>
                    <a:pt x="141" y="30"/>
                    <a:pt x="141" y="30"/>
                  </a:cubicBezTo>
                  <a:close/>
                  <a:moveTo>
                    <a:pt x="139" y="24"/>
                  </a:move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5"/>
                    <a:pt x="139" y="24"/>
                  </a:cubicBezTo>
                  <a:close/>
                  <a:moveTo>
                    <a:pt x="139" y="25"/>
                  </a:moveTo>
                  <a:cubicBezTo>
                    <a:pt x="139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9" y="25"/>
                  </a:cubicBezTo>
                  <a:close/>
                  <a:moveTo>
                    <a:pt x="139" y="29"/>
                  </a:moveTo>
                  <a:cubicBezTo>
                    <a:pt x="139" y="29"/>
                    <a:pt x="139" y="29"/>
                    <a:pt x="138" y="29"/>
                  </a:cubicBezTo>
                  <a:cubicBezTo>
                    <a:pt x="138" y="29"/>
                    <a:pt x="139" y="29"/>
                    <a:pt x="139" y="29"/>
                  </a:cubicBezTo>
                  <a:cubicBezTo>
                    <a:pt x="139" y="29"/>
                    <a:pt x="138" y="29"/>
                    <a:pt x="138" y="29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39" y="29"/>
                    <a:pt x="139" y="28"/>
                    <a:pt x="139" y="28"/>
                  </a:cubicBezTo>
                  <a:cubicBezTo>
                    <a:pt x="139" y="29"/>
                    <a:pt x="139" y="29"/>
                    <a:pt x="139" y="29"/>
                  </a:cubicBezTo>
                  <a:close/>
                  <a:moveTo>
                    <a:pt x="138" y="26"/>
                  </a:moveTo>
                  <a:cubicBezTo>
                    <a:pt x="138" y="26"/>
                    <a:pt x="138" y="26"/>
                    <a:pt x="138" y="26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26"/>
                    <a:pt x="137" y="27"/>
                    <a:pt x="136" y="27"/>
                  </a:cubicBezTo>
                  <a:cubicBezTo>
                    <a:pt x="137" y="27"/>
                    <a:pt x="136" y="27"/>
                    <a:pt x="136" y="26"/>
                  </a:cubicBezTo>
                  <a:cubicBezTo>
                    <a:pt x="137" y="26"/>
                    <a:pt x="137" y="26"/>
                    <a:pt x="138" y="26"/>
                  </a:cubicBezTo>
                  <a:cubicBezTo>
                    <a:pt x="138" y="26"/>
                    <a:pt x="138" y="26"/>
                    <a:pt x="138" y="26"/>
                  </a:cubicBezTo>
                  <a:close/>
                  <a:moveTo>
                    <a:pt x="137" y="26"/>
                  </a:moveTo>
                  <a:cubicBezTo>
                    <a:pt x="137" y="26"/>
                    <a:pt x="137" y="26"/>
                    <a:pt x="137" y="27"/>
                  </a:cubicBezTo>
                  <a:cubicBezTo>
                    <a:pt x="137" y="27"/>
                    <a:pt x="137" y="27"/>
                    <a:pt x="137" y="26"/>
                  </a:cubicBezTo>
                  <a:close/>
                  <a:moveTo>
                    <a:pt x="138" y="29"/>
                  </a:moveTo>
                  <a:cubicBezTo>
                    <a:pt x="138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29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38" y="29"/>
                    <a:pt x="138" y="29"/>
                    <a:pt x="138" y="29"/>
                  </a:cubicBezTo>
                  <a:close/>
                  <a:moveTo>
                    <a:pt x="137" y="25"/>
                  </a:moveTo>
                  <a:cubicBezTo>
                    <a:pt x="137" y="25"/>
                    <a:pt x="137" y="25"/>
                    <a:pt x="137" y="25"/>
                  </a:cubicBezTo>
                  <a:cubicBezTo>
                    <a:pt x="137" y="25"/>
                    <a:pt x="137" y="25"/>
                    <a:pt x="137" y="25"/>
                  </a:cubicBezTo>
                  <a:close/>
                  <a:moveTo>
                    <a:pt x="138" y="31"/>
                  </a:moveTo>
                  <a:cubicBezTo>
                    <a:pt x="138" y="31"/>
                    <a:pt x="138" y="31"/>
                    <a:pt x="138" y="31"/>
                  </a:cubicBezTo>
                  <a:cubicBezTo>
                    <a:pt x="138" y="31"/>
                    <a:pt x="138" y="31"/>
                    <a:pt x="138" y="31"/>
                  </a:cubicBezTo>
                  <a:close/>
                  <a:moveTo>
                    <a:pt x="138" y="33"/>
                  </a:moveTo>
                  <a:cubicBezTo>
                    <a:pt x="138" y="33"/>
                    <a:pt x="138" y="33"/>
                    <a:pt x="139" y="33"/>
                  </a:cubicBezTo>
                  <a:cubicBezTo>
                    <a:pt x="138" y="33"/>
                    <a:pt x="138" y="33"/>
                    <a:pt x="137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8" y="32"/>
                    <a:pt x="138" y="32"/>
                    <a:pt x="139" y="32"/>
                  </a:cubicBezTo>
                  <a:cubicBezTo>
                    <a:pt x="138" y="32"/>
                    <a:pt x="139" y="33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40" y="32"/>
                    <a:pt x="140" y="32"/>
                    <a:pt x="141" y="32"/>
                  </a:cubicBezTo>
                  <a:cubicBezTo>
                    <a:pt x="140" y="32"/>
                    <a:pt x="142" y="32"/>
                    <a:pt x="142" y="32"/>
                  </a:cubicBezTo>
                  <a:cubicBezTo>
                    <a:pt x="142" y="32"/>
                    <a:pt x="142" y="32"/>
                    <a:pt x="142" y="32"/>
                  </a:cubicBezTo>
                  <a:cubicBezTo>
                    <a:pt x="141" y="32"/>
                    <a:pt x="140" y="32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9" y="33"/>
                    <a:pt x="138" y="33"/>
                    <a:pt x="138" y="33"/>
                  </a:cubicBezTo>
                  <a:cubicBezTo>
                    <a:pt x="138" y="33"/>
                    <a:pt x="138" y="33"/>
                    <a:pt x="138" y="33"/>
                  </a:cubicBezTo>
                  <a:close/>
                  <a:moveTo>
                    <a:pt x="135" y="25"/>
                  </a:moveTo>
                  <a:cubicBezTo>
                    <a:pt x="136" y="25"/>
                    <a:pt x="136" y="25"/>
                    <a:pt x="136" y="25"/>
                  </a:cubicBezTo>
                  <a:cubicBezTo>
                    <a:pt x="136" y="26"/>
                    <a:pt x="136" y="25"/>
                    <a:pt x="137" y="25"/>
                  </a:cubicBezTo>
                  <a:cubicBezTo>
                    <a:pt x="137" y="26"/>
                    <a:pt x="136" y="26"/>
                    <a:pt x="135" y="26"/>
                  </a:cubicBezTo>
                  <a:cubicBezTo>
                    <a:pt x="136" y="26"/>
                    <a:pt x="136" y="26"/>
                    <a:pt x="135" y="25"/>
                  </a:cubicBezTo>
                  <a:close/>
                  <a:moveTo>
                    <a:pt x="137" y="30"/>
                  </a:moveTo>
                  <a:cubicBezTo>
                    <a:pt x="138" y="30"/>
                    <a:pt x="138" y="30"/>
                    <a:pt x="138" y="30"/>
                  </a:cubicBezTo>
                  <a:cubicBezTo>
                    <a:pt x="137" y="30"/>
                    <a:pt x="137" y="30"/>
                    <a:pt x="137" y="30"/>
                  </a:cubicBezTo>
                  <a:close/>
                  <a:moveTo>
                    <a:pt x="135" y="24"/>
                  </a:moveTo>
                  <a:cubicBezTo>
                    <a:pt x="136" y="24"/>
                    <a:pt x="136" y="24"/>
                    <a:pt x="136" y="24"/>
                  </a:cubicBezTo>
                  <a:cubicBezTo>
                    <a:pt x="136" y="25"/>
                    <a:pt x="135" y="25"/>
                    <a:pt x="135" y="24"/>
                  </a:cubicBezTo>
                  <a:close/>
                  <a:moveTo>
                    <a:pt x="136" y="25"/>
                  </a:moveTo>
                  <a:cubicBezTo>
                    <a:pt x="136" y="25"/>
                    <a:pt x="135" y="25"/>
                    <a:pt x="134" y="25"/>
                  </a:cubicBezTo>
                  <a:cubicBezTo>
                    <a:pt x="135" y="25"/>
                    <a:pt x="135" y="25"/>
                    <a:pt x="136" y="25"/>
                  </a:cubicBezTo>
                  <a:cubicBezTo>
                    <a:pt x="136" y="25"/>
                    <a:pt x="136" y="25"/>
                    <a:pt x="136" y="25"/>
                  </a:cubicBezTo>
                  <a:close/>
                  <a:moveTo>
                    <a:pt x="137" y="30"/>
                  </a:moveTo>
                  <a:cubicBezTo>
                    <a:pt x="137" y="30"/>
                    <a:pt x="137" y="30"/>
                    <a:pt x="137" y="30"/>
                  </a:cubicBezTo>
                  <a:cubicBezTo>
                    <a:pt x="137" y="30"/>
                    <a:pt x="137" y="30"/>
                    <a:pt x="137" y="30"/>
                  </a:cubicBezTo>
                  <a:close/>
                  <a:moveTo>
                    <a:pt x="136" y="29"/>
                  </a:moveTo>
                  <a:cubicBezTo>
                    <a:pt x="135" y="29"/>
                    <a:pt x="136" y="28"/>
                    <a:pt x="136" y="28"/>
                  </a:cubicBezTo>
                  <a:cubicBezTo>
                    <a:pt x="136" y="28"/>
                    <a:pt x="135" y="29"/>
                    <a:pt x="135" y="28"/>
                  </a:cubicBezTo>
                  <a:cubicBezTo>
                    <a:pt x="135" y="28"/>
                    <a:pt x="136" y="28"/>
                    <a:pt x="136" y="28"/>
                  </a:cubicBezTo>
                  <a:cubicBezTo>
                    <a:pt x="136" y="28"/>
                    <a:pt x="136" y="28"/>
                    <a:pt x="136" y="29"/>
                  </a:cubicBezTo>
                  <a:cubicBezTo>
                    <a:pt x="136" y="29"/>
                    <a:pt x="136" y="28"/>
                    <a:pt x="136" y="29"/>
                  </a:cubicBezTo>
                  <a:close/>
                  <a:moveTo>
                    <a:pt x="136" y="32"/>
                  </a:moveTo>
                  <a:cubicBezTo>
                    <a:pt x="136" y="32"/>
                    <a:pt x="136" y="32"/>
                    <a:pt x="136" y="32"/>
                  </a:cubicBezTo>
                  <a:cubicBezTo>
                    <a:pt x="136" y="32"/>
                    <a:pt x="136" y="32"/>
                    <a:pt x="136" y="32"/>
                  </a:cubicBezTo>
                  <a:cubicBezTo>
                    <a:pt x="136" y="32"/>
                    <a:pt x="137" y="32"/>
                    <a:pt x="137" y="32"/>
                  </a:cubicBezTo>
                  <a:cubicBezTo>
                    <a:pt x="137" y="32"/>
                    <a:pt x="137" y="32"/>
                    <a:pt x="137" y="32"/>
                  </a:cubicBezTo>
                  <a:cubicBezTo>
                    <a:pt x="136" y="32"/>
                    <a:pt x="135" y="33"/>
                    <a:pt x="135" y="32"/>
                  </a:cubicBezTo>
                  <a:cubicBezTo>
                    <a:pt x="136" y="32"/>
                    <a:pt x="136" y="33"/>
                    <a:pt x="136" y="32"/>
                  </a:cubicBezTo>
                  <a:close/>
                  <a:moveTo>
                    <a:pt x="136" y="30"/>
                  </a:move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lose/>
                  <a:moveTo>
                    <a:pt x="134" y="27"/>
                  </a:moveTo>
                  <a:cubicBezTo>
                    <a:pt x="135" y="27"/>
                    <a:pt x="134" y="27"/>
                    <a:pt x="135" y="27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34" y="27"/>
                    <a:pt x="134" y="27"/>
                    <a:pt x="134" y="27"/>
                  </a:cubicBezTo>
                  <a:close/>
                  <a:moveTo>
                    <a:pt x="133" y="25"/>
                  </a:moveTo>
                  <a:cubicBezTo>
                    <a:pt x="134" y="25"/>
                    <a:pt x="134" y="25"/>
                    <a:pt x="134" y="25"/>
                  </a:cubicBezTo>
                  <a:cubicBezTo>
                    <a:pt x="134" y="25"/>
                    <a:pt x="133" y="25"/>
                    <a:pt x="133" y="25"/>
                  </a:cubicBezTo>
                  <a:close/>
                  <a:moveTo>
                    <a:pt x="134" y="27"/>
                  </a:moveTo>
                  <a:cubicBezTo>
                    <a:pt x="134" y="27"/>
                    <a:pt x="134" y="27"/>
                    <a:pt x="134" y="27"/>
                  </a:cubicBezTo>
                  <a:cubicBezTo>
                    <a:pt x="134" y="28"/>
                    <a:pt x="133" y="27"/>
                    <a:pt x="134" y="27"/>
                  </a:cubicBezTo>
                  <a:close/>
                  <a:moveTo>
                    <a:pt x="133" y="31"/>
                  </a:moveTo>
                  <a:cubicBezTo>
                    <a:pt x="133" y="31"/>
                    <a:pt x="134" y="30"/>
                    <a:pt x="134" y="30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3" y="31"/>
                    <a:pt x="133" y="31"/>
                  </a:cubicBezTo>
                  <a:close/>
                  <a:moveTo>
                    <a:pt x="133" y="31"/>
                  </a:moveTo>
                  <a:cubicBezTo>
                    <a:pt x="133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3" y="31"/>
                  </a:cubicBezTo>
                  <a:close/>
                  <a:moveTo>
                    <a:pt x="133" y="26"/>
                  </a:moveTo>
                  <a:cubicBezTo>
                    <a:pt x="133" y="26"/>
                    <a:pt x="133" y="26"/>
                    <a:pt x="133" y="26"/>
                  </a:cubicBezTo>
                  <a:cubicBezTo>
                    <a:pt x="132" y="26"/>
                    <a:pt x="132" y="26"/>
                    <a:pt x="132" y="26"/>
                  </a:cubicBezTo>
                  <a:cubicBezTo>
                    <a:pt x="133" y="26"/>
                    <a:pt x="133" y="26"/>
                    <a:pt x="133" y="26"/>
                  </a:cubicBezTo>
                  <a:close/>
                  <a:moveTo>
                    <a:pt x="134" y="32"/>
                  </a:moveTo>
                  <a:cubicBezTo>
                    <a:pt x="133" y="32"/>
                    <a:pt x="133" y="32"/>
                    <a:pt x="132" y="32"/>
                  </a:cubicBezTo>
                  <a:cubicBezTo>
                    <a:pt x="132" y="32"/>
                    <a:pt x="133" y="32"/>
                    <a:pt x="134" y="32"/>
                  </a:cubicBezTo>
                  <a:close/>
                  <a:moveTo>
                    <a:pt x="132" y="31"/>
                  </a:moveTo>
                  <a:cubicBezTo>
                    <a:pt x="133" y="31"/>
                    <a:pt x="133" y="31"/>
                    <a:pt x="133" y="31"/>
                  </a:cubicBezTo>
                  <a:cubicBezTo>
                    <a:pt x="132" y="31"/>
                    <a:pt x="131" y="31"/>
                    <a:pt x="131" y="31"/>
                  </a:cubicBezTo>
                  <a:cubicBezTo>
                    <a:pt x="131" y="31"/>
                    <a:pt x="132" y="31"/>
                    <a:pt x="132" y="31"/>
                  </a:cubicBezTo>
                  <a:close/>
                  <a:moveTo>
                    <a:pt x="131" y="28"/>
                  </a:moveTo>
                  <a:cubicBezTo>
                    <a:pt x="131" y="28"/>
                    <a:pt x="131" y="28"/>
                    <a:pt x="132" y="28"/>
                  </a:cubicBezTo>
                  <a:cubicBezTo>
                    <a:pt x="132" y="28"/>
                    <a:pt x="131" y="28"/>
                    <a:pt x="131" y="28"/>
                  </a:cubicBezTo>
                  <a:close/>
                  <a:moveTo>
                    <a:pt x="131" y="33"/>
                  </a:moveTo>
                  <a:cubicBezTo>
                    <a:pt x="131" y="33"/>
                    <a:pt x="132" y="33"/>
                    <a:pt x="133" y="33"/>
                  </a:cubicBezTo>
                  <a:cubicBezTo>
                    <a:pt x="133" y="33"/>
                    <a:pt x="132" y="33"/>
                    <a:pt x="131" y="33"/>
                  </a:cubicBezTo>
                  <a:close/>
                  <a:moveTo>
                    <a:pt x="132" y="33"/>
                  </a:moveTo>
                  <a:cubicBezTo>
                    <a:pt x="132" y="33"/>
                    <a:pt x="132" y="33"/>
                    <a:pt x="132" y="33"/>
                  </a:cubicBezTo>
                  <a:cubicBezTo>
                    <a:pt x="132" y="33"/>
                    <a:pt x="132" y="33"/>
                    <a:pt x="133" y="33"/>
                  </a:cubicBezTo>
                  <a:cubicBezTo>
                    <a:pt x="133" y="33"/>
                    <a:pt x="132" y="33"/>
                    <a:pt x="132" y="33"/>
                  </a:cubicBezTo>
                  <a:cubicBezTo>
                    <a:pt x="132" y="33"/>
                    <a:pt x="132" y="33"/>
                    <a:pt x="132" y="33"/>
                  </a:cubicBezTo>
                  <a:close/>
                  <a:moveTo>
                    <a:pt x="130" y="27"/>
                  </a:moveTo>
                  <a:cubicBezTo>
                    <a:pt x="130" y="27"/>
                    <a:pt x="131" y="27"/>
                    <a:pt x="131" y="27"/>
                  </a:cubicBezTo>
                  <a:cubicBezTo>
                    <a:pt x="131" y="27"/>
                    <a:pt x="130" y="27"/>
                    <a:pt x="130" y="27"/>
                  </a:cubicBezTo>
                  <a:cubicBezTo>
                    <a:pt x="130" y="27"/>
                    <a:pt x="130" y="27"/>
                    <a:pt x="130" y="27"/>
                  </a:cubicBezTo>
                  <a:cubicBezTo>
                    <a:pt x="130" y="27"/>
                    <a:pt x="131" y="27"/>
                    <a:pt x="130" y="27"/>
                  </a:cubicBezTo>
                  <a:close/>
                  <a:moveTo>
                    <a:pt x="130" y="31"/>
                  </a:moveTo>
                  <a:cubicBezTo>
                    <a:pt x="130" y="32"/>
                    <a:pt x="130" y="32"/>
                    <a:pt x="130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0" y="31"/>
                    <a:pt x="130" y="31"/>
                    <a:pt x="130" y="31"/>
                  </a:cubicBezTo>
                  <a:close/>
                  <a:moveTo>
                    <a:pt x="129" y="26"/>
                  </a:moveTo>
                  <a:cubicBezTo>
                    <a:pt x="129" y="27"/>
                    <a:pt x="128" y="27"/>
                    <a:pt x="128" y="27"/>
                  </a:cubicBezTo>
                  <a:cubicBezTo>
                    <a:pt x="128" y="27"/>
                    <a:pt x="128" y="27"/>
                    <a:pt x="129" y="26"/>
                  </a:cubicBezTo>
                  <a:close/>
                  <a:moveTo>
                    <a:pt x="128" y="29"/>
                  </a:moveTo>
                  <a:cubicBezTo>
                    <a:pt x="128" y="29"/>
                    <a:pt x="128" y="29"/>
                    <a:pt x="128" y="29"/>
                  </a:cubicBezTo>
                  <a:cubicBezTo>
                    <a:pt x="129" y="28"/>
                    <a:pt x="129" y="29"/>
                    <a:pt x="129" y="28"/>
                  </a:cubicBezTo>
                  <a:cubicBezTo>
                    <a:pt x="129" y="29"/>
                    <a:pt x="129" y="29"/>
                    <a:pt x="128" y="29"/>
                  </a:cubicBezTo>
                  <a:close/>
                  <a:moveTo>
                    <a:pt x="129" y="32"/>
                  </a:moveTo>
                  <a:cubicBezTo>
                    <a:pt x="129" y="32"/>
                    <a:pt x="128" y="32"/>
                    <a:pt x="128" y="32"/>
                  </a:cubicBezTo>
                  <a:cubicBezTo>
                    <a:pt x="129" y="32"/>
                    <a:pt x="129" y="32"/>
                    <a:pt x="129" y="32"/>
                  </a:cubicBezTo>
                  <a:close/>
                  <a:moveTo>
                    <a:pt x="129" y="29"/>
                  </a:moveTo>
                  <a:cubicBezTo>
                    <a:pt x="128" y="29"/>
                    <a:pt x="128" y="29"/>
                    <a:pt x="128" y="29"/>
                  </a:cubicBezTo>
                  <a:cubicBezTo>
                    <a:pt x="128" y="29"/>
                    <a:pt x="128" y="29"/>
                    <a:pt x="129" y="29"/>
                  </a:cubicBezTo>
                  <a:close/>
                  <a:moveTo>
                    <a:pt x="128" y="31"/>
                  </a:moveTo>
                  <a:cubicBezTo>
                    <a:pt x="128" y="31"/>
                    <a:pt x="128" y="31"/>
                    <a:pt x="128" y="31"/>
                  </a:cubicBezTo>
                  <a:cubicBezTo>
                    <a:pt x="128" y="31"/>
                    <a:pt x="128" y="31"/>
                    <a:pt x="128" y="31"/>
                  </a:cubicBezTo>
                  <a:close/>
                  <a:moveTo>
                    <a:pt x="127" y="29"/>
                  </a:moveTo>
                  <a:cubicBezTo>
                    <a:pt x="128" y="29"/>
                    <a:pt x="128" y="29"/>
                    <a:pt x="127" y="29"/>
                  </a:cubicBezTo>
                  <a:cubicBezTo>
                    <a:pt x="127" y="29"/>
                    <a:pt x="127" y="29"/>
                    <a:pt x="127" y="29"/>
                  </a:cubicBezTo>
                  <a:close/>
                  <a:moveTo>
                    <a:pt x="125" y="28"/>
                  </a:moveTo>
                  <a:cubicBezTo>
                    <a:pt x="125" y="28"/>
                    <a:pt x="125" y="28"/>
                    <a:pt x="126" y="28"/>
                  </a:cubicBezTo>
                  <a:cubicBezTo>
                    <a:pt x="126" y="28"/>
                    <a:pt x="125" y="28"/>
                    <a:pt x="125" y="28"/>
                  </a:cubicBezTo>
                  <a:close/>
                  <a:moveTo>
                    <a:pt x="125" y="30"/>
                  </a:moveTo>
                  <a:cubicBezTo>
                    <a:pt x="125" y="30"/>
                    <a:pt x="125" y="30"/>
                    <a:pt x="125" y="30"/>
                  </a:cubicBezTo>
                  <a:cubicBezTo>
                    <a:pt x="125" y="30"/>
                    <a:pt x="125" y="29"/>
                    <a:pt x="125" y="29"/>
                  </a:cubicBezTo>
                  <a:cubicBezTo>
                    <a:pt x="125" y="29"/>
                    <a:pt x="125" y="29"/>
                    <a:pt x="125" y="29"/>
                  </a:cubicBezTo>
                  <a:cubicBezTo>
                    <a:pt x="125" y="29"/>
                    <a:pt x="125" y="29"/>
                    <a:pt x="126" y="29"/>
                  </a:cubicBezTo>
                  <a:cubicBezTo>
                    <a:pt x="126" y="29"/>
                    <a:pt x="126" y="29"/>
                    <a:pt x="126" y="29"/>
                  </a:cubicBezTo>
                  <a:cubicBezTo>
                    <a:pt x="126" y="29"/>
                    <a:pt x="126" y="29"/>
                    <a:pt x="126" y="30"/>
                  </a:cubicBezTo>
                  <a:cubicBezTo>
                    <a:pt x="125" y="30"/>
                    <a:pt x="125" y="30"/>
                    <a:pt x="125" y="30"/>
                  </a:cubicBezTo>
                  <a:cubicBezTo>
                    <a:pt x="125" y="30"/>
                    <a:pt x="125" y="30"/>
                    <a:pt x="125" y="30"/>
                  </a:cubicBezTo>
                  <a:close/>
                  <a:moveTo>
                    <a:pt x="125" y="35"/>
                  </a:moveTo>
                  <a:cubicBezTo>
                    <a:pt x="125" y="34"/>
                    <a:pt x="126" y="35"/>
                    <a:pt x="126" y="34"/>
                  </a:cubicBezTo>
                  <a:cubicBezTo>
                    <a:pt x="126" y="35"/>
                    <a:pt x="126" y="34"/>
                    <a:pt x="125" y="35"/>
                  </a:cubicBezTo>
                  <a:close/>
                  <a:moveTo>
                    <a:pt x="125" y="31"/>
                  </a:moveTo>
                  <a:cubicBezTo>
                    <a:pt x="125" y="30"/>
                    <a:pt x="125" y="31"/>
                    <a:pt x="125" y="31"/>
                  </a:cubicBezTo>
                  <a:cubicBezTo>
                    <a:pt x="125" y="31"/>
                    <a:pt x="125" y="31"/>
                    <a:pt x="125" y="30"/>
                  </a:cubicBezTo>
                  <a:cubicBezTo>
                    <a:pt x="125" y="30"/>
                    <a:pt x="125" y="31"/>
                    <a:pt x="125" y="31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5" y="31"/>
                    <a:pt x="124" y="31"/>
                    <a:pt x="125" y="31"/>
                  </a:cubicBezTo>
                  <a:close/>
                  <a:moveTo>
                    <a:pt x="124" y="28"/>
                  </a:moveTo>
                  <a:cubicBezTo>
                    <a:pt x="124" y="28"/>
                    <a:pt x="124" y="28"/>
                    <a:pt x="124" y="28"/>
                  </a:cubicBezTo>
                  <a:cubicBezTo>
                    <a:pt x="124" y="28"/>
                    <a:pt x="124" y="28"/>
                    <a:pt x="124" y="28"/>
                  </a:cubicBezTo>
                  <a:close/>
                  <a:moveTo>
                    <a:pt x="124" y="29"/>
                  </a:moveTo>
                  <a:cubicBezTo>
                    <a:pt x="124" y="29"/>
                    <a:pt x="124" y="29"/>
                    <a:pt x="124" y="29"/>
                  </a:cubicBezTo>
                  <a:cubicBezTo>
                    <a:pt x="124" y="29"/>
                    <a:pt x="124" y="29"/>
                    <a:pt x="123" y="29"/>
                  </a:cubicBezTo>
                  <a:cubicBezTo>
                    <a:pt x="123" y="29"/>
                    <a:pt x="123" y="29"/>
                    <a:pt x="123" y="29"/>
                  </a:cubicBezTo>
                  <a:cubicBezTo>
                    <a:pt x="124" y="29"/>
                    <a:pt x="124" y="29"/>
                    <a:pt x="124" y="29"/>
                  </a:cubicBezTo>
                  <a:close/>
                  <a:moveTo>
                    <a:pt x="125" y="33"/>
                  </a:move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lose/>
                  <a:moveTo>
                    <a:pt x="124" y="30"/>
                  </a:moveTo>
                  <a:cubicBezTo>
                    <a:pt x="123" y="30"/>
                    <a:pt x="123" y="30"/>
                    <a:pt x="123" y="30"/>
                  </a:cubicBezTo>
                  <a:cubicBezTo>
                    <a:pt x="122" y="30"/>
                    <a:pt x="124" y="30"/>
                    <a:pt x="124" y="30"/>
                  </a:cubicBezTo>
                  <a:cubicBezTo>
                    <a:pt x="124" y="30"/>
                    <a:pt x="124" y="30"/>
                    <a:pt x="124" y="30"/>
                  </a:cubicBezTo>
                  <a:close/>
                  <a:moveTo>
                    <a:pt x="121" y="31"/>
                  </a:moveTo>
                  <a:cubicBezTo>
                    <a:pt x="122" y="31"/>
                    <a:pt x="123" y="31"/>
                    <a:pt x="124" y="31"/>
                  </a:cubicBezTo>
                  <a:cubicBezTo>
                    <a:pt x="124" y="31"/>
                    <a:pt x="122" y="32"/>
                    <a:pt x="121" y="31"/>
                  </a:cubicBezTo>
                  <a:close/>
                  <a:moveTo>
                    <a:pt x="124" y="34"/>
                  </a:moveTo>
                  <a:cubicBezTo>
                    <a:pt x="124" y="34"/>
                    <a:pt x="124" y="34"/>
                    <a:pt x="124" y="34"/>
                  </a:cubicBezTo>
                  <a:cubicBezTo>
                    <a:pt x="124" y="34"/>
                    <a:pt x="124" y="34"/>
                    <a:pt x="124" y="34"/>
                  </a:cubicBezTo>
                  <a:close/>
                  <a:moveTo>
                    <a:pt x="123" y="28"/>
                  </a:move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3" y="28"/>
                    <a:pt x="122" y="28"/>
                  </a:cubicBezTo>
                  <a:cubicBezTo>
                    <a:pt x="122" y="28"/>
                    <a:pt x="123" y="28"/>
                    <a:pt x="123" y="28"/>
                  </a:cubicBezTo>
                  <a:close/>
                  <a:moveTo>
                    <a:pt x="123" y="30"/>
                  </a:moveTo>
                  <a:cubicBezTo>
                    <a:pt x="123" y="30"/>
                    <a:pt x="123" y="30"/>
                    <a:pt x="123" y="30"/>
                  </a:cubicBezTo>
                  <a:cubicBezTo>
                    <a:pt x="123" y="30"/>
                    <a:pt x="123" y="30"/>
                    <a:pt x="123" y="30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30"/>
                    <a:pt x="123" y="30"/>
                    <a:pt x="123" y="30"/>
                  </a:cubicBezTo>
                  <a:close/>
                  <a:moveTo>
                    <a:pt x="123" y="34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3" y="33"/>
                    <a:pt x="123" y="34"/>
                  </a:cubicBezTo>
                  <a:close/>
                  <a:moveTo>
                    <a:pt x="120" y="29"/>
                  </a:moveTo>
                  <a:cubicBezTo>
                    <a:pt x="120" y="29"/>
                    <a:pt x="121" y="29"/>
                    <a:pt x="121" y="29"/>
                  </a:cubicBezTo>
                  <a:cubicBezTo>
                    <a:pt x="121" y="29"/>
                    <a:pt x="121" y="29"/>
                    <a:pt x="120" y="29"/>
                  </a:cubicBezTo>
                  <a:close/>
                  <a:moveTo>
                    <a:pt x="123" y="39"/>
                  </a:move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4" y="39"/>
                  </a:cubicBezTo>
                  <a:cubicBezTo>
                    <a:pt x="123" y="39"/>
                    <a:pt x="123" y="40"/>
                    <a:pt x="123" y="39"/>
                  </a:cubicBezTo>
                  <a:close/>
                  <a:moveTo>
                    <a:pt x="122" y="35"/>
                  </a:moveTo>
                  <a:cubicBezTo>
                    <a:pt x="122" y="35"/>
                    <a:pt x="122" y="35"/>
                    <a:pt x="122" y="35"/>
                  </a:cubicBezTo>
                  <a:cubicBezTo>
                    <a:pt x="122" y="35"/>
                    <a:pt x="122" y="35"/>
                    <a:pt x="122" y="35"/>
                  </a:cubicBezTo>
                  <a:close/>
                  <a:moveTo>
                    <a:pt x="122" y="38"/>
                  </a:moveTo>
                  <a:cubicBezTo>
                    <a:pt x="122" y="38"/>
                    <a:pt x="122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21" y="34"/>
                  </a:moveTo>
                  <a:cubicBezTo>
                    <a:pt x="120" y="34"/>
                    <a:pt x="120" y="34"/>
                    <a:pt x="120" y="34"/>
                  </a:cubicBezTo>
                  <a:cubicBezTo>
                    <a:pt x="121" y="34"/>
                    <a:pt x="121" y="34"/>
                    <a:pt x="121" y="34"/>
                  </a:cubicBezTo>
                  <a:cubicBezTo>
                    <a:pt x="121" y="34"/>
                    <a:pt x="121" y="34"/>
                    <a:pt x="121" y="34"/>
                  </a:cubicBezTo>
                  <a:close/>
                  <a:moveTo>
                    <a:pt x="122" y="38"/>
                  </a:moveTo>
                  <a:cubicBezTo>
                    <a:pt x="122" y="38"/>
                    <a:pt x="121" y="38"/>
                    <a:pt x="121" y="38"/>
                  </a:cubicBezTo>
                  <a:cubicBezTo>
                    <a:pt x="121" y="38"/>
                    <a:pt x="122" y="38"/>
                    <a:pt x="122" y="38"/>
                  </a:cubicBezTo>
                  <a:close/>
                  <a:moveTo>
                    <a:pt x="120" y="32"/>
                  </a:moveTo>
                  <a:cubicBezTo>
                    <a:pt x="120" y="32"/>
                    <a:pt x="120" y="32"/>
                    <a:pt x="120" y="32"/>
                  </a:cubicBezTo>
                  <a:cubicBezTo>
                    <a:pt x="121" y="33"/>
                    <a:pt x="119" y="33"/>
                    <a:pt x="120" y="32"/>
                  </a:cubicBezTo>
                  <a:close/>
                  <a:moveTo>
                    <a:pt x="119" y="30"/>
                  </a:moveTo>
                  <a:cubicBezTo>
                    <a:pt x="119" y="30"/>
                    <a:pt x="119" y="30"/>
                    <a:pt x="120" y="30"/>
                  </a:cubicBezTo>
                  <a:cubicBezTo>
                    <a:pt x="119" y="30"/>
                    <a:pt x="119" y="30"/>
                    <a:pt x="119" y="30"/>
                  </a:cubicBezTo>
                  <a:cubicBezTo>
                    <a:pt x="119" y="30"/>
                    <a:pt x="119" y="30"/>
                    <a:pt x="119" y="30"/>
                  </a:cubicBezTo>
                  <a:close/>
                  <a:moveTo>
                    <a:pt x="120" y="39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1" y="39"/>
                    <a:pt x="120" y="39"/>
                    <a:pt x="121" y="39"/>
                  </a:cubicBezTo>
                  <a:cubicBezTo>
                    <a:pt x="121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lose/>
                  <a:moveTo>
                    <a:pt x="116" y="30"/>
                  </a:moveTo>
                  <a:cubicBezTo>
                    <a:pt x="117" y="30"/>
                    <a:pt x="117" y="30"/>
                    <a:pt x="118" y="30"/>
                  </a:cubicBezTo>
                  <a:cubicBezTo>
                    <a:pt x="118" y="30"/>
                    <a:pt x="117" y="30"/>
                    <a:pt x="116" y="30"/>
                  </a:cubicBezTo>
                  <a:close/>
                  <a:moveTo>
                    <a:pt x="116" y="31"/>
                  </a:moveTo>
                  <a:cubicBezTo>
                    <a:pt x="116" y="31"/>
                    <a:pt x="116" y="31"/>
                    <a:pt x="115" y="31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6" y="31"/>
                    <a:pt x="116" y="31"/>
                    <a:pt x="117" y="31"/>
                  </a:cubicBezTo>
                  <a:cubicBezTo>
                    <a:pt x="117" y="31"/>
                    <a:pt x="116" y="31"/>
                    <a:pt x="116" y="31"/>
                  </a:cubicBezTo>
                  <a:close/>
                  <a:moveTo>
                    <a:pt x="117" y="31"/>
                  </a:moveTo>
                  <a:cubicBezTo>
                    <a:pt x="117" y="31"/>
                    <a:pt x="116" y="31"/>
                    <a:pt x="117" y="31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6" y="31"/>
                    <a:pt x="116" y="31"/>
                    <a:pt x="117" y="31"/>
                  </a:cubicBezTo>
                  <a:close/>
                  <a:moveTo>
                    <a:pt x="115" y="31"/>
                  </a:moveTo>
                  <a:cubicBezTo>
                    <a:pt x="115" y="31"/>
                    <a:pt x="115" y="31"/>
                    <a:pt x="115" y="31"/>
                  </a:cubicBezTo>
                  <a:cubicBezTo>
                    <a:pt x="115" y="31"/>
                    <a:pt x="115" y="31"/>
                    <a:pt x="115" y="31"/>
                  </a:cubicBezTo>
                  <a:cubicBezTo>
                    <a:pt x="114" y="31"/>
                    <a:pt x="115" y="31"/>
                    <a:pt x="115" y="31"/>
                  </a:cubicBezTo>
                  <a:close/>
                  <a:moveTo>
                    <a:pt x="114" y="34"/>
                  </a:moveTo>
                  <a:cubicBezTo>
                    <a:pt x="114" y="34"/>
                    <a:pt x="115" y="34"/>
                    <a:pt x="115" y="34"/>
                  </a:cubicBezTo>
                  <a:cubicBezTo>
                    <a:pt x="115" y="34"/>
                    <a:pt x="115" y="34"/>
                    <a:pt x="114" y="34"/>
                  </a:cubicBezTo>
                  <a:cubicBezTo>
                    <a:pt x="114" y="34"/>
                    <a:pt x="114" y="34"/>
                    <a:pt x="114" y="34"/>
                  </a:cubicBezTo>
                  <a:close/>
                  <a:moveTo>
                    <a:pt x="114" y="31"/>
                  </a:moveTo>
                  <a:cubicBezTo>
                    <a:pt x="114" y="31"/>
                    <a:pt x="114" y="31"/>
                    <a:pt x="114" y="31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4" y="31"/>
                    <a:pt x="114" y="31"/>
                    <a:pt x="114" y="31"/>
                  </a:cubicBezTo>
                  <a:close/>
                  <a:moveTo>
                    <a:pt x="115" y="36"/>
                  </a:moveTo>
                  <a:cubicBezTo>
                    <a:pt x="114" y="36"/>
                    <a:pt x="114" y="36"/>
                    <a:pt x="115" y="36"/>
                  </a:cubicBezTo>
                  <a:cubicBezTo>
                    <a:pt x="114" y="36"/>
                    <a:pt x="114" y="36"/>
                    <a:pt x="114" y="36"/>
                  </a:cubicBezTo>
                  <a:cubicBezTo>
                    <a:pt x="114" y="36"/>
                    <a:pt x="114" y="36"/>
                    <a:pt x="115" y="36"/>
                  </a:cubicBezTo>
                  <a:close/>
                  <a:moveTo>
                    <a:pt x="111" y="42"/>
                  </a:moveTo>
                  <a:cubicBezTo>
                    <a:pt x="110" y="42"/>
                    <a:pt x="110" y="43"/>
                    <a:pt x="109" y="42"/>
                  </a:cubicBezTo>
                  <a:cubicBezTo>
                    <a:pt x="111" y="42"/>
                    <a:pt x="114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3" y="41"/>
                    <a:pt x="112" y="42"/>
                    <a:pt x="110" y="42"/>
                  </a:cubicBezTo>
                  <a:cubicBezTo>
                    <a:pt x="110" y="42"/>
                    <a:pt x="111" y="42"/>
                    <a:pt x="111" y="42"/>
                  </a:cubicBezTo>
                  <a:close/>
                  <a:moveTo>
                    <a:pt x="111" y="33"/>
                  </a:moveTo>
                  <a:cubicBezTo>
                    <a:pt x="111" y="33"/>
                    <a:pt x="112" y="33"/>
                    <a:pt x="112" y="33"/>
                  </a:cubicBezTo>
                  <a:cubicBezTo>
                    <a:pt x="112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2" y="33"/>
                  </a:cubicBezTo>
                  <a:cubicBezTo>
                    <a:pt x="112" y="33"/>
                    <a:pt x="112" y="33"/>
                    <a:pt x="113" y="33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3"/>
                    <a:pt x="112" y="33"/>
                    <a:pt x="113" y="33"/>
                  </a:cubicBezTo>
                  <a:cubicBezTo>
                    <a:pt x="113" y="33"/>
                    <a:pt x="111" y="34"/>
                    <a:pt x="111" y="33"/>
                  </a:cubicBezTo>
                  <a:close/>
                  <a:moveTo>
                    <a:pt x="110" y="34"/>
                  </a:moveTo>
                  <a:cubicBezTo>
                    <a:pt x="110" y="33"/>
                    <a:pt x="110" y="33"/>
                    <a:pt x="110" y="33"/>
                  </a:cubicBezTo>
                  <a:cubicBezTo>
                    <a:pt x="109" y="34"/>
                    <a:pt x="109" y="34"/>
                    <a:pt x="108" y="34"/>
                  </a:cubicBezTo>
                  <a:cubicBezTo>
                    <a:pt x="108" y="34"/>
                    <a:pt x="109" y="34"/>
                    <a:pt x="108" y="33"/>
                  </a:cubicBezTo>
                  <a:cubicBezTo>
                    <a:pt x="108" y="34"/>
                    <a:pt x="109" y="33"/>
                    <a:pt x="109" y="34"/>
                  </a:cubicBezTo>
                  <a:cubicBezTo>
                    <a:pt x="109" y="34"/>
                    <a:pt x="110" y="33"/>
                    <a:pt x="110" y="33"/>
                  </a:cubicBezTo>
                  <a:cubicBezTo>
                    <a:pt x="110" y="33"/>
                    <a:pt x="110" y="33"/>
                    <a:pt x="110" y="33"/>
                  </a:cubicBezTo>
                  <a:cubicBezTo>
                    <a:pt x="110" y="34"/>
                    <a:pt x="110" y="34"/>
                    <a:pt x="110" y="34"/>
                  </a:cubicBezTo>
                  <a:close/>
                  <a:moveTo>
                    <a:pt x="111" y="36"/>
                  </a:moveTo>
                  <a:cubicBezTo>
                    <a:pt x="111" y="36"/>
                    <a:pt x="111" y="37"/>
                    <a:pt x="110" y="37"/>
                  </a:cubicBezTo>
                  <a:cubicBezTo>
                    <a:pt x="110" y="37"/>
                    <a:pt x="110" y="37"/>
                    <a:pt x="109" y="37"/>
                  </a:cubicBezTo>
                  <a:cubicBezTo>
                    <a:pt x="110" y="36"/>
                    <a:pt x="110" y="36"/>
                    <a:pt x="111" y="36"/>
                  </a:cubicBezTo>
                  <a:close/>
                  <a:moveTo>
                    <a:pt x="110" y="34"/>
                  </a:move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109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lose/>
                  <a:moveTo>
                    <a:pt x="109" y="33"/>
                  </a:moveTo>
                  <a:cubicBezTo>
                    <a:pt x="108" y="33"/>
                    <a:pt x="109" y="33"/>
                    <a:pt x="109" y="33"/>
                  </a:cubicBezTo>
                  <a:cubicBezTo>
                    <a:pt x="110" y="33"/>
                    <a:pt x="109" y="33"/>
                    <a:pt x="109" y="33"/>
                  </a:cubicBezTo>
                  <a:close/>
                  <a:moveTo>
                    <a:pt x="108" y="33"/>
                  </a:moveTo>
                  <a:cubicBezTo>
                    <a:pt x="109" y="33"/>
                    <a:pt x="109" y="33"/>
                    <a:pt x="109" y="33"/>
                  </a:cubicBezTo>
                  <a:cubicBezTo>
                    <a:pt x="109" y="33"/>
                    <a:pt x="108" y="33"/>
                    <a:pt x="108" y="33"/>
                  </a:cubicBezTo>
                  <a:close/>
                  <a:moveTo>
                    <a:pt x="108" y="37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08" y="37"/>
                    <a:pt x="108" y="36"/>
                    <a:pt x="108" y="37"/>
                  </a:cubicBezTo>
                  <a:cubicBezTo>
                    <a:pt x="108" y="37"/>
                    <a:pt x="108" y="37"/>
                    <a:pt x="108" y="37"/>
                  </a:cubicBezTo>
                  <a:close/>
                  <a:moveTo>
                    <a:pt x="106" y="33"/>
                  </a:moveTo>
                  <a:cubicBezTo>
                    <a:pt x="106" y="33"/>
                    <a:pt x="107" y="33"/>
                    <a:pt x="107" y="33"/>
                  </a:cubicBezTo>
                  <a:cubicBezTo>
                    <a:pt x="107" y="33"/>
                    <a:pt x="106" y="33"/>
                    <a:pt x="106" y="33"/>
                  </a:cubicBezTo>
                  <a:close/>
                  <a:moveTo>
                    <a:pt x="107" y="35"/>
                  </a:moveTo>
                  <a:cubicBezTo>
                    <a:pt x="107" y="35"/>
                    <a:pt x="107" y="35"/>
                    <a:pt x="107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35"/>
                    <a:pt x="107" y="35"/>
                    <a:pt x="107" y="35"/>
                  </a:cubicBezTo>
                  <a:close/>
                  <a:moveTo>
                    <a:pt x="106" y="33"/>
                  </a:moveTo>
                  <a:cubicBezTo>
                    <a:pt x="106" y="33"/>
                    <a:pt x="105" y="34"/>
                    <a:pt x="105" y="34"/>
                  </a:cubicBezTo>
                  <a:cubicBezTo>
                    <a:pt x="105" y="33"/>
                    <a:pt x="106" y="33"/>
                    <a:pt x="106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7" y="33"/>
                    <a:pt x="106" y="33"/>
                    <a:pt x="106" y="33"/>
                  </a:cubicBezTo>
                  <a:cubicBezTo>
                    <a:pt x="106" y="33"/>
                    <a:pt x="106" y="33"/>
                    <a:pt x="106" y="33"/>
                  </a:cubicBezTo>
                  <a:close/>
                  <a:moveTo>
                    <a:pt x="106" y="34"/>
                  </a:moveTo>
                  <a:cubicBezTo>
                    <a:pt x="106" y="34"/>
                    <a:pt x="106" y="34"/>
                    <a:pt x="107" y="33"/>
                  </a:cubicBezTo>
                  <a:cubicBezTo>
                    <a:pt x="107" y="34"/>
                    <a:pt x="106" y="34"/>
                    <a:pt x="106" y="34"/>
                  </a:cubicBezTo>
                  <a:close/>
                  <a:moveTo>
                    <a:pt x="107" y="38"/>
                  </a:moveTo>
                  <a:cubicBezTo>
                    <a:pt x="106" y="38"/>
                    <a:pt x="105" y="38"/>
                    <a:pt x="104" y="38"/>
                  </a:cubicBezTo>
                  <a:cubicBezTo>
                    <a:pt x="105" y="38"/>
                    <a:pt x="106" y="38"/>
                    <a:pt x="107" y="37"/>
                  </a:cubicBezTo>
                  <a:cubicBezTo>
                    <a:pt x="107" y="37"/>
                    <a:pt x="107" y="38"/>
                    <a:pt x="107" y="38"/>
                  </a:cubicBezTo>
                  <a:close/>
                  <a:moveTo>
                    <a:pt x="105" y="36"/>
                  </a:moveTo>
                  <a:cubicBezTo>
                    <a:pt x="105" y="36"/>
                    <a:pt x="106" y="36"/>
                    <a:pt x="105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5" y="37"/>
                  </a:cubicBezTo>
                  <a:cubicBezTo>
                    <a:pt x="105" y="36"/>
                    <a:pt x="105" y="36"/>
                    <a:pt x="105" y="36"/>
                  </a:cubicBezTo>
                  <a:close/>
                  <a:moveTo>
                    <a:pt x="105" y="36"/>
                  </a:moveTo>
                  <a:cubicBezTo>
                    <a:pt x="105" y="36"/>
                    <a:pt x="105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5" y="36"/>
                    <a:pt x="105" y="36"/>
                    <a:pt x="105" y="36"/>
                  </a:cubicBezTo>
                  <a:close/>
                  <a:moveTo>
                    <a:pt x="105" y="35"/>
                  </a:moveTo>
                  <a:cubicBezTo>
                    <a:pt x="105" y="36"/>
                    <a:pt x="104" y="36"/>
                    <a:pt x="104" y="36"/>
                  </a:cubicBezTo>
                  <a:cubicBezTo>
                    <a:pt x="104" y="36"/>
                    <a:pt x="105" y="36"/>
                    <a:pt x="105" y="35"/>
                  </a:cubicBezTo>
                  <a:close/>
                  <a:moveTo>
                    <a:pt x="103" y="36"/>
                  </a:move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4" y="36"/>
                  </a:cubicBezTo>
                  <a:cubicBezTo>
                    <a:pt x="104" y="36"/>
                    <a:pt x="104" y="36"/>
                    <a:pt x="103" y="36"/>
                  </a:cubicBezTo>
                  <a:close/>
                  <a:moveTo>
                    <a:pt x="104" y="37"/>
                  </a:moveTo>
                  <a:cubicBezTo>
                    <a:pt x="103" y="37"/>
                    <a:pt x="104" y="37"/>
                    <a:pt x="104" y="37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1" y="38"/>
                    <a:pt x="101" y="38"/>
                  </a:cubicBezTo>
                  <a:cubicBezTo>
                    <a:pt x="100" y="38"/>
                    <a:pt x="99" y="38"/>
                    <a:pt x="99" y="38"/>
                  </a:cubicBezTo>
                  <a:cubicBezTo>
                    <a:pt x="100" y="38"/>
                    <a:pt x="102" y="37"/>
                    <a:pt x="104" y="37"/>
                  </a:cubicBezTo>
                  <a:cubicBezTo>
                    <a:pt x="104" y="37"/>
                    <a:pt x="104" y="37"/>
                    <a:pt x="104" y="37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4"/>
                    <a:pt x="102" y="34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3" y="34"/>
                    <a:pt x="103" y="33"/>
                  </a:cubicBezTo>
                  <a:cubicBezTo>
                    <a:pt x="103" y="34"/>
                    <a:pt x="103" y="34"/>
                    <a:pt x="103" y="34"/>
                  </a:cubicBezTo>
                  <a:close/>
                  <a:moveTo>
                    <a:pt x="103" y="37"/>
                  </a:moveTo>
                  <a:cubicBezTo>
                    <a:pt x="103" y="37"/>
                    <a:pt x="103" y="36"/>
                    <a:pt x="104" y="36"/>
                  </a:cubicBezTo>
                  <a:cubicBezTo>
                    <a:pt x="104" y="36"/>
                    <a:pt x="103" y="37"/>
                    <a:pt x="103" y="37"/>
                  </a:cubicBezTo>
                  <a:close/>
                  <a:moveTo>
                    <a:pt x="103" y="35"/>
                  </a:move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2" y="35"/>
                  </a:cubicBezTo>
                  <a:cubicBezTo>
                    <a:pt x="103" y="34"/>
                    <a:pt x="103" y="35"/>
                    <a:pt x="103" y="35"/>
                  </a:cubicBezTo>
                  <a:close/>
                  <a:moveTo>
                    <a:pt x="102" y="34"/>
                  </a:moveTo>
                  <a:cubicBezTo>
                    <a:pt x="102" y="34"/>
                    <a:pt x="102" y="34"/>
                    <a:pt x="103" y="34"/>
                  </a:cubicBezTo>
                  <a:cubicBezTo>
                    <a:pt x="103" y="34"/>
                    <a:pt x="102" y="34"/>
                    <a:pt x="102" y="34"/>
                  </a:cubicBezTo>
                  <a:close/>
                  <a:moveTo>
                    <a:pt x="104" y="40"/>
                  </a:moveTo>
                  <a:cubicBezTo>
                    <a:pt x="104" y="40"/>
                    <a:pt x="103" y="40"/>
                    <a:pt x="103" y="40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4" y="40"/>
                    <a:pt x="104" y="40"/>
                    <a:pt x="104" y="40"/>
                  </a:cubicBezTo>
                  <a:close/>
                  <a:moveTo>
                    <a:pt x="103" y="38"/>
                  </a:moveTo>
                  <a:cubicBezTo>
                    <a:pt x="103" y="38"/>
                    <a:pt x="103" y="38"/>
                    <a:pt x="103" y="38"/>
                  </a:cubicBezTo>
                  <a:cubicBezTo>
                    <a:pt x="103" y="38"/>
                    <a:pt x="103" y="38"/>
                    <a:pt x="103" y="38"/>
                  </a:cubicBezTo>
                  <a:cubicBezTo>
                    <a:pt x="104" y="38"/>
                    <a:pt x="103" y="38"/>
                    <a:pt x="103" y="38"/>
                  </a:cubicBezTo>
                  <a:close/>
                  <a:moveTo>
                    <a:pt x="101" y="34"/>
                  </a:moveTo>
                  <a:cubicBezTo>
                    <a:pt x="102" y="34"/>
                    <a:pt x="102" y="34"/>
                    <a:pt x="102" y="34"/>
                  </a:cubicBezTo>
                  <a:cubicBezTo>
                    <a:pt x="102" y="34"/>
                    <a:pt x="101" y="34"/>
                    <a:pt x="101" y="34"/>
                  </a:cubicBezTo>
                  <a:close/>
                  <a:moveTo>
                    <a:pt x="102" y="36"/>
                  </a:move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1" y="37"/>
                    <a:pt x="101" y="37"/>
                  </a:cubicBezTo>
                  <a:cubicBezTo>
                    <a:pt x="102" y="36"/>
                    <a:pt x="102" y="36"/>
                    <a:pt x="102" y="36"/>
                  </a:cubicBezTo>
                  <a:close/>
                  <a:moveTo>
                    <a:pt x="100" y="36"/>
                  </a:moveTo>
                  <a:cubicBezTo>
                    <a:pt x="100" y="35"/>
                    <a:pt x="101" y="35"/>
                    <a:pt x="101" y="35"/>
                  </a:cubicBezTo>
                  <a:cubicBezTo>
                    <a:pt x="101" y="35"/>
                    <a:pt x="100" y="36"/>
                    <a:pt x="100" y="36"/>
                  </a:cubicBezTo>
                  <a:close/>
                  <a:moveTo>
                    <a:pt x="102" y="39"/>
                  </a:moveTo>
                  <a:cubicBezTo>
                    <a:pt x="102" y="39"/>
                    <a:pt x="102" y="39"/>
                    <a:pt x="102" y="39"/>
                  </a:cubicBezTo>
                  <a:cubicBezTo>
                    <a:pt x="102" y="39"/>
                    <a:pt x="101" y="39"/>
                    <a:pt x="101" y="39"/>
                  </a:cubicBezTo>
                  <a:cubicBezTo>
                    <a:pt x="101" y="39"/>
                    <a:pt x="102" y="39"/>
                    <a:pt x="102" y="39"/>
                  </a:cubicBezTo>
                  <a:close/>
                  <a:moveTo>
                    <a:pt x="102" y="40"/>
                  </a:moveTo>
                  <a:cubicBezTo>
                    <a:pt x="102" y="40"/>
                    <a:pt x="102" y="40"/>
                    <a:pt x="102" y="41"/>
                  </a:cubicBezTo>
                  <a:cubicBezTo>
                    <a:pt x="101" y="41"/>
                    <a:pt x="101" y="40"/>
                    <a:pt x="102" y="40"/>
                  </a:cubicBezTo>
                  <a:close/>
                  <a:moveTo>
                    <a:pt x="98" y="37"/>
                  </a:moveTo>
                  <a:cubicBezTo>
                    <a:pt x="98" y="37"/>
                    <a:pt x="98" y="37"/>
                    <a:pt x="98" y="37"/>
                  </a:cubicBezTo>
                  <a:cubicBezTo>
                    <a:pt x="98" y="37"/>
                    <a:pt x="98" y="37"/>
                    <a:pt x="98" y="37"/>
                  </a:cubicBezTo>
                  <a:close/>
                  <a:moveTo>
                    <a:pt x="99" y="41"/>
                  </a:moveTo>
                  <a:cubicBezTo>
                    <a:pt x="99" y="41"/>
                    <a:pt x="99" y="41"/>
                    <a:pt x="99" y="41"/>
                  </a:cubicBezTo>
                  <a:cubicBezTo>
                    <a:pt x="99" y="41"/>
                    <a:pt x="99" y="42"/>
                    <a:pt x="99" y="41"/>
                  </a:cubicBezTo>
                  <a:close/>
                  <a:moveTo>
                    <a:pt x="98" y="41"/>
                  </a:moveTo>
                  <a:cubicBezTo>
                    <a:pt x="98" y="41"/>
                    <a:pt x="98" y="41"/>
                    <a:pt x="98" y="41"/>
                  </a:cubicBezTo>
                  <a:cubicBezTo>
                    <a:pt x="98" y="41"/>
                    <a:pt x="98" y="41"/>
                    <a:pt x="98" y="41"/>
                  </a:cubicBezTo>
                  <a:close/>
                  <a:moveTo>
                    <a:pt x="96" y="41"/>
                  </a:moveTo>
                  <a:cubicBezTo>
                    <a:pt x="96" y="41"/>
                    <a:pt x="96" y="41"/>
                    <a:pt x="97" y="41"/>
                  </a:cubicBezTo>
                  <a:cubicBezTo>
                    <a:pt x="96" y="41"/>
                    <a:pt x="96" y="41"/>
                    <a:pt x="96" y="41"/>
                  </a:cubicBezTo>
                  <a:close/>
                  <a:moveTo>
                    <a:pt x="95" y="38"/>
                  </a:moveTo>
                  <a:cubicBezTo>
                    <a:pt x="95" y="38"/>
                    <a:pt x="95" y="38"/>
                    <a:pt x="95" y="38"/>
                  </a:cubicBezTo>
                  <a:cubicBezTo>
                    <a:pt x="95" y="38"/>
                    <a:pt x="95" y="38"/>
                    <a:pt x="95" y="38"/>
                  </a:cubicBezTo>
                  <a:close/>
                  <a:moveTo>
                    <a:pt x="94" y="43"/>
                  </a:moveTo>
                  <a:cubicBezTo>
                    <a:pt x="94" y="44"/>
                    <a:pt x="95" y="43"/>
                    <a:pt x="95" y="43"/>
                  </a:cubicBezTo>
                  <a:cubicBezTo>
                    <a:pt x="96" y="43"/>
                    <a:pt x="95" y="43"/>
                    <a:pt x="94" y="43"/>
                  </a:cubicBezTo>
                  <a:cubicBezTo>
                    <a:pt x="94" y="44"/>
                    <a:pt x="96" y="43"/>
                    <a:pt x="96" y="43"/>
                  </a:cubicBezTo>
                  <a:cubicBezTo>
                    <a:pt x="96" y="43"/>
                    <a:pt x="96" y="43"/>
                    <a:pt x="97" y="43"/>
                  </a:cubicBezTo>
                  <a:cubicBezTo>
                    <a:pt x="96" y="43"/>
                    <a:pt x="96" y="43"/>
                    <a:pt x="95" y="43"/>
                  </a:cubicBezTo>
                  <a:cubicBezTo>
                    <a:pt x="95" y="43"/>
                    <a:pt x="95" y="43"/>
                    <a:pt x="95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5" y="44"/>
                    <a:pt x="94" y="44"/>
                    <a:pt x="94" y="44"/>
                  </a:cubicBezTo>
                  <a:cubicBezTo>
                    <a:pt x="94" y="44"/>
                    <a:pt x="93" y="44"/>
                    <a:pt x="93" y="44"/>
                  </a:cubicBezTo>
                  <a:cubicBezTo>
                    <a:pt x="93" y="44"/>
                    <a:pt x="93" y="44"/>
                    <a:pt x="92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4"/>
                    <a:pt x="93" y="43"/>
                    <a:pt x="94" y="43"/>
                  </a:cubicBezTo>
                  <a:cubicBezTo>
                    <a:pt x="94" y="43"/>
                    <a:pt x="94" y="43"/>
                    <a:pt x="94" y="43"/>
                  </a:cubicBezTo>
                  <a:close/>
                  <a:moveTo>
                    <a:pt x="96" y="41"/>
                  </a:moveTo>
                  <a:cubicBezTo>
                    <a:pt x="96" y="41"/>
                    <a:pt x="95" y="41"/>
                    <a:pt x="95" y="41"/>
                  </a:cubicBezTo>
                  <a:lnTo>
                    <a:pt x="96" y="41"/>
                  </a:lnTo>
                  <a:close/>
                  <a:moveTo>
                    <a:pt x="94" y="42"/>
                  </a:moveTo>
                  <a:cubicBezTo>
                    <a:pt x="94" y="42"/>
                    <a:pt x="94" y="42"/>
                    <a:pt x="95" y="42"/>
                  </a:cubicBezTo>
                  <a:cubicBezTo>
                    <a:pt x="95" y="42"/>
                    <a:pt x="95" y="42"/>
                    <a:pt x="96" y="42"/>
                  </a:cubicBezTo>
                  <a:cubicBezTo>
                    <a:pt x="96" y="42"/>
                    <a:pt x="95" y="42"/>
                    <a:pt x="95" y="42"/>
                  </a:cubicBezTo>
                  <a:cubicBezTo>
                    <a:pt x="95" y="42"/>
                    <a:pt x="95" y="42"/>
                    <a:pt x="94" y="42"/>
                  </a:cubicBezTo>
                  <a:close/>
                  <a:moveTo>
                    <a:pt x="96" y="43"/>
                  </a:moveTo>
                  <a:cubicBezTo>
                    <a:pt x="96" y="43"/>
                    <a:pt x="95" y="43"/>
                    <a:pt x="95" y="43"/>
                  </a:cubicBezTo>
                  <a:cubicBezTo>
                    <a:pt x="95" y="43"/>
                    <a:pt x="95" y="43"/>
                    <a:pt x="96" y="43"/>
                  </a:cubicBezTo>
                  <a:close/>
                  <a:moveTo>
                    <a:pt x="96" y="43"/>
                  </a:moveTo>
                  <a:cubicBezTo>
                    <a:pt x="96" y="43"/>
                    <a:pt x="95" y="43"/>
                    <a:pt x="95" y="43"/>
                  </a:cubicBezTo>
                  <a:cubicBezTo>
                    <a:pt x="95" y="43"/>
                    <a:pt x="95" y="43"/>
                    <a:pt x="96" y="43"/>
                  </a:cubicBezTo>
                  <a:close/>
                  <a:moveTo>
                    <a:pt x="95" y="45"/>
                  </a:moveTo>
                  <a:cubicBezTo>
                    <a:pt x="96" y="44"/>
                    <a:pt x="96" y="44"/>
                    <a:pt x="96" y="44"/>
                  </a:cubicBezTo>
                  <a:cubicBezTo>
                    <a:pt x="96" y="44"/>
                    <a:pt x="96" y="44"/>
                    <a:pt x="96" y="45"/>
                  </a:cubicBezTo>
                  <a:cubicBezTo>
                    <a:pt x="96" y="45"/>
                    <a:pt x="96" y="44"/>
                    <a:pt x="95" y="45"/>
                  </a:cubicBezTo>
                  <a:close/>
                  <a:moveTo>
                    <a:pt x="96" y="45"/>
                  </a:moveTo>
                  <a:cubicBezTo>
                    <a:pt x="96" y="45"/>
                    <a:pt x="96" y="45"/>
                    <a:pt x="96" y="45"/>
                  </a:cubicBezTo>
                  <a:cubicBezTo>
                    <a:pt x="96" y="45"/>
                    <a:pt x="95" y="45"/>
                    <a:pt x="95" y="45"/>
                  </a:cubicBezTo>
                  <a:cubicBezTo>
                    <a:pt x="95" y="45"/>
                    <a:pt x="96" y="45"/>
                    <a:pt x="96" y="45"/>
                  </a:cubicBezTo>
                  <a:cubicBezTo>
                    <a:pt x="96" y="45"/>
                    <a:pt x="96" y="45"/>
                    <a:pt x="96" y="45"/>
                  </a:cubicBezTo>
                  <a:close/>
                  <a:moveTo>
                    <a:pt x="93" y="39"/>
                  </a:moveTo>
                  <a:cubicBezTo>
                    <a:pt x="93" y="39"/>
                    <a:pt x="94" y="39"/>
                    <a:pt x="94" y="39"/>
                  </a:cubicBezTo>
                  <a:cubicBezTo>
                    <a:pt x="94" y="39"/>
                    <a:pt x="93" y="39"/>
                    <a:pt x="93" y="39"/>
                  </a:cubicBezTo>
                  <a:close/>
                  <a:moveTo>
                    <a:pt x="95" y="43"/>
                  </a:moveTo>
                  <a:cubicBezTo>
                    <a:pt x="95" y="43"/>
                    <a:pt x="95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lose/>
                  <a:moveTo>
                    <a:pt x="94" y="42"/>
                  </a:moveTo>
                  <a:cubicBezTo>
                    <a:pt x="94" y="42"/>
                    <a:pt x="94" y="42"/>
                    <a:pt x="94" y="42"/>
                  </a:cubicBezTo>
                  <a:cubicBezTo>
                    <a:pt x="94" y="42"/>
                    <a:pt x="94" y="42"/>
                    <a:pt x="94" y="42"/>
                  </a:cubicBezTo>
                  <a:close/>
                  <a:moveTo>
                    <a:pt x="92" y="36"/>
                  </a:moveTo>
                  <a:cubicBezTo>
                    <a:pt x="91" y="36"/>
                    <a:pt x="91" y="36"/>
                    <a:pt x="92" y="36"/>
                  </a:cubicBezTo>
                  <a:cubicBezTo>
                    <a:pt x="92" y="36"/>
                    <a:pt x="92" y="36"/>
                    <a:pt x="92" y="36"/>
                  </a:cubicBezTo>
                  <a:close/>
                  <a:moveTo>
                    <a:pt x="92" y="40"/>
                  </a:moveTo>
                  <a:cubicBezTo>
                    <a:pt x="93" y="40"/>
                    <a:pt x="93" y="40"/>
                    <a:pt x="93" y="40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92" y="40"/>
                    <a:pt x="92" y="40"/>
                    <a:pt x="92" y="40"/>
                  </a:cubicBezTo>
                  <a:close/>
                  <a:moveTo>
                    <a:pt x="90" y="36"/>
                  </a:moveTo>
                  <a:cubicBezTo>
                    <a:pt x="90" y="36"/>
                    <a:pt x="91" y="36"/>
                    <a:pt x="91" y="36"/>
                  </a:cubicBezTo>
                  <a:cubicBezTo>
                    <a:pt x="91" y="36"/>
                    <a:pt x="91" y="36"/>
                    <a:pt x="90" y="36"/>
                  </a:cubicBezTo>
                  <a:close/>
                  <a:moveTo>
                    <a:pt x="91" y="42"/>
                  </a:move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2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close/>
                  <a:moveTo>
                    <a:pt x="92" y="45"/>
                  </a:move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2" y="45"/>
                  </a:cubicBezTo>
                  <a:close/>
                  <a:moveTo>
                    <a:pt x="91" y="42"/>
                  </a:moveTo>
                  <a:cubicBezTo>
                    <a:pt x="91" y="42"/>
                    <a:pt x="91" y="42"/>
                    <a:pt x="91" y="42"/>
                  </a:cubicBezTo>
                  <a:cubicBezTo>
                    <a:pt x="91" y="42"/>
                    <a:pt x="91" y="42"/>
                    <a:pt x="91" y="41"/>
                  </a:cubicBezTo>
                  <a:cubicBezTo>
                    <a:pt x="91" y="41"/>
                    <a:pt x="91" y="41"/>
                    <a:pt x="91" y="41"/>
                  </a:cubicBezTo>
                  <a:cubicBezTo>
                    <a:pt x="91" y="41"/>
                    <a:pt x="91" y="42"/>
                    <a:pt x="91" y="42"/>
                  </a:cubicBezTo>
                  <a:close/>
                  <a:moveTo>
                    <a:pt x="91" y="45"/>
                  </a:moveTo>
                  <a:cubicBezTo>
                    <a:pt x="91" y="45"/>
                    <a:pt x="91" y="45"/>
                    <a:pt x="91" y="45"/>
                  </a:cubicBezTo>
                  <a:cubicBezTo>
                    <a:pt x="91" y="45"/>
                    <a:pt x="91" y="45"/>
                    <a:pt x="90" y="45"/>
                  </a:cubicBezTo>
                  <a:cubicBezTo>
                    <a:pt x="90" y="45"/>
                    <a:pt x="90" y="45"/>
                    <a:pt x="90" y="45"/>
                  </a:cubicBezTo>
                  <a:cubicBezTo>
                    <a:pt x="90" y="45"/>
                    <a:pt x="91" y="45"/>
                    <a:pt x="91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1" y="45"/>
                  </a:cubicBezTo>
                  <a:cubicBezTo>
                    <a:pt x="91" y="45"/>
                    <a:pt x="91" y="45"/>
                    <a:pt x="91" y="45"/>
                  </a:cubicBezTo>
                  <a:close/>
                  <a:moveTo>
                    <a:pt x="92" y="46"/>
                  </a:moveTo>
                  <a:cubicBezTo>
                    <a:pt x="91" y="46"/>
                    <a:pt x="92" y="46"/>
                    <a:pt x="92" y="46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92" y="46"/>
                    <a:pt x="92" y="46"/>
                    <a:pt x="92" y="46"/>
                  </a:cubicBezTo>
                  <a:close/>
                  <a:moveTo>
                    <a:pt x="91" y="44"/>
                  </a:moveTo>
                  <a:cubicBezTo>
                    <a:pt x="92" y="44"/>
                    <a:pt x="91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lose/>
                  <a:moveTo>
                    <a:pt x="89" y="41"/>
                  </a:moveTo>
                  <a:cubicBezTo>
                    <a:pt x="89" y="40"/>
                    <a:pt x="89" y="40"/>
                    <a:pt x="89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1" y="40"/>
                    <a:pt x="90" y="40"/>
                    <a:pt x="89" y="41"/>
                  </a:cubicBezTo>
                  <a:close/>
                  <a:moveTo>
                    <a:pt x="91" y="44"/>
                  </a:moveTo>
                  <a:cubicBezTo>
                    <a:pt x="91" y="44"/>
                    <a:pt x="90" y="44"/>
                    <a:pt x="90" y="44"/>
                  </a:cubicBezTo>
                  <a:cubicBezTo>
                    <a:pt x="90" y="44"/>
                    <a:pt x="91" y="44"/>
                    <a:pt x="91" y="44"/>
                  </a:cubicBezTo>
                  <a:close/>
                  <a:moveTo>
                    <a:pt x="91" y="44"/>
                  </a:moveTo>
                  <a:cubicBezTo>
                    <a:pt x="90" y="45"/>
                    <a:pt x="90" y="44"/>
                    <a:pt x="89" y="45"/>
                  </a:cubicBezTo>
                  <a:cubicBezTo>
                    <a:pt x="90" y="44"/>
                    <a:pt x="90" y="44"/>
                    <a:pt x="91" y="44"/>
                  </a:cubicBezTo>
                  <a:close/>
                  <a:moveTo>
                    <a:pt x="89" y="42"/>
                  </a:moveTo>
                  <a:cubicBezTo>
                    <a:pt x="89" y="42"/>
                    <a:pt x="89" y="42"/>
                    <a:pt x="89" y="42"/>
                  </a:cubicBezTo>
                  <a:cubicBezTo>
                    <a:pt x="89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7" y="42"/>
                  </a:cubicBezTo>
                  <a:cubicBezTo>
                    <a:pt x="87" y="42"/>
                    <a:pt x="87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42"/>
                    <a:pt x="89" y="42"/>
                    <a:pt x="88" y="42"/>
                  </a:cubicBezTo>
                  <a:cubicBezTo>
                    <a:pt x="88" y="42"/>
                    <a:pt x="89" y="42"/>
                    <a:pt x="89" y="42"/>
                  </a:cubicBezTo>
                  <a:cubicBezTo>
                    <a:pt x="89" y="42"/>
                    <a:pt x="90" y="42"/>
                    <a:pt x="90" y="42"/>
                  </a:cubicBezTo>
                  <a:cubicBezTo>
                    <a:pt x="90" y="42"/>
                    <a:pt x="89" y="42"/>
                    <a:pt x="89" y="42"/>
                  </a:cubicBezTo>
                  <a:close/>
                  <a:moveTo>
                    <a:pt x="88" y="45"/>
                  </a:moveTo>
                  <a:cubicBezTo>
                    <a:pt x="88" y="45"/>
                    <a:pt x="89" y="45"/>
                    <a:pt x="90" y="45"/>
                  </a:cubicBezTo>
                  <a:cubicBezTo>
                    <a:pt x="89" y="45"/>
                    <a:pt x="88" y="45"/>
                    <a:pt x="88" y="45"/>
                  </a:cubicBezTo>
                  <a:close/>
                  <a:moveTo>
                    <a:pt x="89" y="43"/>
                  </a:moveTo>
                  <a:cubicBezTo>
                    <a:pt x="89" y="43"/>
                    <a:pt x="89" y="43"/>
                    <a:pt x="90" y="43"/>
                  </a:cubicBezTo>
                  <a:cubicBezTo>
                    <a:pt x="89" y="43"/>
                    <a:pt x="89" y="43"/>
                    <a:pt x="89" y="43"/>
                  </a:cubicBezTo>
                  <a:close/>
                  <a:moveTo>
                    <a:pt x="89" y="47"/>
                  </a:moveTo>
                  <a:cubicBezTo>
                    <a:pt x="89" y="46"/>
                    <a:pt x="89" y="46"/>
                    <a:pt x="90" y="46"/>
                  </a:cubicBezTo>
                  <a:cubicBezTo>
                    <a:pt x="90" y="47"/>
                    <a:pt x="89" y="47"/>
                    <a:pt x="89" y="47"/>
                  </a:cubicBezTo>
                  <a:close/>
                  <a:moveTo>
                    <a:pt x="87" y="42"/>
                  </a:moveTo>
                  <a:cubicBezTo>
                    <a:pt x="87" y="42"/>
                    <a:pt x="88" y="42"/>
                    <a:pt x="88" y="42"/>
                  </a:cubicBezTo>
                  <a:cubicBezTo>
                    <a:pt x="88" y="42"/>
                    <a:pt x="87" y="42"/>
                    <a:pt x="87" y="42"/>
                  </a:cubicBezTo>
                  <a:close/>
                  <a:moveTo>
                    <a:pt x="88" y="44"/>
                  </a:moveTo>
                  <a:cubicBezTo>
                    <a:pt x="88" y="44"/>
                    <a:pt x="88" y="44"/>
                    <a:pt x="87" y="44"/>
                  </a:cubicBezTo>
                  <a:cubicBezTo>
                    <a:pt x="87" y="43"/>
                    <a:pt x="88" y="43"/>
                    <a:pt x="88" y="43"/>
                  </a:cubicBezTo>
                  <a:cubicBezTo>
                    <a:pt x="88" y="43"/>
                    <a:pt x="88" y="43"/>
                    <a:pt x="88" y="43"/>
                  </a:cubicBezTo>
                  <a:cubicBezTo>
                    <a:pt x="88" y="44"/>
                    <a:pt x="88" y="44"/>
                    <a:pt x="88" y="44"/>
                  </a:cubicBezTo>
                  <a:close/>
                  <a:moveTo>
                    <a:pt x="88" y="45"/>
                  </a:moveTo>
                  <a:cubicBezTo>
                    <a:pt x="88" y="45"/>
                    <a:pt x="88" y="45"/>
                    <a:pt x="88" y="45"/>
                  </a:cubicBezTo>
                  <a:cubicBezTo>
                    <a:pt x="88" y="44"/>
                    <a:pt x="88" y="44"/>
                    <a:pt x="87" y="45"/>
                  </a:cubicBezTo>
                  <a:cubicBezTo>
                    <a:pt x="87" y="44"/>
                    <a:pt x="88" y="44"/>
                    <a:pt x="88" y="44"/>
                  </a:cubicBezTo>
                  <a:cubicBezTo>
                    <a:pt x="88" y="45"/>
                    <a:pt x="88" y="44"/>
                    <a:pt x="88" y="45"/>
                  </a:cubicBezTo>
                  <a:close/>
                  <a:moveTo>
                    <a:pt x="88" y="47"/>
                  </a:moveTo>
                  <a:cubicBezTo>
                    <a:pt x="88" y="47"/>
                    <a:pt x="88" y="47"/>
                    <a:pt x="88" y="47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8" y="47"/>
                    <a:pt x="88" y="47"/>
                    <a:pt x="88" y="47"/>
                  </a:cubicBezTo>
                  <a:close/>
                  <a:moveTo>
                    <a:pt x="88" y="47"/>
                  </a:move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7" y="47"/>
                    <a:pt x="88" y="47"/>
                  </a:cubicBezTo>
                  <a:close/>
                  <a:moveTo>
                    <a:pt x="88" y="47"/>
                  </a:move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7" y="47"/>
                    <a:pt x="88" y="47"/>
                  </a:cubicBezTo>
                  <a:cubicBezTo>
                    <a:pt x="88" y="47"/>
                    <a:pt x="88" y="47"/>
                    <a:pt x="88" y="47"/>
                  </a:cubicBezTo>
                  <a:close/>
                  <a:moveTo>
                    <a:pt x="85" y="41"/>
                  </a:moveTo>
                  <a:cubicBezTo>
                    <a:pt x="85" y="41"/>
                    <a:pt x="86" y="41"/>
                    <a:pt x="86" y="41"/>
                  </a:cubicBezTo>
                  <a:cubicBezTo>
                    <a:pt x="86" y="41"/>
                    <a:pt x="85" y="41"/>
                    <a:pt x="85" y="41"/>
                  </a:cubicBezTo>
                  <a:close/>
                  <a:moveTo>
                    <a:pt x="85" y="42"/>
                  </a:move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6" y="42"/>
                  </a:cubicBezTo>
                  <a:cubicBezTo>
                    <a:pt x="86" y="42"/>
                    <a:pt x="85" y="42"/>
                    <a:pt x="85" y="42"/>
                  </a:cubicBezTo>
                  <a:cubicBezTo>
                    <a:pt x="85" y="42"/>
                    <a:pt x="86" y="42"/>
                    <a:pt x="86" y="42"/>
                  </a:cubicBezTo>
                  <a:cubicBezTo>
                    <a:pt x="86" y="42"/>
                    <a:pt x="85" y="42"/>
                    <a:pt x="85" y="42"/>
                  </a:cubicBezTo>
                  <a:close/>
                  <a:moveTo>
                    <a:pt x="84" y="42"/>
                  </a:moveTo>
                  <a:cubicBezTo>
                    <a:pt x="84" y="42"/>
                    <a:pt x="86" y="41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4" y="42"/>
                  </a:cubicBezTo>
                  <a:close/>
                  <a:moveTo>
                    <a:pt x="85" y="42"/>
                  </a:move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lose/>
                  <a:moveTo>
                    <a:pt x="84" y="39"/>
                  </a:moveTo>
                  <a:cubicBezTo>
                    <a:pt x="84" y="39"/>
                    <a:pt x="84" y="39"/>
                    <a:pt x="84" y="39"/>
                  </a:cubicBezTo>
                  <a:cubicBezTo>
                    <a:pt x="85" y="39"/>
                    <a:pt x="85" y="39"/>
                    <a:pt x="84" y="39"/>
                  </a:cubicBezTo>
                  <a:close/>
                  <a:moveTo>
                    <a:pt x="86" y="46"/>
                  </a:moveTo>
                  <a:cubicBezTo>
                    <a:pt x="86" y="46"/>
                    <a:pt x="85" y="46"/>
                    <a:pt x="86" y="46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6" y="46"/>
                    <a:pt x="86" y="46"/>
                    <a:pt x="85" y="46"/>
                  </a:cubicBezTo>
                  <a:cubicBezTo>
                    <a:pt x="86" y="46"/>
                    <a:pt x="86" y="46"/>
                    <a:pt x="86" y="46"/>
                  </a:cubicBezTo>
                  <a:close/>
                  <a:moveTo>
                    <a:pt x="86" y="48"/>
                  </a:moveTo>
                  <a:cubicBezTo>
                    <a:pt x="86" y="48"/>
                    <a:pt x="85" y="48"/>
                    <a:pt x="85" y="48"/>
                  </a:cubicBezTo>
                  <a:cubicBezTo>
                    <a:pt x="85" y="48"/>
                    <a:pt x="86" y="48"/>
                    <a:pt x="86" y="47"/>
                  </a:cubicBezTo>
                  <a:lnTo>
                    <a:pt x="86" y="48"/>
                  </a:lnTo>
                  <a:close/>
                  <a:moveTo>
                    <a:pt x="86" y="47"/>
                  </a:moveTo>
                  <a:cubicBezTo>
                    <a:pt x="86" y="47"/>
                    <a:pt x="85" y="48"/>
                    <a:pt x="85" y="48"/>
                  </a:cubicBezTo>
                  <a:cubicBezTo>
                    <a:pt x="85" y="47"/>
                    <a:pt x="86" y="47"/>
                    <a:pt x="86" y="47"/>
                  </a:cubicBezTo>
                  <a:close/>
                  <a:moveTo>
                    <a:pt x="85" y="46"/>
                  </a:moveTo>
                  <a:cubicBezTo>
                    <a:pt x="85" y="46"/>
                    <a:pt x="85" y="46"/>
                    <a:pt x="84" y="46"/>
                  </a:cubicBezTo>
                  <a:cubicBezTo>
                    <a:pt x="84" y="46"/>
                    <a:pt x="85" y="46"/>
                    <a:pt x="85" y="46"/>
                  </a:cubicBezTo>
                  <a:close/>
                  <a:moveTo>
                    <a:pt x="85" y="47"/>
                  </a:move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4" y="47"/>
                  </a:cubicBezTo>
                  <a:cubicBezTo>
                    <a:pt x="85" y="47"/>
                    <a:pt x="85" y="47"/>
                    <a:pt x="86" y="47"/>
                  </a:cubicBezTo>
                  <a:cubicBezTo>
                    <a:pt x="85" y="47"/>
                    <a:pt x="86" y="47"/>
                    <a:pt x="85" y="47"/>
                  </a:cubicBezTo>
                  <a:close/>
                  <a:moveTo>
                    <a:pt x="82" y="43"/>
                  </a:moveTo>
                  <a:cubicBezTo>
                    <a:pt x="82" y="43"/>
                    <a:pt x="81" y="43"/>
                    <a:pt x="81" y="43"/>
                  </a:cubicBezTo>
                  <a:cubicBezTo>
                    <a:pt x="82" y="43"/>
                    <a:pt x="82" y="42"/>
                    <a:pt x="83" y="42"/>
                  </a:cubicBezTo>
                  <a:cubicBezTo>
                    <a:pt x="83" y="43"/>
                    <a:pt x="82" y="43"/>
                    <a:pt x="82" y="43"/>
                  </a:cubicBezTo>
                  <a:cubicBezTo>
                    <a:pt x="82" y="43"/>
                    <a:pt x="82" y="43"/>
                    <a:pt x="82" y="43"/>
                  </a:cubicBezTo>
                  <a:close/>
                  <a:moveTo>
                    <a:pt x="81" y="43"/>
                  </a:moveTo>
                  <a:cubicBezTo>
                    <a:pt x="81" y="43"/>
                    <a:pt x="81" y="43"/>
                    <a:pt x="81" y="43"/>
                  </a:cubicBezTo>
                  <a:cubicBezTo>
                    <a:pt x="81" y="43"/>
                    <a:pt x="81" y="43"/>
                    <a:pt x="81" y="43"/>
                  </a:cubicBezTo>
                  <a:cubicBezTo>
                    <a:pt x="81" y="43"/>
                    <a:pt x="81" y="43"/>
                    <a:pt x="82" y="43"/>
                  </a:cubicBezTo>
                  <a:cubicBezTo>
                    <a:pt x="82" y="43"/>
                    <a:pt x="81" y="43"/>
                    <a:pt x="81" y="43"/>
                  </a:cubicBezTo>
                  <a:close/>
                  <a:moveTo>
                    <a:pt x="80" y="46"/>
                  </a:moveTo>
                  <a:cubicBezTo>
                    <a:pt x="81" y="45"/>
                    <a:pt x="81" y="45"/>
                    <a:pt x="81" y="45"/>
                  </a:cubicBezTo>
                  <a:cubicBezTo>
                    <a:pt x="81" y="46"/>
                    <a:pt x="81" y="45"/>
                    <a:pt x="80" y="46"/>
                  </a:cubicBezTo>
                  <a:close/>
                  <a:moveTo>
                    <a:pt x="79" y="40"/>
                  </a:moveTo>
                  <a:cubicBezTo>
                    <a:pt x="79" y="40"/>
                    <a:pt x="79" y="40"/>
                    <a:pt x="79" y="40"/>
                  </a:cubicBezTo>
                  <a:cubicBezTo>
                    <a:pt x="80" y="40"/>
                    <a:pt x="79" y="40"/>
                    <a:pt x="79" y="40"/>
                  </a:cubicBezTo>
                  <a:close/>
                  <a:moveTo>
                    <a:pt x="80" y="43"/>
                  </a:moveTo>
                  <a:cubicBezTo>
                    <a:pt x="80" y="43"/>
                    <a:pt x="80" y="43"/>
                    <a:pt x="80" y="43"/>
                  </a:cubicBezTo>
                  <a:cubicBezTo>
                    <a:pt x="79" y="43"/>
                    <a:pt x="79" y="44"/>
                    <a:pt x="79" y="43"/>
                  </a:cubicBezTo>
                  <a:lnTo>
                    <a:pt x="80" y="43"/>
                  </a:lnTo>
                  <a:close/>
                  <a:moveTo>
                    <a:pt x="78" y="44"/>
                  </a:moveTo>
                  <a:cubicBezTo>
                    <a:pt x="78" y="43"/>
                    <a:pt x="79" y="43"/>
                    <a:pt x="79" y="43"/>
                  </a:cubicBezTo>
                  <a:cubicBezTo>
                    <a:pt x="79" y="43"/>
                    <a:pt x="78" y="43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lose/>
                  <a:moveTo>
                    <a:pt x="76" y="41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76" y="40"/>
                    <a:pt x="76" y="41"/>
                    <a:pt x="77" y="40"/>
                  </a:cubicBezTo>
                  <a:cubicBezTo>
                    <a:pt x="77" y="40"/>
                    <a:pt x="76" y="41"/>
                    <a:pt x="76" y="41"/>
                  </a:cubicBezTo>
                  <a:close/>
                  <a:moveTo>
                    <a:pt x="78" y="44"/>
                  </a:moveTo>
                  <a:cubicBezTo>
                    <a:pt x="78" y="44"/>
                    <a:pt x="77" y="44"/>
                    <a:pt x="77" y="44"/>
                  </a:cubicBezTo>
                  <a:cubicBezTo>
                    <a:pt x="77" y="44"/>
                    <a:pt x="78" y="44"/>
                    <a:pt x="78" y="44"/>
                  </a:cubicBezTo>
                  <a:close/>
                  <a:moveTo>
                    <a:pt x="78" y="43"/>
                  </a:moveTo>
                  <a:cubicBezTo>
                    <a:pt x="77" y="43"/>
                    <a:pt x="77" y="44"/>
                    <a:pt x="77" y="44"/>
                  </a:cubicBezTo>
                  <a:cubicBezTo>
                    <a:pt x="77" y="43"/>
                    <a:pt x="77" y="43"/>
                    <a:pt x="78" y="43"/>
                  </a:cubicBezTo>
                  <a:close/>
                  <a:moveTo>
                    <a:pt x="77" y="44"/>
                  </a:moveTo>
                  <a:cubicBezTo>
                    <a:pt x="77" y="44"/>
                    <a:pt x="76" y="44"/>
                    <a:pt x="77" y="44"/>
                  </a:cubicBezTo>
                  <a:close/>
                  <a:moveTo>
                    <a:pt x="75" y="40"/>
                  </a:moveTo>
                  <a:cubicBezTo>
                    <a:pt x="75" y="40"/>
                    <a:pt x="75" y="40"/>
                    <a:pt x="75" y="40"/>
                  </a:cubicBezTo>
                  <a:cubicBezTo>
                    <a:pt x="76" y="40"/>
                    <a:pt x="74" y="40"/>
                    <a:pt x="75" y="40"/>
                  </a:cubicBezTo>
                  <a:close/>
                  <a:moveTo>
                    <a:pt x="76" y="46"/>
                  </a:move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lose/>
                  <a:moveTo>
                    <a:pt x="73" y="48"/>
                  </a:moveTo>
                  <a:cubicBezTo>
                    <a:pt x="73" y="48"/>
                    <a:pt x="74" y="48"/>
                    <a:pt x="74" y="48"/>
                  </a:cubicBezTo>
                  <a:cubicBezTo>
                    <a:pt x="74" y="48"/>
                    <a:pt x="74" y="48"/>
                    <a:pt x="73" y="48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4"/>
                    <a:pt x="72" y="43"/>
                  </a:cubicBezTo>
                  <a:close/>
                  <a:moveTo>
                    <a:pt x="71" y="45"/>
                  </a:moveTo>
                  <a:cubicBezTo>
                    <a:pt x="71" y="45"/>
                    <a:pt x="72" y="45"/>
                    <a:pt x="72" y="45"/>
                  </a:cubicBezTo>
                  <a:cubicBezTo>
                    <a:pt x="72" y="45"/>
                    <a:pt x="71" y="45"/>
                    <a:pt x="71" y="45"/>
                  </a:cubicBezTo>
                  <a:close/>
                  <a:moveTo>
                    <a:pt x="72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ubicBezTo>
                    <a:pt x="73" y="49"/>
                    <a:pt x="73" y="49"/>
                    <a:pt x="72" y="49"/>
                  </a:cubicBezTo>
                  <a:close/>
                  <a:moveTo>
                    <a:pt x="72" y="48"/>
                  </a:moveTo>
                  <a:cubicBezTo>
                    <a:pt x="72" y="48"/>
                    <a:pt x="72" y="48"/>
                    <a:pt x="71" y="48"/>
                  </a:cubicBezTo>
                  <a:cubicBezTo>
                    <a:pt x="71" y="48"/>
                    <a:pt x="72" y="48"/>
                    <a:pt x="72" y="48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69" y="44"/>
                  </a:move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69" y="44"/>
                    <a:pt x="69" y="44"/>
                  </a:cubicBezTo>
                  <a:close/>
                  <a:moveTo>
                    <a:pt x="70" y="51"/>
                  </a:moveTo>
                  <a:cubicBezTo>
                    <a:pt x="70" y="52"/>
                    <a:pt x="71" y="51"/>
                    <a:pt x="71" y="51"/>
                  </a:cubicBezTo>
                  <a:cubicBezTo>
                    <a:pt x="71" y="51"/>
                    <a:pt x="70" y="52"/>
                    <a:pt x="70" y="51"/>
                  </a:cubicBezTo>
                  <a:close/>
                  <a:moveTo>
                    <a:pt x="70" y="49"/>
                  </a:move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lose/>
                  <a:moveTo>
                    <a:pt x="63" y="46"/>
                  </a:moveTo>
                  <a:cubicBezTo>
                    <a:pt x="63" y="47"/>
                    <a:pt x="62" y="47"/>
                    <a:pt x="62" y="47"/>
                  </a:cubicBezTo>
                  <a:cubicBezTo>
                    <a:pt x="62" y="46"/>
                    <a:pt x="63" y="46"/>
                    <a:pt x="63" y="46"/>
                  </a:cubicBezTo>
                  <a:close/>
                  <a:moveTo>
                    <a:pt x="56" y="53"/>
                  </a:moveTo>
                  <a:cubicBezTo>
                    <a:pt x="56" y="53"/>
                    <a:pt x="55" y="53"/>
                    <a:pt x="55" y="53"/>
                  </a:cubicBezTo>
                  <a:cubicBezTo>
                    <a:pt x="55" y="53"/>
                    <a:pt x="55" y="53"/>
                    <a:pt x="56" y="53"/>
                  </a:cubicBezTo>
                  <a:close/>
                  <a:moveTo>
                    <a:pt x="54" y="49"/>
                  </a:moveTo>
                  <a:cubicBezTo>
                    <a:pt x="54" y="49"/>
                    <a:pt x="53" y="49"/>
                    <a:pt x="53" y="49"/>
                  </a:cubicBezTo>
                  <a:cubicBezTo>
                    <a:pt x="53" y="49"/>
                    <a:pt x="53" y="49"/>
                    <a:pt x="54" y="49"/>
                  </a:cubicBezTo>
                  <a:close/>
                  <a:moveTo>
                    <a:pt x="53" y="54"/>
                  </a:moveTo>
                  <a:cubicBezTo>
                    <a:pt x="53" y="54"/>
                    <a:pt x="53" y="54"/>
                    <a:pt x="53" y="54"/>
                  </a:cubicBezTo>
                  <a:cubicBezTo>
                    <a:pt x="53" y="54"/>
                    <a:pt x="53" y="54"/>
                    <a:pt x="53" y="53"/>
                  </a:cubicBezTo>
                  <a:cubicBezTo>
                    <a:pt x="53" y="53"/>
                    <a:pt x="53" y="54"/>
                    <a:pt x="53" y="53"/>
                  </a:cubicBezTo>
                  <a:cubicBezTo>
                    <a:pt x="53" y="54"/>
                    <a:pt x="53" y="54"/>
                    <a:pt x="53" y="54"/>
                  </a:cubicBezTo>
                  <a:close/>
                  <a:moveTo>
                    <a:pt x="47" y="55"/>
                  </a:moveTo>
                  <a:cubicBezTo>
                    <a:pt x="47" y="55"/>
                    <a:pt x="46" y="55"/>
                    <a:pt x="46" y="55"/>
                  </a:cubicBezTo>
                  <a:cubicBezTo>
                    <a:pt x="46" y="55"/>
                    <a:pt x="47" y="55"/>
                    <a:pt x="47" y="55"/>
                  </a:cubicBezTo>
                  <a:close/>
                  <a:moveTo>
                    <a:pt x="45" y="57"/>
                  </a:moveTo>
                  <a:cubicBezTo>
                    <a:pt x="44" y="57"/>
                    <a:pt x="44" y="57"/>
                    <a:pt x="44" y="57"/>
                  </a:cubicBezTo>
                  <a:cubicBezTo>
                    <a:pt x="44" y="57"/>
                    <a:pt x="44" y="57"/>
                    <a:pt x="45" y="57"/>
                  </a:cubicBezTo>
                  <a:close/>
                  <a:moveTo>
                    <a:pt x="42" y="57"/>
                  </a:moveTo>
                  <a:cubicBezTo>
                    <a:pt x="42" y="57"/>
                    <a:pt x="42" y="57"/>
                    <a:pt x="42" y="58"/>
                  </a:cubicBezTo>
                  <a:cubicBezTo>
                    <a:pt x="41" y="58"/>
                    <a:pt x="41" y="57"/>
                    <a:pt x="42" y="57"/>
                  </a:cubicBezTo>
                  <a:close/>
                  <a:moveTo>
                    <a:pt x="41" y="57"/>
                  </a:move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0" y="58"/>
                    <a:pt x="41" y="57"/>
                    <a:pt x="41" y="57"/>
                  </a:cubicBezTo>
                  <a:close/>
                  <a:moveTo>
                    <a:pt x="40" y="57"/>
                  </a:move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1" y="57"/>
                  </a:cubicBezTo>
                  <a:cubicBezTo>
                    <a:pt x="41" y="57"/>
                    <a:pt x="40" y="57"/>
                    <a:pt x="40" y="57"/>
                  </a:cubicBezTo>
                  <a:close/>
                  <a:moveTo>
                    <a:pt x="38" y="55"/>
                  </a:move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lose/>
                  <a:moveTo>
                    <a:pt x="35" y="59"/>
                  </a:moveTo>
                  <a:cubicBezTo>
                    <a:pt x="34" y="59"/>
                    <a:pt x="34" y="59"/>
                    <a:pt x="35" y="59"/>
                  </a:cubicBezTo>
                  <a:cubicBezTo>
                    <a:pt x="36" y="59"/>
                    <a:pt x="37" y="58"/>
                    <a:pt x="38" y="58"/>
                  </a:cubicBezTo>
                  <a:cubicBezTo>
                    <a:pt x="37" y="59"/>
                    <a:pt x="36" y="59"/>
                    <a:pt x="35" y="59"/>
                  </a:cubicBezTo>
                  <a:close/>
                  <a:moveTo>
                    <a:pt x="35" y="56"/>
                  </a:moveTo>
                  <a:cubicBezTo>
                    <a:pt x="36" y="56"/>
                    <a:pt x="36" y="55"/>
                    <a:pt x="36" y="56"/>
                  </a:cubicBezTo>
                  <a:cubicBezTo>
                    <a:pt x="36" y="56"/>
                    <a:pt x="36" y="56"/>
                    <a:pt x="35" y="56"/>
                  </a:cubicBezTo>
                  <a:close/>
                  <a:moveTo>
                    <a:pt x="34" y="59"/>
                  </a:moveTo>
                  <a:cubicBezTo>
                    <a:pt x="34" y="60"/>
                    <a:pt x="33" y="59"/>
                    <a:pt x="32" y="60"/>
                  </a:cubicBezTo>
                  <a:cubicBezTo>
                    <a:pt x="32" y="59"/>
                    <a:pt x="34" y="59"/>
                    <a:pt x="34" y="59"/>
                  </a:cubicBezTo>
                  <a:close/>
                  <a:moveTo>
                    <a:pt x="29" y="61"/>
                  </a:move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29" y="61"/>
                    <a:pt x="29" y="61"/>
                  </a:cubicBezTo>
                  <a:close/>
                  <a:moveTo>
                    <a:pt x="29" y="61"/>
                  </a:moveTo>
                  <a:cubicBezTo>
                    <a:pt x="29" y="61"/>
                    <a:pt x="28" y="61"/>
                    <a:pt x="28" y="61"/>
                  </a:cubicBezTo>
                  <a:cubicBezTo>
                    <a:pt x="28" y="61"/>
                    <a:pt x="29" y="61"/>
                    <a:pt x="29" y="61"/>
                  </a:cubicBezTo>
                  <a:close/>
                  <a:moveTo>
                    <a:pt x="28" y="60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lose/>
                  <a:moveTo>
                    <a:pt x="27" y="56"/>
                  </a:moveTo>
                  <a:cubicBezTo>
                    <a:pt x="27" y="55"/>
                    <a:pt x="27" y="55"/>
                    <a:pt x="27" y="55"/>
                  </a:cubicBezTo>
                  <a:cubicBezTo>
                    <a:pt x="27" y="56"/>
                    <a:pt x="27" y="56"/>
                    <a:pt x="27" y="56"/>
                  </a:cubicBezTo>
                  <a:close/>
                  <a:moveTo>
                    <a:pt x="26" y="60"/>
                  </a:moveTo>
                  <a:cubicBezTo>
                    <a:pt x="26" y="59"/>
                    <a:pt x="27" y="59"/>
                    <a:pt x="27" y="59"/>
                  </a:cubicBezTo>
                  <a:cubicBezTo>
                    <a:pt x="27" y="59"/>
                    <a:pt x="27" y="60"/>
                    <a:pt x="26" y="60"/>
                  </a:cubicBezTo>
                  <a:close/>
                  <a:moveTo>
                    <a:pt x="28" y="61"/>
                  </a:move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8" y="60"/>
                    <a:pt x="28" y="61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0"/>
                    <a:pt x="27" y="60"/>
                  </a:cubicBezTo>
                  <a:cubicBezTo>
                    <a:pt x="27" y="61"/>
                    <a:pt x="26" y="61"/>
                    <a:pt x="26" y="61"/>
                  </a:cubicBezTo>
                  <a:cubicBezTo>
                    <a:pt x="26" y="60"/>
                    <a:pt x="27" y="61"/>
                    <a:pt x="27" y="60"/>
                  </a:cubicBezTo>
                  <a:close/>
                  <a:moveTo>
                    <a:pt x="24" y="60"/>
                  </a:moveTo>
                  <a:cubicBezTo>
                    <a:pt x="25" y="60"/>
                    <a:pt x="25" y="60"/>
                    <a:pt x="25" y="60"/>
                  </a:cubicBezTo>
                  <a:cubicBezTo>
                    <a:pt x="25" y="60"/>
                    <a:pt x="25" y="60"/>
                    <a:pt x="24" y="60"/>
                  </a:cubicBezTo>
                  <a:close/>
                  <a:moveTo>
                    <a:pt x="25" y="60"/>
                  </a:moveTo>
                  <a:cubicBezTo>
                    <a:pt x="25" y="60"/>
                    <a:pt x="25" y="60"/>
                    <a:pt x="25" y="60"/>
                  </a:cubicBezTo>
                  <a:cubicBezTo>
                    <a:pt x="25" y="60"/>
                    <a:pt x="25" y="60"/>
                    <a:pt x="25" y="60"/>
                  </a:cubicBezTo>
                  <a:close/>
                  <a:moveTo>
                    <a:pt x="25" y="61"/>
                  </a:moveTo>
                  <a:cubicBezTo>
                    <a:pt x="24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lose/>
                  <a:moveTo>
                    <a:pt x="24" y="62"/>
                  </a:move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lose/>
                  <a:moveTo>
                    <a:pt x="22" y="57"/>
                  </a:moveTo>
                  <a:cubicBezTo>
                    <a:pt x="22" y="56"/>
                    <a:pt x="22" y="56"/>
                    <a:pt x="22" y="56"/>
                  </a:cubicBezTo>
                  <a:cubicBezTo>
                    <a:pt x="22" y="56"/>
                    <a:pt x="22" y="56"/>
                    <a:pt x="22" y="57"/>
                  </a:cubicBezTo>
                  <a:close/>
                  <a:moveTo>
                    <a:pt x="19" y="57"/>
                  </a:moveTo>
                  <a:cubicBezTo>
                    <a:pt x="19" y="57"/>
                    <a:pt x="20" y="57"/>
                    <a:pt x="20" y="57"/>
                  </a:cubicBezTo>
                  <a:cubicBezTo>
                    <a:pt x="20" y="57"/>
                    <a:pt x="19" y="57"/>
                    <a:pt x="19" y="57"/>
                  </a:cubicBezTo>
                  <a:close/>
                  <a:moveTo>
                    <a:pt x="20" y="62"/>
                  </a:moveTo>
                  <a:cubicBezTo>
                    <a:pt x="19" y="63"/>
                    <a:pt x="17" y="63"/>
                    <a:pt x="16" y="63"/>
                  </a:cubicBezTo>
                  <a:cubicBezTo>
                    <a:pt x="15" y="63"/>
                    <a:pt x="13" y="64"/>
                    <a:pt x="12" y="64"/>
                  </a:cubicBezTo>
                  <a:cubicBezTo>
                    <a:pt x="14" y="63"/>
                    <a:pt x="17" y="63"/>
                    <a:pt x="20" y="62"/>
                  </a:cubicBezTo>
                  <a:close/>
                  <a:moveTo>
                    <a:pt x="19" y="64"/>
                  </a:move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9" y="63"/>
                    <a:pt x="19" y="64"/>
                  </a:cubicBezTo>
                  <a:close/>
                  <a:moveTo>
                    <a:pt x="17" y="61"/>
                  </a:moveTo>
                  <a:cubicBezTo>
                    <a:pt x="17" y="61"/>
                    <a:pt x="17" y="62"/>
                    <a:pt x="18" y="61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7" y="61"/>
                    <a:pt x="17" y="61"/>
                    <a:pt x="17" y="61"/>
                  </a:cubicBezTo>
                  <a:close/>
                  <a:moveTo>
                    <a:pt x="18" y="64"/>
                  </a:move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lose/>
                  <a:moveTo>
                    <a:pt x="16" y="64"/>
                  </a:moveTo>
                  <a:cubicBezTo>
                    <a:pt x="17" y="64"/>
                    <a:pt x="17" y="64"/>
                    <a:pt x="18" y="63"/>
                  </a:cubicBezTo>
                  <a:cubicBezTo>
                    <a:pt x="17" y="64"/>
                    <a:pt x="17" y="64"/>
                    <a:pt x="16" y="64"/>
                  </a:cubicBezTo>
                  <a:close/>
                  <a:moveTo>
                    <a:pt x="17" y="64"/>
                  </a:moveTo>
                  <a:cubicBezTo>
                    <a:pt x="17" y="64"/>
                    <a:pt x="16" y="64"/>
                    <a:pt x="16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" y="64"/>
                    <a:pt x="17" y="64"/>
                    <a:pt x="17" y="64"/>
                  </a:cubicBezTo>
                  <a:close/>
                  <a:moveTo>
                    <a:pt x="15" y="62"/>
                  </a:moveTo>
                  <a:cubicBezTo>
                    <a:pt x="15" y="62"/>
                    <a:pt x="16" y="62"/>
                    <a:pt x="16" y="62"/>
                  </a:cubicBezTo>
                  <a:cubicBezTo>
                    <a:pt x="16" y="62"/>
                    <a:pt x="16" y="62"/>
                    <a:pt x="15" y="62"/>
                  </a:cubicBezTo>
                  <a:close/>
                  <a:moveTo>
                    <a:pt x="13" y="57"/>
                  </a:moveTo>
                  <a:cubicBezTo>
                    <a:pt x="13" y="58"/>
                    <a:pt x="13" y="58"/>
                    <a:pt x="12" y="58"/>
                  </a:cubicBezTo>
                  <a:cubicBezTo>
                    <a:pt x="12" y="58"/>
                    <a:pt x="13" y="58"/>
                    <a:pt x="13" y="57"/>
                  </a:cubicBezTo>
                  <a:close/>
                  <a:moveTo>
                    <a:pt x="12" y="62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3" y="62"/>
                    <a:pt x="13" y="62"/>
                  </a:cubicBezTo>
                  <a:cubicBezTo>
                    <a:pt x="13" y="62"/>
                    <a:pt x="13" y="62"/>
                    <a:pt x="12" y="62"/>
                  </a:cubicBezTo>
                  <a:close/>
                  <a:moveTo>
                    <a:pt x="12" y="62"/>
                  </a:moveTo>
                  <a:cubicBezTo>
                    <a:pt x="12" y="62"/>
                    <a:pt x="12" y="62"/>
                    <a:pt x="12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3"/>
                    <a:pt x="12" y="63"/>
                    <a:pt x="11" y="63"/>
                  </a:cubicBezTo>
                  <a:cubicBezTo>
                    <a:pt x="11" y="63"/>
                    <a:pt x="12" y="63"/>
                    <a:pt x="12" y="62"/>
                  </a:cubicBezTo>
                  <a:close/>
                  <a:moveTo>
                    <a:pt x="11" y="63"/>
                  </a:moveTo>
                  <a:cubicBezTo>
                    <a:pt x="11" y="63"/>
                    <a:pt x="11" y="63"/>
                    <a:pt x="11" y="63"/>
                  </a:cubicBezTo>
                  <a:cubicBezTo>
                    <a:pt x="11" y="63"/>
                    <a:pt x="11" y="63"/>
                    <a:pt x="10" y="63"/>
                  </a:cubicBezTo>
                  <a:cubicBezTo>
                    <a:pt x="11" y="63"/>
                    <a:pt x="11" y="63"/>
                    <a:pt x="11" y="63"/>
                  </a:cubicBezTo>
                  <a:close/>
                  <a:moveTo>
                    <a:pt x="11" y="66"/>
                  </a:moveTo>
                  <a:cubicBezTo>
                    <a:pt x="11" y="66"/>
                    <a:pt x="12" y="65"/>
                    <a:pt x="12" y="65"/>
                  </a:cubicBezTo>
                  <a:cubicBezTo>
                    <a:pt x="12" y="66"/>
                    <a:pt x="11" y="66"/>
                    <a:pt x="11" y="66"/>
                  </a:cubicBezTo>
                  <a:close/>
                  <a:moveTo>
                    <a:pt x="8" y="59"/>
                  </a:moveTo>
                  <a:cubicBezTo>
                    <a:pt x="8" y="59"/>
                    <a:pt x="9" y="58"/>
                    <a:pt x="9" y="58"/>
                  </a:cubicBezTo>
                  <a:cubicBezTo>
                    <a:pt x="9" y="59"/>
                    <a:pt x="9" y="59"/>
                    <a:pt x="8" y="59"/>
                  </a:cubicBezTo>
                  <a:close/>
                  <a:moveTo>
                    <a:pt x="10" y="63"/>
                  </a:moveTo>
                  <a:cubicBezTo>
                    <a:pt x="10" y="64"/>
                    <a:pt x="10" y="64"/>
                    <a:pt x="9" y="64"/>
                  </a:cubicBezTo>
                  <a:cubicBezTo>
                    <a:pt x="9" y="64"/>
                    <a:pt x="9" y="64"/>
                    <a:pt x="10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3"/>
                    <a:pt x="10" y="63"/>
                    <a:pt x="10" y="63"/>
                  </a:cubicBezTo>
                  <a:close/>
                  <a:moveTo>
                    <a:pt x="11" y="66"/>
                  </a:moveTo>
                  <a:cubicBezTo>
                    <a:pt x="10" y="66"/>
                    <a:pt x="9" y="66"/>
                    <a:pt x="9" y="66"/>
                  </a:cubicBezTo>
                  <a:cubicBezTo>
                    <a:pt x="9" y="66"/>
                    <a:pt x="10" y="66"/>
                    <a:pt x="11" y="66"/>
                  </a:cubicBezTo>
                  <a:close/>
                  <a:moveTo>
                    <a:pt x="10" y="64"/>
                  </a:moveTo>
                  <a:cubicBezTo>
                    <a:pt x="10" y="64"/>
                    <a:pt x="10" y="65"/>
                    <a:pt x="9" y="64"/>
                  </a:cubicBezTo>
                  <a:cubicBezTo>
                    <a:pt x="9" y="64"/>
                    <a:pt x="10" y="64"/>
                    <a:pt x="10" y="64"/>
                  </a:cubicBezTo>
                  <a:close/>
                  <a:moveTo>
                    <a:pt x="8" y="59"/>
                  </a:moveTo>
                  <a:cubicBezTo>
                    <a:pt x="8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lose/>
                  <a:moveTo>
                    <a:pt x="8" y="62"/>
                  </a:moveTo>
                  <a:cubicBezTo>
                    <a:pt x="8" y="62"/>
                    <a:pt x="8" y="62"/>
                    <a:pt x="9" y="62"/>
                  </a:cubicBezTo>
                  <a:cubicBezTo>
                    <a:pt x="9" y="62"/>
                    <a:pt x="8" y="62"/>
                    <a:pt x="8" y="62"/>
                  </a:cubicBezTo>
                  <a:close/>
                  <a:moveTo>
                    <a:pt x="9" y="63"/>
                  </a:moveTo>
                  <a:cubicBezTo>
                    <a:pt x="8" y="64"/>
                    <a:pt x="8" y="64"/>
                    <a:pt x="7" y="64"/>
                  </a:cubicBezTo>
                  <a:cubicBezTo>
                    <a:pt x="8" y="64"/>
                    <a:pt x="8" y="63"/>
                    <a:pt x="9" y="63"/>
                  </a:cubicBezTo>
                  <a:close/>
                  <a:moveTo>
                    <a:pt x="8" y="66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6"/>
                    <a:pt x="8" y="66"/>
                  </a:cubicBezTo>
                  <a:close/>
                  <a:moveTo>
                    <a:pt x="6" y="62"/>
                  </a:moveTo>
                  <a:cubicBezTo>
                    <a:pt x="6" y="62"/>
                    <a:pt x="7" y="62"/>
                    <a:pt x="7" y="62"/>
                  </a:cubicBezTo>
                  <a:cubicBezTo>
                    <a:pt x="7" y="62"/>
                    <a:pt x="6" y="62"/>
                    <a:pt x="6" y="62"/>
                  </a:cubicBezTo>
                  <a:close/>
                  <a:moveTo>
                    <a:pt x="6" y="59"/>
                  </a:moveTo>
                  <a:cubicBezTo>
                    <a:pt x="6" y="59"/>
                    <a:pt x="6" y="59"/>
                    <a:pt x="6" y="59"/>
                  </a:cubicBezTo>
                  <a:cubicBezTo>
                    <a:pt x="6" y="59"/>
                    <a:pt x="6" y="59"/>
                    <a:pt x="6" y="59"/>
                  </a:cubicBezTo>
                  <a:close/>
                  <a:moveTo>
                    <a:pt x="5" y="67"/>
                  </a:moveTo>
                  <a:cubicBezTo>
                    <a:pt x="5" y="67"/>
                    <a:pt x="6" y="67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7" y="66"/>
                    <a:pt x="7" y="66"/>
                    <a:pt x="8" y="66"/>
                  </a:cubicBezTo>
                  <a:cubicBezTo>
                    <a:pt x="7" y="66"/>
                    <a:pt x="6" y="67"/>
                    <a:pt x="5" y="67"/>
                  </a:cubicBezTo>
                  <a:close/>
                  <a:moveTo>
                    <a:pt x="3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5" y="59"/>
                    <a:pt x="5" y="59"/>
                  </a:cubicBezTo>
                  <a:cubicBezTo>
                    <a:pt x="5" y="59"/>
                    <a:pt x="4" y="59"/>
                    <a:pt x="4" y="59"/>
                  </a:cubicBezTo>
                  <a:cubicBezTo>
                    <a:pt x="4" y="59"/>
                    <a:pt x="4" y="59"/>
                    <a:pt x="3" y="59"/>
                  </a:cubicBezTo>
                  <a:close/>
                  <a:moveTo>
                    <a:pt x="5" y="64"/>
                  </a:moveTo>
                  <a:cubicBezTo>
                    <a:pt x="5" y="64"/>
                    <a:pt x="6" y="64"/>
                    <a:pt x="6" y="64"/>
                  </a:cubicBezTo>
                  <a:cubicBezTo>
                    <a:pt x="6" y="64"/>
                    <a:pt x="6" y="64"/>
                    <a:pt x="5" y="64"/>
                  </a:cubicBezTo>
                  <a:close/>
                  <a:moveTo>
                    <a:pt x="5" y="64"/>
                  </a:moveTo>
                  <a:cubicBezTo>
                    <a:pt x="5" y="64"/>
                    <a:pt x="6" y="64"/>
                    <a:pt x="6" y="64"/>
                  </a:cubicBezTo>
                  <a:cubicBezTo>
                    <a:pt x="6" y="64"/>
                    <a:pt x="5" y="64"/>
                    <a:pt x="5" y="64"/>
                  </a:cubicBezTo>
                  <a:close/>
                  <a:moveTo>
                    <a:pt x="3" y="60"/>
                  </a:moveTo>
                  <a:cubicBezTo>
                    <a:pt x="3" y="60"/>
                    <a:pt x="4" y="59"/>
                    <a:pt x="4" y="59"/>
                  </a:cubicBezTo>
                  <a:cubicBezTo>
                    <a:pt x="4" y="60"/>
                    <a:pt x="3" y="60"/>
                    <a:pt x="3" y="60"/>
                  </a:cubicBezTo>
                  <a:close/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60"/>
                    <a:pt x="3" y="59"/>
                    <a:pt x="3" y="59"/>
                  </a:cubicBezTo>
                  <a:close/>
                  <a:moveTo>
                    <a:pt x="2" y="63"/>
                  </a:moveTo>
                  <a:cubicBezTo>
                    <a:pt x="2" y="63"/>
                    <a:pt x="3" y="63"/>
                    <a:pt x="3" y="63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2" y="63"/>
                    <a:pt x="2" y="63"/>
                    <a:pt x="2" y="63"/>
                  </a:cubicBezTo>
                  <a:close/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lose/>
                  <a:moveTo>
                    <a:pt x="2" y="67"/>
                  </a:move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2" y="67"/>
                    <a:pt x="3" y="67"/>
                  </a:cubicBezTo>
                  <a:cubicBezTo>
                    <a:pt x="3" y="67"/>
                    <a:pt x="2" y="67"/>
                    <a:pt x="2" y="67"/>
                  </a:cubicBezTo>
                  <a:close/>
                  <a:moveTo>
                    <a:pt x="0" y="67"/>
                  </a:moveTo>
                  <a:cubicBezTo>
                    <a:pt x="0" y="66"/>
                    <a:pt x="1" y="67"/>
                    <a:pt x="1" y="66"/>
                  </a:cubicBezTo>
                  <a:cubicBezTo>
                    <a:pt x="1" y="67"/>
                    <a:pt x="0" y="67"/>
                    <a:pt x="0" y="67"/>
                  </a:cubicBezTo>
                  <a:close/>
                  <a:moveTo>
                    <a:pt x="179" y="22"/>
                  </a:moveTo>
                  <a:cubicBezTo>
                    <a:pt x="179" y="22"/>
                    <a:pt x="179" y="22"/>
                    <a:pt x="179" y="22"/>
                  </a:cubicBezTo>
                  <a:cubicBezTo>
                    <a:pt x="179" y="22"/>
                    <a:pt x="179" y="22"/>
                    <a:pt x="179" y="22"/>
                  </a:cubicBezTo>
                  <a:close/>
                  <a:moveTo>
                    <a:pt x="226" y="17"/>
                  </a:moveTo>
                  <a:cubicBezTo>
                    <a:pt x="225" y="18"/>
                    <a:pt x="224" y="18"/>
                    <a:pt x="223" y="18"/>
                  </a:cubicBezTo>
                  <a:cubicBezTo>
                    <a:pt x="223" y="18"/>
                    <a:pt x="223" y="18"/>
                    <a:pt x="223" y="18"/>
                  </a:cubicBezTo>
                  <a:cubicBezTo>
                    <a:pt x="223" y="18"/>
                    <a:pt x="222" y="18"/>
                    <a:pt x="222" y="18"/>
                  </a:cubicBezTo>
                  <a:cubicBezTo>
                    <a:pt x="221" y="19"/>
                    <a:pt x="220" y="19"/>
                    <a:pt x="218" y="19"/>
                  </a:cubicBezTo>
                  <a:cubicBezTo>
                    <a:pt x="218" y="19"/>
                    <a:pt x="219" y="19"/>
                    <a:pt x="219" y="19"/>
                  </a:cubicBezTo>
                  <a:cubicBezTo>
                    <a:pt x="218" y="19"/>
                    <a:pt x="217" y="20"/>
                    <a:pt x="216" y="19"/>
                  </a:cubicBezTo>
                  <a:cubicBezTo>
                    <a:pt x="215" y="19"/>
                    <a:pt x="215" y="20"/>
                    <a:pt x="215" y="20"/>
                  </a:cubicBezTo>
                  <a:cubicBezTo>
                    <a:pt x="215" y="20"/>
                    <a:pt x="215" y="20"/>
                    <a:pt x="215" y="20"/>
                  </a:cubicBezTo>
                  <a:cubicBezTo>
                    <a:pt x="215" y="19"/>
                    <a:pt x="215" y="19"/>
                    <a:pt x="216" y="19"/>
                  </a:cubicBezTo>
                  <a:cubicBezTo>
                    <a:pt x="215" y="19"/>
                    <a:pt x="214" y="19"/>
                    <a:pt x="213" y="20"/>
                  </a:cubicBezTo>
                  <a:cubicBezTo>
                    <a:pt x="212" y="20"/>
                    <a:pt x="212" y="20"/>
                    <a:pt x="212" y="20"/>
                  </a:cubicBezTo>
                  <a:cubicBezTo>
                    <a:pt x="212" y="20"/>
                    <a:pt x="213" y="20"/>
                    <a:pt x="213" y="20"/>
                  </a:cubicBezTo>
                  <a:cubicBezTo>
                    <a:pt x="213" y="20"/>
                    <a:pt x="212" y="20"/>
                    <a:pt x="213" y="20"/>
                  </a:cubicBezTo>
                  <a:cubicBezTo>
                    <a:pt x="212" y="19"/>
                    <a:pt x="212" y="20"/>
                    <a:pt x="211" y="20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0" y="20"/>
                    <a:pt x="211" y="20"/>
                    <a:pt x="211" y="20"/>
                  </a:cubicBezTo>
                  <a:cubicBezTo>
                    <a:pt x="210" y="20"/>
                    <a:pt x="210" y="20"/>
                    <a:pt x="210" y="20"/>
                  </a:cubicBezTo>
                  <a:cubicBezTo>
                    <a:pt x="210" y="20"/>
                    <a:pt x="210" y="20"/>
                    <a:pt x="210" y="20"/>
                  </a:cubicBezTo>
                  <a:cubicBezTo>
                    <a:pt x="210" y="20"/>
                    <a:pt x="210" y="20"/>
                    <a:pt x="209" y="20"/>
                  </a:cubicBezTo>
                  <a:cubicBezTo>
                    <a:pt x="209" y="20"/>
                    <a:pt x="210" y="20"/>
                    <a:pt x="210" y="20"/>
                  </a:cubicBezTo>
                  <a:cubicBezTo>
                    <a:pt x="209" y="20"/>
                    <a:pt x="208" y="20"/>
                    <a:pt x="207" y="20"/>
                  </a:cubicBezTo>
                  <a:cubicBezTo>
                    <a:pt x="207" y="20"/>
                    <a:pt x="207" y="20"/>
                    <a:pt x="207" y="20"/>
                  </a:cubicBezTo>
                  <a:cubicBezTo>
                    <a:pt x="206" y="20"/>
                    <a:pt x="206" y="20"/>
                    <a:pt x="206" y="20"/>
                  </a:cubicBezTo>
                  <a:cubicBezTo>
                    <a:pt x="205" y="20"/>
                    <a:pt x="204" y="21"/>
                    <a:pt x="204" y="21"/>
                  </a:cubicBezTo>
                  <a:cubicBezTo>
                    <a:pt x="203" y="21"/>
                    <a:pt x="203" y="21"/>
                    <a:pt x="203" y="21"/>
                  </a:cubicBezTo>
                  <a:cubicBezTo>
                    <a:pt x="203" y="21"/>
                    <a:pt x="203" y="21"/>
                    <a:pt x="203" y="21"/>
                  </a:cubicBezTo>
                  <a:cubicBezTo>
                    <a:pt x="203" y="21"/>
                    <a:pt x="203" y="21"/>
                    <a:pt x="203" y="21"/>
                  </a:cubicBezTo>
                  <a:cubicBezTo>
                    <a:pt x="202" y="21"/>
                    <a:pt x="202" y="21"/>
                    <a:pt x="201" y="21"/>
                  </a:cubicBezTo>
                  <a:cubicBezTo>
                    <a:pt x="201" y="21"/>
                    <a:pt x="201" y="21"/>
                    <a:pt x="201" y="21"/>
                  </a:cubicBezTo>
                  <a:cubicBezTo>
                    <a:pt x="201" y="21"/>
                    <a:pt x="201" y="21"/>
                    <a:pt x="201" y="21"/>
                  </a:cubicBezTo>
                  <a:cubicBezTo>
                    <a:pt x="200" y="21"/>
                    <a:pt x="201" y="21"/>
                    <a:pt x="201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199" y="21"/>
                    <a:pt x="200" y="21"/>
                    <a:pt x="200" y="21"/>
                  </a:cubicBezTo>
                  <a:cubicBezTo>
                    <a:pt x="200" y="21"/>
                    <a:pt x="199" y="21"/>
                    <a:pt x="199" y="21"/>
                  </a:cubicBezTo>
                  <a:cubicBezTo>
                    <a:pt x="198" y="21"/>
                    <a:pt x="197" y="22"/>
                    <a:pt x="196" y="22"/>
                  </a:cubicBezTo>
                  <a:cubicBezTo>
                    <a:pt x="196" y="22"/>
                    <a:pt x="197" y="22"/>
                    <a:pt x="197" y="22"/>
                  </a:cubicBezTo>
                  <a:cubicBezTo>
                    <a:pt x="197" y="22"/>
                    <a:pt x="196" y="22"/>
                    <a:pt x="196" y="22"/>
                  </a:cubicBezTo>
                  <a:cubicBezTo>
                    <a:pt x="196" y="22"/>
                    <a:pt x="196" y="22"/>
                    <a:pt x="196" y="21"/>
                  </a:cubicBezTo>
                  <a:cubicBezTo>
                    <a:pt x="196" y="22"/>
                    <a:pt x="196" y="22"/>
                    <a:pt x="195" y="22"/>
                  </a:cubicBezTo>
                  <a:cubicBezTo>
                    <a:pt x="195" y="22"/>
                    <a:pt x="194" y="22"/>
                    <a:pt x="195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3" y="23"/>
                    <a:pt x="193" y="23"/>
                    <a:pt x="193" y="23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3" y="22"/>
                    <a:pt x="194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2" y="22"/>
                    <a:pt x="191" y="22"/>
                  </a:cubicBezTo>
                  <a:cubicBezTo>
                    <a:pt x="191" y="22"/>
                    <a:pt x="192" y="22"/>
                    <a:pt x="192" y="22"/>
                  </a:cubicBezTo>
                  <a:cubicBezTo>
                    <a:pt x="191" y="22"/>
                    <a:pt x="191" y="23"/>
                    <a:pt x="190" y="23"/>
                  </a:cubicBezTo>
                  <a:cubicBezTo>
                    <a:pt x="191" y="23"/>
                    <a:pt x="190" y="23"/>
                    <a:pt x="190" y="23"/>
                  </a:cubicBezTo>
                  <a:cubicBezTo>
                    <a:pt x="189" y="23"/>
                    <a:pt x="189" y="23"/>
                    <a:pt x="189" y="23"/>
                  </a:cubicBezTo>
                  <a:cubicBezTo>
                    <a:pt x="189" y="23"/>
                    <a:pt x="189" y="23"/>
                    <a:pt x="189" y="23"/>
                  </a:cubicBezTo>
                  <a:cubicBezTo>
                    <a:pt x="189" y="23"/>
                    <a:pt x="188" y="23"/>
                    <a:pt x="188" y="23"/>
                  </a:cubicBezTo>
                  <a:cubicBezTo>
                    <a:pt x="190" y="23"/>
                    <a:pt x="192" y="22"/>
                    <a:pt x="193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2" y="22"/>
                    <a:pt x="192" y="22"/>
                  </a:cubicBezTo>
                  <a:cubicBezTo>
                    <a:pt x="192" y="22"/>
                    <a:pt x="192" y="22"/>
                    <a:pt x="192" y="22"/>
                  </a:cubicBezTo>
                  <a:cubicBezTo>
                    <a:pt x="192" y="22"/>
                    <a:pt x="191" y="22"/>
                    <a:pt x="191" y="22"/>
                  </a:cubicBezTo>
                  <a:cubicBezTo>
                    <a:pt x="191" y="22"/>
                    <a:pt x="192" y="22"/>
                    <a:pt x="191" y="22"/>
                  </a:cubicBezTo>
                  <a:cubicBezTo>
                    <a:pt x="191" y="22"/>
                    <a:pt x="191" y="22"/>
                    <a:pt x="191" y="22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0" y="22"/>
                    <a:pt x="190" y="22"/>
                    <a:pt x="189" y="22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89" y="22"/>
                    <a:pt x="188" y="22"/>
                    <a:pt x="188" y="23"/>
                  </a:cubicBezTo>
                  <a:cubicBezTo>
                    <a:pt x="188" y="23"/>
                    <a:pt x="188" y="22"/>
                    <a:pt x="188" y="23"/>
                  </a:cubicBezTo>
                  <a:cubicBezTo>
                    <a:pt x="188" y="23"/>
                    <a:pt x="188" y="23"/>
                    <a:pt x="188" y="22"/>
                  </a:cubicBezTo>
                  <a:cubicBezTo>
                    <a:pt x="187" y="22"/>
                    <a:pt x="187" y="23"/>
                    <a:pt x="187" y="23"/>
                  </a:cubicBezTo>
                  <a:cubicBezTo>
                    <a:pt x="187" y="23"/>
                    <a:pt x="188" y="23"/>
                    <a:pt x="188" y="23"/>
                  </a:cubicBezTo>
                  <a:cubicBezTo>
                    <a:pt x="188" y="23"/>
                    <a:pt x="187" y="23"/>
                    <a:pt x="188" y="23"/>
                  </a:cubicBezTo>
                  <a:cubicBezTo>
                    <a:pt x="188" y="23"/>
                    <a:pt x="187" y="23"/>
                    <a:pt x="187" y="23"/>
                  </a:cubicBezTo>
                  <a:cubicBezTo>
                    <a:pt x="187" y="23"/>
                    <a:pt x="187" y="23"/>
                    <a:pt x="186" y="23"/>
                  </a:cubicBezTo>
                  <a:cubicBezTo>
                    <a:pt x="186" y="23"/>
                    <a:pt x="187" y="23"/>
                    <a:pt x="186" y="23"/>
                  </a:cubicBezTo>
                  <a:cubicBezTo>
                    <a:pt x="186" y="23"/>
                    <a:pt x="186" y="23"/>
                    <a:pt x="186" y="23"/>
                  </a:cubicBezTo>
                  <a:cubicBezTo>
                    <a:pt x="186" y="23"/>
                    <a:pt x="186" y="23"/>
                    <a:pt x="185" y="23"/>
                  </a:cubicBezTo>
                  <a:cubicBezTo>
                    <a:pt x="186" y="23"/>
                    <a:pt x="186" y="23"/>
                    <a:pt x="186" y="23"/>
                  </a:cubicBezTo>
                  <a:cubicBezTo>
                    <a:pt x="186" y="24"/>
                    <a:pt x="188" y="23"/>
                    <a:pt x="188" y="23"/>
                  </a:cubicBezTo>
                  <a:cubicBezTo>
                    <a:pt x="186" y="23"/>
                    <a:pt x="185" y="24"/>
                    <a:pt x="184" y="24"/>
                  </a:cubicBezTo>
                  <a:cubicBezTo>
                    <a:pt x="184" y="24"/>
                    <a:pt x="184" y="24"/>
                    <a:pt x="184" y="24"/>
                  </a:cubicBezTo>
                  <a:cubicBezTo>
                    <a:pt x="184" y="24"/>
                    <a:pt x="184" y="24"/>
                    <a:pt x="183" y="24"/>
                  </a:cubicBezTo>
                  <a:cubicBezTo>
                    <a:pt x="184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2" y="24"/>
                    <a:pt x="182" y="24"/>
                  </a:cubicBezTo>
                  <a:cubicBezTo>
                    <a:pt x="182" y="24"/>
                    <a:pt x="182" y="24"/>
                    <a:pt x="182" y="24"/>
                  </a:cubicBezTo>
                  <a:cubicBezTo>
                    <a:pt x="182" y="24"/>
                    <a:pt x="182" y="24"/>
                    <a:pt x="182" y="24"/>
                  </a:cubicBezTo>
                  <a:cubicBezTo>
                    <a:pt x="182" y="24"/>
                    <a:pt x="181" y="24"/>
                    <a:pt x="181" y="25"/>
                  </a:cubicBezTo>
                  <a:cubicBezTo>
                    <a:pt x="181" y="25"/>
                    <a:pt x="182" y="24"/>
                    <a:pt x="182" y="25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1" y="24"/>
                    <a:pt x="181" y="25"/>
                    <a:pt x="181" y="24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0" y="25"/>
                    <a:pt x="180" y="25"/>
                    <a:pt x="180" y="24"/>
                  </a:cubicBezTo>
                  <a:cubicBezTo>
                    <a:pt x="181" y="25"/>
                    <a:pt x="181" y="24"/>
                    <a:pt x="181" y="24"/>
                  </a:cubicBezTo>
                  <a:cubicBezTo>
                    <a:pt x="182" y="24"/>
                    <a:pt x="181" y="24"/>
                    <a:pt x="181" y="24"/>
                  </a:cubicBezTo>
                  <a:cubicBezTo>
                    <a:pt x="181" y="24"/>
                    <a:pt x="181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79" y="24"/>
                    <a:pt x="179" y="25"/>
                  </a:cubicBezTo>
                  <a:cubicBezTo>
                    <a:pt x="179" y="25"/>
                    <a:pt x="178" y="25"/>
                    <a:pt x="178" y="25"/>
                  </a:cubicBezTo>
                  <a:cubicBezTo>
                    <a:pt x="178" y="25"/>
                    <a:pt x="178" y="25"/>
                    <a:pt x="178" y="25"/>
                  </a:cubicBezTo>
                  <a:cubicBezTo>
                    <a:pt x="178" y="25"/>
                    <a:pt x="178" y="25"/>
                    <a:pt x="178" y="25"/>
                  </a:cubicBezTo>
                  <a:cubicBezTo>
                    <a:pt x="177" y="25"/>
                    <a:pt x="178" y="25"/>
                    <a:pt x="177" y="25"/>
                  </a:cubicBezTo>
                  <a:cubicBezTo>
                    <a:pt x="177" y="25"/>
                    <a:pt x="176" y="25"/>
                    <a:pt x="175" y="25"/>
                  </a:cubicBezTo>
                  <a:cubicBezTo>
                    <a:pt x="175" y="25"/>
                    <a:pt x="175" y="25"/>
                    <a:pt x="175" y="25"/>
                  </a:cubicBezTo>
                  <a:cubicBezTo>
                    <a:pt x="175" y="26"/>
                    <a:pt x="175" y="25"/>
                    <a:pt x="175" y="26"/>
                  </a:cubicBezTo>
                  <a:cubicBezTo>
                    <a:pt x="175" y="25"/>
                    <a:pt x="174" y="26"/>
                    <a:pt x="174" y="25"/>
                  </a:cubicBezTo>
                  <a:cubicBezTo>
                    <a:pt x="173" y="26"/>
                    <a:pt x="172" y="26"/>
                    <a:pt x="172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71" y="27"/>
                    <a:pt x="171" y="27"/>
                    <a:pt x="171" y="27"/>
                  </a:cubicBezTo>
                  <a:cubicBezTo>
                    <a:pt x="170" y="27"/>
                    <a:pt x="171" y="27"/>
                    <a:pt x="171" y="27"/>
                  </a:cubicBezTo>
                  <a:cubicBezTo>
                    <a:pt x="169" y="27"/>
                    <a:pt x="168" y="27"/>
                    <a:pt x="167" y="27"/>
                  </a:cubicBezTo>
                  <a:cubicBezTo>
                    <a:pt x="167" y="27"/>
                    <a:pt x="167" y="27"/>
                    <a:pt x="167" y="27"/>
                  </a:cubicBezTo>
                  <a:cubicBezTo>
                    <a:pt x="166" y="27"/>
                    <a:pt x="166" y="27"/>
                    <a:pt x="166" y="28"/>
                  </a:cubicBezTo>
                  <a:cubicBezTo>
                    <a:pt x="166" y="27"/>
                    <a:pt x="167" y="27"/>
                    <a:pt x="167" y="27"/>
                  </a:cubicBezTo>
                  <a:cubicBezTo>
                    <a:pt x="168" y="27"/>
                    <a:pt x="168" y="27"/>
                    <a:pt x="168" y="27"/>
                  </a:cubicBezTo>
                  <a:cubicBezTo>
                    <a:pt x="168" y="27"/>
                    <a:pt x="168" y="27"/>
                    <a:pt x="168" y="27"/>
                  </a:cubicBezTo>
                  <a:cubicBezTo>
                    <a:pt x="171" y="26"/>
                    <a:pt x="172" y="26"/>
                    <a:pt x="175" y="25"/>
                  </a:cubicBezTo>
                  <a:cubicBezTo>
                    <a:pt x="175" y="25"/>
                    <a:pt x="175" y="25"/>
                    <a:pt x="175" y="25"/>
                  </a:cubicBezTo>
                  <a:cubicBezTo>
                    <a:pt x="175" y="25"/>
                    <a:pt x="175" y="25"/>
                    <a:pt x="175" y="25"/>
                  </a:cubicBezTo>
                  <a:cubicBezTo>
                    <a:pt x="176" y="25"/>
                    <a:pt x="175" y="25"/>
                    <a:pt x="176" y="25"/>
                  </a:cubicBezTo>
                  <a:cubicBezTo>
                    <a:pt x="176" y="25"/>
                    <a:pt x="176" y="25"/>
                    <a:pt x="176" y="25"/>
                  </a:cubicBezTo>
                  <a:cubicBezTo>
                    <a:pt x="176" y="25"/>
                    <a:pt x="176" y="25"/>
                    <a:pt x="176" y="25"/>
                  </a:cubicBezTo>
                  <a:cubicBezTo>
                    <a:pt x="176" y="25"/>
                    <a:pt x="177" y="25"/>
                    <a:pt x="177" y="25"/>
                  </a:cubicBezTo>
                  <a:cubicBezTo>
                    <a:pt x="177" y="25"/>
                    <a:pt x="177" y="25"/>
                    <a:pt x="177" y="25"/>
                  </a:cubicBezTo>
                  <a:cubicBezTo>
                    <a:pt x="177" y="25"/>
                    <a:pt x="177" y="25"/>
                    <a:pt x="178" y="25"/>
                  </a:cubicBezTo>
                  <a:cubicBezTo>
                    <a:pt x="178" y="25"/>
                    <a:pt x="178" y="25"/>
                    <a:pt x="178" y="25"/>
                  </a:cubicBezTo>
                  <a:cubicBezTo>
                    <a:pt x="178" y="24"/>
                    <a:pt x="178" y="25"/>
                    <a:pt x="177" y="25"/>
                  </a:cubicBezTo>
                  <a:cubicBezTo>
                    <a:pt x="178" y="24"/>
                    <a:pt x="178" y="25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9" y="25"/>
                    <a:pt x="179" y="24"/>
                    <a:pt x="179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79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7" y="24"/>
                  </a:cubicBezTo>
                  <a:cubicBezTo>
                    <a:pt x="177" y="24"/>
                    <a:pt x="177" y="24"/>
                    <a:pt x="177" y="24"/>
                  </a:cubicBezTo>
                  <a:cubicBezTo>
                    <a:pt x="177" y="24"/>
                    <a:pt x="177" y="24"/>
                    <a:pt x="177" y="25"/>
                  </a:cubicBezTo>
                  <a:cubicBezTo>
                    <a:pt x="177" y="24"/>
                    <a:pt x="177" y="24"/>
                    <a:pt x="177" y="24"/>
                  </a:cubicBezTo>
                  <a:cubicBezTo>
                    <a:pt x="176" y="24"/>
                    <a:pt x="177" y="24"/>
                    <a:pt x="177" y="25"/>
                  </a:cubicBezTo>
                  <a:cubicBezTo>
                    <a:pt x="176" y="25"/>
                    <a:pt x="176" y="25"/>
                    <a:pt x="175" y="25"/>
                  </a:cubicBezTo>
                  <a:cubicBezTo>
                    <a:pt x="176" y="24"/>
                    <a:pt x="176" y="25"/>
                    <a:pt x="176" y="25"/>
                  </a:cubicBezTo>
                  <a:cubicBezTo>
                    <a:pt x="176" y="25"/>
                    <a:pt x="176" y="24"/>
                    <a:pt x="176" y="24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176" y="24"/>
                    <a:pt x="176" y="24"/>
                    <a:pt x="175" y="25"/>
                  </a:cubicBezTo>
                  <a:cubicBezTo>
                    <a:pt x="175" y="25"/>
                    <a:pt x="175" y="24"/>
                    <a:pt x="175" y="24"/>
                  </a:cubicBezTo>
                  <a:cubicBezTo>
                    <a:pt x="175" y="24"/>
                    <a:pt x="174" y="24"/>
                    <a:pt x="173" y="25"/>
                  </a:cubicBezTo>
                  <a:cubicBezTo>
                    <a:pt x="173" y="24"/>
                    <a:pt x="174" y="24"/>
                    <a:pt x="174" y="24"/>
                  </a:cubicBezTo>
                  <a:cubicBezTo>
                    <a:pt x="174" y="24"/>
                    <a:pt x="174" y="24"/>
                    <a:pt x="174" y="24"/>
                  </a:cubicBezTo>
                  <a:cubicBezTo>
                    <a:pt x="174" y="24"/>
                    <a:pt x="174" y="24"/>
                    <a:pt x="174" y="24"/>
                  </a:cubicBezTo>
                  <a:cubicBezTo>
                    <a:pt x="175" y="24"/>
                    <a:pt x="176" y="24"/>
                    <a:pt x="178" y="23"/>
                  </a:cubicBezTo>
                  <a:cubicBezTo>
                    <a:pt x="178" y="24"/>
                    <a:pt x="177" y="24"/>
                    <a:pt x="177" y="24"/>
                  </a:cubicBezTo>
                  <a:cubicBezTo>
                    <a:pt x="177" y="24"/>
                    <a:pt x="177" y="24"/>
                    <a:pt x="177" y="24"/>
                  </a:cubicBezTo>
                  <a:cubicBezTo>
                    <a:pt x="178" y="23"/>
                    <a:pt x="179" y="23"/>
                    <a:pt x="179" y="23"/>
                  </a:cubicBezTo>
                  <a:cubicBezTo>
                    <a:pt x="179" y="23"/>
                    <a:pt x="179" y="23"/>
                    <a:pt x="179" y="23"/>
                  </a:cubicBezTo>
                  <a:cubicBezTo>
                    <a:pt x="179" y="23"/>
                    <a:pt x="180" y="23"/>
                    <a:pt x="180" y="23"/>
                  </a:cubicBezTo>
                  <a:cubicBezTo>
                    <a:pt x="180" y="23"/>
                    <a:pt x="180" y="23"/>
                    <a:pt x="180" y="23"/>
                  </a:cubicBezTo>
                  <a:cubicBezTo>
                    <a:pt x="181" y="23"/>
                    <a:pt x="182" y="23"/>
                    <a:pt x="183" y="22"/>
                  </a:cubicBezTo>
                  <a:cubicBezTo>
                    <a:pt x="182" y="23"/>
                    <a:pt x="181" y="23"/>
                    <a:pt x="180" y="23"/>
                  </a:cubicBezTo>
                  <a:cubicBezTo>
                    <a:pt x="180" y="23"/>
                    <a:pt x="179" y="23"/>
                    <a:pt x="178" y="24"/>
                  </a:cubicBezTo>
                  <a:cubicBezTo>
                    <a:pt x="179" y="24"/>
                    <a:pt x="180" y="23"/>
                    <a:pt x="181" y="23"/>
                  </a:cubicBezTo>
                  <a:cubicBezTo>
                    <a:pt x="181" y="23"/>
                    <a:pt x="181" y="24"/>
                    <a:pt x="181" y="24"/>
                  </a:cubicBezTo>
                  <a:cubicBezTo>
                    <a:pt x="181" y="24"/>
                    <a:pt x="180" y="24"/>
                    <a:pt x="180" y="24"/>
                  </a:cubicBezTo>
                  <a:cubicBezTo>
                    <a:pt x="180" y="24"/>
                    <a:pt x="181" y="24"/>
                    <a:pt x="181" y="24"/>
                  </a:cubicBezTo>
                  <a:cubicBezTo>
                    <a:pt x="181" y="24"/>
                    <a:pt x="181" y="24"/>
                    <a:pt x="181" y="23"/>
                  </a:cubicBezTo>
                  <a:cubicBezTo>
                    <a:pt x="182" y="23"/>
                    <a:pt x="182" y="23"/>
                    <a:pt x="182" y="23"/>
                  </a:cubicBezTo>
                  <a:cubicBezTo>
                    <a:pt x="182" y="23"/>
                    <a:pt x="182" y="23"/>
                    <a:pt x="182" y="23"/>
                  </a:cubicBezTo>
                  <a:cubicBezTo>
                    <a:pt x="182" y="23"/>
                    <a:pt x="182" y="23"/>
                    <a:pt x="182" y="24"/>
                  </a:cubicBezTo>
                  <a:cubicBezTo>
                    <a:pt x="183" y="23"/>
                    <a:pt x="183" y="23"/>
                    <a:pt x="183" y="23"/>
                  </a:cubicBezTo>
                  <a:cubicBezTo>
                    <a:pt x="182" y="23"/>
                    <a:pt x="183" y="23"/>
                    <a:pt x="182" y="23"/>
                  </a:cubicBezTo>
                  <a:cubicBezTo>
                    <a:pt x="182" y="23"/>
                    <a:pt x="183" y="23"/>
                    <a:pt x="183" y="23"/>
                  </a:cubicBezTo>
                  <a:cubicBezTo>
                    <a:pt x="184" y="23"/>
                    <a:pt x="184" y="23"/>
                    <a:pt x="184" y="23"/>
                  </a:cubicBezTo>
                  <a:cubicBezTo>
                    <a:pt x="184" y="23"/>
                    <a:pt x="184" y="23"/>
                    <a:pt x="184" y="23"/>
                  </a:cubicBezTo>
                  <a:cubicBezTo>
                    <a:pt x="184" y="23"/>
                    <a:pt x="184" y="22"/>
                    <a:pt x="184" y="23"/>
                  </a:cubicBezTo>
                  <a:cubicBezTo>
                    <a:pt x="186" y="23"/>
                    <a:pt x="187" y="22"/>
                    <a:pt x="188" y="22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88" y="22"/>
                    <a:pt x="189" y="22"/>
                    <a:pt x="189" y="22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89" y="21"/>
                    <a:pt x="189" y="22"/>
                    <a:pt x="190" y="21"/>
                  </a:cubicBezTo>
                  <a:cubicBezTo>
                    <a:pt x="190" y="22"/>
                    <a:pt x="189" y="22"/>
                    <a:pt x="189" y="22"/>
                  </a:cubicBezTo>
                  <a:cubicBezTo>
                    <a:pt x="189" y="22"/>
                    <a:pt x="190" y="22"/>
                    <a:pt x="190" y="22"/>
                  </a:cubicBezTo>
                  <a:cubicBezTo>
                    <a:pt x="190" y="21"/>
                    <a:pt x="191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3" y="21"/>
                    <a:pt x="192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3" y="21"/>
                    <a:pt x="192" y="21"/>
                  </a:cubicBezTo>
                  <a:cubicBezTo>
                    <a:pt x="193" y="21"/>
                    <a:pt x="193" y="21"/>
                    <a:pt x="193" y="21"/>
                  </a:cubicBezTo>
                  <a:cubicBezTo>
                    <a:pt x="193" y="21"/>
                    <a:pt x="194" y="21"/>
                    <a:pt x="193" y="21"/>
                  </a:cubicBezTo>
                  <a:cubicBezTo>
                    <a:pt x="194" y="21"/>
                    <a:pt x="194" y="21"/>
                    <a:pt x="193" y="21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195" y="21"/>
                    <a:pt x="195" y="21"/>
                    <a:pt x="196" y="20"/>
                  </a:cubicBezTo>
                  <a:cubicBezTo>
                    <a:pt x="196" y="21"/>
                    <a:pt x="197" y="20"/>
                    <a:pt x="197" y="20"/>
                  </a:cubicBezTo>
                  <a:cubicBezTo>
                    <a:pt x="198" y="20"/>
                    <a:pt x="199" y="20"/>
                    <a:pt x="199" y="19"/>
                  </a:cubicBezTo>
                  <a:cubicBezTo>
                    <a:pt x="200" y="19"/>
                    <a:pt x="201" y="19"/>
                    <a:pt x="201" y="19"/>
                  </a:cubicBezTo>
                  <a:cubicBezTo>
                    <a:pt x="201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20"/>
                    <a:pt x="199" y="19"/>
                    <a:pt x="199" y="19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9" y="20"/>
                    <a:pt x="199" y="20"/>
                    <a:pt x="198" y="20"/>
                  </a:cubicBezTo>
                  <a:cubicBezTo>
                    <a:pt x="199" y="19"/>
                    <a:pt x="198" y="20"/>
                    <a:pt x="198" y="20"/>
                  </a:cubicBezTo>
                  <a:cubicBezTo>
                    <a:pt x="197" y="20"/>
                    <a:pt x="197" y="20"/>
                    <a:pt x="196" y="20"/>
                  </a:cubicBezTo>
                  <a:cubicBezTo>
                    <a:pt x="196" y="20"/>
                    <a:pt x="195" y="20"/>
                    <a:pt x="194" y="21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3" y="20"/>
                    <a:pt x="193" y="20"/>
                  </a:cubicBezTo>
                  <a:cubicBezTo>
                    <a:pt x="193" y="20"/>
                    <a:pt x="193" y="20"/>
                    <a:pt x="193" y="20"/>
                  </a:cubicBezTo>
                  <a:cubicBezTo>
                    <a:pt x="193" y="20"/>
                    <a:pt x="193" y="20"/>
                    <a:pt x="193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0" y="21"/>
                    <a:pt x="189" y="21"/>
                    <a:pt x="190" y="21"/>
                  </a:cubicBezTo>
                  <a:cubicBezTo>
                    <a:pt x="190" y="21"/>
                    <a:pt x="189" y="21"/>
                    <a:pt x="189" y="21"/>
                  </a:cubicBezTo>
                  <a:cubicBezTo>
                    <a:pt x="189" y="21"/>
                    <a:pt x="189" y="21"/>
                    <a:pt x="188" y="21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8" y="21"/>
                    <a:pt x="188" y="21"/>
                    <a:pt x="187" y="21"/>
                  </a:cubicBezTo>
                  <a:cubicBezTo>
                    <a:pt x="187" y="21"/>
                    <a:pt x="187" y="21"/>
                    <a:pt x="188" y="21"/>
                  </a:cubicBezTo>
                  <a:cubicBezTo>
                    <a:pt x="188" y="21"/>
                    <a:pt x="187" y="21"/>
                    <a:pt x="187" y="21"/>
                  </a:cubicBezTo>
                  <a:cubicBezTo>
                    <a:pt x="187" y="21"/>
                    <a:pt x="187" y="21"/>
                    <a:pt x="187" y="21"/>
                  </a:cubicBezTo>
                  <a:cubicBezTo>
                    <a:pt x="187" y="21"/>
                    <a:pt x="186" y="21"/>
                    <a:pt x="186" y="21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7" y="21"/>
                    <a:pt x="187" y="21"/>
                    <a:pt x="187" y="21"/>
                  </a:cubicBezTo>
                  <a:cubicBezTo>
                    <a:pt x="187" y="21"/>
                    <a:pt x="188" y="20"/>
                    <a:pt x="188" y="21"/>
                  </a:cubicBezTo>
                  <a:cubicBezTo>
                    <a:pt x="189" y="21"/>
                    <a:pt x="188" y="20"/>
                    <a:pt x="188" y="20"/>
                  </a:cubicBezTo>
                  <a:cubicBezTo>
                    <a:pt x="189" y="20"/>
                    <a:pt x="190" y="20"/>
                    <a:pt x="190" y="20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90" y="20"/>
                    <a:pt x="188" y="20"/>
                    <a:pt x="188" y="21"/>
                  </a:cubicBezTo>
                  <a:cubicBezTo>
                    <a:pt x="187" y="21"/>
                    <a:pt x="188" y="20"/>
                    <a:pt x="188" y="20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7" y="21"/>
                    <a:pt x="187" y="20"/>
                    <a:pt x="187" y="21"/>
                  </a:cubicBezTo>
                  <a:cubicBezTo>
                    <a:pt x="187" y="20"/>
                    <a:pt x="187" y="21"/>
                    <a:pt x="186" y="21"/>
                  </a:cubicBezTo>
                  <a:cubicBezTo>
                    <a:pt x="186" y="20"/>
                    <a:pt x="187" y="20"/>
                    <a:pt x="187" y="20"/>
                  </a:cubicBezTo>
                  <a:cubicBezTo>
                    <a:pt x="187" y="20"/>
                    <a:pt x="187" y="20"/>
                    <a:pt x="186" y="20"/>
                  </a:cubicBezTo>
                  <a:cubicBezTo>
                    <a:pt x="186" y="20"/>
                    <a:pt x="186" y="20"/>
                    <a:pt x="186" y="20"/>
                  </a:cubicBezTo>
                  <a:cubicBezTo>
                    <a:pt x="186" y="20"/>
                    <a:pt x="185" y="21"/>
                    <a:pt x="185" y="21"/>
                  </a:cubicBezTo>
                  <a:cubicBezTo>
                    <a:pt x="185" y="20"/>
                    <a:pt x="184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4" y="20"/>
                  </a:cubicBezTo>
                  <a:cubicBezTo>
                    <a:pt x="184" y="21"/>
                    <a:pt x="184" y="20"/>
                    <a:pt x="184" y="21"/>
                  </a:cubicBezTo>
                  <a:cubicBezTo>
                    <a:pt x="184" y="21"/>
                    <a:pt x="183" y="21"/>
                    <a:pt x="183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3" y="21"/>
                    <a:pt x="182" y="21"/>
                    <a:pt x="182" y="21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2" y="20"/>
                    <a:pt x="182" y="20"/>
                    <a:pt x="183" y="20"/>
                  </a:cubicBezTo>
                  <a:cubicBezTo>
                    <a:pt x="183" y="20"/>
                    <a:pt x="182" y="21"/>
                    <a:pt x="181" y="20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181" y="21"/>
                    <a:pt x="181" y="21"/>
                    <a:pt x="180" y="21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181" y="21"/>
                    <a:pt x="180" y="21"/>
                    <a:pt x="180" y="21"/>
                  </a:cubicBezTo>
                  <a:cubicBezTo>
                    <a:pt x="180" y="21"/>
                    <a:pt x="180" y="21"/>
                    <a:pt x="180" y="21"/>
                  </a:cubicBezTo>
                  <a:cubicBezTo>
                    <a:pt x="180" y="21"/>
                    <a:pt x="180" y="21"/>
                    <a:pt x="180" y="21"/>
                  </a:cubicBezTo>
                  <a:cubicBezTo>
                    <a:pt x="180" y="21"/>
                    <a:pt x="179" y="21"/>
                    <a:pt x="179" y="21"/>
                  </a:cubicBezTo>
                  <a:cubicBezTo>
                    <a:pt x="179" y="21"/>
                    <a:pt x="179" y="21"/>
                    <a:pt x="179" y="21"/>
                  </a:cubicBezTo>
                  <a:cubicBezTo>
                    <a:pt x="179" y="22"/>
                    <a:pt x="180" y="21"/>
                    <a:pt x="181" y="21"/>
                  </a:cubicBezTo>
                  <a:cubicBezTo>
                    <a:pt x="181" y="22"/>
                    <a:pt x="180" y="22"/>
                    <a:pt x="180" y="22"/>
                  </a:cubicBezTo>
                  <a:cubicBezTo>
                    <a:pt x="181" y="22"/>
                    <a:pt x="181" y="22"/>
                    <a:pt x="182" y="22"/>
                  </a:cubicBezTo>
                  <a:cubicBezTo>
                    <a:pt x="182" y="22"/>
                    <a:pt x="181" y="22"/>
                    <a:pt x="181" y="22"/>
                  </a:cubicBezTo>
                  <a:cubicBezTo>
                    <a:pt x="181" y="22"/>
                    <a:pt x="182" y="22"/>
                    <a:pt x="182" y="22"/>
                  </a:cubicBezTo>
                  <a:cubicBezTo>
                    <a:pt x="182" y="22"/>
                    <a:pt x="181" y="22"/>
                    <a:pt x="181" y="22"/>
                  </a:cubicBezTo>
                  <a:cubicBezTo>
                    <a:pt x="181" y="22"/>
                    <a:pt x="181" y="22"/>
                    <a:pt x="181" y="22"/>
                  </a:cubicBezTo>
                  <a:cubicBezTo>
                    <a:pt x="181" y="22"/>
                    <a:pt x="181" y="22"/>
                    <a:pt x="180" y="22"/>
                  </a:cubicBez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79" y="22"/>
                    <a:pt x="179" y="22"/>
                  </a:cubicBezTo>
                  <a:cubicBezTo>
                    <a:pt x="179" y="22"/>
                    <a:pt x="180" y="22"/>
                    <a:pt x="180" y="22"/>
                  </a:cubicBezTo>
                  <a:cubicBezTo>
                    <a:pt x="179" y="22"/>
                    <a:pt x="179" y="22"/>
                    <a:pt x="179" y="23"/>
                  </a:cubicBezTo>
                  <a:cubicBezTo>
                    <a:pt x="179" y="22"/>
                    <a:pt x="178" y="22"/>
                    <a:pt x="179" y="22"/>
                  </a:cubicBezTo>
                  <a:cubicBezTo>
                    <a:pt x="178" y="22"/>
                    <a:pt x="178" y="23"/>
                    <a:pt x="177" y="23"/>
                  </a:cubicBezTo>
                  <a:cubicBezTo>
                    <a:pt x="177" y="23"/>
                    <a:pt x="176" y="23"/>
                    <a:pt x="177" y="23"/>
                  </a:cubicBezTo>
                  <a:cubicBezTo>
                    <a:pt x="175" y="23"/>
                    <a:pt x="175" y="23"/>
                    <a:pt x="174" y="23"/>
                  </a:cubicBezTo>
                  <a:cubicBezTo>
                    <a:pt x="174" y="23"/>
                    <a:pt x="174" y="23"/>
                    <a:pt x="174" y="23"/>
                  </a:cubicBezTo>
                  <a:cubicBezTo>
                    <a:pt x="174" y="23"/>
                    <a:pt x="174" y="23"/>
                    <a:pt x="174" y="23"/>
                  </a:cubicBezTo>
                  <a:cubicBezTo>
                    <a:pt x="174" y="23"/>
                    <a:pt x="174" y="23"/>
                    <a:pt x="174" y="23"/>
                  </a:cubicBezTo>
                  <a:cubicBezTo>
                    <a:pt x="174" y="23"/>
                    <a:pt x="174" y="24"/>
                    <a:pt x="173" y="24"/>
                  </a:cubicBezTo>
                  <a:cubicBezTo>
                    <a:pt x="173" y="24"/>
                    <a:pt x="173" y="24"/>
                    <a:pt x="173" y="24"/>
                  </a:cubicBezTo>
                  <a:cubicBezTo>
                    <a:pt x="173" y="24"/>
                    <a:pt x="173" y="24"/>
                    <a:pt x="172" y="24"/>
                  </a:cubicBezTo>
                  <a:cubicBezTo>
                    <a:pt x="172" y="24"/>
                    <a:pt x="172" y="24"/>
                    <a:pt x="172" y="23"/>
                  </a:cubicBezTo>
                  <a:cubicBezTo>
                    <a:pt x="172" y="23"/>
                    <a:pt x="172" y="24"/>
                    <a:pt x="172" y="24"/>
                  </a:cubicBezTo>
                  <a:cubicBezTo>
                    <a:pt x="172" y="24"/>
                    <a:pt x="171" y="24"/>
                    <a:pt x="171" y="24"/>
                  </a:cubicBezTo>
                  <a:cubicBezTo>
                    <a:pt x="171" y="24"/>
                    <a:pt x="171" y="24"/>
                    <a:pt x="171" y="24"/>
                  </a:cubicBezTo>
                  <a:cubicBezTo>
                    <a:pt x="171" y="24"/>
                    <a:pt x="170" y="24"/>
                    <a:pt x="170" y="24"/>
                  </a:cubicBezTo>
                  <a:cubicBezTo>
                    <a:pt x="170" y="24"/>
                    <a:pt x="171" y="24"/>
                    <a:pt x="171" y="23"/>
                  </a:cubicBezTo>
                  <a:cubicBezTo>
                    <a:pt x="171" y="23"/>
                    <a:pt x="171" y="24"/>
                    <a:pt x="171" y="24"/>
                  </a:cubicBezTo>
                  <a:cubicBezTo>
                    <a:pt x="171" y="24"/>
                    <a:pt x="172" y="23"/>
                    <a:pt x="172" y="23"/>
                  </a:cubicBezTo>
                  <a:cubicBezTo>
                    <a:pt x="172" y="23"/>
                    <a:pt x="172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23"/>
                    <a:pt x="174" y="23"/>
                    <a:pt x="174" y="23"/>
                  </a:cubicBezTo>
                  <a:cubicBezTo>
                    <a:pt x="174" y="23"/>
                    <a:pt x="175" y="23"/>
                    <a:pt x="174" y="23"/>
                  </a:cubicBezTo>
                  <a:cubicBezTo>
                    <a:pt x="174" y="22"/>
                    <a:pt x="175" y="23"/>
                    <a:pt x="175" y="23"/>
                  </a:cubicBezTo>
                  <a:cubicBezTo>
                    <a:pt x="175" y="23"/>
                    <a:pt x="175" y="23"/>
                    <a:pt x="174" y="23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23"/>
                    <a:pt x="175" y="23"/>
                    <a:pt x="175" y="22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6" y="22"/>
                    <a:pt x="176" y="23"/>
                    <a:pt x="177" y="22"/>
                  </a:cubicBezTo>
                  <a:cubicBezTo>
                    <a:pt x="177" y="22"/>
                    <a:pt x="177" y="22"/>
                    <a:pt x="177" y="22"/>
                  </a:cubicBezTo>
                  <a:cubicBezTo>
                    <a:pt x="177" y="22"/>
                    <a:pt x="177" y="22"/>
                    <a:pt x="176" y="22"/>
                  </a:cubicBezTo>
                  <a:cubicBezTo>
                    <a:pt x="176" y="22"/>
                    <a:pt x="176" y="22"/>
                    <a:pt x="176" y="22"/>
                  </a:cubicBezTo>
                  <a:cubicBezTo>
                    <a:pt x="177" y="22"/>
                    <a:pt x="177" y="22"/>
                    <a:pt x="178" y="22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78" y="22"/>
                    <a:pt x="178" y="22"/>
                    <a:pt x="179" y="22"/>
                  </a:cubicBezTo>
                  <a:cubicBezTo>
                    <a:pt x="179" y="22"/>
                    <a:pt x="179" y="22"/>
                    <a:pt x="180" y="22"/>
                  </a:cubicBezTo>
                  <a:cubicBezTo>
                    <a:pt x="179" y="22"/>
                    <a:pt x="179" y="22"/>
                    <a:pt x="179" y="22"/>
                  </a:cubicBezTo>
                  <a:cubicBezTo>
                    <a:pt x="179" y="22"/>
                    <a:pt x="179" y="22"/>
                    <a:pt x="179" y="22"/>
                  </a:cubicBezTo>
                  <a:cubicBezTo>
                    <a:pt x="179" y="22"/>
                    <a:pt x="178" y="21"/>
                    <a:pt x="178" y="22"/>
                  </a:cubicBezTo>
                  <a:cubicBezTo>
                    <a:pt x="178" y="22"/>
                    <a:pt x="179" y="21"/>
                    <a:pt x="179" y="21"/>
                  </a:cubicBezTo>
                  <a:cubicBezTo>
                    <a:pt x="179" y="21"/>
                    <a:pt x="179" y="21"/>
                    <a:pt x="178" y="21"/>
                  </a:cubicBezTo>
                  <a:cubicBezTo>
                    <a:pt x="178" y="21"/>
                    <a:pt x="178" y="21"/>
                    <a:pt x="178" y="22"/>
                  </a:cubicBezTo>
                  <a:cubicBezTo>
                    <a:pt x="177" y="21"/>
                    <a:pt x="178" y="21"/>
                    <a:pt x="178" y="21"/>
                  </a:cubicBezTo>
                  <a:cubicBezTo>
                    <a:pt x="178" y="21"/>
                    <a:pt x="177" y="21"/>
                    <a:pt x="177" y="21"/>
                  </a:cubicBezTo>
                  <a:cubicBezTo>
                    <a:pt x="177" y="21"/>
                    <a:pt x="177" y="21"/>
                    <a:pt x="177" y="21"/>
                  </a:cubicBezTo>
                  <a:cubicBezTo>
                    <a:pt x="177" y="21"/>
                    <a:pt x="178" y="21"/>
                    <a:pt x="178" y="21"/>
                  </a:cubicBezTo>
                  <a:cubicBezTo>
                    <a:pt x="179" y="21"/>
                    <a:pt x="178" y="21"/>
                    <a:pt x="178" y="21"/>
                  </a:cubicBezTo>
                  <a:cubicBezTo>
                    <a:pt x="179" y="20"/>
                    <a:pt x="179" y="20"/>
                    <a:pt x="180" y="20"/>
                  </a:cubicBezTo>
                  <a:cubicBezTo>
                    <a:pt x="180" y="20"/>
                    <a:pt x="180" y="21"/>
                    <a:pt x="180" y="20"/>
                  </a:cubicBezTo>
                  <a:cubicBezTo>
                    <a:pt x="180" y="20"/>
                    <a:pt x="181" y="20"/>
                    <a:pt x="181" y="20"/>
                  </a:cubicBezTo>
                  <a:cubicBezTo>
                    <a:pt x="181" y="20"/>
                    <a:pt x="182" y="20"/>
                    <a:pt x="182" y="20"/>
                  </a:cubicBezTo>
                  <a:cubicBezTo>
                    <a:pt x="182" y="20"/>
                    <a:pt x="182" y="20"/>
                    <a:pt x="182" y="20"/>
                  </a:cubicBezTo>
                  <a:cubicBezTo>
                    <a:pt x="182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4" y="20"/>
                    <a:pt x="184" y="20"/>
                  </a:cubicBezTo>
                  <a:cubicBezTo>
                    <a:pt x="184" y="20"/>
                    <a:pt x="184" y="20"/>
                    <a:pt x="185" y="20"/>
                  </a:cubicBezTo>
                  <a:cubicBezTo>
                    <a:pt x="184" y="20"/>
                    <a:pt x="185" y="20"/>
                    <a:pt x="185" y="20"/>
                  </a:cubicBezTo>
                  <a:cubicBezTo>
                    <a:pt x="185" y="20"/>
                    <a:pt x="185" y="19"/>
                    <a:pt x="184" y="20"/>
                  </a:cubicBezTo>
                  <a:cubicBezTo>
                    <a:pt x="184" y="20"/>
                    <a:pt x="185" y="20"/>
                    <a:pt x="185" y="19"/>
                  </a:cubicBezTo>
                  <a:cubicBezTo>
                    <a:pt x="185" y="20"/>
                    <a:pt x="185" y="20"/>
                    <a:pt x="185" y="20"/>
                  </a:cubicBezTo>
                  <a:cubicBezTo>
                    <a:pt x="185" y="19"/>
                    <a:pt x="185" y="19"/>
                    <a:pt x="186" y="19"/>
                  </a:cubicBezTo>
                  <a:cubicBezTo>
                    <a:pt x="186" y="19"/>
                    <a:pt x="186" y="19"/>
                    <a:pt x="186" y="19"/>
                  </a:cubicBezTo>
                  <a:cubicBezTo>
                    <a:pt x="186" y="19"/>
                    <a:pt x="185" y="19"/>
                    <a:pt x="185" y="19"/>
                  </a:cubicBezTo>
                  <a:cubicBezTo>
                    <a:pt x="185" y="19"/>
                    <a:pt x="187" y="19"/>
                    <a:pt x="187" y="19"/>
                  </a:cubicBezTo>
                  <a:cubicBezTo>
                    <a:pt x="187" y="19"/>
                    <a:pt x="187" y="19"/>
                    <a:pt x="187" y="18"/>
                  </a:cubicBezTo>
                  <a:cubicBezTo>
                    <a:pt x="188" y="18"/>
                    <a:pt x="188" y="19"/>
                    <a:pt x="188" y="19"/>
                  </a:cubicBezTo>
                  <a:cubicBezTo>
                    <a:pt x="188" y="18"/>
                    <a:pt x="189" y="18"/>
                    <a:pt x="189" y="18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1" y="18"/>
                    <a:pt x="191" y="18"/>
                  </a:cubicBezTo>
                  <a:cubicBezTo>
                    <a:pt x="191" y="18"/>
                    <a:pt x="191" y="18"/>
                    <a:pt x="192" y="18"/>
                  </a:cubicBezTo>
                  <a:cubicBezTo>
                    <a:pt x="192" y="18"/>
                    <a:pt x="190" y="18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1" y="18"/>
                    <a:pt x="192" y="18"/>
                    <a:pt x="193" y="18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2" y="18"/>
                    <a:pt x="192" y="18"/>
                    <a:pt x="193" y="17"/>
                  </a:cubicBezTo>
                  <a:cubicBezTo>
                    <a:pt x="193" y="17"/>
                    <a:pt x="193" y="18"/>
                    <a:pt x="193" y="18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3" y="17"/>
                    <a:pt x="193" y="18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6"/>
                  </a:cubicBezTo>
                  <a:cubicBezTo>
                    <a:pt x="194" y="16"/>
                    <a:pt x="194" y="16"/>
                    <a:pt x="194" y="17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5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6"/>
                    <a:pt x="194" y="16"/>
                    <a:pt x="193" y="16"/>
                  </a:cubicBezTo>
                  <a:cubicBezTo>
                    <a:pt x="193" y="16"/>
                    <a:pt x="194" y="16"/>
                    <a:pt x="194" y="16"/>
                  </a:cubicBezTo>
                  <a:cubicBezTo>
                    <a:pt x="194" y="15"/>
                    <a:pt x="194" y="16"/>
                    <a:pt x="194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4" y="15"/>
                  </a:cubicBezTo>
                  <a:cubicBezTo>
                    <a:pt x="195" y="16"/>
                    <a:pt x="195" y="15"/>
                    <a:pt x="195" y="15"/>
                  </a:cubicBezTo>
                  <a:cubicBezTo>
                    <a:pt x="196" y="15"/>
                    <a:pt x="196" y="15"/>
                    <a:pt x="196" y="15"/>
                  </a:cubicBezTo>
                  <a:cubicBezTo>
                    <a:pt x="195" y="15"/>
                    <a:pt x="195" y="16"/>
                    <a:pt x="196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6"/>
                    <a:pt x="195" y="16"/>
                    <a:pt x="194" y="16"/>
                  </a:cubicBezTo>
                  <a:cubicBezTo>
                    <a:pt x="195" y="17"/>
                    <a:pt x="195" y="16"/>
                    <a:pt x="195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7" y="16"/>
                    <a:pt x="196" y="16"/>
                    <a:pt x="196" y="16"/>
                  </a:cubicBezTo>
                  <a:cubicBezTo>
                    <a:pt x="197" y="16"/>
                    <a:pt x="197" y="16"/>
                    <a:pt x="197" y="16"/>
                  </a:cubicBezTo>
                  <a:cubicBezTo>
                    <a:pt x="198" y="16"/>
                    <a:pt x="197" y="15"/>
                    <a:pt x="197" y="15"/>
                  </a:cubicBezTo>
                  <a:cubicBezTo>
                    <a:pt x="198" y="15"/>
                    <a:pt x="197" y="16"/>
                    <a:pt x="198" y="16"/>
                  </a:cubicBezTo>
                  <a:cubicBezTo>
                    <a:pt x="198" y="16"/>
                    <a:pt x="197" y="16"/>
                    <a:pt x="197" y="16"/>
                  </a:cubicBezTo>
                  <a:cubicBezTo>
                    <a:pt x="197" y="16"/>
                    <a:pt x="197" y="16"/>
                    <a:pt x="197" y="16"/>
                  </a:cubicBezTo>
                  <a:cubicBezTo>
                    <a:pt x="197" y="16"/>
                    <a:pt x="198" y="15"/>
                    <a:pt x="198" y="16"/>
                  </a:cubicBezTo>
                  <a:cubicBezTo>
                    <a:pt x="198" y="16"/>
                    <a:pt x="198" y="15"/>
                    <a:pt x="198" y="15"/>
                  </a:cubicBezTo>
                  <a:cubicBezTo>
                    <a:pt x="199" y="15"/>
                    <a:pt x="198" y="15"/>
                    <a:pt x="198" y="15"/>
                  </a:cubicBezTo>
                  <a:cubicBezTo>
                    <a:pt x="198" y="15"/>
                    <a:pt x="198" y="15"/>
                    <a:pt x="197" y="15"/>
                  </a:cubicBezTo>
                  <a:cubicBezTo>
                    <a:pt x="197" y="15"/>
                    <a:pt x="197" y="15"/>
                    <a:pt x="197" y="16"/>
                  </a:cubicBezTo>
                  <a:cubicBezTo>
                    <a:pt x="197" y="15"/>
                    <a:pt x="197" y="16"/>
                    <a:pt x="196" y="15"/>
                  </a:cubicBezTo>
                  <a:cubicBezTo>
                    <a:pt x="196" y="15"/>
                    <a:pt x="197" y="15"/>
                    <a:pt x="197" y="15"/>
                  </a:cubicBezTo>
                  <a:cubicBezTo>
                    <a:pt x="197" y="15"/>
                    <a:pt x="197" y="15"/>
                    <a:pt x="196" y="15"/>
                  </a:cubicBezTo>
                  <a:cubicBezTo>
                    <a:pt x="196" y="15"/>
                    <a:pt x="196" y="15"/>
                    <a:pt x="196" y="15"/>
                  </a:cubicBezTo>
                  <a:cubicBezTo>
                    <a:pt x="196" y="15"/>
                    <a:pt x="196" y="15"/>
                    <a:pt x="197" y="1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6" y="15"/>
                    <a:pt x="196" y="15"/>
                    <a:pt x="196" y="15"/>
                  </a:cubicBezTo>
                  <a:cubicBezTo>
                    <a:pt x="196" y="15"/>
                    <a:pt x="196" y="15"/>
                    <a:pt x="195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6" y="15"/>
                    <a:pt x="196" y="14"/>
                    <a:pt x="196" y="14"/>
                  </a:cubicBezTo>
                  <a:cubicBezTo>
                    <a:pt x="196" y="14"/>
                    <a:pt x="196" y="14"/>
                    <a:pt x="195" y="14"/>
                  </a:cubicBezTo>
                  <a:cubicBezTo>
                    <a:pt x="195" y="14"/>
                    <a:pt x="196" y="14"/>
                    <a:pt x="196" y="14"/>
                  </a:cubicBezTo>
                  <a:cubicBezTo>
                    <a:pt x="195" y="14"/>
                    <a:pt x="195" y="14"/>
                    <a:pt x="195" y="14"/>
                  </a:cubicBezTo>
                  <a:cubicBezTo>
                    <a:pt x="195" y="14"/>
                    <a:pt x="196" y="14"/>
                    <a:pt x="195" y="14"/>
                  </a:cubicBezTo>
                  <a:cubicBezTo>
                    <a:pt x="194" y="15"/>
                    <a:pt x="194" y="15"/>
                    <a:pt x="194" y="15"/>
                  </a:cubicBezTo>
                  <a:cubicBezTo>
                    <a:pt x="194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4" y="15"/>
                    <a:pt x="194" y="15"/>
                    <a:pt x="193" y="15"/>
                  </a:cubicBezTo>
                  <a:cubicBezTo>
                    <a:pt x="193" y="15"/>
                    <a:pt x="193" y="16"/>
                    <a:pt x="193" y="16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192" y="16"/>
                    <a:pt x="193" y="16"/>
                    <a:pt x="193" y="16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193" y="16"/>
                    <a:pt x="193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1" y="16"/>
                  </a:cubicBezTo>
                  <a:cubicBezTo>
                    <a:pt x="192" y="16"/>
                    <a:pt x="191" y="16"/>
                    <a:pt x="190" y="16"/>
                  </a:cubicBezTo>
                  <a:cubicBezTo>
                    <a:pt x="191" y="16"/>
                    <a:pt x="191" y="16"/>
                    <a:pt x="191" y="16"/>
                  </a:cubicBezTo>
                  <a:cubicBezTo>
                    <a:pt x="191" y="16"/>
                    <a:pt x="191" y="16"/>
                    <a:pt x="191" y="16"/>
                  </a:cubicBezTo>
                  <a:cubicBezTo>
                    <a:pt x="190" y="16"/>
                    <a:pt x="190" y="16"/>
                    <a:pt x="190" y="16"/>
                  </a:cubicBezTo>
                  <a:cubicBezTo>
                    <a:pt x="190" y="16"/>
                    <a:pt x="189" y="16"/>
                    <a:pt x="189" y="17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8" y="17"/>
                    <a:pt x="188" y="17"/>
                    <a:pt x="187" y="17"/>
                  </a:cubicBezTo>
                  <a:cubicBezTo>
                    <a:pt x="187" y="17"/>
                    <a:pt x="187" y="17"/>
                    <a:pt x="188" y="17"/>
                  </a:cubicBezTo>
                  <a:cubicBezTo>
                    <a:pt x="188" y="17"/>
                    <a:pt x="187" y="17"/>
                    <a:pt x="187" y="17"/>
                  </a:cubicBezTo>
                  <a:cubicBezTo>
                    <a:pt x="188" y="17"/>
                    <a:pt x="188" y="17"/>
                    <a:pt x="188" y="17"/>
                  </a:cubicBezTo>
                  <a:cubicBezTo>
                    <a:pt x="188" y="17"/>
                    <a:pt x="187" y="17"/>
                    <a:pt x="187" y="17"/>
                  </a:cubicBezTo>
                  <a:cubicBezTo>
                    <a:pt x="187" y="17"/>
                    <a:pt x="187" y="17"/>
                    <a:pt x="187" y="17"/>
                  </a:cubicBezTo>
                  <a:cubicBezTo>
                    <a:pt x="187" y="17"/>
                    <a:pt x="187" y="17"/>
                    <a:pt x="187" y="17"/>
                  </a:cubicBezTo>
                  <a:cubicBezTo>
                    <a:pt x="186" y="17"/>
                    <a:pt x="187" y="17"/>
                    <a:pt x="186" y="17"/>
                  </a:cubicBezTo>
                  <a:cubicBezTo>
                    <a:pt x="186" y="17"/>
                    <a:pt x="186" y="17"/>
                    <a:pt x="187" y="17"/>
                  </a:cubicBezTo>
                  <a:cubicBezTo>
                    <a:pt x="186" y="17"/>
                    <a:pt x="186" y="17"/>
                    <a:pt x="185" y="18"/>
                  </a:cubicBezTo>
                  <a:cubicBezTo>
                    <a:pt x="185" y="17"/>
                    <a:pt x="186" y="17"/>
                    <a:pt x="186" y="17"/>
                  </a:cubicBezTo>
                  <a:cubicBezTo>
                    <a:pt x="186" y="17"/>
                    <a:pt x="185" y="17"/>
                    <a:pt x="185" y="17"/>
                  </a:cubicBezTo>
                  <a:cubicBezTo>
                    <a:pt x="185" y="17"/>
                    <a:pt x="185" y="17"/>
                    <a:pt x="185" y="17"/>
                  </a:cubicBezTo>
                  <a:cubicBezTo>
                    <a:pt x="184" y="17"/>
                    <a:pt x="185" y="17"/>
                    <a:pt x="185" y="17"/>
                  </a:cubicBezTo>
                  <a:cubicBezTo>
                    <a:pt x="184" y="17"/>
                    <a:pt x="184" y="18"/>
                    <a:pt x="183" y="17"/>
                  </a:cubicBezTo>
                  <a:cubicBezTo>
                    <a:pt x="183" y="18"/>
                    <a:pt x="182" y="18"/>
                    <a:pt x="183" y="18"/>
                  </a:cubicBezTo>
                  <a:cubicBezTo>
                    <a:pt x="182" y="18"/>
                    <a:pt x="182" y="18"/>
                    <a:pt x="182" y="18"/>
                  </a:cubicBezTo>
                  <a:cubicBezTo>
                    <a:pt x="182" y="17"/>
                    <a:pt x="181" y="18"/>
                    <a:pt x="181" y="18"/>
                  </a:cubicBezTo>
                  <a:cubicBezTo>
                    <a:pt x="181" y="18"/>
                    <a:pt x="181" y="18"/>
                    <a:pt x="181" y="17"/>
                  </a:cubicBezTo>
                  <a:cubicBezTo>
                    <a:pt x="183" y="17"/>
                    <a:pt x="186" y="16"/>
                    <a:pt x="187" y="16"/>
                  </a:cubicBezTo>
                  <a:cubicBezTo>
                    <a:pt x="187" y="16"/>
                    <a:pt x="187" y="16"/>
                    <a:pt x="187" y="16"/>
                  </a:cubicBezTo>
                  <a:cubicBezTo>
                    <a:pt x="187" y="16"/>
                    <a:pt x="187" y="17"/>
                    <a:pt x="187" y="16"/>
                  </a:cubicBezTo>
                  <a:cubicBezTo>
                    <a:pt x="187" y="16"/>
                    <a:pt x="188" y="16"/>
                    <a:pt x="188" y="16"/>
                  </a:cubicBezTo>
                  <a:cubicBezTo>
                    <a:pt x="188" y="16"/>
                    <a:pt x="188" y="16"/>
                    <a:pt x="189" y="16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6"/>
                    <a:pt x="189" y="16"/>
                    <a:pt x="190" y="16"/>
                  </a:cubicBezTo>
                  <a:cubicBezTo>
                    <a:pt x="190" y="16"/>
                    <a:pt x="190" y="15"/>
                    <a:pt x="190" y="16"/>
                  </a:cubicBezTo>
                  <a:cubicBezTo>
                    <a:pt x="190" y="16"/>
                    <a:pt x="190" y="16"/>
                    <a:pt x="190" y="16"/>
                  </a:cubicBezTo>
                  <a:cubicBezTo>
                    <a:pt x="190" y="16"/>
                    <a:pt x="191" y="15"/>
                    <a:pt x="191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1" y="15"/>
                    <a:pt x="192" y="15"/>
                    <a:pt x="192" y="15"/>
                  </a:cubicBezTo>
                  <a:cubicBezTo>
                    <a:pt x="192" y="15"/>
                    <a:pt x="192" y="15"/>
                    <a:pt x="192" y="15"/>
                  </a:cubicBezTo>
                  <a:cubicBezTo>
                    <a:pt x="192" y="15"/>
                    <a:pt x="192" y="15"/>
                    <a:pt x="193" y="15"/>
                  </a:cubicBezTo>
                  <a:cubicBezTo>
                    <a:pt x="192" y="15"/>
                    <a:pt x="192" y="15"/>
                    <a:pt x="192" y="15"/>
                  </a:cubicBezTo>
                  <a:cubicBezTo>
                    <a:pt x="193" y="15"/>
                    <a:pt x="194" y="14"/>
                    <a:pt x="194" y="15"/>
                  </a:cubicBezTo>
                  <a:cubicBezTo>
                    <a:pt x="194" y="14"/>
                    <a:pt x="193" y="14"/>
                    <a:pt x="193" y="15"/>
                  </a:cubicBezTo>
                  <a:cubicBezTo>
                    <a:pt x="193" y="14"/>
                    <a:pt x="193" y="14"/>
                    <a:pt x="193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5" y="13"/>
                    <a:pt x="193" y="14"/>
                    <a:pt x="193" y="13"/>
                  </a:cubicBezTo>
                  <a:cubicBezTo>
                    <a:pt x="193" y="14"/>
                    <a:pt x="193" y="14"/>
                    <a:pt x="192" y="14"/>
                  </a:cubicBezTo>
                  <a:cubicBezTo>
                    <a:pt x="192" y="14"/>
                    <a:pt x="192" y="14"/>
                    <a:pt x="192" y="14"/>
                  </a:cubicBezTo>
                  <a:cubicBezTo>
                    <a:pt x="192" y="14"/>
                    <a:pt x="192" y="14"/>
                    <a:pt x="191" y="14"/>
                  </a:cubicBezTo>
                  <a:cubicBezTo>
                    <a:pt x="192" y="13"/>
                    <a:pt x="193" y="14"/>
                    <a:pt x="193" y="13"/>
                  </a:cubicBezTo>
                  <a:cubicBezTo>
                    <a:pt x="193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2"/>
                    <a:pt x="195" y="12"/>
                  </a:cubicBezTo>
                  <a:cubicBezTo>
                    <a:pt x="196" y="12"/>
                    <a:pt x="196" y="13"/>
                    <a:pt x="196" y="12"/>
                  </a:cubicBezTo>
                  <a:cubicBezTo>
                    <a:pt x="196" y="12"/>
                    <a:pt x="196" y="12"/>
                    <a:pt x="196" y="12"/>
                  </a:cubicBezTo>
                  <a:cubicBezTo>
                    <a:pt x="196" y="12"/>
                    <a:pt x="196" y="12"/>
                    <a:pt x="197" y="12"/>
                  </a:cubicBezTo>
                  <a:cubicBezTo>
                    <a:pt x="197" y="12"/>
                    <a:pt x="196" y="12"/>
                    <a:pt x="196" y="12"/>
                  </a:cubicBezTo>
                  <a:cubicBezTo>
                    <a:pt x="197" y="12"/>
                    <a:pt x="197" y="12"/>
                    <a:pt x="197" y="12"/>
                  </a:cubicBezTo>
                  <a:cubicBezTo>
                    <a:pt x="197" y="12"/>
                    <a:pt x="197" y="12"/>
                    <a:pt x="197" y="12"/>
                  </a:cubicBezTo>
                  <a:cubicBezTo>
                    <a:pt x="197" y="12"/>
                    <a:pt x="196" y="12"/>
                    <a:pt x="195" y="12"/>
                  </a:cubicBezTo>
                  <a:cubicBezTo>
                    <a:pt x="195" y="12"/>
                    <a:pt x="195" y="12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5" y="12"/>
                  </a:cubicBezTo>
                  <a:cubicBezTo>
                    <a:pt x="195" y="12"/>
                    <a:pt x="194" y="13"/>
                    <a:pt x="194" y="12"/>
                  </a:cubicBezTo>
                  <a:cubicBezTo>
                    <a:pt x="194" y="12"/>
                    <a:pt x="193" y="13"/>
                    <a:pt x="193" y="13"/>
                  </a:cubicBezTo>
                  <a:cubicBezTo>
                    <a:pt x="193" y="12"/>
                    <a:pt x="194" y="12"/>
                    <a:pt x="194" y="12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5" y="12"/>
                    <a:pt x="195" y="12"/>
                    <a:pt x="195" y="12"/>
                  </a:cubicBezTo>
                  <a:cubicBezTo>
                    <a:pt x="195" y="12"/>
                    <a:pt x="195" y="12"/>
                    <a:pt x="195" y="12"/>
                  </a:cubicBezTo>
                  <a:cubicBezTo>
                    <a:pt x="195" y="12"/>
                    <a:pt x="196" y="12"/>
                    <a:pt x="196" y="12"/>
                  </a:cubicBezTo>
                  <a:cubicBezTo>
                    <a:pt x="196" y="11"/>
                    <a:pt x="196" y="11"/>
                    <a:pt x="196" y="11"/>
                  </a:cubicBezTo>
                  <a:cubicBezTo>
                    <a:pt x="196" y="11"/>
                    <a:pt x="196" y="11"/>
                    <a:pt x="196" y="11"/>
                  </a:cubicBezTo>
                  <a:cubicBezTo>
                    <a:pt x="196" y="11"/>
                    <a:pt x="197" y="11"/>
                    <a:pt x="196" y="11"/>
                  </a:cubicBezTo>
                  <a:cubicBezTo>
                    <a:pt x="196" y="11"/>
                    <a:pt x="196" y="11"/>
                    <a:pt x="197" y="11"/>
                  </a:cubicBezTo>
                  <a:cubicBezTo>
                    <a:pt x="196" y="11"/>
                    <a:pt x="196" y="12"/>
                    <a:pt x="197" y="11"/>
                  </a:cubicBezTo>
                  <a:cubicBezTo>
                    <a:pt x="197" y="11"/>
                    <a:pt x="197" y="11"/>
                    <a:pt x="197" y="11"/>
                  </a:cubicBezTo>
                  <a:cubicBezTo>
                    <a:pt x="197" y="11"/>
                    <a:pt x="197" y="11"/>
                    <a:pt x="197" y="11"/>
                  </a:cubicBezTo>
                  <a:cubicBezTo>
                    <a:pt x="197" y="11"/>
                    <a:pt x="197" y="11"/>
                    <a:pt x="197" y="11"/>
                  </a:cubicBezTo>
                  <a:cubicBezTo>
                    <a:pt x="198" y="11"/>
                    <a:pt x="198" y="11"/>
                    <a:pt x="198" y="11"/>
                  </a:cubicBezTo>
                  <a:cubicBezTo>
                    <a:pt x="198" y="11"/>
                    <a:pt x="198" y="11"/>
                    <a:pt x="197" y="11"/>
                  </a:cubicBezTo>
                  <a:cubicBezTo>
                    <a:pt x="197" y="11"/>
                    <a:pt x="198" y="11"/>
                    <a:pt x="198" y="11"/>
                  </a:cubicBezTo>
                  <a:cubicBezTo>
                    <a:pt x="198" y="11"/>
                    <a:pt x="199" y="11"/>
                    <a:pt x="199" y="11"/>
                  </a:cubicBezTo>
                  <a:cubicBezTo>
                    <a:pt x="199" y="10"/>
                    <a:pt x="198" y="11"/>
                    <a:pt x="199" y="10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199" y="10"/>
                    <a:pt x="199" y="10"/>
                    <a:pt x="200" y="10"/>
                  </a:cubicBezTo>
                  <a:cubicBezTo>
                    <a:pt x="200" y="10"/>
                    <a:pt x="200" y="10"/>
                    <a:pt x="201" y="10"/>
                  </a:cubicBezTo>
                  <a:cubicBezTo>
                    <a:pt x="201" y="10"/>
                    <a:pt x="200" y="10"/>
                    <a:pt x="200" y="10"/>
                  </a:cubicBezTo>
                  <a:cubicBezTo>
                    <a:pt x="200" y="10"/>
                    <a:pt x="200" y="10"/>
                    <a:pt x="200" y="10"/>
                  </a:cubicBezTo>
                  <a:cubicBezTo>
                    <a:pt x="200" y="10"/>
                    <a:pt x="200" y="10"/>
                    <a:pt x="200" y="11"/>
                  </a:cubicBezTo>
                  <a:cubicBezTo>
                    <a:pt x="200" y="11"/>
                    <a:pt x="200" y="10"/>
                    <a:pt x="200" y="10"/>
                  </a:cubicBezTo>
                  <a:cubicBezTo>
                    <a:pt x="200" y="10"/>
                    <a:pt x="200" y="10"/>
                    <a:pt x="200" y="10"/>
                  </a:cubicBezTo>
                  <a:cubicBezTo>
                    <a:pt x="201" y="10"/>
                    <a:pt x="200" y="10"/>
                    <a:pt x="201" y="10"/>
                  </a:cubicBezTo>
                  <a:cubicBezTo>
                    <a:pt x="201" y="10"/>
                    <a:pt x="201" y="10"/>
                    <a:pt x="202" y="10"/>
                  </a:cubicBezTo>
                  <a:cubicBezTo>
                    <a:pt x="201" y="10"/>
                    <a:pt x="201" y="10"/>
                    <a:pt x="201" y="10"/>
                  </a:cubicBezTo>
                  <a:cubicBezTo>
                    <a:pt x="201" y="10"/>
                    <a:pt x="201" y="10"/>
                    <a:pt x="202" y="9"/>
                  </a:cubicBezTo>
                  <a:cubicBezTo>
                    <a:pt x="202" y="10"/>
                    <a:pt x="202" y="10"/>
                    <a:pt x="202" y="10"/>
                  </a:cubicBezTo>
                  <a:cubicBezTo>
                    <a:pt x="202" y="10"/>
                    <a:pt x="203" y="10"/>
                    <a:pt x="202" y="9"/>
                  </a:cubicBezTo>
                  <a:cubicBezTo>
                    <a:pt x="203" y="9"/>
                    <a:pt x="203" y="9"/>
                    <a:pt x="204" y="9"/>
                  </a:cubicBezTo>
                  <a:cubicBezTo>
                    <a:pt x="204" y="9"/>
                    <a:pt x="203" y="9"/>
                    <a:pt x="204" y="9"/>
                  </a:cubicBezTo>
                  <a:cubicBezTo>
                    <a:pt x="204" y="9"/>
                    <a:pt x="205" y="9"/>
                    <a:pt x="205" y="9"/>
                  </a:cubicBezTo>
                  <a:cubicBezTo>
                    <a:pt x="205" y="9"/>
                    <a:pt x="205" y="9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7"/>
                  </a:cubicBezTo>
                  <a:cubicBezTo>
                    <a:pt x="206" y="8"/>
                    <a:pt x="206" y="8"/>
                    <a:pt x="205" y="8"/>
                  </a:cubicBezTo>
                  <a:cubicBezTo>
                    <a:pt x="205" y="8"/>
                    <a:pt x="206" y="8"/>
                    <a:pt x="206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4" y="8"/>
                    <a:pt x="205" y="8"/>
                    <a:pt x="205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3" y="8"/>
                    <a:pt x="203" y="8"/>
                    <a:pt x="204" y="8"/>
                  </a:cubicBezTo>
                  <a:cubicBezTo>
                    <a:pt x="204" y="8"/>
                    <a:pt x="203" y="8"/>
                    <a:pt x="203" y="8"/>
                  </a:cubicBezTo>
                  <a:cubicBezTo>
                    <a:pt x="203" y="8"/>
                    <a:pt x="204" y="7"/>
                    <a:pt x="204" y="7"/>
                  </a:cubicBezTo>
                  <a:cubicBezTo>
                    <a:pt x="204" y="8"/>
                    <a:pt x="204" y="7"/>
                    <a:pt x="204" y="8"/>
                  </a:cubicBezTo>
                  <a:cubicBezTo>
                    <a:pt x="204" y="8"/>
                    <a:pt x="204" y="7"/>
                    <a:pt x="204" y="7"/>
                  </a:cubicBezTo>
                  <a:cubicBezTo>
                    <a:pt x="204" y="7"/>
                    <a:pt x="204" y="7"/>
                    <a:pt x="204" y="8"/>
                  </a:cubicBezTo>
                  <a:cubicBezTo>
                    <a:pt x="204" y="8"/>
                    <a:pt x="204" y="7"/>
                    <a:pt x="205" y="7"/>
                  </a:cubicBezTo>
                  <a:cubicBezTo>
                    <a:pt x="204" y="7"/>
                    <a:pt x="204" y="7"/>
                    <a:pt x="204" y="7"/>
                  </a:cubicBezTo>
                  <a:cubicBezTo>
                    <a:pt x="205" y="7"/>
                    <a:pt x="205" y="7"/>
                    <a:pt x="205" y="7"/>
                  </a:cubicBezTo>
                  <a:cubicBezTo>
                    <a:pt x="205" y="7"/>
                    <a:pt x="206" y="7"/>
                    <a:pt x="207" y="7"/>
                  </a:cubicBezTo>
                  <a:cubicBezTo>
                    <a:pt x="207" y="7"/>
                    <a:pt x="206" y="7"/>
                    <a:pt x="207" y="7"/>
                  </a:cubicBezTo>
                  <a:cubicBezTo>
                    <a:pt x="207" y="7"/>
                    <a:pt x="207" y="7"/>
                    <a:pt x="207" y="7"/>
                  </a:cubicBezTo>
                  <a:cubicBezTo>
                    <a:pt x="207" y="6"/>
                    <a:pt x="207" y="7"/>
                    <a:pt x="207" y="7"/>
                  </a:cubicBezTo>
                  <a:cubicBezTo>
                    <a:pt x="207" y="7"/>
                    <a:pt x="207" y="6"/>
                    <a:pt x="208" y="6"/>
                  </a:cubicBezTo>
                  <a:cubicBezTo>
                    <a:pt x="207" y="6"/>
                    <a:pt x="207" y="7"/>
                    <a:pt x="207" y="6"/>
                  </a:cubicBezTo>
                  <a:cubicBezTo>
                    <a:pt x="207" y="6"/>
                    <a:pt x="208" y="6"/>
                    <a:pt x="208" y="6"/>
                  </a:cubicBezTo>
                  <a:cubicBezTo>
                    <a:pt x="208" y="6"/>
                    <a:pt x="208" y="6"/>
                    <a:pt x="208" y="6"/>
                  </a:cubicBezTo>
                  <a:cubicBezTo>
                    <a:pt x="208" y="6"/>
                    <a:pt x="208" y="6"/>
                    <a:pt x="209" y="6"/>
                  </a:cubicBezTo>
                  <a:cubicBezTo>
                    <a:pt x="209" y="6"/>
                    <a:pt x="209" y="6"/>
                    <a:pt x="209" y="6"/>
                  </a:cubicBezTo>
                  <a:cubicBezTo>
                    <a:pt x="209" y="6"/>
                    <a:pt x="209" y="6"/>
                    <a:pt x="209" y="6"/>
                  </a:cubicBezTo>
                  <a:cubicBezTo>
                    <a:pt x="210" y="5"/>
                    <a:pt x="210" y="5"/>
                    <a:pt x="211" y="5"/>
                  </a:cubicBezTo>
                  <a:cubicBezTo>
                    <a:pt x="211" y="5"/>
                    <a:pt x="211" y="5"/>
                    <a:pt x="211" y="5"/>
                  </a:cubicBezTo>
                  <a:cubicBezTo>
                    <a:pt x="211" y="5"/>
                    <a:pt x="211" y="5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3" y="4"/>
                    <a:pt x="213" y="4"/>
                  </a:cubicBezTo>
                  <a:cubicBezTo>
                    <a:pt x="213" y="4"/>
                    <a:pt x="212" y="4"/>
                    <a:pt x="212" y="4"/>
                  </a:cubicBezTo>
                  <a:cubicBezTo>
                    <a:pt x="213" y="4"/>
                    <a:pt x="213" y="4"/>
                    <a:pt x="213" y="4"/>
                  </a:cubicBezTo>
                  <a:cubicBezTo>
                    <a:pt x="213" y="4"/>
                    <a:pt x="213" y="4"/>
                    <a:pt x="213" y="4"/>
                  </a:cubicBezTo>
                  <a:cubicBezTo>
                    <a:pt x="213" y="4"/>
                    <a:pt x="213" y="4"/>
                    <a:pt x="214" y="4"/>
                  </a:cubicBezTo>
                  <a:cubicBezTo>
                    <a:pt x="214" y="4"/>
                    <a:pt x="215" y="3"/>
                    <a:pt x="216" y="4"/>
                  </a:cubicBezTo>
                  <a:cubicBezTo>
                    <a:pt x="216" y="4"/>
                    <a:pt x="217" y="4"/>
                    <a:pt x="217" y="4"/>
                  </a:cubicBezTo>
                  <a:cubicBezTo>
                    <a:pt x="217" y="4"/>
                    <a:pt x="217" y="4"/>
                    <a:pt x="217" y="4"/>
                  </a:cubicBezTo>
                  <a:cubicBezTo>
                    <a:pt x="217" y="3"/>
                    <a:pt x="217" y="4"/>
                    <a:pt x="217" y="4"/>
                  </a:cubicBezTo>
                  <a:cubicBezTo>
                    <a:pt x="217" y="3"/>
                    <a:pt x="217" y="3"/>
                    <a:pt x="217" y="3"/>
                  </a:cubicBezTo>
                  <a:cubicBezTo>
                    <a:pt x="217" y="4"/>
                    <a:pt x="218" y="4"/>
                    <a:pt x="219" y="3"/>
                  </a:cubicBezTo>
                  <a:cubicBezTo>
                    <a:pt x="219" y="3"/>
                    <a:pt x="218" y="3"/>
                    <a:pt x="218" y="3"/>
                  </a:cubicBezTo>
                  <a:cubicBezTo>
                    <a:pt x="219" y="3"/>
                    <a:pt x="219" y="3"/>
                    <a:pt x="219" y="3"/>
                  </a:cubicBezTo>
                  <a:cubicBezTo>
                    <a:pt x="219" y="3"/>
                    <a:pt x="220" y="3"/>
                    <a:pt x="220" y="3"/>
                  </a:cubicBezTo>
                  <a:cubicBezTo>
                    <a:pt x="220" y="3"/>
                    <a:pt x="220" y="3"/>
                    <a:pt x="220" y="4"/>
                  </a:cubicBezTo>
                  <a:cubicBezTo>
                    <a:pt x="221" y="4"/>
                    <a:pt x="222" y="4"/>
                    <a:pt x="222" y="3"/>
                  </a:cubicBezTo>
                  <a:cubicBezTo>
                    <a:pt x="222" y="4"/>
                    <a:pt x="222" y="3"/>
                    <a:pt x="223" y="4"/>
                  </a:cubicBezTo>
                  <a:cubicBezTo>
                    <a:pt x="223" y="3"/>
                    <a:pt x="223" y="3"/>
                    <a:pt x="223" y="3"/>
                  </a:cubicBezTo>
                  <a:cubicBezTo>
                    <a:pt x="222" y="3"/>
                    <a:pt x="222" y="3"/>
                    <a:pt x="221" y="3"/>
                  </a:cubicBezTo>
                  <a:cubicBezTo>
                    <a:pt x="221" y="3"/>
                    <a:pt x="221" y="4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2" y="3"/>
                    <a:pt x="221" y="3"/>
                    <a:pt x="222" y="3"/>
                  </a:cubicBezTo>
                  <a:cubicBezTo>
                    <a:pt x="221" y="3"/>
                    <a:pt x="222" y="3"/>
                    <a:pt x="222" y="3"/>
                  </a:cubicBezTo>
                  <a:cubicBezTo>
                    <a:pt x="223" y="3"/>
                    <a:pt x="223" y="3"/>
                    <a:pt x="224" y="3"/>
                  </a:cubicBezTo>
                  <a:cubicBezTo>
                    <a:pt x="224" y="3"/>
                    <a:pt x="224" y="3"/>
                    <a:pt x="224" y="3"/>
                  </a:cubicBezTo>
                  <a:cubicBezTo>
                    <a:pt x="224" y="3"/>
                    <a:pt x="223" y="3"/>
                    <a:pt x="224" y="2"/>
                  </a:cubicBezTo>
                  <a:cubicBezTo>
                    <a:pt x="224" y="2"/>
                    <a:pt x="225" y="2"/>
                    <a:pt x="225" y="2"/>
                  </a:cubicBezTo>
                  <a:cubicBezTo>
                    <a:pt x="226" y="2"/>
                    <a:pt x="228" y="2"/>
                    <a:pt x="228" y="2"/>
                  </a:cubicBezTo>
                  <a:cubicBezTo>
                    <a:pt x="229" y="2"/>
                    <a:pt x="228" y="2"/>
                    <a:pt x="229" y="2"/>
                  </a:cubicBezTo>
                  <a:cubicBezTo>
                    <a:pt x="228" y="2"/>
                    <a:pt x="228" y="2"/>
                    <a:pt x="228" y="2"/>
                  </a:cubicBezTo>
                  <a:cubicBezTo>
                    <a:pt x="228" y="1"/>
                    <a:pt x="229" y="1"/>
                    <a:pt x="229" y="1"/>
                  </a:cubicBezTo>
                  <a:cubicBezTo>
                    <a:pt x="229" y="1"/>
                    <a:pt x="229" y="1"/>
                    <a:pt x="229" y="1"/>
                  </a:cubicBezTo>
                  <a:cubicBezTo>
                    <a:pt x="229" y="1"/>
                    <a:pt x="230" y="1"/>
                    <a:pt x="230" y="1"/>
                  </a:cubicBezTo>
                  <a:cubicBezTo>
                    <a:pt x="230" y="1"/>
                    <a:pt x="230" y="1"/>
                    <a:pt x="230" y="1"/>
                  </a:cubicBezTo>
                  <a:cubicBezTo>
                    <a:pt x="229" y="1"/>
                    <a:pt x="230" y="1"/>
                    <a:pt x="230" y="2"/>
                  </a:cubicBezTo>
                  <a:cubicBezTo>
                    <a:pt x="230" y="1"/>
                    <a:pt x="231" y="2"/>
                    <a:pt x="231" y="1"/>
                  </a:cubicBezTo>
                  <a:cubicBezTo>
                    <a:pt x="231" y="1"/>
                    <a:pt x="231" y="1"/>
                    <a:pt x="230" y="1"/>
                  </a:cubicBezTo>
                  <a:cubicBezTo>
                    <a:pt x="231" y="1"/>
                    <a:pt x="231" y="1"/>
                    <a:pt x="231" y="1"/>
                  </a:cubicBezTo>
                  <a:cubicBezTo>
                    <a:pt x="231" y="1"/>
                    <a:pt x="231" y="1"/>
                    <a:pt x="230" y="1"/>
                  </a:cubicBezTo>
                  <a:cubicBezTo>
                    <a:pt x="231" y="0"/>
                    <a:pt x="232" y="0"/>
                    <a:pt x="232" y="1"/>
                  </a:cubicBezTo>
                  <a:cubicBezTo>
                    <a:pt x="232" y="1"/>
                    <a:pt x="233" y="1"/>
                    <a:pt x="233" y="1"/>
                  </a:cubicBezTo>
                  <a:cubicBezTo>
                    <a:pt x="233" y="1"/>
                    <a:pt x="233" y="1"/>
                    <a:pt x="233" y="1"/>
                  </a:cubicBezTo>
                  <a:cubicBezTo>
                    <a:pt x="233" y="1"/>
                    <a:pt x="233" y="1"/>
                    <a:pt x="233" y="1"/>
                  </a:cubicBezTo>
                  <a:cubicBezTo>
                    <a:pt x="233" y="1"/>
                    <a:pt x="233" y="0"/>
                    <a:pt x="233" y="0"/>
                  </a:cubicBezTo>
                  <a:cubicBezTo>
                    <a:pt x="233" y="0"/>
                    <a:pt x="233" y="0"/>
                    <a:pt x="234" y="0"/>
                  </a:cubicBezTo>
                  <a:cubicBezTo>
                    <a:pt x="233" y="1"/>
                    <a:pt x="234" y="0"/>
                    <a:pt x="234" y="0"/>
                  </a:cubicBezTo>
                  <a:cubicBezTo>
                    <a:pt x="234" y="1"/>
                    <a:pt x="234" y="0"/>
                    <a:pt x="234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0"/>
                    <a:pt x="236" y="0"/>
                    <a:pt x="237" y="0"/>
                  </a:cubicBezTo>
                  <a:cubicBezTo>
                    <a:pt x="237" y="0"/>
                    <a:pt x="238" y="0"/>
                    <a:pt x="238" y="0"/>
                  </a:cubicBezTo>
                  <a:cubicBezTo>
                    <a:pt x="238" y="0"/>
                    <a:pt x="238" y="0"/>
                    <a:pt x="239" y="0"/>
                  </a:cubicBezTo>
                  <a:cubicBezTo>
                    <a:pt x="240" y="0"/>
                    <a:pt x="241" y="0"/>
                    <a:pt x="242" y="0"/>
                  </a:cubicBezTo>
                  <a:cubicBezTo>
                    <a:pt x="242" y="0"/>
                    <a:pt x="242" y="0"/>
                    <a:pt x="243" y="0"/>
                  </a:cubicBezTo>
                  <a:cubicBezTo>
                    <a:pt x="245" y="0"/>
                    <a:pt x="247" y="0"/>
                    <a:pt x="248" y="2"/>
                  </a:cubicBezTo>
                  <a:cubicBezTo>
                    <a:pt x="248" y="2"/>
                    <a:pt x="248" y="2"/>
                    <a:pt x="249" y="2"/>
                  </a:cubicBezTo>
                  <a:cubicBezTo>
                    <a:pt x="249" y="2"/>
                    <a:pt x="249" y="2"/>
                    <a:pt x="249" y="2"/>
                  </a:cubicBezTo>
                  <a:cubicBezTo>
                    <a:pt x="250" y="2"/>
                    <a:pt x="250" y="2"/>
                    <a:pt x="250" y="3"/>
                  </a:cubicBezTo>
                  <a:cubicBezTo>
                    <a:pt x="250" y="3"/>
                    <a:pt x="250" y="4"/>
                    <a:pt x="250" y="4"/>
                  </a:cubicBezTo>
                  <a:cubicBezTo>
                    <a:pt x="250" y="4"/>
                    <a:pt x="250" y="5"/>
                    <a:pt x="250" y="5"/>
                  </a:cubicBezTo>
                  <a:cubicBezTo>
                    <a:pt x="249" y="5"/>
                    <a:pt x="249" y="5"/>
                    <a:pt x="249" y="5"/>
                  </a:cubicBezTo>
                  <a:cubicBezTo>
                    <a:pt x="251" y="5"/>
                    <a:pt x="249" y="6"/>
                    <a:pt x="249" y="7"/>
                  </a:cubicBezTo>
                  <a:cubicBezTo>
                    <a:pt x="249" y="7"/>
                    <a:pt x="249" y="7"/>
                    <a:pt x="248" y="7"/>
                  </a:cubicBezTo>
                  <a:cubicBezTo>
                    <a:pt x="248" y="8"/>
                    <a:pt x="246" y="9"/>
                    <a:pt x="245" y="10"/>
                  </a:cubicBezTo>
                  <a:cubicBezTo>
                    <a:pt x="246" y="10"/>
                    <a:pt x="246" y="10"/>
                    <a:pt x="246" y="10"/>
                  </a:cubicBezTo>
                  <a:cubicBezTo>
                    <a:pt x="246" y="10"/>
                    <a:pt x="246" y="10"/>
                    <a:pt x="245" y="10"/>
                  </a:cubicBezTo>
                  <a:cubicBezTo>
                    <a:pt x="245" y="11"/>
                    <a:pt x="244" y="11"/>
                    <a:pt x="244" y="11"/>
                  </a:cubicBezTo>
                  <a:cubicBezTo>
                    <a:pt x="242" y="12"/>
                    <a:pt x="242" y="13"/>
                    <a:pt x="239" y="13"/>
                  </a:cubicBezTo>
                  <a:cubicBezTo>
                    <a:pt x="239" y="14"/>
                    <a:pt x="239" y="14"/>
                    <a:pt x="239" y="14"/>
                  </a:cubicBezTo>
                  <a:cubicBezTo>
                    <a:pt x="238" y="14"/>
                    <a:pt x="237" y="14"/>
                    <a:pt x="236" y="15"/>
                  </a:cubicBezTo>
                  <a:cubicBezTo>
                    <a:pt x="236" y="15"/>
                    <a:pt x="235" y="15"/>
                    <a:pt x="234" y="15"/>
                  </a:cubicBezTo>
                  <a:cubicBezTo>
                    <a:pt x="233" y="15"/>
                    <a:pt x="233" y="15"/>
                    <a:pt x="232" y="16"/>
                  </a:cubicBezTo>
                  <a:cubicBezTo>
                    <a:pt x="232" y="16"/>
                    <a:pt x="232" y="16"/>
                    <a:pt x="232" y="16"/>
                  </a:cubicBezTo>
                  <a:cubicBezTo>
                    <a:pt x="230" y="16"/>
                    <a:pt x="228" y="17"/>
                    <a:pt x="226" y="17"/>
                  </a:cubicBezTo>
                  <a:cubicBezTo>
                    <a:pt x="226" y="17"/>
                    <a:pt x="226" y="17"/>
                    <a:pt x="226" y="17"/>
                  </a:cubicBezTo>
                  <a:close/>
                  <a:moveTo>
                    <a:pt x="210" y="6"/>
                  </a:moveTo>
                  <a:cubicBezTo>
                    <a:pt x="210" y="6"/>
                    <a:pt x="210" y="5"/>
                    <a:pt x="209" y="6"/>
                  </a:cubicBezTo>
                  <a:cubicBezTo>
                    <a:pt x="209" y="6"/>
                    <a:pt x="210" y="6"/>
                    <a:pt x="210" y="6"/>
                  </a:cubicBezTo>
                  <a:close/>
                  <a:moveTo>
                    <a:pt x="210" y="6"/>
                  </a:moveTo>
                  <a:cubicBezTo>
                    <a:pt x="210" y="6"/>
                    <a:pt x="210" y="6"/>
                    <a:pt x="210" y="6"/>
                  </a:cubicBezTo>
                  <a:cubicBezTo>
                    <a:pt x="210" y="6"/>
                    <a:pt x="210" y="6"/>
                    <a:pt x="210" y="6"/>
                  </a:cubicBezTo>
                  <a:close/>
                  <a:moveTo>
                    <a:pt x="204" y="8"/>
                  </a:move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4" y="8"/>
                    <a:pt x="204" y="8"/>
                    <a:pt x="204" y="8"/>
                  </a:cubicBezTo>
                  <a:close/>
                  <a:moveTo>
                    <a:pt x="209" y="7"/>
                  </a:moveTo>
                  <a:cubicBezTo>
                    <a:pt x="209" y="7"/>
                    <a:pt x="209" y="7"/>
                    <a:pt x="209" y="7"/>
                  </a:cubicBezTo>
                  <a:cubicBezTo>
                    <a:pt x="209" y="7"/>
                    <a:pt x="209" y="7"/>
                    <a:pt x="209" y="7"/>
                  </a:cubicBezTo>
                  <a:cubicBezTo>
                    <a:pt x="209" y="7"/>
                    <a:pt x="209" y="7"/>
                    <a:pt x="209" y="7"/>
                  </a:cubicBezTo>
                  <a:close/>
                  <a:moveTo>
                    <a:pt x="207" y="7"/>
                  </a:moveTo>
                  <a:cubicBezTo>
                    <a:pt x="208" y="7"/>
                    <a:pt x="208" y="7"/>
                    <a:pt x="207" y="8"/>
                  </a:cubicBezTo>
                  <a:cubicBezTo>
                    <a:pt x="208" y="8"/>
                    <a:pt x="208" y="7"/>
                    <a:pt x="208" y="7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208" y="7"/>
                    <a:pt x="207" y="7"/>
                    <a:pt x="207" y="7"/>
                  </a:cubicBezTo>
                  <a:cubicBezTo>
                    <a:pt x="208" y="7"/>
                    <a:pt x="207" y="7"/>
                    <a:pt x="207" y="7"/>
                  </a:cubicBezTo>
                  <a:close/>
                  <a:moveTo>
                    <a:pt x="207" y="8"/>
                  </a:moveTo>
                  <a:cubicBezTo>
                    <a:pt x="207" y="8"/>
                    <a:pt x="208" y="7"/>
                    <a:pt x="207" y="7"/>
                  </a:cubicBezTo>
                  <a:cubicBezTo>
                    <a:pt x="207" y="8"/>
                    <a:pt x="206" y="8"/>
                    <a:pt x="207" y="8"/>
                  </a:cubicBezTo>
                  <a:close/>
                  <a:moveTo>
                    <a:pt x="206" y="8"/>
                  </a:move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8"/>
                  </a:cubicBezTo>
                  <a:close/>
                  <a:moveTo>
                    <a:pt x="208" y="8"/>
                  </a:moveTo>
                  <a:cubicBezTo>
                    <a:pt x="209" y="8"/>
                    <a:pt x="209" y="8"/>
                    <a:pt x="209" y="8"/>
                  </a:cubicBezTo>
                  <a:cubicBezTo>
                    <a:pt x="209" y="7"/>
                    <a:pt x="209" y="8"/>
                    <a:pt x="209" y="7"/>
                  </a:cubicBezTo>
                  <a:cubicBezTo>
                    <a:pt x="209" y="7"/>
                    <a:pt x="209" y="7"/>
                    <a:pt x="209" y="7"/>
                  </a:cubicBezTo>
                  <a:cubicBezTo>
                    <a:pt x="208" y="7"/>
                    <a:pt x="209" y="7"/>
                    <a:pt x="208" y="8"/>
                  </a:cubicBezTo>
                  <a:close/>
                  <a:moveTo>
                    <a:pt x="205" y="9"/>
                  </a:moveTo>
                  <a:cubicBezTo>
                    <a:pt x="205" y="9"/>
                    <a:pt x="205" y="9"/>
                    <a:pt x="205" y="9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5" y="8"/>
                    <a:pt x="205" y="8"/>
                    <a:pt x="205" y="9"/>
                  </a:cubicBezTo>
                  <a:close/>
                  <a:moveTo>
                    <a:pt x="208" y="8"/>
                  </a:move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8" y="8"/>
                  </a:cubicBezTo>
                  <a:close/>
                  <a:moveTo>
                    <a:pt x="204" y="9"/>
                  </a:moveTo>
                  <a:cubicBezTo>
                    <a:pt x="204" y="9"/>
                    <a:pt x="204" y="9"/>
                    <a:pt x="204" y="9"/>
                  </a:cubicBezTo>
                  <a:cubicBezTo>
                    <a:pt x="204" y="9"/>
                    <a:pt x="205" y="9"/>
                    <a:pt x="204" y="9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04" y="9"/>
                    <a:pt x="204" y="9"/>
                    <a:pt x="204" y="9"/>
                  </a:cubicBezTo>
                  <a:close/>
                  <a:moveTo>
                    <a:pt x="203" y="10"/>
                  </a:moveTo>
                  <a:cubicBezTo>
                    <a:pt x="203" y="10"/>
                    <a:pt x="203" y="9"/>
                    <a:pt x="202" y="10"/>
                  </a:cubicBezTo>
                  <a:cubicBezTo>
                    <a:pt x="203" y="10"/>
                    <a:pt x="203" y="10"/>
                    <a:pt x="203" y="10"/>
                  </a:cubicBezTo>
                  <a:close/>
                  <a:moveTo>
                    <a:pt x="201" y="10"/>
                  </a:moveTo>
                  <a:cubicBezTo>
                    <a:pt x="202" y="10"/>
                    <a:pt x="202" y="10"/>
                    <a:pt x="202" y="10"/>
                  </a:cubicBezTo>
                  <a:cubicBezTo>
                    <a:pt x="202" y="10"/>
                    <a:pt x="202" y="10"/>
                    <a:pt x="202" y="10"/>
                  </a:cubicBezTo>
                  <a:cubicBezTo>
                    <a:pt x="202" y="10"/>
                    <a:pt x="201" y="10"/>
                    <a:pt x="201" y="10"/>
                  </a:cubicBezTo>
                  <a:cubicBezTo>
                    <a:pt x="201" y="10"/>
                    <a:pt x="201" y="10"/>
                    <a:pt x="201" y="10"/>
                  </a:cubicBezTo>
                  <a:close/>
                  <a:moveTo>
                    <a:pt x="199" y="11"/>
                  </a:moveTo>
                  <a:cubicBezTo>
                    <a:pt x="199" y="11"/>
                    <a:pt x="199" y="11"/>
                    <a:pt x="198" y="11"/>
                  </a:cubicBezTo>
                  <a:cubicBezTo>
                    <a:pt x="198" y="11"/>
                    <a:pt x="199" y="11"/>
                    <a:pt x="199" y="11"/>
                  </a:cubicBezTo>
                  <a:close/>
                  <a:moveTo>
                    <a:pt x="201" y="11"/>
                  </a:moveTo>
                  <a:cubicBezTo>
                    <a:pt x="201" y="11"/>
                    <a:pt x="202" y="11"/>
                    <a:pt x="202" y="11"/>
                  </a:cubicBezTo>
                  <a:cubicBezTo>
                    <a:pt x="202" y="11"/>
                    <a:pt x="202" y="11"/>
                    <a:pt x="202" y="11"/>
                  </a:cubicBezTo>
                  <a:cubicBezTo>
                    <a:pt x="202" y="11"/>
                    <a:pt x="201" y="11"/>
                    <a:pt x="201" y="11"/>
                  </a:cubicBezTo>
                  <a:close/>
                  <a:moveTo>
                    <a:pt x="201" y="11"/>
                  </a:moveTo>
                  <a:cubicBezTo>
                    <a:pt x="202" y="11"/>
                    <a:pt x="201" y="11"/>
                    <a:pt x="201" y="11"/>
                  </a:cubicBezTo>
                  <a:cubicBezTo>
                    <a:pt x="201" y="11"/>
                    <a:pt x="202" y="11"/>
                    <a:pt x="202" y="11"/>
                  </a:cubicBezTo>
                  <a:cubicBezTo>
                    <a:pt x="202" y="11"/>
                    <a:pt x="202" y="11"/>
                    <a:pt x="201" y="11"/>
                  </a:cubicBezTo>
                  <a:cubicBezTo>
                    <a:pt x="202" y="11"/>
                    <a:pt x="201" y="11"/>
                    <a:pt x="201" y="11"/>
                  </a:cubicBezTo>
                  <a:close/>
                  <a:moveTo>
                    <a:pt x="200" y="11"/>
                  </a:moveTo>
                  <a:cubicBezTo>
                    <a:pt x="200" y="11"/>
                    <a:pt x="200" y="11"/>
                    <a:pt x="200" y="11"/>
                  </a:cubicBezTo>
                  <a:cubicBezTo>
                    <a:pt x="200" y="11"/>
                    <a:pt x="200" y="11"/>
                    <a:pt x="200" y="11"/>
                  </a:cubicBezTo>
                  <a:close/>
                  <a:moveTo>
                    <a:pt x="200" y="11"/>
                  </a:moveTo>
                  <a:cubicBezTo>
                    <a:pt x="200" y="11"/>
                    <a:pt x="200" y="11"/>
                    <a:pt x="200" y="11"/>
                  </a:cubicBezTo>
                  <a:cubicBezTo>
                    <a:pt x="200" y="11"/>
                    <a:pt x="199" y="11"/>
                    <a:pt x="199" y="11"/>
                  </a:cubicBezTo>
                  <a:cubicBezTo>
                    <a:pt x="199" y="11"/>
                    <a:pt x="200" y="11"/>
                    <a:pt x="200" y="11"/>
                  </a:cubicBezTo>
                  <a:cubicBezTo>
                    <a:pt x="200" y="11"/>
                    <a:pt x="199" y="12"/>
                    <a:pt x="199" y="12"/>
                  </a:cubicBezTo>
                  <a:cubicBezTo>
                    <a:pt x="200" y="12"/>
                    <a:pt x="200" y="11"/>
                    <a:pt x="200" y="11"/>
                  </a:cubicBezTo>
                  <a:close/>
                  <a:moveTo>
                    <a:pt x="198" y="12"/>
                  </a:moveTo>
                  <a:cubicBezTo>
                    <a:pt x="198" y="12"/>
                    <a:pt x="198" y="12"/>
                    <a:pt x="199" y="12"/>
                  </a:cubicBezTo>
                  <a:cubicBezTo>
                    <a:pt x="198" y="12"/>
                    <a:pt x="198" y="12"/>
                    <a:pt x="198" y="12"/>
                  </a:cubicBezTo>
                  <a:cubicBezTo>
                    <a:pt x="198" y="12"/>
                    <a:pt x="198" y="12"/>
                    <a:pt x="198" y="12"/>
                  </a:cubicBezTo>
                  <a:close/>
                  <a:moveTo>
                    <a:pt x="194" y="14"/>
                  </a:moveTo>
                  <a:cubicBezTo>
                    <a:pt x="194" y="14"/>
                    <a:pt x="195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lose/>
                  <a:moveTo>
                    <a:pt x="195" y="14"/>
                  </a:moveTo>
                  <a:cubicBezTo>
                    <a:pt x="195" y="14"/>
                    <a:pt x="195" y="14"/>
                    <a:pt x="196" y="14"/>
                  </a:cubicBezTo>
                  <a:cubicBezTo>
                    <a:pt x="195" y="14"/>
                    <a:pt x="195" y="13"/>
                    <a:pt x="195" y="13"/>
                  </a:cubicBezTo>
                  <a:cubicBezTo>
                    <a:pt x="195" y="14"/>
                    <a:pt x="195" y="13"/>
                    <a:pt x="195" y="14"/>
                  </a:cubicBezTo>
                  <a:cubicBezTo>
                    <a:pt x="195" y="14"/>
                    <a:pt x="195" y="14"/>
                    <a:pt x="195" y="14"/>
                  </a:cubicBezTo>
                  <a:cubicBezTo>
                    <a:pt x="195" y="14"/>
                    <a:pt x="195" y="14"/>
                    <a:pt x="195" y="14"/>
                  </a:cubicBezTo>
                  <a:close/>
                  <a:moveTo>
                    <a:pt x="191" y="16"/>
                  </a:moveTo>
                  <a:cubicBezTo>
                    <a:pt x="191" y="16"/>
                    <a:pt x="191" y="16"/>
                    <a:pt x="191" y="16"/>
                  </a:cubicBezTo>
                  <a:cubicBezTo>
                    <a:pt x="191" y="16"/>
                    <a:pt x="191" y="15"/>
                    <a:pt x="191" y="15"/>
                  </a:cubicBezTo>
                  <a:cubicBezTo>
                    <a:pt x="191" y="16"/>
                    <a:pt x="191" y="15"/>
                    <a:pt x="191" y="16"/>
                  </a:cubicBezTo>
                  <a:close/>
                  <a:moveTo>
                    <a:pt x="190" y="16"/>
                  </a:moveTo>
                  <a:cubicBezTo>
                    <a:pt x="191" y="16"/>
                    <a:pt x="191" y="16"/>
                    <a:pt x="191" y="16"/>
                  </a:cubicBezTo>
                  <a:cubicBezTo>
                    <a:pt x="191" y="16"/>
                    <a:pt x="190" y="16"/>
                    <a:pt x="190" y="16"/>
                  </a:cubicBezTo>
                  <a:close/>
                  <a:moveTo>
                    <a:pt x="188" y="16"/>
                  </a:moveTo>
                  <a:cubicBezTo>
                    <a:pt x="188" y="16"/>
                    <a:pt x="188" y="16"/>
                    <a:pt x="188" y="16"/>
                  </a:cubicBezTo>
                  <a:cubicBezTo>
                    <a:pt x="188" y="16"/>
                    <a:pt x="188" y="16"/>
                    <a:pt x="188" y="16"/>
                  </a:cubicBezTo>
                  <a:cubicBezTo>
                    <a:pt x="188" y="16"/>
                    <a:pt x="188" y="17"/>
                    <a:pt x="188" y="16"/>
                  </a:cubicBezTo>
                  <a:close/>
                  <a:moveTo>
                    <a:pt x="192" y="15"/>
                  </a:moveTo>
                  <a:cubicBezTo>
                    <a:pt x="192" y="15"/>
                    <a:pt x="192" y="16"/>
                    <a:pt x="193" y="16"/>
                  </a:cubicBezTo>
                  <a:cubicBezTo>
                    <a:pt x="193" y="15"/>
                    <a:pt x="192" y="15"/>
                    <a:pt x="192" y="15"/>
                  </a:cubicBezTo>
                  <a:close/>
                  <a:moveTo>
                    <a:pt x="192" y="15"/>
                  </a:moveTo>
                  <a:cubicBezTo>
                    <a:pt x="191" y="15"/>
                    <a:pt x="192" y="15"/>
                    <a:pt x="192" y="15"/>
                  </a:cubicBezTo>
                  <a:cubicBezTo>
                    <a:pt x="192" y="15"/>
                    <a:pt x="192" y="15"/>
                    <a:pt x="192" y="15"/>
                  </a:cubicBezTo>
                  <a:close/>
                  <a:moveTo>
                    <a:pt x="192" y="15"/>
                  </a:moveTo>
                  <a:cubicBezTo>
                    <a:pt x="191" y="15"/>
                    <a:pt x="191" y="15"/>
                    <a:pt x="191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2" y="15"/>
                    <a:pt x="192" y="15"/>
                    <a:pt x="192" y="15"/>
                  </a:cubicBezTo>
                  <a:close/>
                  <a:moveTo>
                    <a:pt x="199" y="13"/>
                  </a:moveTo>
                  <a:cubicBezTo>
                    <a:pt x="199" y="13"/>
                    <a:pt x="198" y="14"/>
                    <a:pt x="198" y="14"/>
                  </a:cubicBezTo>
                  <a:cubicBezTo>
                    <a:pt x="198" y="14"/>
                    <a:pt x="199" y="14"/>
                    <a:pt x="199" y="13"/>
                  </a:cubicBezTo>
                  <a:close/>
                  <a:moveTo>
                    <a:pt x="215" y="10"/>
                  </a:moveTo>
                  <a:cubicBezTo>
                    <a:pt x="214" y="10"/>
                    <a:pt x="214" y="10"/>
                    <a:pt x="214" y="11"/>
                  </a:cubicBezTo>
                  <a:cubicBezTo>
                    <a:pt x="214" y="10"/>
                    <a:pt x="215" y="10"/>
                    <a:pt x="215" y="10"/>
                  </a:cubicBezTo>
                  <a:close/>
                  <a:moveTo>
                    <a:pt x="200" y="15"/>
                  </a:moveTo>
                  <a:cubicBezTo>
                    <a:pt x="200" y="15"/>
                    <a:pt x="201" y="15"/>
                    <a:pt x="200" y="15"/>
                  </a:cubicBezTo>
                  <a:cubicBezTo>
                    <a:pt x="200" y="15"/>
                    <a:pt x="201" y="15"/>
                    <a:pt x="201" y="15"/>
                  </a:cubicBezTo>
                  <a:cubicBezTo>
                    <a:pt x="200" y="14"/>
                    <a:pt x="201" y="15"/>
                    <a:pt x="201" y="14"/>
                  </a:cubicBezTo>
                  <a:cubicBezTo>
                    <a:pt x="201" y="14"/>
                    <a:pt x="200" y="14"/>
                    <a:pt x="200" y="14"/>
                  </a:cubicBezTo>
                  <a:cubicBezTo>
                    <a:pt x="200" y="15"/>
                    <a:pt x="200" y="15"/>
                    <a:pt x="200" y="15"/>
                  </a:cubicBezTo>
                  <a:cubicBezTo>
                    <a:pt x="200" y="15"/>
                    <a:pt x="200" y="15"/>
                    <a:pt x="200" y="15"/>
                  </a:cubicBezTo>
                  <a:close/>
                  <a:moveTo>
                    <a:pt x="201" y="14"/>
                  </a:moveTo>
                  <a:cubicBezTo>
                    <a:pt x="202" y="14"/>
                    <a:pt x="201" y="14"/>
                    <a:pt x="201" y="15"/>
                  </a:cubicBezTo>
                  <a:cubicBezTo>
                    <a:pt x="201" y="14"/>
                    <a:pt x="202" y="15"/>
                    <a:pt x="202" y="14"/>
                  </a:cubicBezTo>
                  <a:cubicBezTo>
                    <a:pt x="201" y="14"/>
                    <a:pt x="202" y="14"/>
                    <a:pt x="202" y="14"/>
                  </a:cubicBezTo>
                  <a:cubicBezTo>
                    <a:pt x="202" y="14"/>
                    <a:pt x="201" y="14"/>
                    <a:pt x="201" y="14"/>
                  </a:cubicBezTo>
                  <a:cubicBezTo>
                    <a:pt x="202" y="14"/>
                    <a:pt x="202" y="14"/>
                    <a:pt x="202" y="14"/>
                  </a:cubicBezTo>
                  <a:cubicBezTo>
                    <a:pt x="202" y="14"/>
                    <a:pt x="201" y="14"/>
                    <a:pt x="201" y="14"/>
                  </a:cubicBezTo>
                  <a:close/>
                  <a:moveTo>
                    <a:pt x="200" y="14"/>
                  </a:moveTo>
                  <a:cubicBezTo>
                    <a:pt x="200" y="14"/>
                    <a:pt x="200" y="14"/>
                    <a:pt x="199" y="15"/>
                  </a:cubicBezTo>
                  <a:cubicBezTo>
                    <a:pt x="199" y="15"/>
                    <a:pt x="200" y="14"/>
                    <a:pt x="200" y="14"/>
                  </a:cubicBezTo>
                  <a:cubicBezTo>
                    <a:pt x="200" y="14"/>
                    <a:pt x="200" y="14"/>
                    <a:pt x="200" y="14"/>
                  </a:cubicBezTo>
                  <a:cubicBezTo>
                    <a:pt x="200" y="14"/>
                    <a:pt x="200" y="14"/>
                    <a:pt x="200" y="14"/>
                  </a:cubicBezTo>
                  <a:cubicBezTo>
                    <a:pt x="200" y="14"/>
                    <a:pt x="201" y="14"/>
                    <a:pt x="201" y="14"/>
                  </a:cubicBezTo>
                  <a:cubicBezTo>
                    <a:pt x="201" y="14"/>
                    <a:pt x="200" y="14"/>
                    <a:pt x="200" y="14"/>
                  </a:cubicBezTo>
                  <a:close/>
                  <a:moveTo>
                    <a:pt x="199" y="14"/>
                  </a:moveTo>
                  <a:cubicBezTo>
                    <a:pt x="199" y="14"/>
                    <a:pt x="199" y="14"/>
                    <a:pt x="199" y="14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9" y="15"/>
                    <a:pt x="199" y="14"/>
                    <a:pt x="199" y="14"/>
                  </a:cubicBezTo>
                  <a:close/>
                  <a:moveTo>
                    <a:pt x="203" y="13"/>
                  </a:moveTo>
                  <a:cubicBezTo>
                    <a:pt x="204" y="13"/>
                    <a:pt x="203" y="13"/>
                    <a:pt x="203" y="13"/>
                  </a:cubicBezTo>
                  <a:cubicBezTo>
                    <a:pt x="203" y="13"/>
                    <a:pt x="204" y="13"/>
                    <a:pt x="204" y="13"/>
                  </a:cubicBezTo>
                  <a:cubicBezTo>
                    <a:pt x="204" y="13"/>
                    <a:pt x="203" y="13"/>
                    <a:pt x="203" y="13"/>
                  </a:cubicBezTo>
                  <a:close/>
                  <a:moveTo>
                    <a:pt x="198" y="15"/>
                  </a:moveTo>
                  <a:cubicBezTo>
                    <a:pt x="198" y="15"/>
                    <a:pt x="198" y="15"/>
                    <a:pt x="199" y="15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8" y="14"/>
                    <a:pt x="199" y="14"/>
                    <a:pt x="199" y="14"/>
                  </a:cubicBezTo>
                  <a:cubicBezTo>
                    <a:pt x="198" y="14"/>
                    <a:pt x="198" y="14"/>
                    <a:pt x="198" y="15"/>
                  </a:cubicBezTo>
                  <a:cubicBezTo>
                    <a:pt x="198" y="14"/>
                    <a:pt x="197" y="15"/>
                    <a:pt x="197" y="1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15"/>
                    <a:pt x="198" y="15"/>
                    <a:pt x="198" y="15"/>
                  </a:cubicBezTo>
                  <a:cubicBezTo>
                    <a:pt x="198" y="15"/>
                    <a:pt x="197" y="15"/>
                    <a:pt x="197" y="15"/>
                  </a:cubicBezTo>
                  <a:cubicBezTo>
                    <a:pt x="197" y="15"/>
                    <a:pt x="197" y="15"/>
                    <a:pt x="198" y="15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8" y="15"/>
                    <a:pt x="198" y="15"/>
                    <a:pt x="198" y="15"/>
                  </a:cubicBezTo>
                  <a:close/>
                  <a:moveTo>
                    <a:pt x="199" y="15"/>
                  </a:moveTo>
                  <a:cubicBezTo>
                    <a:pt x="199" y="15"/>
                    <a:pt x="198" y="15"/>
                    <a:pt x="199" y="15"/>
                  </a:cubicBezTo>
                  <a:cubicBezTo>
                    <a:pt x="199" y="15"/>
                    <a:pt x="199" y="15"/>
                    <a:pt x="199" y="15"/>
                  </a:cubicBezTo>
                  <a:close/>
                  <a:moveTo>
                    <a:pt x="200" y="15"/>
                  </a:moveTo>
                  <a:cubicBezTo>
                    <a:pt x="199" y="15"/>
                    <a:pt x="200" y="15"/>
                    <a:pt x="200" y="15"/>
                  </a:cubicBezTo>
                  <a:cubicBezTo>
                    <a:pt x="200" y="15"/>
                    <a:pt x="200" y="15"/>
                    <a:pt x="200" y="15"/>
                  </a:cubicBezTo>
                  <a:cubicBezTo>
                    <a:pt x="200" y="15"/>
                    <a:pt x="199" y="15"/>
                    <a:pt x="200" y="15"/>
                  </a:cubicBezTo>
                  <a:close/>
                  <a:moveTo>
                    <a:pt x="199" y="15"/>
                  </a:moveTo>
                  <a:cubicBezTo>
                    <a:pt x="199" y="15"/>
                    <a:pt x="200" y="15"/>
                    <a:pt x="200" y="15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200" y="15"/>
                    <a:pt x="199" y="15"/>
                    <a:pt x="199" y="15"/>
                  </a:cubicBezTo>
                  <a:close/>
                  <a:moveTo>
                    <a:pt x="200" y="15"/>
                  </a:moveTo>
                  <a:cubicBezTo>
                    <a:pt x="200" y="15"/>
                    <a:pt x="200" y="15"/>
                    <a:pt x="200" y="15"/>
                  </a:cubicBezTo>
                  <a:cubicBezTo>
                    <a:pt x="200" y="15"/>
                    <a:pt x="200" y="16"/>
                    <a:pt x="200" y="16"/>
                  </a:cubicBezTo>
                  <a:cubicBezTo>
                    <a:pt x="200" y="16"/>
                    <a:pt x="200" y="15"/>
                    <a:pt x="200" y="15"/>
                  </a:cubicBezTo>
                  <a:close/>
                  <a:moveTo>
                    <a:pt x="203" y="15"/>
                  </a:moveTo>
                  <a:cubicBezTo>
                    <a:pt x="204" y="14"/>
                    <a:pt x="204" y="15"/>
                    <a:pt x="204" y="14"/>
                  </a:cubicBezTo>
                  <a:cubicBezTo>
                    <a:pt x="204" y="14"/>
                    <a:pt x="204" y="14"/>
                    <a:pt x="204" y="14"/>
                  </a:cubicBezTo>
                  <a:cubicBezTo>
                    <a:pt x="204" y="15"/>
                    <a:pt x="203" y="15"/>
                    <a:pt x="203" y="15"/>
                  </a:cubicBezTo>
                  <a:close/>
                  <a:moveTo>
                    <a:pt x="197" y="16"/>
                  </a:moveTo>
                  <a:cubicBezTo>
                    <a:pt x="198" y="16"/>
                    <a:pt x="197" y="16"/>
                    <a:pt x="197" y="16"/>
                  </a:cubicBezTo>
                  <a:cubicBezTo>
                    <a:pt x="198" y="16"/>
                    <a:pt x="198" y="16"/>
                    <a:pt x="198" y="16"/>
                  </a:cubicBezTo>
                  <a:cubicBezTo>
                    <a:pt x="198" y="16"/>
                    <a:pt x="198" y="16"/>
                    <a:pt x="198" y="16"/>
                  </a:cubicBezTo>
                  <a:cubicBezTo>
                    <a:pt x="198" y="16"/>
                    <a:pt x="198" y="16"/>
                    <a:pt x="197" y="16"/>
                  </a:cubicBezTo>
                  <a:close/>
                  <a:moveTo>
                    <a:pt x="195" y="17"/>
                  </a:move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4" y="17"/>
                    <a:pt x="194" y="17"/>
                  </a:cubicBezTo>
                  <a:cubicBezTo>
                    <a:pt x="194" y="17"/>
                    <a:pt x="195" y="17"/>
                    <a:pt x="195" y="17"/>
                  </a:cubicBezTo>
                  <a:close/>
                  <a:moveTo>
                    <a:pt x="194" y="17"/>
                  </a:moveTo>
                  <a:cubicBezTo>
                    <a:pt x="194" y="17"/>
                    <a:pt x="194" y="17"/>
                    <a:pt x="194" y="17"/>
                  </a:cubicBezTo>
                  <a:cubicBezTo>
                    <a:pt x="194" y="17"/>
                    <a:pt x="194" y="17"/>
                    <a:pt x="194" y="17"/>
                  </a:cubicBezTo>
                  <a:cubicBezTo>
                    <a:pt x="194" y="17"/>
                    <a:pt x="194" y="17"/>
                    <a:pt x="194" y="17"/>
                  </a:cubicBezTo>
                  <a:close/>
                  <a:moveTo>
                    <a:pt x="196" y="17"/>
                  </a:moveTo>
                  <a:cubicBezTo>
                    <a:pt x="196" y="17"/>
                    <a:pt x="196" y="17"/>
                    <a:pt x="196" y="16"/>
                  </a:cubicBezTo>
                  <a:cubicBezTo>
                    <a:pt x="196" y="16"/>
                    <a:pt x="196" y="17"/>
                    <a:pt x="196" y="17"/>
                  </a:cubicBezTo>
                  <a:close/>
                  <a:moveTo>
                    <a:pt x="173" y="23"/>
                  </a:moveTo>
                  <a:cubicBezTo>
                    <a:pt x="173" y="23"/>
                    <a:pt x="174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lose/>
                  <a:moveTo>
                    <a:pt x="178" y="22"/>
                  </a:moveTo>
                  <a:cubicBezTo>
                    <a:pt x="178" y="22"/>
                    <a:pt x="178" y="22"/>
                    <a:pt x="178" y="22"/>
                  </a:cubicBezTo>
                  <a:cubicBezTo>
                    <a:pt x="178" y="22"/>
                    <a:pt x="177" y="22"/>
                    <a:pt x="178" y="22"/>
                  </a:cubicBezTo>
                  <a:close/>
                  <a:moveTo>
                    <a:pt x="180" y="21"/>
                  </a:moveTo>
                  <a:cubicBezTo>
                    <a:pt x="181" y="21"/>
                    <a:pt x="181" y="20"/>
                    <a:pt x="181" y="20"/>
                  </a:cubicBezTo>
                  <a:cubicBezTo>
                    <a:pt x="181" y="21"/>
                    <a:pt x="181" y="21"/>
                    <a:pt x="180" y="21"/>
                  </a:cubicBezTo>
                  <a:cubicBezTo>
                    <a:pt x="180" y="21"/>
                    <a:pt x="180" y="21"/>
                    <a:pt x="180" y="21"/>
                  </a:cubicBezTo>
                  <a:close/>
                  <a:moveTo>
                    <a:pt x="195" y="17"/>
                  </a:move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4" y="17"/>
                    <a:pt x="195" y="17"/>
                  </a:cubicBez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5" y="17"/>
                    <a:pt x="195" y="17"/>
                  </a:cubicBezTo>
                  <a:close/>
                  <a:moveTo>
                    <a:pt x="189" y="18"/>
                  </a:moveTo>
                  <a:cubicBezTo>
                    <a:pt x="189" y="19"/>
                    <a:pt x="189" y="19"/>
                    <a:pt x="189" y="19"/>
                  </a:cubicBezTo>
                  <a:cubicBezTo>
                    <a:pt x="189" y="19"/>
                    <a:pt x="190" y="18"/>
                    <a:pt x="189" y="18"/>
                  </a:cubicBezTo>
                  <a:close/>
                  <a:moveTo>
                    <a:pt x="187" y="19"/>
                  </a:moveTo>
                  <a:cubicBezTo>
                    <a:pt x="187" y="19"/>
                    <a:pt x="186" y="19"/>
                    <a:pt x="186" y="19"/>
                  </a:cubicBezTo>
                  <a:cubicBezTo>
                    <a:pt x="186" y="20"/>
                    <a:pt x="187" y="19"/>
                    <a:pt x="187" y="19"/>
                  </a:cubicBezTo>
                  <a:close/>
                  <a:moveTo>
                    <a:pt x="186" y="20"/>
                  </a:moveTo>
                  <a:cubicBezTo>
                    <a:pt x="186" y="20"/>
                    <a:pt x="186" y="20"/>
                    <a:pt x="186" y="20"/>
                  </a:cubicBezTo>
                  <a:cubicBezTo>
                    <a:pt x="186" y="20"/>
                    <a:pt x="185" y="20"/>
                    <a:pt x="185" y="20"/>
                  </a:cubicBezTo>
                  <a:cubicBezTo>
                    <a:pt x="185" y="20"/>
                    <a:pt x="185" y="20"/>
                    <a:pt x="185" y="20"/>
                  </a:cubicBezTo>
                  <a:cubicBezTo>
                    <a:pt x="186" y="20"/>
                    <a:pt x="186" y="20"/>
                    <a:pt x="186" y="20"/>
                  </a:cubicBezTo>
                  <a:close/>
                  <a:moveTo>
                    <a:pt x="187" y="20"/>
                  </a:moveTo>
                  <a:cubicBezTo>
                    <a:pt x="187" y="20"/>
                    <a:pt x="187" y="20"/>
                    <a:pt x="187" y="20"/>
                  </a:cubicBezTo>
                  <a:cubicBezTo>
                    <a:pt x="187" y="20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9" y="19"/>
                    <a:pt x="188" y="19"/>
                  </a:cubicBezTo>
                  <a:cubicBezTo>
                    <a:pt x="189" y="19"/>
                    <a:pt x="189" y="19"/>
                    <a:pt x="189" y="19"/>
                  </a:cubicBezTo>
                  <a:cubicBezTo>
                    <a:pt x="189" y="19"/>
                    <a:pt x="189" y="19"/>
                    <a:pt x="189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7" y="19"/>
                    <a:pt x="187" y="19"/>
                  </a:cubicBezTo>
                  <a:cubicBezTo>
                    <a:pt x="187" y="20"/>
                    <a:pt x="187" y="20"/>
                    <a:pt x="187" y="20"/>
                  </a:cubicBezTo>
                  <a:close/>
                  <a:moveTo>
                    <a:pt x="192" y="19"/>
                  </a:moveTo>
                  <a:cubicBezTo>
                    <a:pt x="192" y="19"/>
                    <a:pt x="191" y="19"/>
                    <a:pt x="191" y="19"/>
                  </a:cubicBezTo>
                  <a:cubicBezTo>
                    <a:pt x="191" y="19"/>
                    <a:pt x="192" y="19"/>
                    <a:pt x="192" y="19"/>
                  </a:cubicBezTo>
                  <a:close/>
                  <a:moveTo>
                    <a:pt x="193" y="19"/>
                  </a:moveTo>
                  <a:cubicBezTo>
                    <a:pt x="193" y="19"/>
                    <a:pt x="193" y="19"/>
                    <a:pt x="193" y="19"/>
                  </a:cubicBezTo>
                  <a:cubicBezTo>
                    <a:pt x="193" y="19"/>
                    <a:pt x="193" y="19"/>
                    <a:pt x="193" y="19"/>
                  </a:cubicBezTo>
                  <a:close/>
                  <a:moveTo>
                    <a:pt x="191" y="20"/>
                  </a:move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0" y="20"/>
                  </a:cubicBezTo>
                  <a:cubicBezTo>
                    <a:pt x="190" y="20"/>
                    <a:pt x="191" y="20"/>
                    <a:pt x="191" y="20"/>
                  </a:cubicBezTo>
                  <a:close/>
                  <a:moveTo>
                    <a:pt x="204" y="18"/>
                  </a:moveTo>
                  <a:cubicBezTo>
                    <a:pt x="204" y="18"/>
                    <a:pt x="204" y="18"/>
                    <a:pt x="204" y="18"/>
                  </a:cubicBezTo>
                  <a:cubicBezTo>
                    <a:pt x="204" y="18"/>
                    <a:pt x="204" y="18"/>
                    <a:pt x="204" y="18"/>
                  </a:cubicBezTo>
                  <a:close/>
                  <a:moveTo>
                    <a:pt x="200" y="19"/>
                  </a:move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lose/>
                  <a:moveTo>
                    <a:pt x="199" y="19"/>
                  </a:moveTo>
                  <a:cubicBezTo>
                    <a:pt x="199" y="19"/>
                    <a:pt x="199" y="19"/>
                    <a:pt x="198" y="19"/>
                  </a:cubicBezTo>
                  <a:cubicBezTo>
                    <a:pt x="198" y="19"/>
                    <a:pt x="198" y="19"/>
                    <a:pt x="198" y="19"/>
                  </a:cubicBezTo>
                  <a:cubicBezTo>
                    <a:pt x="198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lose/>
                  <a:moveTo>
                    <a:pt x="202" y="18"/>
                  </a:moveTo>
                  <a:cubicBezTo>
                    <a:pt x="202" y="18"/>
                    <a:pt x="202" y="18"/>
                    <a:pt x="202" y="18"/>
                  </a:cubicBezTo>
                  <a:cubicBezTo>
                    <a:pt x="202" y="18"/>
                    <a:pt x="202" y="18"/>
                    <a:pt x="202" y="18"/>
                  </a:cubicBezTo>
                  <a:cubicBezTo>
                    <a:pt x="202" y="18"/>
                    <a:pt x="203" y="18"/>
                    <a:pt x="203" y="18"/>
                  </a:cubicBezTo>
                  <a:cubicBezTo>
                    <a:pt x="203" y="18"/>
                    <a:pt x="202" y="18"/>
                    <a:pt x="202" y="18"/>
                  </a:cubicBezTo>
                  <a:close/>
                  <a:moveTo>
                    <a:pt x="201" y="18"/>
                  </a:moveTo>
                  <a:cubicBezTo>
                    <a:pt x="201" y="18"/>
                    <a:pt x="201" y="19"/>
                    <a:pt x="201" y="19"/>
                  </a:cubicBezTo>
                  <a:cubicBezTo>
                    <a:pt x="202" y="18"/>
                    <a:pt x="201" y="18"/>
                    <a:pt x="201" y="18"/>
                  </a:cubicBezTo>
                  <a:close/>
                  <a:moveTo>
                    <a:pt x="200" y="18"/>
                  </a:moveTo>
                  <a:cubicBezTo>
                    <a:pt x="200" y="19"/>
                    <a:pt x="200" y="19"/>
                    <a:pt x="200" y="19"/>
                  </a:cubicBezTo>
                  <a:cubicBezTo>
                    <a:pt x="201" y="18"/>
                    <a:pt x="201" y="19"/>
                    <a:pt x="201" y="19"/>
                  </a:cubicBezTo>
                  <a:cubicBezTo>
                    <a:pt x="201" y="19"/>
                    <a:pt x="201" y="19"/>
                    <a:pt x="201" y="19"/>
                  </a:cubicBezTo>
                  <a:cubicBezTo>
                    <a:pt x="201" y="18"/>
                    <a:pt x="201" y="18"/>
                    <a:pt x="200" y="18"/>
                  </a:cubicBezTo>
                  <a:close/>
                  <a:moveTo>
                    <a:pt x="200" y="18"/>
                  </a:move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8"/>
                    <a:pt x="200" y="18"/>
                  </a:cubicBezTo>
                  <a:close/>
                  <a:moveTo>
                    <a:pt x="194" y="20"/>
                  </a:moveTo>
                  <a:cubicBezTo>
                    <a:pt x="194" y="20"/>
                    <a:pt x="195" y="20"/>
                    <a:pt x="195" y="20"/>
                  </a:cubicBezTo>
                  <a:cubicBezTo>
                    <a:pt x="195" y="20"/>
                    <a:pt x="194" y="20"/>
                    <a:pt x="194" y="20"/>
                  </a:cubicBezTo>
                  <a:close/>
                  <a:moveTo>
                    <a:pt x="191" y="20"/>
                  </a:moveTo>
                  <a:cubicBezTo>
                    <a:pt x="191" y="21"/>
                    <a:pt x="193" y="20"/>
                    <a:pt x="193" y="20"/>
                  </a:cubicBezTo>
                  <a:cubicBezTo>
                    <a:pt x="192" y="20"/>
                    <a:pt x="192" y="20"/>
                    <a:pt x="191" y="20"/>
                  </a:cubicBezTo>
                  <a:close/>
                  <a:moveTo>
                    <a:pt x="191" y="20"/>
                  </a:moveTo>
                  <a:cubicBezTo>
                    <a:pt x="191" y="20"/>
                    <a:pt x="192" y="20"/>
                    <a:pt x="192" y="20"/>
                  </a:cubicBezTo>
                  <a:cubicBezTo>
                    <a:pt x="192" y="20"/>
                    <a:pt x="192" y="20"/>
                    <a:pt x="192" y="20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1" y="20"/>
                  </a:cubicBezTo>
                  <a:close/>
                  <a:moveTo>
                    <a:pt x="190" y="21"/>
                  </a:moveTo>
                  <a:cubicBezTo>
                    <a:pt x="191" y="21"/>
                    <a:pt x="190" y="21"/>
                    <a:pt x="190" y="21"/>
                  </a:cubicBezTo>
                  <a:cubicBezTo>
                    <a:pt x="190" y="21"/>
                    <a:pt x="190" y="21"/>
                    <a:pt x="190" y="21"/>
                  </a:cubicBezTo>
                  <a:close/>
                  <a:moveTo>
                    <a:pt x="199" y="19"/>
                  </a:move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lose/>
                  <a:moveTo>
                    <a:pt x="198" y="19"/>
                  </a:moveTo>
                  <a:cubicBezTo>
                    <a:pt x="198" y="19"/>
                    <a:pt x="198" y="19"/>
                    <a:pt x="199" y="19"/>
                  </a:cubicBezTo>
                  <a:cubicBezTo>
                    <a:pt x="198" y="19"/>
                    <a:pt x="198" y="19"/>
                    <a:pt x="198" y="19"/>
                  </a:cubicBezTo>
                  <a:close/>
                  <a:moveTo>
                    <a:pt x="195" y="20"/>
                  </a:moveTo>
                  <a:cubicBezTo>
                    <a:pt x="195" y="20"/>
                    <a:pt x="195" y="20"/>
                    <a:pt x="195" y="20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4" y="20"/>
                    <a:pt x="195" y="20"/>
                  </a:cubicBezTo>
                  <a:close/>
                  <a:moveTo>
                    <a:pt x="196" y="20"/>
                  </a:move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lose/>
                  <a:moveTo>
                    <a:pt x="205" y="18"/>
                  </a:moveTo>
                  <a:cubicBezTo>
                    <a:pt x="205" y="18"/>
                    <a:pt x="205" y="18"/>
                    <a:pt x="205" y="18"/>
                  </a:cubicBezTo>
                  <a:cubicBezTo>
                    <a:pt x="205" y="18"/>
                    <a:pt x="205" y="18"/>
                    <a:pt x="205" y="18"/>
                  </a:cubicBezTo>
                  <a:close/>
                  <a:moveTo>
                    <a:pt x="203" y="18"/>
                  </a:moveTo>
                  <a:cubicBezTo>
                    <a:pt x="203" y="19"/>
                    <a:pt x="203" y="19"/>
                    <a:pt x="203" y="19"/>
                  </a:cubicBezTo>
                  <a:cubicBezTo>
                    <a:pt x="204" y="19"/>
                    <a:pt x="204" y="18"/>
                    <a:pt x="204" y="18"/>
                  </a:cubicBezTo>
                  <a:lnTo>
                    <a:pt x="203" y="18"/>
                  </a:lnTo>
                  <a:close/>
                  <a:moveTo>
                    <a:pt x="202" y="19"/>
                  </a:moveTo>
                  <a:cubicBezTo>
                    <a:pt x="202" y="19"/>
                    <a:pt x="201" y="19"/>
                    <a:pt x="201" y="19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1" y="19"/>
                    <a:pt x="201" y="19"/>
                    <a:pt x="201" y="19"/>
                  </a:cubicBezTo>
                  <a:cubicBezTo>
                    <a:pt x="201" y="19"/>
                    <a:pt x="201" y="19"/>
                    <a:pt x="201" y="19"/>
                  </a:cubicBezTo>
                  <a:cubicBezTo>
                    <a:pt x="201" y="19"/>
                    <a:pt x="202" y="19"/>
                    <a:pt x="202" y="19"/>
                  </a:cubicBezTo>
                  <a:close/>
                  <a:moveTo>
                    <a:pt x="177" y="24"/>
                  </a:moveTo>
                  <a:cubicBezTo>
                    <a:pt x="177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7" y="24"/>
                    <a:pt x="177" y="24"/>
                    <a:pt x="176" y="24"/>
                  </a:cubicBezTo>
                  <a:cubicBezTo>
                    <a:pt x="177" y="24"/>
                    <a:pt x="177" y="24"/>
                    <a:pt x="177" y="24"/>
                  </a:cubicBezTo>
                  <a:close/>
                  <a:moveTo>
                    <a:pt x="184" y="23"/>
                  </a:moveTo>
                  <a:cubicBezTo>
                    <a:pt x="184" y="23"/>
                    <a:pt x="184" y="23"/>
                    <a:pt x="184" y="23"/>
                  </a:cubicBezTo>
                  <a:cubicBezTo>
                    <a:pt x="184" y="23"/>
                    <a:pt x="184" y="23"/>
                    <a:pt x="184" y="23"/>
                  </a:cubicBezTo>
                  <a:close/>
                  <a:moveTo>
                    <a:pt x="183" y="24"/>
                  </a:moveTo>
                  <a:cubicBezTo>
                    <a:pt x="183" y="24"/>
                    <a:pt x="183" y="23"/>
                    <a:pt x="183" y="23"/>
                  </a:cubicBezTo>
                  <a:cubicBezTo>
                    <a:pt x="183" y="23"/>
                    <a:pt x="183" y="23"/>
                    <a:pt x="183" y="24"/>
                  </a:cubicBezTo>
                  <a:close/>
                  <a:moveTo>
                    <a:pt x="184" y="24"/>
                  </a:move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4" y="24"/>
                    <a:pt x="184" y="24"/>
                  </a:cubicBezTo>
                  <a:cubicBezTo>
                    <a:pt x="185" y="24"/>
                    <a:pt x="185" y="24"/>
                    <a:pt x="185" y="23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5" y="23"/>
                    <a:pt x="184" y="24"/>
                    <a:pt x="184" y="23"/>
                  </a:cubicBezTo>
                  <a:cubicBezTo>
                    <a:pt x="184" y="23"/>
                    <a:pt x="184" y="24"/>
                    <a:pt x="184" y="24"/>
                  </a:cubicBezTo>
                  <a:close/>
                  <a:moveTo>
                    <a:pt x="185" y="23"/>
                  </a:moveTo>
                  <a:cubicBezTo>
                    <a:pt x="185" y="23"/>
                    <a:pt x="185" y="23"/>
                    <a:pt x="185" y="23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5" y="23"/>
                    <a:pt x="185" y="23"/>
                    <a:pt x="185" y="23"/>
                  </a:cubicBezTo>
                  <a:close/>
                  <a:moveTo>
                    <a:pt x="197" y="20"/>
                  </a:moveTo>
                  <a:cubicBezTo>
                    <a:pt x="197" y="21"/>
                    <a:pt x="198" y="20"/>
                    <a:pt x="198" y="20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21"/>
                    <a:pt x="197" y="21"/>
                    <a:pt x="197" y="21"/>
                  </a:cubicBezTo>
                  <a:cubicBezTo>
                    <a:pt x="197" y="21"/>
                    <a:pt x="198" y="21"/>
                    <a:pt x="198" y="21"/>
                  </a:cubicBezTo>
                  <a:cubicBezTo>
                    <a:pt x="197" y="21"/>
                    <a:pt x="198" y="20"/>
                    <a:pt x="198" y="20"/>
                  </a:cubicBezTo>
                  <a:cubicBezTo>
                    <a:pt x="198" y="20"/>
                    <a:pt x="198" y="20"/>
                    <a:pt x="197" y="20"/>
                  </a:cubicBezTo>
                  <a:close/>
                  <a:moveTo>
                    <a:pt x="197" y="20"/>
                  </a:moveTo>
                  <a:cubicBezTo>
                    <a:pt x="197" y="21"/>
                    <a:pt x="196" y="21"/>
                    <a:pt x="196" y="21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7" y="20"/>
                    <a:pt x="197" y="21"/>
                    <a:pt x="197" y="20"/>
                  </a:cubicBezTo>
                  <a:cubicBezTo>
                    <a:pt x="197" y="20"/>
                    <a:pt x="197" y="20"/>
                    <a:pt x="197" y="20"/>
                  </a:cubicBezTo>
                  <a:close/>
                  <a:moveTo>
                    <a:pt x="195" y="21"/>
                  </a:moveTo>
                  <a:cubicBezTo>
                    <a:pt x="195" y="21"/>
                    <a:pt x="195" y="21"/>
                    <a:pt x="195" y="21"/>
                  </a:cubicBezTo>
                  <a:cubicBezTo>
                    <a:pt x="195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5" y="21"/>
                  </a:cubicBezTo>
                  <a:close/>
                  <a:moveTo>
                    <a:pt x="194" y="21"/>
                  </a:moveTo>
                  <a:cubicBezTo>
                    <a:pt x="194" y="21"/>
                    <a:pt x="193" y="21"/>
                    <a:pt x="193" y="21"/>
                  </a:cubicBezTo>
                  <a:cubicBezTo>
                    <a:pt x="193" y="21"/>
                    <a:pt x="194" y="21"/>
                    <a:pt x="194" y="21"/>
                  </a:cubicBezTo>
                  <a:close/>
                  <a:moveTo>
                    <a:pt x="197" y="21"/>
                  </a:moveTo>
                  <a:cubicBezTo>
                    <a:pt x="197" y="21"/>
                    <a:pt x="197" y="21"/>
                    <a:pt x="197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5" y="21"/>
                    <a:pt x="195" y="21"/>
                  </a:cubicBezTo>
                  <a:cubicBezTo>
                    <a:pt x="195" y="21"/>
                    <a:pt x="197" y="21"/>
                    <a:pt x="197" y="21"/>
                  </a:cubicBezTo>
                  <a:close/>
                  <a:moveTo>
                    <a:pt x="195" y="21"/>
                  </a:moveTo>
                  <a:cubicBezTo>
                    <a:pt x="194" y="21"/>
                    <a:pt x="195" y="21"/>
                    <a:pt x="195" y="21"/>
                  </a:cubicBezTo>
                  <a:cubicBezTo>
                    <a:pt x="195" y="21"/>
                    <a:pt x="195" y="21"/>
                    <a:pt x="194" y="21"/>
                  </a:cubicBezTo>
                  <a:cubicBezTo>
                    <a:pt x="194" y="21"/>
                    <a:pt x="194" y="22"/>
                    <a:pt x="194" y="22"/>
                  </a:cubicBezTo>
                  <a:cubicBezTo>
                    <a:pt x="194" y="21"/>
                    <a:pt x="195" y="22"/>
                    <a:pt x="195" y="21"/>
                  </a:cubicBezTo>
                  <a:close/>
                  <a:moveTo>
                    <a:pt x="199" y="20"/>
                  </a:moveTo>
                  <a:cubicBezTo>
                    <a:pt x="199" y="20"/>
                    <a:pt x="199" y="20"/>
                    <a:pt x="199" y="20"/>
                  </a:cubicBezTo>
                  <a:cubicBezTo>
                    <a:pt x="199" y="21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199" y="20"/>
                    <a:pt x="199" y="20"/>
                  </a:cubicBezTo>
                  <a:cubicBezTo>
                    <a:pt x="199" y="20"/>
                    <a:pt x="200" y="20"/>
                    <a:pt x="200" y="20"/>
                  </a:cubicBezTo>
                  <a:cubicBezTo>
                    <a:pt x="199" y="20"/>
                    <a:pt x="199" y="20"/>
                    <a:pt x="198" y="21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9" y="21"/>
                    <a:pt x="199" y="20"/>
                    <a:pt x="199" y="20"/>
                  </a:cubicBezTo>
                  <a:close/>
                  <a:moveTo>
                    <a:pt x="196" y="21"/>
                  </a:moveTo>
                  <a:cubicBezTo>
                    <a:pt x="195" y="21"/>
                    <a:pt x="195" y="21"/>
                    <a:pt x="195" y="22"/>
                  </a:cubicBezTo>
                  <a:cubicBezTo>
                    <a:pt x="195" y="22"/>
                    <a:pt x="196" y="22"/>
                    <a:pt x="196" y="21"/>
                  </a:cubicBezTo>
                  <a:close/>
                  <a:moveTo>
                    <a:pt x="197" y="21"/>
                  </a:moveTo>
                  <a:cubicBezTo>
                    <a:pt x="198" y="21"/>
                    <a:pt x="198" y="21"/>
                    <a:pt x="198" y="21"/>
                  </a:cubicBezTo>
                  <a:cubicBezTo>
                    <a:pt x="198" y="21"/>
                    <a:pt x="197" y="21"/>
                    <a:pt x="197" y="21"/>
                  </a:cubicBezTo>
                  <a:cubicBezTo>
                    <a:pt x="197" y="21"/>
                    <a:pt x="197" y="21"/>
                    <a:pt x="197" y="21"/>
                  </a:cubicBezTo>
                  <a:close/>
                  <a:moveTo>
                    <a:pt x="204" y="20"/>
                  </a:moveTo>
                  <a:cubicBezTo>
                    <a:pt x="203" y="20"/>
                    <a:pt x="203" y="20"/>
                    <a:pt x="203" y="20"/>
                  </a:cubicBezTo>
                  <a:cubicBezTo>
                    <a:pt x="203" y="20"/>
                    <a:pt x="204" y="20"/>
                    <a:pt x="204" y="20"/>
                  </a:cubicBezTo>
                  <a:close/>
                  <a:moveTo>
                    <a:pt x="211" y="20"/>
                  </a:moveTo>
                  <a:cubicBezTo>
                    <a:pt x="211" y="19"/>
                    <a:pt x="213" y="20"/>
                    <a:pt x="212" y="19"/>
                  </a:cubicBezTo>
                  <a:cubicBezTo>
                    <a:pt x="212" y="20"/>
                    <a:pt x="212" y="19"/>
                    <a:pt x="212" y="19"/>
                  </a:cubicBezTo>
                  <a:cubicBezTo>
                    <a:pt x="212" y="19"/>
                    <a:pt x="211" y="20"/>
                    <a:pt x="211" y="20"/>
                  </a:cubicBezTo>
                  <a:close/>
                  <a:moveTo>
                    <a:pt x="215" y="19"/>
                  </a:moveTo>
                  <a:cubicBezTo>
                    <a:pt x="215" y="19"/>
                    <a:pt x="215" y="19"/>
                    <a:pt x="215" y="19"/>
                  </a:cubicBezTo>
                  <a:cubicBezTo>
                    <a:pt x="215" y="19"/>
                    <a:pt x="215" y="19"/>
                    <a:pt x="215" y="19"/>
                  </a:cubicBezTo>
                  <a:cubicBezTo>
                    <a:pt x="215" y="19"/>
                    <a:pt x="215" y="19"/>
                    <a:pt x="215" y="19"/>
                  </a:cubicBezTo>
                  <a:cubicBezTo>
                    <a:pt x="215" y="19"/>
                    <a:pt x="215" y="18"/>
                    <a:pt x="215" y="19"/>
                  </a:cubicBezTo>
                  <a:cubicBezTo>
                    <a:pt x="214" y="19"/>
                    <a:pt x="214" y="19"/>
                    <a:pt x="214" y="19"/>
                  </a:cubicBezTo>
                  <a:cubicBezTo>
                    <a:pt x="214" y="19"/>
                    <a:pt x="214" y="19"/>
                    <a:pt x="214" y="19"/>
                  </a:cubicBezTo>
                  <a:cubicBezTo>
                    <a:pt x="214" y="19"/>
                    <a:pt x="215" y="19"/>
                    <a:pt x="215" y="19"/>
                  </a:cubicBezTo>
                  <a:cubicBezTo>
                    <a:pt x="215" y="19"/>
                    <a:pt x="215" y="19"/>
                    <a:pt x="215" y="19"/>
                  </a:cubicBezTo>
                  <a:close/>
                  <a:moveTo>
                    <a:pt x="193" y="13"/>
                  </a:moveTo>
                  <a:cubicBezTo>
                    <a:pt x="193" y="13"/>
                    <a:pt x="193" y="13"/>
                    <a:pt x="193" y="13"/>
                  </a:cubicBezTo>
                  <a:cubicBezTo>
                    <a:pt x="193" y="13"/>
                    <a:pt x="193" y="13"/>
                    <a:pt x="193" y="13"/>
                  </a:cubicBezTo>
                  <a:cubicBezTo>
                    <a:pt x="193" y="13"/>
                    <a:pt x="193" y="13"/>
                    <a:pt x="192" y="13"/>
                  </a:cubicBezTo>
                  <a:cubicBezTo>
                    <a:pt x="192" y="13"/>
                    <a:pt x="193" y="13"/>
                    <a:pt x="193" y="13"/>
                  </a:cubicBezTo>
                  <a:close/>
                  <a:moveTo>
                    <a:pt x="191" y="21"/>
                  </a:moveTo>
                  <a:cubicBezTo>
                    <a:pt x="192" y="21"/>
                    <a:pt x="191" y="21"/>
                    <a:pt x="192" y="21"/>
                  </a:cubicBezTo>
                  <a:cubicBezTo>
                    <a:pt x="191" y="21"/>
                    <a:pt x="193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lose/>
                  <a:moveTo>
                    <a:pt x="249" y="8"/>
                  </a:moveTo>
                  <a:cubicBezTo>
                    <a:pt x="249" y="8"/>
                    <a:pt x="249" y="7"/>
                    <a:pt x="249" y="7"/>
                  </a:cubicBezTo>
                  <a:cubicBezTo>
                    <a:pt x="250" y="7"/>
                    <a:pt x="250" y="7"/>
                    <a:pt x="250" y="7"/>
                  </a:cubicBezTo>
                  <a:cubicBezTo>
                    <a:pt x="250" y="7"/>
                    <a:pt x="249" y="7"/>
                    <a:pt x="249" y="7"/>
                  </a:cubicBezTo>
                  <a:cubicBezTo>
                    <a:pt x="249" y="8"/>
                    <a:pt x="249" y="8"/>
                    <a:pt x="249" y="8"/>
                  </a:cubicBezTo>
                  <a:cubicBezTo>
                    <a:pt x="249" y="8"/>
                    <a:pt x="249" y="8"/>
                    <a:pt x="249" y="8"/>
                  </a:cubicBezTo>
                  <a:close/>
                  <a:moveTo>
                    <a:pt x="196" y="9"/>
                  </a:moveTo>
                  <a:cubicBezTo>
                    <a:pt x="196" y="9"/>
                    <a:pt x="195" y="9"/>
                    <a:pt x="195" y="9"/>
                  </a:cubicBezTo>
                  <a:cubicBezTo>
                    <a:pt x="195" y="9"/>
                    <a:pt x="196" y="9"/>
                    <a:pt x="196" y="9"/>
                  </a:cubicBezTo>
                  <a:cubicBezTo>
                    <a:pt x="196" y="9"/>
                    <a:pt x="196" y="9"/>
                    <a:pt x="196" y="9"/>
                  </a:cubicBezTo>
                  <a:cubicBezTo>
                    <a:pt x="196" y="9"/>
                    <a:pt x="196" y="9"/>
                    <a:pt x="196" y="9"/>
                  </a:cubicBezTo>
                  <a:close/>
                  <a:moveTo>
                    <a:pt x="192" y="13"/>
                  </a:moveTo>
                  <a:cubicBezTo>
                    <a:pt x="191" y="13"/>
                    <a:pt x="191" y="13"/>
                    <a:pt x="191" y="13"/>
                  </a:cubicBezTo>
                  <a:cubicBezTo>
                    <a:pt x="191" y="13"/>
                    <a:pt x="192" y="13"/>
                    <a:pt x="192" y="13"/>
                  </a:cubicBezTo>
                  <a:cubicBezTo>
                    <a:pt x="192" y="13"/>
                    <a:pt x="192" y="13"/>
                    <a:pt x="192" y="13"/>
                  </a:cubicBezTo>
                  <a:cubicBezTo>
                    <a:pt x="192" y="13"/>
                    <a:pt x="192" y="13"/>
                    <a:pt x="192" y="13"/>
                  </a:cubicBezTo>
                  <a:cubicBezTo>
                    <a:pt x="192" y="13"/>
                    <a:pt x="192" y="13"/>
                    <a:pt x="192" y="13"/>
                  </a:cubicBezTo>
                  <a:close/>
                  <a:moveTo>
                    <a:pt x="192" y="14"/>
                  </a:moveTo>
                  <a:cubicBezTo>
                    <a:pt x="191" y="15"/>
                    <a:pt x="191" y="15"/>
                    <a:pt x="191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1" y="14"/>
                    <a:pt x="192" y="14"/>
                    <a:pt x="192" y="14"/>
                  </a:cubicBezTo>
                  <a:cubicBezTo>
                    <a:pt x="192" y="14"/>
                    <a:pt x="192" y="14"/>
                    <a:pt x="192" y="14"/>
                  </a:cubicBezTo>
                  <a:close/>
                  <a:moveTo>
                    <a:pt x="190" y="14"/>
                  </a:moveTo>
                  <a:cubicBezTo>
                    <a:pt x="190" y="15"/>
                    <a:pt x="190" y="14"/>
                    <a:pt x="190" y="14"/>
                  </a:cubicBezTo>
                  <a:cubicBezTo>
                    <a:pt x="189" y="15"/>
                    <a:pt x="188" y="15"/>
                    <a:pt x="187" y="15"/>
                  </a:cubicBezTo>
                  <a:cubicBezTo>
                    <a:pt x="187" y="15"/>
                    <a:pt x="188" y="14"/>
                    <a:pt x="188" y="14"/>
                  </a:cubicBezTo>
                  <a:cubicBezTo>
                    <a:pt x="189" y="14"/>
                    <a:pt x="189" y="14"/>
                    <a:pt x="189" y="14"/>
                  </a:cubicBezTo>
                  <a:cubicBezTo>
                    <a:pt x="189" y="14"/>
                    <a:pt x="189" y="14"/>
                    <a:pt x="190" y="14"/>
                  </a:cubicBezTo>
                  <a:cubicBezTo>
                    <a:pt x="190" y="14"/>
                    <a:pt x="189" y="14"/>
                    <a:pt x="189" y="14"/>
                  </a:cubicBezTo>
                  <a:cubicBezTo>
                    <a:pt x="189" y="14"/>
                    <a:pt x="190" y="14"/>
                    <a:pt x="190" y="14"/>
                  </a:cubicBezTo>
                  <a:cubicBezTo>
                    <a:pt x="190" y="14"/>
                    <a:pt x="190" y="14"/>
                    <a:pt x="190" y="14"/>
                  </a:cubicBezTo>
                  <a:close/>
                  <a:moveTo>
                    <a:pt x="190" y="15"/>
                  </a:moveTo>
                  <a:cubicBezTo>
                    <a:pt x="190" y="15"/>
                    <a:pt x="190" y="15"/>
                    <a:pt x="189" y="15"/>
                  </a:cubicBezTo>
                  <a:cubicBezTo>
                    <a:pt x="189" y="15"/>
                    <a:pt x="190" y="15"/>
                    <a:pt x="189" y="15"/>
                  </a:cubicBezTo>
                  <a:cubicBezTo>
                    <a:pt x="189" y="15"/>
                    <a:pt x="190" y="15"/>
                    <a:pt x="190" y="15"/>
                  </a:cubicBezTo>
                  <a:close/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15"/>
                    <a:pt x="189" y="15"/>
                    <a:pt x="188" y="15"/>
                  </a:cubicBezTo>
                  <a:cubicBezTo>
                    <a:pt x="188" y="15"/>
                    <a:pt x="189" y="15"/>
                    <a:pt x="189" y="15"/>
                  </a:cubicBezTo>
                  <a:close/>
                  <a:moveTo>
                    <a:pt x="189" y="14"/>
                  </a:moveTo>
                  <a:cubicBezTo>
                    <a:pt x="188" y="14"/>
                    <a:pt x="188" y="14"/>
                    <a:pt x="188" y="14"/>
                  </a:cubicBezTo>
                  <a:cubicBezTo>
                    <a:pt x="188" y="14"/>
                    <a:pt x="189" y="13"/>
                    <a:pt x="188" y="13"/>
                  </a:cubicBezTo>
                  <a:cubicBezTo>
                    <a:pt x="189" y="13"/>
                    <a:pt x="188" y="13"/>
                    <a:pt x="189" y="14"/>
                  </a:cubicBezTo>
                  <a:close/>
                  <a:moveTo>
                    <a:pt x="187" y="14"/>
                  </a:moveTo>
                  <a:cubicBezTo>
                    <a:pt x="187" y="14"/>
                    <a:pt x="187" y="15"/>
                    <a:pt x="187" y="15"/>
                  </a:cubicBezTo>
                  <a:cubicBezTo>
                    <a:pt x="186" y="15"/>
                    <a:pt x="186" y="15"/>
                    <a:pt x="185" y="15"/>
                  </a:cubicBezTo>
                  <a:cubicBezTo>
                    <a:pt x="185" y="15"/>
                    <a:pt x="187" y="14"/>
                    <a:pt x="187" y="14"/>
                  </a:cubicBezTo>
                  <a:cubicBezTo>
                    <a:pt x="187" y="14"/>
                    <a:pt x="187" y="15"/>
                    <a:pt x="187" y="14"/>
                  </a:cubicBezTo>
                  <a:close/>
                  <a:moveTo>
                    <a:pt x="187" y="15"/>
                  </a:move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lose/>
                  <a:moveTo>
                    <a:pt x="185" y="18"/>
                  </a:moveTo>
                  <a:cubicBezTo>
                    <a:pt x="186" y="18"/>
                    <a:pt x="186" y="18"/>
                    <a:pt x="187" y="18"/>
                  </a:cubicBezTo>
                  <a:cubicBezTo>
                    <a:pt x="187" y="18"/>
                    <a:pt x="187" y="17"/>
                    <a:pt x="188" y="17"/>
                  </a:cubicBezTo>
                  <a:cubicBezTo>
                    <a:pt x="188" y="18"/>
                    <a:pt x="187" y="18"/>
                    <a:pt x="187" y="18"/>
                  </a:cubicBezTo>
                  <a:cubicBezTo>
                    <a:pt x="187" y="18"/>
                    <a:pt x="186" y="18"/>
                    <a:pt x="187" y="18"/>
                  </a:cubicBezTo>
                  <a:cubicBezTo>
                    <a:pt x="186" y="18"/>
                    <a:pt x="185" y="18"/>
                    <a:pt x="185" y="18"/>
                  </a:cubicBezTo>
                  <a:cubicBezTo>
                    <a:pt x="185" y="18"/>
                    <a:pt x="185" y="18"/>
                    <a:pt x="185" y="18"/>
                  </a:cubicBezTo>
                  <a:close/>
                  <a:moveTo>
                    <a:pt x="188" y="18"/>
                  </a:moveTo>
                  <a:cubicBezTo>
                    <a:pt x="188" y="18"/>
                    <a:pt x="188" y="18"/>
                    <a:pt x="187" y="18"/>
                  </a:cubicBezTo>
                  <a:cubicBezTo>
                    <a:pt x="187" y="18"/>
                    <a:pt x="188" y="18"/>
                    <a:pt x="188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8" y="18"/>
                    <a:pt x="187" y="18"/>
                    <a:pt x="188" y="18"/>
                  </a:cubicBezTo>
                  <a:close/>
                  <a:moveTo>
                    <a:pt x="187" y="16"/>
                  </a:moveTo>
                  <a:cubicBezTo>
                    <a:pt x="186" y="16"/>
                    <a:pt x="186" y="16"/>
                    <a:pt x="186" y="16"/>
                  </a:cubicBezTo>
                  <a:cubicBezTo>
                    <a:pt x="186" y="16"/>
                    <a:pt x="186" y="16"/>
                    <a:pt x="186" y="16"/>
                  </a:cubicBezTo>
                  <a:cubicBezTo>
                    <a:pt x="186" y="16"/>
                    <a:pt x="187" y="16"/>
                    <a:pt x="187" y="16"/>
                  </a:cubicBezTo>
                  <a:close/>
                  <a:moveTo>
                    <a:pt x="186" y="18"/>
                  </a:moveTo>
                  <a:cubicBezTo>
                    <a:pt x="187" y="18"/>
                    <a:pt x="187" y="18"/>
                    <a:pt x="187" y="18"/>
                  </a:cubicBezTo>
                  <a:cubicBezTo>
                    <a:pt x="187" y="18"/>
                    <a:pt x="186" y="18"/>
                    <a:pt x="186" y="18"/>
                  </a:cubicBezTo>
                  <a:close/>
                  <a:moveTo>
                    <a:pt x="188" y="22"/>
                  </a:moveTo>
                  <a:cubicBezTo>
                    <a:pt x="187" y="21"/>
                    <a:pt x="187" y="22"/>
                    <a:pt x="187" y="22"/>
                  </a:cubicBezTo>
                  <a:cubicBezTo>
                    <a:pt x="186" y="22"/>
                    <a:pt x="187" y="22"/>
                    <a:pt x="187" y="22"/>
                  </a:cubicBezTo>
                  <a:cubicBezTo>
                    <a:pt x="186" y="22"/>
                    <a:pt x="185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2" y="22"/>
                    <a:pt x="182" y="22"/>
                    <a:pt x="182" y="22"/>
                  </a:cubicBezTo>
                  <a:cubicBezTo>
                    <a:pt x="182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4" y="22"/>
                  </a:cubicBezTo>
                  <a:cubicBezTo>
                    <a:pt x="184" y="22"/>
                    <a:pt x="184" y="22"/>
                    <a:pt x="184" y="22"/>
                  </a:cubicBezTo>
                  <a:cubicBezTo>
                    <a:pt x="184" y="22"/>
                    <a:pt x="185" y="22"/>
                    <a:pt x="184" y="22"/>
                  </a:cubicBezTo>
                  <a:cubicBezTo>
                    <a:pt x="185" y="22"/>
                    <a:pt x="185" y="22"/>
                    <a:pt x="185" y="22"/>
                  </a:cubicBezTo>
                  <a:cubicBezTo>
                    <a:pt x="185" y="22"/>
                    <a:pt x="186" y="22"/>
                    <a:pt x="185" y="22"/>
                  </a:cubicBezTo>
                  <a:cubicBezTo>
                    <a:pt x="186" y="22"/>
                    <a:pt x="186" y="22"/>
                    <a:pt x="186" y="22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6" y="21"/>
                    <a:pt x="186" y="21"/>
                    <a:pt x="185" y="21"/>
                  </a:cubicBezTo>
                  <a:cubicBezTo>
                    <a:pt x="185" y="21"/>
                    <a:pt x="186" y="21"/>
                    <a:pt x="186" y="21"/>
                  </a:cubicBezTo>
                  <a:cubicBezTo>
                    <a:pt x="186" y="21"/>
                    <a:pt x="187" y="21"/>
                    <a:pt x="187" y="21"/>
                  </a:cubicBezTo>
                  <a:cubicBezTo>
                    <a:pt x="187" y="21"/>
                    <a:pt x="187" y="21"/>
                    <a:pt x="188" y="22"/>
                  </a:cubicBezTo>
                  <a:cubicBezTo>
                    <a:pt x="188" y="22"/>
                    <a:pt x="188" y="22"/>
                    <a:pt x="188" y="22"/>
                  </a:cubicBezTo>
                  <a:close/>
                  <a:moveTo>
                    <a:pt x="186" y="18"/>
                  </a:moveTo>
                  <a:cubicBezTo>
                    <a:pt x="186" y="18"/>
                    <a:pt x="186" y="18"/>
                    <a:pt x="186" y="18"/>
                  </a:cubicBezTo>
                  <a:cubicBezTo>
                    <a:pt x="186" y="18"/>
                    <a:pt x="186" y="18"/>
                    <a:pt x="186" y="18"/>
                  </a:cubicBezTo>
                  <a:cubicBezTo>
                    <a:pt x="185" y="18"/>
                    <a:pt x="186" y="18"/>
                    <a:pt x="186" y="18"/>
                  </a:cubicBezTo>
                  <a:close/>
                  <a:moveTo>
                    <a:pt x="184" y="16"/>
                  </a:moveTo>
                  <a:cubicBezTo>
                    <a:pt x="182" y="16"/>
                    <a:pt x="181" y="17"/>
                    <a:pt x="179" y="17"/>
                  </a:cubicBezTo>
                  <a:cubicBezTo>
                    <a:pt x="179" y="17"/>
                    <a:pt x="181" y="17"/>
                    <a:pt x="181" y="16"/>
                  </a:cubicBezTo>
                  <a:cubicBezTo>
                    <a:pt x="181" y="16"/>
                    <a:pt x="181" y="16"/>
                    <a:pt x="181" y="16"/>
                  </a:cubicBezTo>
                  <a:cubicBezTo>
                    <a:pt x="183" y="16"/>
                    <a:pt x="184" y="16"/>
                    <a:pt x="185" y="16"/>
                  </a:cubicBezTo>
                  <a:cubicBezTo>
                    <a:pt x="185" y="16"/>
                    <a:pt x="185" y="16"/>
                    <a:pt x="185" y="16"/>
                  </a:cubicBezTo>
                  <a:cubicBezTo>
                    <a:pt x="185" y="16"/>
                    <a:pt x="185" y="16"/>
                    <a:pt x="185" y="16"/>
                  </a:cubicBezTo>
                  <a:cubicBezTo>
                    <a:pt x="185" y="16"/>
                    <a:pt x="185" y="16"/>
                    <a:pt x="185" y="16"/>
                  </a:cubicBezTo>
                  <a:cubicBezTo>
                    <a:pt x="184" y="16"/>
                    <a:pt x="184" y="16"/>
                    <a:pt x="184" y="16"/>
                  </a:cubicBezTo>
                  <a:cubicBezTo>
                    <a:pt x="184" y="16"/>
                    <a:pt x="184" y="16"/>
                    <a:pt x="184" y="16"/>
                  </a:cubicBezTo>
                  <a:close/>
                  <a:moveTo>
                    <a:pt x="185" y="16"/>
                  </a:moveTo>
                  <a:cubicBezTo>
                    <a:pt x="185" y="16"/>
                    <a:pt x="185" y="16"/>
                    <a:pt x="185" y="15"/>
                  </a:cubicBezTo>
                  <a:cubicBezTo>
                    <a:pt x="185" y="16"/>
                    <a:pt x="185" y="16"/>
                    <a:pt x="184" y="16"/>
                  </a:cubicBezTo>
                  <a:cubicBezTo>
                    <a:pt x="185" y="16"/>
                    <a:pt x="184" y="15"/>
                    <a:pt x="185" y="15"/>
                  </a:cubicBezTo>
                  <a:cubicBezTo>
                    <a:pt x="185" y="15"/>
                    <a:pt x="185" y="15"/>
                    <a:pt x="185" y="16"/>
                  </a:cubicBezTo>
                  <a:close/>
                  <a:moveTo>
                    <a:pt x="183" y="21"/>
                  </a:moveTo>
                  <a:cubicBezTo>
                    <a:pt x="183" y="21"/>
                    <a:pt x="183" y="21"/>
                    <a:pt x="183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4" y="21"/>
                    <a:pt x="185" y="21"/>
                    <a:pt x="186" y="21"/>
                  </a:cubicBezTo>
                  <a:cubicBezTo>
                    <a:pt x="186" y="21"/>
                    <a:pt x="185" y="21"/>
                    <a:pt x="185" y="21"/>
                  </a:cubicBezTo>
                  <a:cubicBezTo>
                    <a:pt x="185" y="21"/>
                    <a:pt x="185" y="22"/>
                    <a:pt x="185" y="21"/>
                  </a:cubicBezTo>
                  <a:cubicBezTo>
                    <a:pt x="184" y="21"/>
                    <a:pt x="185" y="22"/>
                    <a:pt x="184" y="22"/>
                  </a:cubicBezTo>
                  <a:cubicBezTo>
                    <a:pt x="184" y="21"/>
                    <a:pt x="184" y="22"/>
                    <a:pt x="184" y="21"/>
                  </a:cubicBezTo>
                  <a:cubicBezTo>
                    <a:pt x="183" y="22"/>
                    <a:pt x="183" y="22"/>
                    <a:pt x="182" y="22"/>
                  </a:cubicBezTo>
                  <a:cubicBezTo>
                    <a:pt x="182" y="22"/>
                    <a:pt x="183" y="22"/>
                    <a:pt x="182" y="21"/>
                  </a:cubicBezTo>
                  <a:cubicBezTo>
                    <a:pt x="182" y="21"/>
                    <a:pt x="183" y="21"/>
                    <a:pt x="183" y="21"/>
                  </a:cubicBezTo>
                  <a:close/>
                  <a:moveTo>
                    <a:pt x="182" y="14"/>
                  </a:moveTo>
                  <a:cubicBezTo>
                    <a:pt x="182" y="13"/>
                    <a:pt x="183" y="13"/>
                    <a:pt x="183" y="13"/>
                  </a:cubicBezTo>
                  <a:cubicBezTo>
                    <a:pt x="183" y="13"/>
                    <a:pt x="182" y="13"/>
                    <a:pt x="182" y="14"/>
                  </a:cubicBezTo>
                  <a:close/>
                  <a:moveTo>
                    <a:pt x="183" y="15"/>
                  </a:moveTo>
                  <a:cubicBezTo>
                    <a:pt x="183" y="15"/>
                    <a:pt x="183" y="15"/>
                    <a:pt x="183" y="15"/>
                  </a:cubicBezTo>
                  <a:cubicBezTo>
                    <a:pt x="182" y="15"/>
                    <a:pt x="183" y="15"/>
                    <a:pt x="183" y="14"/>
                  </a:cubicBezTo>
                  <a:cubicBezTo>
                    <a:pt x="183" y="15"/>
                    <a:pt x="183" y="15"/>
                    <a:pt x="183" y="15"/>
                  </a:cubicBezTo>
                  <a:close/>
                  <a:moveTo>
                    <a:pt x="181" y="18"/>
                  </a:moveTo>
                  <a:cubicBezTo>
                    <a:pt x="181" y="18"/>
                    <a:pt x="180" y="18"/>
                    <a:pt x="180" y="18"/>
                  </a:cubicBezTo>
                  <a:cubicBezTo>
                    <a:pt x="180" y="18"/>
                    <a:pt x="180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8" y="19"/>
                    <a:pt x="178" y="19"/>
                    <a:pt x="177" y="19"/>
                  </a:cubicBezTo>
                  <a:cubicBezTo>
                    <a:pt x="177" y="19"/>
                    <a:pt x="178" y="19"/>
                    <a:pt x="177" y="18"/>
                  </a:cubicBezTo>
                  <a:cubicBezTo>
                    <a:pt x="179" y="18"/>
                    <a:pt x="180" y="18"/>
                    <a:pt x="181" y="18"/>
                  </a:cubicBezTo>
                  <a:cubicBezTo>
                    <a:pt x="181" y="18"/>
                    <a:pt x="181" y="18"/>
                    <a:pt x="181" y="18"/>
                  </a:cubicBezTo>
                  <a:close/>
                  <a:moveTo>
                    <a:pt x="176" y="20"/>
                  </a:moveTo>
                  <a:cubicBezTo>
                    <a:pt x="175" y="20"/>
                    <a:pt x="175" y="20"/>
                    <a:pt x="174" y="20"/>
                  </a:cubicBezTo>
                  <a:cubicBezTo>
                    <a:pt x="174" y="20"/>
                    <a:pt x="174" y="20"/>
                    <a:pt x="175" y="20"/>
                  </a:cubicBezTo>
                  <a:cubicBezTo>
                    <a:pt x="174" y="20"/>
                    <a:pt x="174" y="20"/>
                    <a:pt x="174" y="20"/>
                  </a:cubicBezTo>
                  <a:cubicBezTo>
                    <a:pt x="174" y="20"/>
                    <a:pt x="173" y="20"/>
                    <a:pt x="173" y="20"/>
                  </a:cubicBezTo>
                  <a:cubicBezTo>
                    <a:pt x="174" y="20"/>
                    <a:pt x="176" y="20"/>
                    <a:pt x="176" y="20"/>
                  </a:cubicBezTo>
                  <a:close/>
                  <a:moveTo>
                    <a:pt x="173" y="19"/>
                  </a:moveTo>
                  <a:cubicBezTo>
                    <a:pt x="173" y="19"/>
                    <a:pt x="173" y="19"/>
                    <a:pt x="173" y="19"/>
                  </a:cubicBezTo>
                  <a:cubicBezTo>
                    <a:pt x="173" y="19"/>
                    <a:pt x="173" y="19"/>
                    <a:pt x="173" y="19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5" y="19"/>
                    <a:pt x="174" y="19"/>
                    <a:pt x="174" y="19"/>
                  </a:cubicBezTo>
                  <a:cubicBezTo>
                    <a:pt x="174" y="19"/>
                    <a:pt x="173" y="19"/>
                    <a:pt x="173" y="19"/>
                  </a:cubicBezTo>
                  <a:close/>
                  <a:moveTo>
                    <a:pt x="172" y="18"/>
                  </a:moveTo>
                  <a:cubicBezTo>
                    <a:pt x="170" y="19"/>
                    <a:pt x="169" y="19"/>
                    <a:pt x="169" y="19"/>
                  </a:cubicBezTo>
                  <a:cubicBezTo>
                    <a:pt x="169" y="19"/>
                    <a:pt x="169" y="19"/>
                    <a:pt x="168" y="19"/>
                  </a:cubicBezTo>
                  <a:cubicBezTo>
                    <a:pt x="169" y="19"/>
                    <a:pt x="169" y="19"/>
                    <a:pt x="169" y="19"/>
                  </a:cubicBezTo>
                  <a:cubicBezTo>
                    <a:pt x="171" y="18"/>
                    <a:pt x="172" y="18"/>
                    <a:pt x="173" y="18"/>
                  </a:cubicBezTo>
                  <a:cubicBezTo>
                    <a:pt x="173" y="18"/>
                    <a:pt x="172" y="18"/>
                    <a:pt x="172" y="18"/>
                  </a:cubicBezTo>
                  <a:close/>
                  <a:moveTo>
                    <a:pt x="172" y="19"/>
                  </a:moveTo>
                  <a:cubicBezTo>
                    <a:pt x="171" y="19"/>
                    <a:pt x="171" y="20"/>
                    <a:pt x="171" y="20"/>
                  </a:cubicBezTo>
                  <a:cubicBezTo>
                    <a:pt x="171" y="20"/>
                    <a:pt x="171" y="20"/>
                    <a:pt x="171" y="20"/>
                  </a:cubicBezTo>
                  <a:cubicBezTo>
                    <a:pt x="171" y="19"/>
                    <a:pt x="171" y="20"/>
                    <a:pt x="170" y="20"/>
                  </a:cubicBezTo>
                  <a:cubicBezTo>
                    <a:pt x="170" y="20"/>
                    <a:pt x="171" y="20"/>
                    <a:pt x="171" y="20"/>
                  </a:cubicBezTo>
                  <a:cubicBezTo>
                    <a:pt x="170" y="20"/>
                    <a:pt x="170" y="20"/>
                    <a:pt x="170" y="20"/>
                  </a:cubicBezTo>
                  <a:cubicBezTo>
                    <a:pt x="170" y="20"/>
                    <a:pt x="170" y="20"/>
                    <a:pt x="170" y="20"/>
                  </a:cubicBezTo>
                  <a:cubicBezTo>
                    <a:pt x="170" y="20"/>
                    <a:pt x="171" y="19"/>
                    <a:pt x="171" y="19"/>
                  </a:cubicBezTo>
                  <a:cubicBezTo>
                    <a:pt x="171" y="20"/>
                    <a:pt x="171" y="19"/>
                    <a:pt x="172" y="19"/>
                  </a:cubicBezTo>
                  <a:close/>
                  <a:moveTo>
                    <a:pt x="171" y="19"/>
                  </a:moveTo>
                  <a:cubicBezTo>
                    <a:pt x="171" y="19"/>
                    <a:pt x="171" y="19"/>
                    <a:pt x="171" y="19"/>
                  </a:cubicBezTo>
                  <a:cubicBezTo>
                    <a:pt x="170" y="19"/>
                    <a:pt x="171" y="19"/>
                    <a:pt x="171" y="19"/>
                  </a:cubicBezTo>
                  <a:close/>
                  <a:moveTo>
                    <a:pt x="171" y="21"/>
                  </a:moveTo>
                  <a:cubicBezTo>
                    <a:pt x="171" y="21"/>
                    <a:pt x="170" y="21"/>
                    <a:pt x="170" y="21"/>
                  </a:cubicBezTo>
                  <a:cubicBezTo>
                    <a:pt x="171" y="21"/>
                    <a:pt x="171" y="21"/>
                    <a:pt x="171" y="21"/>
                  </a:cubicBezTo>
                  <a:cubicBezTo>
                    <a:pt x="171" y="21"/>
                    <a:pt x="170" y="21"/>
                    <a:pt x="170" y="21"/>
                  </a:cubicBezTo>
                  <a:cubicBezTo>
                    <a:pt x="169" y="21"/>
                    <a:pt x="170" y="21"/>
                    <a:pt x="170" y="21"/>
                  </a:cubicBezTo>
                  <a:cubicBezTo>
                    <a:pt x="170" y="21"/>
                    <a:pt x="170" y="21"/>
                    <a:pt x="170" y="21"/>
                  </a:cubicBezTo>
                  <a:cubicBezTo>
                    <a:pt x="170" y="21"/>
                    <a:pt x="170" y="21"/>
                    <a:pt x="170" y="21"/>
                  </a:cubicBezTo>
                  <a:cubicBezTo>
                    <a:pt x="170" y="21"/>
                    <a:pt x="170" y="20"/>
                    <a:pt x="171" y="20"/>
                  </a:cubicBezTo>
                  <a:cubicBezTo>
                    <a:pt x="170" y="21"/>
                    <a:pt x="171" y="21"/>
                    <a:pt x="171" y="21"/>
                  </a:cubicBezTo>
                  <a:close/>
                  <a:moveTo>
                    <a:pt x="169" y="28"/>
                  </a:moveTo>
                  <a:cubicBezTo>
                    <a:pt x="169" y="28"/>
                    <a:pt x="171" y="27"/>
                    <a:pt x="171" y="28"/>
                  </a:cubicBezTo>
                  <a:cubicBezTo>
                    <a:pt x="170" y="28"/>
                    <a:pt x="169" y="28"/>
                    <a:pt x="169" y="28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69" y="28"/>
                    <a:pt x="169" y="28"/>
                    <a:pt x="169" y="28"/>
                  </a:cubicBezTo>
                  <a:close/>
                  <a:moveTo>
                    <a:pt x="168" y="26"/>
                  </a:moveTo>
                  <a:cubicBezTo>
                    <a:pt x="168" y="26"/>
                    <a:pt x="168" y="26"/>
                    <a:pt x="167" y="27"/>
                  </a:cubicBezTo>
                  <a:cubicBezTo>
                    <a:pt x="167" y="26"/>
                    <a:pt x="167" y="26"/>
                    <a:pt x="167" y="26"/>
                  </a:cubicBezTo>
                  <a:cubicBezTo>
                    <a:pt x="167" y="27"/>
                    <a:pt x="166" y="27"/>
                    <a:pt x="166" y="27"/>
                  </a:cubicBezTo>
                  <a:cubicBezTo>
                    <a:pt x="166" y="26"/>
                    <a:pt x="167" y="26"/>
                    <a:pt x="168" y="26"/>
                  </a:cubicBezTo>
                  <a:close/>
                  <a:moveTo>
                    <a:pt x="166" y="21"/>
                  </a:moveTo>
                  <a:cubicBezTo>
                    <a:pt x="166" y="21"/>
                    <a:pt x="166" y="21"/>
                    <a:pt x="166" y="21"/>
                  </a:cubicBezTo>
                  <a:cubicBezTo>
                    <a:pt x="166" y="21"/>
                    <a:pt x="166" y="21"/>
                    <a:pt x="167" y="21"/>
                  </a:cubicBezTo>
                  <a:cubicBezTo>
                    <a:pt x="166" y="21"/>
                    <a:pt x="166" y="21"/>
                    <a:pt x="165" y="21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6" y="21"/>
                    <a:pt x="166" y="21"/>
                    <a:pt x="166" y="21"/>
                  </a:cubicBezTo>
                  <a:close/>
                  <a:moveTo>
                    <a:pt x="160" y="28"/>
                  </a:moveTo>
                  <a:cubicBezTo>
                    <a:pt x="160" y="28"/>
                    <a:pt x="160" y="28"/>
                    <a:pt x="160" y="28"/>
                  </a:cubicBezTo>
                  <a:cubicBezTo>
                    <a:pt x="159" y="29"/>
                    <a:pt x="159" y="28"/>
                    <a:pt x="158" y="29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9" y="28"/>
                    <a:pt x="161" y="27"/>
                    <a:pt x="163" y="27"/>
                  </a:cubicBezTo>
                  <a:cubicBezTo>
                    <a:pt x="163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3" y="28"/>
                    <a:pt x="162" y="28"/>
                    <a:pt x="161" y="28"/>
                  </a:cubicBezTo>
                  <a:cubicBezTo>
                    <a:pt x="160" y="28"/>
                    <a:pt x="161" y="28"/>
                    <a:pt x="160" y="28"/>
                  </a:cubicBezTo>
                  <a:close/>
                  <a:moveTo>
                    <a:pt x="160" y="28"/>
                  </a:moveTo>
                  <a:cubicBezTo>
                    <a:pt x="160" y="28"/>
                    <a:pt x="160" y="28"/>
                    <a:pt x="160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60" y="28"/>
                    <a:pt x="160" y="28"/>
                    <a:pt x="160" y="28"/>
                  </a:cubicBezTo>
                  <a:close/>
                  <a:moveTo>
                    <a:pt x="164" y="27"/>
                  </a:moveTo>
                  <a:cubicBezTo>
                    <a:pt x="163" y="27"/>
                    <a:pt x="163" y="27"/>
                    <a:pt x="163" y="27"/>
                  </a:cubicBezTo>
                  <a:cubicBezTo>
                    <a:pt x="163" y="27"/>
                    <a:pt x="163" y="27"/>
                    <a:pt x="164" y="27"/>
                  </a:cubicBezTo>
                  <a:close/>
                  <a:moveTo>
                    <a:pt x="164" y="29"/>
                  </a:moveTo>
                  <a:cubicBezTo>
                    <a:pt x="164" y="29"/>
                    <a:pt x="164" y="29"/>
                    <a:pt x="163" y="29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4" y="29"/>
                    <a:pt x="164" y="29"/>
                    <a:pt x="164" y="29"/>
                  </a:cubicBezTo>
                  <a:cubicBezTo>
                    <a:pt x="163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lose/>
                  <a:moveTo>
                    <a:pt x="164" y="29"/>
                  </a:moveTo>
                  <a:cubicBezTo>
                    <a:pt x="164" y="29"/>
                    <a:pt x="163" y="30"/>
                    <a:pt x="163" y="30"/>
                  </a:cubicBezTo>
                  <a:cubicBezTo>
                    <a:pt x="163" y="30"/>
                    <a:pt x="163" y="29"/>
                    <a:pt x="163" y="29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3" y="29"/>
                    <a:pt x="163" y="29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2" y="29"/>
                    <a:pt x="163" y="29"/>
                    <a:pt x="163" y="29"/>
                  </a:cubicBezTo>
                  <a:cubicBezTo>
                    <a:pt x="163" y="29"/>
                    <a:pt x="163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3" y="29"/>
                  </a:cubicBezTo>
                  <a:cubicBezTo>
                    <a:pt x="163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lose/>
                  <a:moveTo>
                    <a:pt x="161" y="30"/>
                  </a:moveTo>
                  <a:cubicBezTo>
                    <a:pt x="161" y="30"/>
                    <a:pt x="161" y="29"/>
                    <a:pt x="161" y="30"/>
                  </a:cubicBezTo>
                  <a:cubicBezTo>
                    <a:pt x="161" y="29"/>
                    <a:pt x="161" y="30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1" y="29"/>
                    <a:pt x="161" y="29"/>
                  </a:cubicBezTo>
                  <a:cubicBezTo>
                    <a:pt x="161" y="30"/>
                    <a:pt x="161" y="29"/>
                    <a:pt x="161" y="29"/>
                  </a:cubicBezTo>
                  <a:cubicBezTo>
                    <a:pt x="161" y="29"/>
                    <a:pt x="161" y="30"/>
                    <a:pt x="161" y="30"/>
                  </a:cubicBezTo>
                  <a:cubicBezTo>
                    <a:pt x="161" y="30"/>
                    <a:pt x="161" y="30"/>
                    <a:pt x="161" y="30"/>
                  </a:cubicBezTo>
                  <a:close/>
                  <a:moveTo>
                    <a:pt x="160" y="26"/>
                  </a:moveTo>
                  <a:cubicBezTo>
                    <a:pt x="159" y="26"/>
                    <a:pt x="160" y="26"/>
                    <a:pt x="159" y="26"/>
                  </a:cubicBezTo>
                  <a:cubicBezTo>
                    <a:pt x="159" y="27"/>
                    <a:pt x="159" y="26"/>
                    <a:pt x="159" y="26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0" y="26"/>
                    <a:pt x="160" y="26"/>
                    <a:pt x="161" y="26"/>
                  </a:cubicBezTo>
                  <a:cubicBezTo>
                    <a:pt x="161" y="26"/>
                    <a:pt x="160" y="26"/>
                    <a:pt x="161" y="26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0" y="27"/>
                    <a:pt x="160" y="27"/>
                    <a:pt x="160" y="27"/>
                  </a:cubicBezTo>
                  <a:cubicBezTo>
                    <a:pt x="160" y="27"/>
                    <a:pt x="160" y="27"/>
                    <a:pt x="160" y="27"/>
                  </a:cubicBezTo>
                  <a:cubicBezTo>
                    <a:pt x="160" y="27"/>
                    <a:pt x="159" y="27"/>
                    <a:pt x="159" y="27"/>
                  </a:cubicBezTo>
                  <a:cubicBezTo>
                    <a:pt x="159" y="27"/>
                    <a:pt x="159" y="27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9" y="27"/>
                  </a:cubicBezTo>
                  <a:cubicBezTo>
                    <a:pt x="158" y="27"/>
                    <a:pt x="158" y="27"/>
                    <a:pt x="158" y="26"/>
                  </a:cubicBezTo>
                  <a:cubicBezTo>
                    <a:pt x="158" y="26"/>
                    <a:pt x="158" y="26"/>
                    <a:pt x="158" y="26"/>
                  </a:cubicBezTo>
                  <a:cubicBezTo>
                    <a:pt x="158" y="26"/>
                    <a:pt x="158" y="26"/>
                    <a:pt x="158" y="26"/>
                  </a:cubicBezTo>
                  <a:cubicBezTo>
                    <a:pt x="159" y="26"/>
                    <a:pt x="158" y="26"/>
                    <a:pt x="159" y="26"/>
                  </a:cubicBezTo>
                  <a:cubicBezTo>
                    <a:pt x="158" y="26"/>
                    <a:pt x="158" y="26"/>
                    <a:pt x="158" y="26"/>
                  </a:cubicBezTo>
                  <a:cubicBezTo>
                    <a:pt x="158" y="26"/>
                    <a:pt x="158" y="26"/>
                    <a:pt x="159" y="26"/>
                  </a:cubicBezTo>
                  <a:cubicBezTo>
                    <a:pt x="159" y="26"/>
                    <a:pt x="159" y="26"/>
                    <a:pt x="159" y="26"/>
                  </a:cubicBezTo>
                  <a:cubicBezTo>
                    <a:pt x="159" y="26"/>
                    <a:pt x="159" y="26"/>
                    <a:pt x="160" y="26"/>
                  </a:cubicBezTo>
                  <a:cubicBezTo>
                    <a:pt x="160" y="26"/>
                    <a:pt x="160" y="26"/>
                    <a:pt x="160" y="26"/>
                  </a:cubicBezTo>
                  <a:close/>
                  <a:moveTo>
                    <a:pt x="159" y="26"/>
                  </a:moveTo>
                  <a:cubicBezTo>
                    <a:pt x="159" y="26"/>
                    <a:pt x="159" y="27"/>
                    <a:pt x="159" y="26"/>
                  </a:cubicBezTo>
                  <a:cubicBezTo>
                    <a:pt x="159" y="26"/>
                    <a:pt x="159" y="26"/>
                    <a:pt x="159" y="26"/>
                  </a:cubicBezTo>
                  <a:close/>
                  <a:moveTo>
                    <a:pt x="161" y="26"/>
                  </a:moveTo>
                  <a:cubicBezTo>
                    <a:pt x="161" y="26"/>
                    <a:pt x="161" y="27"/>
                    <a:pt x="160" y="27"/>
                  </a:cubicBezTo>
                  <a:cubicBezTo>
                    <a:pt x="160" y="27"/>
                    <a:pt x="161" y="26"/>
                    <a:pt x="161" y="26"/>
                  </a:cubicBezTo>
                  <a:close/>
                  <a:moveTo>
                    <a:pt x="158" y="27"/>
                  </a:moveTo>
                  <a:cubicBezTo>
                    <a:pt x="158" y="27"/>
                    <a:pt x="158" y="27"/>
                    <a:pt x="157" y="27"/>
                  </a:cubicBezTo>
                  <a:cubicBezTo>
                    <a:pt x="158" y="27"/>
                    <a:pt x="157" y="27"/>
                    <a:pt x="158" y="27"/>
                  </a:cubicBezTo>
                  <a:close/>
                  <a:moveTo>
                    <a:pt x="157" y="27"/>
                  </a:moveTo>
                  <a:cubicBezTo>
                    <a:pt x="157" y="27"/>
                    <a:pt x="157" y="28"/>
                    <a:pt x="156" y="28"/>
                  </a:cubicBezTo>
                  <a:cubicBezTo>
                    <a:pt x="156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8" y="28"/>
                    <a:pt x="158" y="27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7" y="28"/>
                    <a:pt x="157" y="28"/>
                    <a:pt x="156" y="28"/>
                  </a:cubicBezTo>
                  <a:cubicBezTo>
                    <a:pt x="156" y="28"/>
                    <a:pt x="156" y="28"/>
                    <a:pt x="156" y="28"/>
                  </a:cubicBezTo>
                  <a:cubicBezTo>
                    <a:pt x="157" y="28"/>
                    <a:pt x="156" y="28"/>
                    <a:pt x="156" y="28"/>
                  </a:cubicBezTo>
                  <a:cubicBezTo>
                    <a:pt x="157" y="28"/>
                    <a:pt x="157" y="27"/>
                    <a:pt x="157" y="27"/>
                  </a:cubicBezTo>
                  <a:close/>
                  <a:moveTo>
                    <a:pt x="153" y="29"/>
                  </a:moveTo>
                  <a:cubicBezTo>
                    <a:pt x="153" y="29"/>
                    <a:pt x="154" y="29"/>
                    <a:pt x="154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56" y="29"/>
                    <a:pt x="155" y="29"/>
                    <a:pt x="156" y="29"/>
                  </a:cubicBezTo>
                  <a:cubicBezTo>
                    <a:pt x="156" y="29"/>
                    <a:pt x="156" y="29"/>
                    <a:pt x="155" y="29"/>
                  </a:cubicBezTo>
                  <a:cubicBezTo>
                    <a:pt x="155" y="29"/>
                    <a:pt x="156" y="29"/>
                    <a:pt x="156" y="29"/>
                  </a:cubicBezTo>
                  <a:cubicBezTo>
                    <a:pt x="156" y="29"/>
                    <a:pt x="156" y="29"/>
                    <a:pt x="156" y="29"/>
                  </a:cubicBezTo>
                  <a:cubicBezTo>
                    <a:pt x="156" y="29"/>
                    <a:pt x="156" y="29"/>
                    <a:pt x="155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56" y="30"/>
                    <a:pt x="158" y="29"/>
                    <a:pt x="158" y="29"/>
                  </a:cubicBezTo>
                  <a:cubicBezTo>
                    <a:pt x="158" y="29"/>
                    <a:pt x="157" y="29"/>
                    <a:pt x="157" y="29"/>
                  </a:cubicBezTo>
                  <a:cubicBezTo>
                    <a:pt x="157" y="29"/>
                    <a:pt x="156" y="30"/>
                    <a:pt x="156" y="30"/>
                  </a:cubicBezTo>
                  <a:cubicBezTo>
                    <a:pt x="155" y="30"/>
                    <a:pt x="155" y="30"/>
                    <a:pt x="155" y="30"/>
                  </a:cubicBezTo>
                  <a:cubicBezTo>
                    <a:pt x="155" y="30"/>
                    <a:pt x="155" y="30"/>
                    <a:pt x="155" y="30"/>
                  </a:cubicBezTo>
                  <a:cubicBezTo>
                    <a:pt x="154" y="30"/>
                    <a:pt x="153" y="30"/>
                    <a:pt x="153" y="31"/>
                  </a:cubicBezTo>
                  <a:cubicBezTo>
                    <a:pt x="153" y="30"/>
                    <a:pt x="152" y="31"/>
                    <a:pt x="151" y="31"/>
                  </a:cubicBezTo>
                  <a:cubicBezTo>
                    <a:pt x="152" y="31"/>
                    <a:pt x="153" y="31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2" y="31"/>
                    <a:pt x="152" y="31"/>
                    <a:pt x="153" y="31"/>
                  </a:cubicBezTo>
                  <a:cubicBezTo>
                    <a:pt x="152" y="31"/>
                    <a:pt x="152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4" y="31"/>
                    <a:pt x="154" y="31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54" y="31"/>
                    <a:pt x="153" y="31"/>
                    <a:pt x="153" y="31"/>
                  </a:cubicBezTo>
                  <a:cubicBezTo>
                    <a:pt x="153" y="31"/>
                    <a:pt x="152" y="32"/>
                    <a:pt x="152" y="32"/>
                  </a:cubicBezTo>
                  <a:cubicBezTo>
                    <a:pt x="152" y="32"/>
                    <a:pt x="152" y="32"/>
                    <a:pt x="152" y="31"/>
                  </a:cubicBezTo>
                  <a:cubicBezTo>
                    <a:pt x="152" y="31"/>
                    <a:pt x="152" y="32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1" y="31"/>
                    <a:pt x="151" y="31"/>
                    <a:pt x="150" y="31"/>
                  </a:cubicBezTo>
                  <a:cubicBezTo>
                    <a:pt x="150" y="32"/>
                    <a:pt x="151" y="31"/>
                    <a:pt x="151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1" y="32"/>
                    <a:pt x="150" y="32"/>
                  </a:cubicBezTo>
                  <a:cubicBezTo>
                    <a:pt x="151" y="32"/>
                    <a:pt x="151" y="32"/>
                    <a:pt x="151" y="31"/>
                  </a:cubicBezTo>
                  <a:cubicBezTo>
                    <a:pt x="151" y="32"/>
                    <a:pt x="152" y="31"/>
                    <a:pt x="152" y="31"/>
                  </a:cubicBezTo>
                  <a:cubicBezTo>
                    <a:pt x="152" y="32"/>
                    <a:pt x="152" y="32"/>
                    <a:pt x="152" y="32"/>
                  </a:cubicBezTo>
                  <a:cubicBezTo>
                    <a:pt x="151" y="32"/>
                    <a:pt x="151" y="32"/>
                    <a:pt x="151" y="32"/>
                  </a:cubicBezTo>
                  <a:cubicBezTo>
                    <a:pt x="151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49" y="32"/>
                  </a:cubicBezTo>
                  <a:cubicBezTo>
                    <a:pt x="149" y="33"/>
                    <a:pt x="150" y="33"/>
                    <a:pt x="150" y="33"/>
                  </a:cubicBezTo>
                  <a:cubicBezTo>
                    <a:pt x="150" y="32"/>
                    <a:pt x="150" y="33"/>
                    <a:pt x="150" y="33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1" y="32"/>
                  </a:cubicBezTo>
                  <a:cubicBezTo>
                    <a:pt x="151" y="32"/>
                    <a:pt x="151" y="32"/>
                    <a:pt x="151" y="33"/>
                  </a:cubicBezTo>
                  <a:cubicBezTo>
                    <a:pt x="150" y="32"/>
                    <a:pt x="150" y="33"/>
                    <a:pt x="150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50" y="33"/>
                    <a:pt x="149" y="33"/>
                    <a:pt x="149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9" y="33"/>
                    <a:pt x="148" y="33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6" y="33"/>
                    <a:pt x="146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7" y="33"/>
                    <a:pt x="146" y="33"/>
                    <a:pt x="146" y="33"/>
                  </a:cubicBezTo>
                  <a:cubicBezTo>
                    <a:pt x="146" y="33"/>
                    <a:pt x="147" y="33"/>
                    <a:pt x="147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6" y="33"/>
                    <a:pt x="146" y="32"/>
                    <a:pt x="146" y="33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5" y="32"/>
                    <a:pt x="145" y="32"/>
                    <a:pt x="146" y="32"/>
                  </a:cubicBezTo>
                  <a:cubicBezTo>
                    <a:pt x="146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6" y="32"/>
                    <a:pt x="145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5" y="33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3" y="33"/>
                    <a:pt x="144" y="33"/>
                    <a:pt x="144" y="33"/>
                  </a:cubicBezTo>
                  <a:cubicBezTo>
                    <a:pt x="143" y="33"/>
                    <a:pt x="143" y="33"/>
                    <a:pt x="143" y="33"/>
                  </a:cubicBezTo>
                  <a:cubicBezTo>
                    <a:pt x="143" y="33"/>
                    <a:pt x="143" y="33"/>
                    <a:pt x="143" y="32"/>
                  </a:cubicBezTo>
                  <a:cubicBezTo>
                    <a:pt x="143" y="33"/>
                    <a:pt x="143" y="33"/>
                    <a:pt x="142" y="33"/>
                  </a:cubicBezTo>
                  <a:cubicBezTo>
                    <a:pt x="143" y="32"/>
                    <a:pt x="143" y="32"/>
                    <a:pt x="142" y="32"/>
                  </a:cubicBezTo>
                  <a:cubicBezTo>
                    <a:pt x="143" y="32"/>
                    <a:pt x="143" y="32"/>
                    <a:pt x="142" y="32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3" y="32"/>
                    <a:pt x="143" y="32"/>
                    <a:pt x="144" y="32"/>
                  </a:cubicBezTo>
                  <a:cubicBezTo>
                    <a:pt x="144" y="32"/>
                    <a:pt x="143" y="32"/>
                    <a:pt x="143" y="32"/>
                  </a:cubicBezTo>
                  <a:cubicBezTo>
                    <a:pt x="143" y="33"/>
                    <a:pt x="144" y="32"/>
                    <a:pt x="145" y="32"/>
                  </a:cubicBezTo>
                  <a:cubicBezTo>
                    <a:pt x="145" y="32"/>
                    <a:pt x="144" y="32"/>
                    <a:pt x="144" y="32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2"/>
                    <a:pt x="145" y="32"/>
                    <a:pt x="145" y="32"/>
                  </a:cubicBezTo>
                  <a:cubicBezTo>
                    <a:pt x="145" y="31"/>
                    <a:pt x="146" y="32"/>
                    <a:pt x="146" y="31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46" y="31"/>
                    <a:pt x="147" y="31"/>
                    <a:pt x="147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7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9" y="31"/>
                  </a:cubicBezTo>
                  <a:cubicBezTo>
                    <a:pt x="148" y="31"/>
                    <a:pt x="149" y="31"/>
                    <a:pt x="150" y="31"/>
                  </a:cubicBezTo>
                  <a:cubicBezTo>
                    <a:pt x="150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8" y="31"/>
                  </a:cubicBezTo>
                  <a:cubicBezTo>
                    <a:pt x="148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50" y="30"/>
                    <a:pt x="150" y="31"/>
                  </a:cubicBezTo>
                  <a:cubicBezTo>
                    <a:pt x="150" y="31"/>
                    <a:pt x="150" y="31"/>
                    <a:pt x="150" y="31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1" y="30"/>
                    <a:pt x="151" y="30"/>
                  </a:cubicBezTo>
                  <a:cubicBezTo>
                    <a:pt x="151" y="30"/>
                    <a:pt x="151" y="30"/>
                    <a:pt x="151" y="30"/>
                  </a:cubicBezTo>
                  <a:cubicBezTo>
                    <a:pt x="151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49" y="30"/>
                    <a:pt x="150" y="30"/>
                    <a:pt x="150" y="30"/>
                  </a:cubicBezTo>
                  <a:cubicBezTo>
                    <a:pt x="149" y="31"/>
                    <a:pt x="150" y="30"/>
                    <a:pt x="149" y="30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7" y="30"/>
                    <a:pt x="147" y="31"/>
                    <a:pt x="145" y="31"/>
                  </a:cubicBezTo>
                  <a:cubicBezTo>
                    <a:pt x="145" y="31"/>
                    <a:pt x="145" y="31"/>
                    <a:pt x="144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3" y="31"/>
                    <a:pt x="143" y="31"/>
                    <a:pt x="143" y="31"/>
                  </a:cubicBezTo>
                  <a:cubicBezTo>
                    <a:pt x="143" y="31"/>
                    <a:pt x="144" y="31"/>
                    <a:pt x="144" y="31"/>
                  </a:cubicBezTo>
                  <a:cubicBezTo>
                    <a:pt x="143" y="31"/>
                    <a:pt x="143" y="31"/>
                    <a:pt x="143" y="31"/>
                  </a:cubicBezTo>
                  <a:cubicBezTo>
                    <a:pt x="143" y="31"/>
                    <a:pt x="143" y="31"/>
                    <a:pt x="142" y="31"/>
                  </a:cubicBezTo>
                  <a:cubicBezTo>
                    <a:pt x="143" y="31"/>
                    <a:pt x="143" y="31"/>
                    <a:pt x="144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4" y="31"/>
                    <a:pt x="145" y="31"/>
                    <a:pt x="145" y="31"/>
                  </a:cubicBezTo>
                  <a:cubicBezTo>
                    <a:pt x="145" y="31"/>
                    <a:pt x="145" y="31"/>
                    <a:pt x="145" y="30"/>
                  </a:cubicBezTo>
                  <a:cubicBezTo>
                    <a:pt x="147" y="30"/>
                    <a:pt x="149" y="30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2" y="29"/>
                    <a:pt x="152" y="29"/>
                    <a:pt x="152" y="28"/>
                  </a:cubicBezTo>
                  <a:cubicBezTo>
                    <a:pt x="152" y="29"/>
                    <a:pt x="151" y="29"/>
                    <a:pt x="151" y="29"/>
                  </a:cubicBezTo>
                  <a:cubicBezTo>
                    <a:pt x="150" y="29"/>
                    <a:pt x="150" y="29"/>
                    <a:pt x="150" y="29"/>
                  </a:cubicBezTo>
                  <a:cubicBezTo>
                    <a:pt x="150" y="29"/>
                    <a:pt x="151" y="28"/>
                    <a:pt x="151" y="29"/>
                  </a:cubicBezTo>
                  <a:cubicBezTo>
                    <a:pt x="151" y="29"/>
                    <a:pt x="151" y="28"/>
                    <a:pt x="151" y="28"/>
                  </a:cubicBezTo>
                  <a:cubicBezTo>
                    <a:pt x="150" y="29"/>
                    <a:pt x="150" y="29"/>
                    <a:pt x="149" y="29"/>
                  </a:cubicBezTo>
                  <a:cubicBezTo>
                    <a:pt x="149" y="29"/>
                    <a:pt x="148" y="29"/>
                    <a:pt x="149" y="29"/>
                  </a:cubicBezTo>
                  <a:cubicBezTo>
                    <a:pt x="149" y="29"/>
                    <a:pt x="148" y="28"/>
                    <a:pt x="148" y="29"/>
                  </a:cubicBezTo>
                  <a:cubicBezTo>
                    <a:pt x="148" y="29"/>
                    <a:pt x="149" y="28"/>
                    <a:pt x="149" y="29"/>
                  </a:cubicBezTo>
                  <a:cubicBezTo>
                    <a:pt x="149" y="28"/>
                    <a:pt x="150" y="28"/>
                    <a:pt x="149" y="28"/>
                  </a:cubicBezTo>
                  <a:cubicBezTo>
                    <a:pt x="150" y="28"/>
                    <a:pt x="150" y="28"/>
                    <a:pt x="150" y="28"/>
                  </a:cubicBezTo>
                  <a:cubicBezTo>
                    <a:pt x="150" y="28"/>
                    <a:pt x="150" y="28"/>
                    <a:pt x="150" y="28"/>
                  </a:cubicBezTo>
                  <a:cubicBezTo>
                    <a:pt x="150" y="28"/>
                    <a:pt x="151" y="28"/>
                    <a:pt x="151" y="28"/>
                  </a:cubicBezTo>
                  <a:cubicBezTo>
                    <a:pt x="151" y="28"/>
                    <a:pt x="151" y="28"/>
                    <a:pt x="151" y="28"/>
                  </a:cubicBezTo>
                  <a:cubicBezTo>
                    <a:pt x="151" y="28"/>
                    <a:pt x="151" y="28"/>
                    <a:pt x="150" y="28"/>
                  </a:cubicBezTo>
                  <a:cubicBezTo>
                    <a:pt x="151" y="28"/>
                    <a:pt x="151" y="27"/>
                    <a:pt x="152" y="27"/>
                  </a:cubicBezTo>
                  <a:cubicBezTo>
                    <a:pt x="152" y="27"/>
                    <a:pt x="152" y="27"/>
                    <a:pt x="151" y="27"/>
                  </a:cubicBezTo>
                  <a:cubicBezTo>
                    <a:pt x="151" y="27"/>
                    <a:pt x="152" y="27"/>
                    <a:pt x="152" y="27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51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6"/>
                    <a:pt x="151" y="26"/>
                    <a:pt x="151" y="26"/>
                  </a:cubicBezTo>
                  <a:cubicBezTo>
                    <a:pt x="152" y="26"/>
                    <a:pt x="151" y="26"/>
                    <a:pt x="151" y="26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52" y="26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3" y="25"/>
                    <a:pt x="153" y="26"/>
                    <a:pt x="153" y="26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54" y="26"/>
                    <a:pt x="152" y="26"/>
                    <a:pt x="153" y="26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53" y="26"/>
                    <a:pt x="153" y="26"/>
                    <a:pt x="154" y="26"/>
                  </a:cubicBezTo>
                  <a:cubicBezTo>
                    <a:pt x="153" y="26"/>
                    <a:pt x="154" y="26"/>
                    <a:pt x="154" y="26"/>
                  </a:cubicBezTo>
                  <a:cubicBezTo>
                    <a:pt x="154" y="26"/>
                    <a:pt x="154" y="26"/>
                    <a:pt x="154" y="26"/>
                  </a:cubicBezTo>
                  <a:cubicBezTo>
                    <a:pt x="154" y="27"/>
                    <a:pt x="155" y="26"/>
                    <a:pt x="155" y="26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6" y="26"/>
                    <a:pt x="156" y="27"/>
                  </a:cubicBezTo>
                  <a:cubicBezTo>
                    <a:pt x="155" y="27"/>
                    <a:pt x="156" y="27"/>
                    <a:pt x="155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4" y="28"/>
                    <a:pt x="154" y="28"/>
                  </a:cubicBezTo>
                  <a:cubicBezTo>
                    <a:pt x="154" y="28"/>
                    <a:pt x="154" y="28"/>
                    <a:pt x="154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4" y="28"/>
                  </a:cubicBezTo>
                  <a:cubicBezTo>
                    <a:pt x="154" y="28"/>
                    <a:pt x="153" y="28"/>
                    <a:pt x="153" y="28"/>
                  </a:cubicBezTo>
                  <a:cubicBezTo>
                    <a:pt x="153" y="28"/>
                    <a:pt x="155" y="28"/>
                    <a:pt x="154" y="28"/>
                  </a:cubicBezTo>
                  <a:cubicBezTo>
                    <a:pt x="155" y="28"/>
                    <a:pt x="155" y="28"/>
                    <a:pt x="156" y="28"/>
                  </a:cubicBezTo>
                  <a:cubicBezTo>
                    <a:pt x="156" y="28"/>
                    <a:pt x="156" y="28"/>
                    <a:pt x="155" y="28"/>
                  </a:cubicBezTo>
                  <a:cubicBezTo>
                    <a:pt x="155" y="28"/>
                    <a:pt x="155" y="27"/>
                    <a:pt x="156" y="27"/>
                  </a:cubicBezTo>
                  <a:cubicBezTo>
                    <a:pt x="155" y="27"/>
                    <a:pt x="156" y="28"/>
                    <a:pt x="156" y="27"/>
                  </a:cubicBezTo>
                  <a:cubicBezTo>
                    <a:pt x="156" y="27"/>
                    <a:pt x="156" y="28"/>
                    <a:pt x="156" y="28"/>
                  </a:cubicBezTo>
                  <a:cubicBezTo>
                    <a:pt x="156" y="28"/>
                    <a:pt x="155" y="28"/>
                    <a:pt x="155" y="28"/>
                  </a:cubicBezTo>
                  <a:cubicBezTo>
                    <a:pt x="155" y="28"/>
                    <a:pt x="154" y="28"/>
                    <a:pt x="154" y="28"/>
                  </a:cubicBezTo>
                  <a:cubicBezTo>
                    <a:pt x="154" y="28"/>
                    <a:pt x="154" y="28"/>
                    <a:pt x="154" y="28"/>
                  </a:cubicBezTo>
                  <a:cubicBezTo>
                    <a:pt x="153" y="28"/>
                    <a:pt x="154" y="28"/>
                    <a:pt x="153" y="28"/>
                  </a:cubicBezTo>
                  <a:cubicBezTo>
                    <a:pt x="153" y="29"/>
                    <a:pt x="154" y="28"/>
                    <a:pt x="154" y="28"/>
                  </a:cubicBezTo>
                  <a:cubicBezTo>
                    <a:pt x="154" y="28"/>
                    <a:pt x="153" y="29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lose/>
                  <a:moveTo>
                    <a:pt x="152" y="26"/>
                  </a:moveTo>
                  <a:cubicBezTo>
                    <a:pt x="153" y="25"/>
                    <a:pt x="153" y="25"/>
                    <a:pt x="153" y="25"/>
                  </a:cubicBezTo>
                  <a:cubicBezTo>
                    <a:pt x="153" y="25"/>
                    <a:pt x="152" y="26"/>
                    <a:pt x="152" y="25"/>
                  </a:cubicBezTo>
                  <a:cubicBezTo>
                    <a:pt x="152" y="26"/>
                    <a:pt x="152" y="26"/>
                    <a:pt x="152" y="26"/>
                  </a:cubicBezTo>
                  <a:close/>
                  <a:moveTo>
                    <a:pt x="153" y="26"/>
                  </a:moveTo>
                  <a:cubicBezTo>
                    <a:pt x="152" y="26"/>
                    <a:pt x="153" y="26"/>
                    <a:pt x="153" y="26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51" y="26"/>
                    <a:pt x="151" y="26"/>
                    <a:pt x="150" y="26"/>
                  </a:cubicBezTo>
                  <a:cubicBezTo>
                    <a:pt x="150" y="27"/>
                    <a:pt x="151" y="26"/>
                    <a:pt x="151" y="27"/>
                  </a:cubicBezTo>
                  <a:cubicBezTo>
                    <a:pt x="151" y="26"/>
                    <a:pt x="152" y="26"/>
                    <a:pt x="152" y="26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53" y="26"/>
                    <a:pt x="152" y="26"/>
                    <a:pt x="153" y="26"/>
                  </a:cubicBezTo>
                  <a:close/>
                  <a:moveTo>
                    <a:pt x="152" y="27"/>
                  </a:moveTo>
                  <a:cubicBezTo>
                    <a:pt x="152" y="27"/>
                    <a:pt x="152" y="27"/>
                    <a:pt x="151" y="27"/>
                  </a:cubicBezTo>
                  <a:cubicBezTo>
                    <a:pt x="151" y="27"/>
                    <a:pt x="152" y="27"/>
                    <a:pt x="152" y="27"/>
                  </a:cubicBezTo>
                  <a:close/>
                  <a:moveTo>
                    <a:pt x="152" y="28"/>
                  </a:moveTo>
                  <a:cubicBezTo>
                    <a:pt x="153" y="28"/>
                    <a:pt x="152" y="28"/>
                    <a:pt x="153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2" y="28"/>
                    <a:pt x="152" y="28"/>
                    <a:pt x="152" y="28"/>
                  </a:cubicBezTo>
                  <a:close/>
                  <a:moveTo>
                    <a:pt x="145" y="32"/>
                  </a:moveTo>
                  <a:cubicBezTo>
                    <a:pt x="144" y="32"/>
                    <a:pt x="144" y="32"/>
                    <a:pt x="143" y="32"/>
                  </a:cubicBezTo>
                  <a:cubicBezTo>
                    <a:pt x="144" y="32"/>
                    <a:pt x="144" y="33"/>
                    <a:pt x="144" y="33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5" y="32"/>
                    <a:pt x="144" y="32"/>
                    <a:pt x="144" y="32"/>
                  </a:cubicBezTo>
                  <a:cubicBezTo>
                    <a:pt x="144" y="32"/>
                    <a:pt x="144" y="32"/>
                    <a:pt x="145" y="32"/>
                  </a:cubicBezTo>
                  <a:cubicBezTo>
                    <a:pt x="144" y="32"/>
                    <a:pt x="145" y="32"/>
                    <a:pt x="145" y="32"/>
                  </a:cubicBezTo>
                  <a:close/>
                  <a:moveTo>
                    <a:pt x="148" y="31"/>
                  </a:move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lose/>
                  <a:moveTo>
                    <a:pt x="147" y="31"/>
                  </a:move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lose/>
                  <a:moveTo>
                    <a:pt x="146" y="32"/>
                  </a:moveTo>
                  <a:cubicBezTo>
                    <a:pt x="147" y="32"/>
                    <a:pt x="147" y="31"/>
                    <a:pt x="148" y="31"/>
                  </a:cubicBezTo>
                  <a:cubicBezTo>
                    <a:pt x="148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6" y="32"/>
                    <a:pt x="146" y="32"/>
                  </a:cubicBezTo>
                  <a:close/>
                  <a:moveTo>
                    <a:pt x="153" y="31"/>
                  </a:moveTo>
                  <a:cubicBezTo>
                    <a:pt x="153" y="31"/>
                    <a:pt x="154" y="31"/>
                    <a:pt x="154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lose/>
                  <a:moveTo>
                    <a:pt x="148" y="32"/>
                  </a:moveTo>
                  <a:cubicBezTo>
                    <a:pt x="148" y="32"/>
                    <a:pt x="148" y="32"/>
                    <a:pt x="149" y="32"/>
                  </a:cubicBezTo>
                  <a:cubicBezTo>
                    <a:pt x="148" y="32"/>
                    <a:pt x="149" y="32"/>
                    <a:pt x="149" y="32"/>
                  </a:cubicBezTo>
                  <a:cubicBezTo>
                    <a:pt x="148" y="32"/>
                    <a:pt x="148" y="32"/>
                    <a:pt x="147" y="32"/>
                  </a:cubicBezTo>
                  <a:cubicBezTo>
                    <a:pt x="147" y="32"/>
                    <a:pt x="147" y="32"/>
                    <a:pt x="148" y="32"/>
                  </a:cubicBezTo>
                  <a:cubicBezTo>
                    <a:pt x="148" y="32"/>
                    <a:pt x="147" y="32"/>
                    <a:pt x="147" y="32"/>
                  </a:cubicBezTo>
                  <a:cubicBezTo>
                    <a:pt x="148" y="32"/>
                    <a:pt x="148" y="32"/>
                    <a:pt x="148" y="32"/>
                  </a:cubicBezTo>
                  <a:close/>
                  <a:moveTo>
                    <a:pt x="149" y="31"/>
                  </a:moveTo>
                  <a:cubicBezTo>
                    <a:pt x="149" y="32"/>
                    <a:pt x="149" y="32"/>
                    <a:pt x="149" y="32"/>
                  </a:cubicBezTo>
                  <a:cubicBezTo>
                    <a:pt x="148" y="32"/>
                    <a:pt x="149" y="32"/>
                    <a:pt x="148" y="32"/>
                  </a:cubicBezTo>
                  <a:cubicBezTo>
                    <a:pt x="148" y="32"/>
                    <a:pt x="149" y="32"/>
                    <a:pt x="149" y="32"/>
                  </a:cubicBezTo>
                  <a:cubicBezTo>
                    <a:pt x="149" y="32"/>
                    <a:pt x="149" y="32"/>
                    <a:pt x="149" y="32"/>
                  </a:cubicBezTo>
                  <a:cubicBezTo>
                    <a:pt x="149" y="32"/>
                    <a:pt x="149" y="32"/>
                    <a:pt x="150" y="32"/>
                  </a:cubicBezTo>
                  <a:cubicBezTo>
                    <a:pt x="150" y="32"/>
                    <a:pt x="150" y="32"/>
                    <a:pt x="149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49" y="32"/>
                    <a:pt x="149" y="32"/>
                    <a:pt x="150" y="31"/>
                  </a:cubicBezTo>
                  <a:cubicBezTo>
                    <a:pt x="149" y="32"/>
                    <a:pt x="150" y="31"/>
                    <a:pt x="149" y="31"/>
                  </a:cubicBezTo>
                  <a:close/>
                  <a:moveTo>
                    <a:pt x="152" y="31"/>
                  </a:moveTo>
                  <a:cubicBezTo>
                    <a:pt x="153" y="30"/>
                    <a:pt x="153" y="30"/>
                    <a:pt x="153" y="30"/>
                  </a:cubicBezTo>
                  <a:cubicBezTo>
                    <a:pt x="153" y="30"/>
                    <a:pt x="153" y="30"/>
                    <a:pt x="152" y="31"/>
                  </a:cubicBezTo>
                  <a:close/>
                  <a:moveTo>
                    <a:pt x="150" y="30"/>
                  </a:move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49" y="30"/>
                    <a:pt x="149" y="30"/>
                  </a:cubicBezTo>
                  <a:cubicBezTo>
                    <a:pt x="150" y="30"/>
                    <a:pt x="150" y="30"/>
                    <a:pt x="150" y="30"/>
                  </a:cubicBezTo>
                  <a:close/>
                  <a:moveTo>
                    <a:pt x="150" y="30"/>
                  </a:moveTo>
                  <a:cubicBezTo>
                    <a:pt x="151" y="30"/>
                    <a:pt x="151" y="30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1" y="29"/>
                    <a:pt x="150" y="30"/>
                    <a:pt x="150" y="30"/>
                  </a:cubicBezTo>
                  <a:cubicBezTo>
                    <a:pt x="150" y="30"/>
                    <a:pt x="151" y="29"/>
                    <a:pt x="151" y="30"/>
                  </a:cubicBezTo>
                  <a:cubicBezTo>
                    <a:pt x="151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lose/>
                  <a:moveTo>
                    <a:pt x="153" y="29"/>
                  </a:moveTo>
                  <a:cubicBezTo>
                    <a:pt x="153" y="29"/>
                    <a:pt x="153" y="29"/>
                    <a:pt x="154" y="29"/>
                  </a:cubicBezTo>
                  <a:cubicBezTo>
                    <a:pt x="154" y="29"/>
                    <a:pt x="153" y="29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lose/>
                  <a:moveTo>
                    <a:pt x="153" y="30"/>
                  </a:moveTo>
                  <a:cubicBezTo>
                    <a:pt x="152" y="30"/>
                    <a:pt x="153" y="30"/>
                    <a:pt x="153" y="29"/>
                  </a:cubicBezTo>
                  <a:cubicBezTo>
                    <a:pt x="153" y="29"/>
                    <a:pt x="153" y="30"/>
                    <a:pt x="152" y="30"/>
                  </a:cubicBezTo>
                  <a:cubicBezTo>
                    <a:pt x="152" y="29"/>
                    <a:pt x="152" y="30"/>
                    <a:pt x="152" y="30"/>
                  </a:cubicBezTo>
                  <a:cubicBezTo>
                    <a:pt x="152" y="30"/>
                    <a:pt x="152" y="30"/>
                    <a:pt x="153" y="30"/>
                  </a:cubicBezTo>
                  <a:cubicBezTo>
                    <a:pt x="153" y="30"/>
                    <a:pt x="152" y="30"/>
                    <a:pt x="152" y="30"/>
                  </a:cubicBezTo>
                  <a:cubicBezTo>
                    <a:pt x="152" y="30"/>
                    <a:pt x="152" y="30"/>
                    <a:pt x="153" y="30"/>
                  </a:cubicBezTo>
                  <a:close/>
                  <a:moveTo>
                    <a:pt x="153" y="30"/>
                  </a:moveTo>
                  <a:cubicBezTo>
                    <a:pt x="153" y="30"/>
                    <a:pt x="153" y="30"/>
                    <a:pt x="153" y="30"/>
                  </a:cubicBezTo>
                  <a:cubicBezTo>
                    <a:pt x="152" y="30"/>
                    <a:pt x="153" y="30"/>
                    <a:pt x="152" y="30"/>
                  </a:cubicBezTo>
                  <a:cubicBezTo>
                    <a:pt x="153" y="30"/>
                    <a:pt x="153" y="30"/>
                    <a:pt x="153" y="30"/>
                  </a:cubicBezTo>
                  <a:close/>
                  <a:moveTo>
                    <a:pt x="153" y="30"/>
                  </a:moveTo>
                  <a:cubicBezTo>
                    <a:pt x="153" y="30"/>
                    <a:pt x="154" y="30"/>
                    <a:pt x="154" y="30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3" y="30"/>
                    <a:pt x="153" y="30"/>
                    <a:pt x="153" y="30"/>
                  </a:cubicBezTo>
                  <a:cubicBezTo>
                    <a:pt x="153" y="30"/>
                    <a:pt x="153" y="30"/>
                    <a:pt x="153" y="30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4" y="29"/>
                    <a:pt x="155" y="29"/>
                    <a:pt x="155" y="29"/>
                  </a:cubicBezTo>
                  <a:cubicBezTo>
                    <a:pt x="155" y="29"/>
                    <a:pt x="154" y="29"/>
                    <a:pt x="154" y="29"/>
                  </a:cubicBezTo>
                  <a:cubicBezTo>
                    <a:pt x="154" y="29"/>
                    <a:pt x="155" y="29"/>
                    <a:pt x="155" y="29"/>
                  </a:cubicBezTo>
                  <a:cubicBezTo>
                    <a:pt x="154" y="29"/>
                    <a:pt x="154" y="29"/>
                    <a:pt x="153" y="30"/>
                  </a:cubicBezTo>
                  <a:close/>
                  <a:moveTo>
                    <a:pt x="154" y="29"/>
                  </a:moveTo>
                  <a:cubicBezTo>
                    <a:pt x="153" y="29"/>
                    <a:pt x="155" y="29"/>
                    <a:pt x="155" y="29"/>
                  </a:cubicBezTo>
                  <a:cubicBezTo>
                    <a:pt x="154" y="29"/>
                    <a:pt x="154" y="29"/>
                    <a:pt x="154" y="29"/>
                  </a:cubicBezTo>
                  <a:close/>
                  <a:moveTo>
                    <a:pt x="152" y="29"/>
                  </a:moveTo>
                  <a:cubicBezTo>
                    <a:pt x="152" y="29"/>
                    <a:pt x="152" y="29"/>
                    <a:pt x="152" y="29"/>
                  </a:cubicBezTo>
                  <a:cubicBezTo>
                    <a:pt x="151" y="29"/>
                    <a:pt x="152" y="29"/>
                    <a:pt x="151" y="29"/>
                  </a:cubicBezTo>
                  <a:cubicBezTo>
                    <a:pt x="151" y="29"/>
                    <a:pt x="152" y="29"/>
                    <a:pt x="152" y="30"/>
                  </a:cubicBezTo>
                  <a:cubicBezTo>
                    <a:pt x="152" y="29"/>
                    <a:pt x="152" y="29"/>
                    <a:pt x="152" y="29"/>
                  </a:cubicBezTo>
                  <a:close/>
                  <a:moveTo>
                    <a:pt x="146" y="31"/>
                  </a:moveTo>
                  <a:cubicBezTo>
                    <a:pt x="145" y="31"/>
                    <a:pt x="145" y="31"/>
                    <a:pt x="145" y="31"/>
                  </a:cubicBezTo>
                  <a:cubicBezTo>
                    <a:pt x="144" y="31"/>
                    <a:pt x="144" y="31"/>
                    <a:pt x="143" y="32"/>
                  </a:cubicBezTo>
                  <a:cubicBezTo>
                    <a:pt x="143" y="31"/>
                    <a:pt x="144" y="31"/>
                    <a:pt x="144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4" y="31"/>
                    <a:pt x="144" y="31"/>
                    <a:pt x="145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6" y="31"/>
                    <a:pt x="145" y="31"/>
                    <a:pt x="146" y="31"/>
                  </a:cubicBezTo>
                  <a:close/>
                  <a:moveTo>
                    <a:pt x="151" y="32"/>
                  </a:moveTo>
                  <a:cubicBezTo>
                    <a:pt x="151" y="31"/>
                    <a:pt x="151" y="31"/>
                    <a:pt x="151" y="31"/>
                  </a:cubicBezTo>
                  <a:cubicBezTo>
                    <a:pt x="151" y="32"/>
                    <a:pt x="151" y="31"/>
                    <a:pt x="151" y="32"/>
                  </a:cubicBezTo>
                  <a:close/>
                  <a:moveTo>
                    <a:pt x="157" y="26"/>
                  </a:moveTo>
                  <a:cubicBezTo>
                    <a:pt x="158" y="26"/>
                    <a:pt x="157" y="26"/>
                    <a:pt x="158" y="26"/>
                  </a:cubicBezTo>
                  <a:cubicBezTo>
                    <a:pt x="157" y="27"/>
                    <a:pt x="156" y="27"/>
                    <a:pt x="157" y="26"/>
                  </a:cubicBezTo>
                  <a:close/>
                  <a:moveTo>
                    <a:pt x="157" y="25"/>
                  </a:moveTo>
                  <a:cubicBezTo>
                    <a:pt x="157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7" y="25"/>
                    <a:pt x="157" y="25"/>
                  </a:cubicBezTo>
                  <a:cubicBezTo>
                    <a:pt x="157" y="25"/>
                    <a:pt x="157" y="25"/>
                    <a:pt x="157" y="25"/>
                  </a:cubicBezTo>
                  <a:close/>
                  <a:moveTo>
                    <a:pt x="156" y="26"/>
                  </a:moveTo>
                  <a:cubicBezTo>
                    <a:pt x="156" y="26"/>
                    <a:pt x="156" y="26"/>
                    <a:pt x="156" y="26"/>
                  </a:cubicBezTo>
                  <a:cubicBezTo>
                    <a:pt x="156" y="26"/>
                    <a:pt x="156" y="26"/>
                    <a:pt x="156" y="26"/>
                  </a:cubicBezTo>
                  <a:close/>
                  <a:moveTo>
                    <a:pt x="153" y="21"/>
                  </a:moveTo>
                  <a:cubicBezTo>
                    <a:pt x="154" y="21"/>
                    <a:pt x="154" y="21"/>
                    <a:pt x="154" y="21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54" y="21"/>
                    <a:pt x="154" y="21"/>
                    <a:pt x="153" y="21"/>
                  </a:cubicBezTo>
                  <a:cubicBezTo>
                    <a:pt x="153" y="21"/>
                    <a:pt x="153" y="21"/>
                    <a:pt x="153" y="21"/>
                  </a:cubicBezTo>
                  <a:cubicBezTo>
                    <a:pt x="153" y="21"/>
                    <a:pt x="153" y="21"/>
                    <a:pt x="153" y="21"/>
                  </a:cubicBezTo>
                  <a:cubicBezTo>
                    <a:pt x="153" y="21"/>
                    <a:pt x="154" y="21"/>
                    <a:pt x="153" y="21"/>
                  </a:cubicBezTo>
                  <a:close/>
                  <a:moveTo>
                    <a:pt x="155" y="24"/>
                  </a:moveTo>
                  <a:cubicBezTo>
                    <a:pt x="154" y="24"/>
                    <a:pt x="153" y="24"/>
                    <a:pt x="153" y="24"/>
                  </a:cubicBezTo>
                  <a:cubicBezTo>
                    <a:pt x="153" y="24"/>
                    <a:pt x="154" y="24"/>
                    <a:pt x="154" y="24"/>
                  </a:cubicBezTo>
                  <a:cubicBezTo>
                    <a:pt x="154" y="24"/>
                    <a:pt x="153" y="24"/>
                    <a:pt x="152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0" y="25"/>
                    <a:pt x="149" y="25"/>
                    <a:pt x="149" y="25"/>
                  </a:cubicBezTo>
                  <a:cubicBezTo>
                    <a:pt x="149" y="25"/>
                    <a:pt x="150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49" y="25"/>
                    <a:pt x="150" y="25"/>
                    <a:pt x="149" y="25"/>
                  </a:cubicBezTo>
                  <a:cubicBezTo>
                    <a:pt x="150" y="25"/>
                    <a:pt x="151" y="25"/>
                    <a:pt x="151" y="24"/>
                  </a:cubicBezTo>
                  <a:cubicBezTo>
                    <a:pt x="150" y="24"/>
                    <a:pt x="149" y="24"/>
                    <a:pt x="150" y="25"/>
                  </a:cubicBezTo>
                  <a:cubicBezTo>
                    <a:pt x="149" y="25"/>
                    <a:pt x="149" y="25"/>
                    <a:pt x="148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48" y="25"/>
                    <a:pt x="148" y="25"/>
                    <a:pt x="147" y="25"/>
                  </a:cubicBezTo>
                  <a:cubicBezTo>
                    <a:pt x="148" y="25"/>
                    <a:pt x="148" y="25"/>
                    <a:pt x="149" y="25"/>
                  </a:cubicBezTo>
                  <a:cubicBezTo>
                    <a:pt x="148" y="25"/>
                    <a:pt x="149" y="24"/>
                    <a:pt x="148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50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8" y="24"/>
                  </a:cubicBezTo>
                  <a:cubicBezTo>
                    <a:pt x="149" y="24"/>
                    <a:pt x="148" y="24"/>
                    <a:pt x="148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48" y="24"/>
                    <a:pt x="148" y="23"/>
                    <a:pt x="148" y="24"/>
                  </a:cubicBezTo>
                  <a:cubicBezTo>
                    <a:pt x="149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3"/>
                  </a:cubicBezTo>
                  <a:cubicBezTo>
                    <a:pt x="147" y="23"/>
                    <a:pt x="147" y="24"/>
                    <a:pt x="147" y="23"/>
                  </a:cubicBezTo>
                  <a:cubicBezTo>
                    <a:pt x="147" y="23"/>
                    <a:pt x="147" y="24"/>
                    <a:pt x="147" y="24"/>
                  </a:cubicBezTo>
                  <a:cubicBezTo>
                    <a:pt x="147" y="23"/>
                    <a:pt x="147" y="23"/>
                    <a:pt x="146" y="24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7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5" y="23"/>
                    <a:pt x="146" y="23"/>
                  </a:cubicBezTo>
                  <a:cubicBezTo>
                    <a:pt x="145" y="23"/>
                    <a:pt x="146" y="23"/>
                    <a:pt x="145" y="23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145" y="23"/>
                    <a:pt x="144" y="23"/>
                  </a:cubicBezTo>
                  <a:cubicBezTo>
                    <a:pt x="144" y="23"/>
                    <a:pt x="145" y="23"/>
                    <a:pt x="145" y="23"/>
                  </a:cubicBezTo>
                  <a:cubicBezTo>
                    <a:pt x="145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5" y="23"/>
                  </a:cubicBezTo>
                  <a:cubicBezTo>
                    <a:pt x="145" y="23"/>
                    <a:pt x="147" y="22"/>
                    <a:pt x="147" y="23"/>
                  </a:cubicBezTo>
                  <a:cubicBezTo>
                    <a:pt x="147" y="23"/>
                    <a:pt x="148" y="23"/>
                    <a:pt x="148" y="23"/>
                  </a:cubicBezTo>
                  <a:cubicBezTo>
                    <a:pt x="148" y="23"/>
                    <a:pt x="148" y="23"/>
                    <a:pt x="148" y="23"/>
                  </a:cubicBezTo>
                  <a:cubicBezTo>
                    <a:pt x="148" y="23"/>
                    <a:pt x="148" y="23"/>
                    <a:pt x="147" y="23"/>
                  </a:cubicBezTo>
                  <a:cubicBezTo>
                    <a:pt x="147" y="23"/>
                    <a:pt x="149" y="23"/>
                    <a:pt x="148" y="23"/>
                  </a:cubicBezTo>
                  <a:cubicBezTo>
                    <a:pt x="148" y="23"/>
                    <a:pt x="148" y="23"/>
                    <a:pt x="147" y="23"/>
                  </a:cubicBezTo>
                  <a:cubicBezTo>
                    <a:pt x="147" y="23"/>
                    <a:pt x="148" y="23"/>
                    <a:pt x="148" y="23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9" y="23"/>
                    <a:pt x="149" y="23"/>
                    <a:pt x="150" y="23"/>
                  </a:cubicBezTo>
                  <a:cubicBezTo>
                    <a:pt x="150" y="23"/>
                    <a:pt x="149" y="23"/>
                    <a:pt x="149" y="23"/>
                  </a:cubicBezTo>
                  <a:cubicBezTo>
                    <a:pt x="150" y="23"/>
                    <a:pt x="150" y="23"/>
                    <a:pt x="150" y="23"/>
                  </a:cubicBezTo>
                  <a:cubicBezTo>
                    <a:pt x="150" y="23"/>
                    <a:pt x="150" y="23"/>
                    <a:pt x="150" y="23"/>
                  </a:cubicBezTo>
                  <a:cubicBezTo>
                    <a:pt x="150" y="23"/>
                    <a:pt x="150" y="23"/>
                    <a:pt x="149" y="23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9" y="23"/>
                    <a:pt x="149" y="23"/>
                    <a:pt x="150" y="23"/>
                  </a:cubicBezTo>
                  <a:cubicBezTo>
                    <a:pt x="150" y="23"/>
                    <a:pt x="150" y="23"/>
                    <a:pt x="150" y="24"/>
                  </a:cubicBezTo>
                  <a:cubicBezTo>
                    <a:pt x="151" y="24"/>
                    <a:pt x="152" y="23"/>
                    <a:pt x="152" y="23"/>
                  </a:cubicBezTo>
                  <a:cubicBezTo>
                    <a:pt x="152" y="23"/>
                    <a:pt x="152" y="23"/>
                    <a:pt x="152" y="24"/>
                  </a:cubicBezTo>
                  <a:cubicBezTo>
                    <a:pt x="151" y="24"/>
                    <a:pt x="151" y="24"/>
                    <a:pt x="151" y="24"/>
                  </a:cubicBezTo>
                  <a:cubicBezTo>
                    <a:pt x="151" y="24"/>
                    <a:pt x="152" y="24"/>
                    <a:pt x="152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3"/>
                    <a:pt x="152" y="23"/>
                    <a:pt x="153" y="23"/>
                  </a:cubicBezTo>
                  <a:cubicBezTo>
                    <a:pt x="153" y="23"/>
                    <a:pt x="153" y="23"/>
                    <a:pt x="153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4"/>
                    <a:pt x="153" y="24"/>
                    <a:pt x="153" y="24"/>
                  </a:cubicBezTo>
                  <a:cubicBezTo>
                    <a:pt x="154" y="24"/>
                    <a:pt x="154" y="24"/>
                    <a:pt x="155" y="24"/>
                  </a:cubicBezTo>
                  <a:close/>
                  <a:moveTo>
                    <a:pt x="149" y="23"/>
                  </a:moveTo>
                  <a:cubicBezTo>
                    <a:pt x="148" y="24"/>
                    <a:pt x="148" y="23"/>
                    <a:pt x="148" y="23"/>
                  </a:cubicBezTo>
                  <a:cubicBezTo>
                    <a:pt x="148" y="23"/>
                    <a:pt x="148" y="24"/>
                    <a:pt x="148" y="24"/>
                  </a:cubicBezTo>
                  <a:cubicBezTo>
                    <a:pt x="149" y="24"/>
                    <a:pt x="149" y="23"/>
                    <a:pt x="149" y="23"/>
                  </a:cubicBezTo>
                  <a:close/>
                  <a:moveTo>
                    <a:pt x="149" y="24"/>
                  </a:moveTo>
                  <a:cubicBezTo>
                    <a:pt x="149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8" y="24"/>
                  </a:cubicBezTo>
                  <a:cubicBezTo>
                    <a:pt x="149" y="24"/>
                    <a:pt x="149" y="24"/>
                    <a:pt x="149" y="24"/>
                  </a:cubicBezTo>
                  <a:close/>
                  <a:moveTo>
                    <a:pt x="152" y="24"/>
                  </a:moveTo>
                  <a:cubicBezTo>
                    <a:pt x="152" y="24"/>
                    <a:pt x="151" y="24"/>
                    <a:pt x="151" y="24"/>
                  </a:cubicBezTo>
                  <a:cubicBezTo>
                    <a:pt x="151" y="24"/>
                    <a:pt x="152" y="24"/>
                    <a:pt x="152" y="24"/>
                  </a:cubicBezTo>
                  <a:close/>
                  <a:moveTo>
                    <a:pt x="152" y="24"/>
                  </a:moveTo>
                  <a:cubicBezTo>
                    <a:pt x="152" y="24"/>
                    <a:pt x="152" y="24"/>
                    <a:pt x="152" y="24"/>
                  </a:cubicBezTo>
                  <a:cubicBezTo>
                    <a:pt x="152" y="24"/>
                    <a:pt x="151" y="24"/>
                    <a:pt x="152" y="24"/>
                  </a:cubicBezTo>
                  <a:close/>
                  <a:moveTo>
                    <a:pt x="155" y="27"/>
                  </a:moveTo>
                  <a:cubicBezTo>
                    <a:pt x="155" y="28"/>
                    <a:pt x="155" y="27"/>
                    <a:pt x="154" y="28"/>
                  </a:cubicBezTo>
                  <a:cubicBezTo>
                    <a:pt x="154" y="27"/>
                    <a:pt x="155" y="28"/>
                    <a:pt x="155" y="27"/>
                  </a:cubicBezTo>
                  <a:close/>
                  <a:moveTo>
                    <a:pt x="153" y="20"/>
                  </a:moveTo>
                  <a:cubicBezTo>
                    <a:pt x="152" y="20"/>
                    <a:pt x="153" y="20"/>
                    <a:pt x="153" y="20"/>
                  </a:cubicBezTo>
                  <a:cubicBezTo>
                    <a:pt x="153" y="20"/>
                    <a:pt x="152" y="20"/>
                    <a:pt x="152" y="20"/>
                  </a:cubicBezTo>
                  <a:cubicBezTo>
                    <a:pt x="152" y="20"/>
                    <a:pt x="152" y="20"/>
                    <a:pt x="152" y="20"/>
                  </a:cubicBezTo>
                  <a:cubicBezTo>
                    <a:pt x="153" y="20"/>
                    <a:pt x="153" y="20"/>
                    <a:pt x="153" y="20"/>
                  </a:cubicBezTo>
                  <a:close/>
                  <a:moveTo>
                    <a:pt x="147" y="28"/>
                  </a:moveTo>
                  <a:cubicBezTo>
                    <a:pt x="148" y="28"/>
                    <a:pt x="149" y="28"/>
                    <a:pt x="150" y="27"/>
                  </a:cubicBezTo>
                  <a:cubicBezTo>
                    <a:pt x="150" y="27"/>
                    <a:pt x="150" y="28"/>
                    <a:pt x="150" y="27"/>
                  </a:cubicBezTo>
                  <a:cubicBezTo>
                    <a:pt x="149" y="28"/>
                    <a:pt x="149" y="28"/>
                    <a:pt x="149" y="28"/>
                  </a:cubicBezTo>
                  <a:cubicBezTo>
                    <a:pt x="149" y="28"/>
                    <a:pt x="148" y="28"/>
                    <a:pt x="148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47" y="28"/>
                    <a:pt x="147" y="28"/>
                  </a:cubicBezTo>
                  <a:cubicBezTo>
                    <a:pt x="147" y="28"/>
                    <a:pt x="147" y="28"/>
                    <a:pt x="147" y="28"/>
                  </a:cubicBezTo>
                  <a:cubicBezTo>
                    <a:pt x="147" y="28"/>
                    <a:pt x="147" y="28"/>
                    <a:pt x="147" y="28"/>
                  </a:cubicBezTo>
                  <a:close/>
                  <a:moveTo>
                    <a:pt x="148" y="29"/>
                  </a:moveTo>
                  <a:cubicBezTo>
                    <a:pt x="148" y="29"/>
                    <a:pt x="148" y="29"/>
                    <a:pt x="148" y="2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8" y="29"/>
                    <a:pt x="149" y="29"/>
                    <a:pt x="149" y="29"/>
                  </a:cubicBezTo>
                  <a:cubicBezTo>
                    <a:pt x="149" y="29"/>
                    <a:pt x="148" y="29"/>
                    <a:pt x="148" y="29"/>
                  </a:cubicBezTo>
                  <a:close/>
                  <a:moveTo>
                    <a:pt x="99" y="40"/>
                  </a:moveTo>
                  <a:cubicBezTo>
                    <a:pt x="99" y="40"/>
                    <a:pt x="98" y="40"/>
                    <a:pt x="97" y="40"/>
                  </a:cubicBezTo>
                  <a:cubicBezTo>
                    <a:pt x="97" y="40"/>
                    <a:pt x="97" y="40"/>
                    <a:pt x="98" y="40"/>
                  </a:cubicBezTo>
                  <a:cubicBezTo>
                    <a:pt x="97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1"/>
                    <a:pt x="95" y="41"/>
                    <a:pt x="95" y="41"/>
                  </a:cubicBezTo>
                  <a:cubicBezTo>
                    <a:pt x="95" y="41"/>
                    <a:pt x="96" y="41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94" y="41"/>
                    <a:pt x="93" y="41"/>
                    <a:pt x="91" y="41"/>
                  </a:cubicBezTo>
                  <a:cubicBezTo>
                    <a:pt x="92" y="41"/>
                    <a:pt x="94" y="41"/>
                    <a:pt x="94" y="40"/>
                  </a:cubicBezTo>
                  <a:cubicBezTo>
                    <a:pt x="94" y="40"/>
                    <a:pt x="95" y="40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95" y="40"/>
                    <a:pt x="92" y="40"/>
                    <a:pt x="93" y="41"/>
                  </a:cubicBezTo>
                  <a:cubicBezTo>
                    <a:pt x="93" y="41"/>
                    <a:pt x="93" y="40"/>
                    <a:pt x="94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4" y="40"/>
                    <a:pt x="94" y="40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94" y="40"/>
                    <a:pt x="93" y="40"/>
                    <a:pt x="93" y="41"/>
                  </a:cubicBezTo>
                  <a:cubicBezTo>
                    <a:pt x="93" y="41"/>
                    <a:pt x="93" y="41"/>
                    <a:pt x="92" y="41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3" y="41"/>
                    <a:pt x="92" y="41"/>
                    <a:pt x="92" y="41"/>
                  </a:cubicBezTo>
                  <a:cubicBezTo>
                    <a:pt x="92" y="40"/>
                    <a:pt x="92" y="41"/>
                    <a:pt x="92" y="40"/>
                  </a:cubicBezTo>
                  <a:cubicBezTo>
                    <a:pt x="92" y="41"/>
                    <a:pt x="92" y="41"/>
                    <a:pt x="91" y="41"/>
                  </a:cubicBezTo>
                  <a:cubicBezTo>
                    <a:pt x="92" y="40"/>
                    <a:pt x="91" y="41"/>
                    <a:pt x="91" y="41"/>
                  </a:cubicBezTo>
                  <a:cubicBezTo>
                    <a:pt x="91" y="40"/>
                    <a:pt x="92" y="40"/>
                    <a:pt x="92" y="40"/>
                  </a:cubicBezTo>
                  <a:cubicBezTo>
                    <a:pt x="93" y="40"/>
                    <a:pt x="94" y="40"/>
                    <a:pt x="95" y="39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6" y="39"/>
                    <a:pt x="96" y="39"/>
                    <a:pt x="97" y="39"/>
                  </a:cubicBezTo>
                  <a:cubicBezTo>
                    <a:pt x="97" y="39"/>
                    <a:pt x="95" y="39"/>
                    <a:pt x="95" y="40"/>
                  </a:cubicBezTo>
                  <a:cubicBezTo>
                    <a:pt x="95" y="40"/>
                    <a:pt x="95" y="40"/>
                    <a:pt x="96" y="40"/>
                  </a:cubicBezTo>
                  <a:cubicBezTo>
                    <a:pt x="96" y="40"/>
                    <a:pt x="96" y="40"/>
                    <a:pt x="95" y="40"/>
                  </a:cubicBezTo>
                  <a:cubicBezTo>
                    <a:pt x="95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7" y="40"/>
                  </a:cubicBezTo>
                  <a:cubicBezTo>
                    <a:pt x="97" y="40"/>
                    <a:pt x="97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5" y="40"/>
                  </a:cubicBezTo>
                  <a:cubicBezTo>
                    <a:pt x="96" y="39"/>
                    <a:pt x="97" y="40"/>
                    <a:pt x="9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7" y="39"/>
                    <a:pt x="98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5" y="39"/>
                    <a:pt x="96" y="39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5" y="39"/>
                    <a:pt x="94" y="40"/>
                    <a:pt x="94" y="40"/>
                  </a:cubicBezTo>
                  <a:cubicBezTo>
                    <a:pt x="94" y="40"/>
                    <a:pt x="94" y="39"/>
                    <a:pt x="94" y="39"/>
                  </a:cubicBezTo>
                  <a:cubicBezTo>
                    <a:pt x="95" y="39"/>
                    <a:pt x="96" y="39"/>
                    <a:pt x="97" y="39"/>
                  </a:cubicBezTo>
                  <a:cubicBezTo>
                    <a:pt x="97" y="39"/>
                    <a:pt x="98" y="38"/>
                    <a:pt x="99" y="38"/>
                  </a:cubicBezTo>
                  <a:cubicBezTo>
                    <a:pt x="99" y="38"/>
                    <a:pt x="98" y="38"/>
                    <a:pt x="98" y="39"/>
                  </a:cubicBezTo>
                  <a:cubicBezTo>
                    <a:pt x="98" y="39"/>
                    <a:pt x="98" y="38"/>
                    <a:pt x="99" y="38"/>
                  </a:cubicBezTo>
                  <a:cubicBezTo>
                    <a:pt x="99" y="39"/>
                    <a:pt x="98" y="39"/>
                    <a:pt x="98" y="39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39"/>
                    <a:pt x="98" y="39"/>
                    <a:pt x="99" y="39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100" y="38"/>
                    <a:pt x="100" y="39"/>
                    <a:pt x="100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99" y="39"/>
                    <a:pt x="100" y="39"/>
                    <a:pt x="100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99" y="39"/>
                    <a:pt x="100" y="39"/>
                    <a:pt x="100" y="39"/>
                  </a:cubicBezTo>
                  <a:cubicBezTo>
                    <a:pt x="98" y="39"/>
                    <a:pt x="98" y="39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39"/>
                    <a:pt x="97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8" y="40"/>
                    <a:pt x="98" y="40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98" y="40"/>
                    <a:pt x="98" y="40"/>
                    <a:pt x="99" y="40"/>
                  </a:cubicBezTo>
                  <a:cubicBezTo>
                    <a:pt x="99" y="39"/>
                    <a:pt x="98" y="40"/>
                    <a:pt x="98" y="39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39"/>
                    <a:pt x="99" y="39"/>
                    <a:pt x="99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100" y="39"/>
                    <a:pt x="100" y="39"/>
                    <a:pt x="101" y="39"/>
                  </a:cubicBezTo>
                  <a:cubicBezTo>
                    <a:pt x="101" y="39"/>
                    <a:pt x="101" y="39"/>
                    <a:pt x="103" y="39"/>
                  </a:cubicBezTo>
                  <a:cubicBezTo>
                    <a:pt x="103" y="39"/>
                    <a:pt x="102" y="39"/>
                    <a:pt x="102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8"/>
                    <a:pt x="103" y="39"/>
                    <a:pt x="103" y="39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9"/>
                    <a:pt x="104" y="38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9"/>
                    <a:pt x="105" y="39"/>
                    <a:pt x="105" y="38"/>
                  </a:cubicBezTo>
                  <a:cubicBezTo>
                    <a:pt x="105" y="38"/>
                    <a:pt x="104" y="39"/>
                    <a:pt x="104" y="39"/>
                  </a:cubicBezTo>
                  <a:cubicBezTo>
                    <a:pt x="105" y="38"/>
                    <a:pt x="106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5" y="38"/>
                    <a:pt x="105" y="38"/>
                  </a:cubicBezTo>
                  <a:cubicBezTo>
                    <a:pt x="106" y="38"/>
                    <a:pt x="107" y="38"/>
                    <a:pt x="108" y="38"/>
                  </a:cubicBezTo>
                  <a:cubicBezTo>
                    <a:pt x="108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8" y="38"/>
                    <a:pt x="109" y="37"/>
                  </a:cubicBezTo>
                  <a:cubicBezTo>
                    <a:pt x="109" y="37"/>
                    <a:pt x="108" y="37"/>
                    <a:pt x="108" y="37"/>
                  </a:cubicBezTo>
                  <a:cubicBezTo>
                    <a:pt x="108" y="37"/>
                    <a:pt x="109" y="37"/>
                    <a:pt x="109" y="37"/>
                  </a:cubicBezTo>
                  <a:cubicBezTo>
                    <a:pt x="109" y="37"/>
                    <a:pt x="109" y="37"/>
                    <a:pt x="109" y="37"/>
                  </a:cubicBezTo>
                  <a:cubicBezTo>
                    <a:pt x="109" y="37"/>
                    <a:pt x="109" y="37"/>
                    <a:pt x="109" y="37"/>
                  </a:cubicBezTo>
                  <a:cubicBezTo>
                    <a:pt x="109" y="37"/>
                    <a:pt x="110" y="37"/>
                    <a:pt x="110" y="37"/>
                  </a:cubicBezTo>
                  <a:cubicBezTo>
                    <a:pt x="110" y="37"/>
                    <a:pt x="111" y="37"/>
                    <a:pt x="111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1" y="37"/>
                    <a:pt x="111" y="37"/>
                    <a:pt x="112" y="37"/>
                  </a:cubicBezTo>
                  <a:cubicBezTo>
                    <a:pt x="113" y="37"/>
                    <a:pt x="114" y="36"/>
                    <a:pt x="115" y="36"/>
                  </a:cubicBezTo>
                  <a:cubicBezTo>
                    <a:pt x="115" y="36"/>
                    <a:pt x="114" y="36"/>
                    <a:pt x="114" y="36"/>
                  </a:cubicBezTo>
                  <a:cubicBezTo>
                    <a:pt x="115" y="36"/>
                    <a:pt x="115" y="36"/>
                    <a:pt x="116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15" y="36"/>
                    <a:pt x="115" y="37"/>
                    <a:pt x="115" y="37"/>
                  </a:cubicBezTo>
                  <a:cubicBezTo>
                    <a:pt x="115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6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3" y="37"/>
                  </a:cubicBezTo>
                  <a:cubicBezTo>
                    <a:pt x="113" y="37"/>
                    <a:pt x="111" y="37"/>
                    <a:pt x="110" y="37"/>
                  </a:cubicBezTo>
                  <a:cubicBezTo>
                    <a:pt x="110" y="37"/>
                    <a:pt x="111" y="37"/>
                    <a:pt x="111" y="37"/>
                  </a:cubicBezTo>
                  <a:cubicBezTo>
                    <a:pt x="111" y="38"/>
                    <a:pt x="110" y="38"/>
                    <a:pt x="110" y="38"/>
                  </a:cubicBezTo>
                  <a:cubicBezTo>
                    <a:pt x="110" y="38"/>
                    <a:pt x="111" y="38"/>
                    <a:pt x="110" y="38"/>
                  </a:cubicBezTo>
                  <a:cubicBezTo>
                    <a:pt x="111" y="38"/>
                    <a:pt x="111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8"/>
                    <a:pt x="112" y="37"/>
                    <a:pt x="111" y="38"/>
                  </a:cubicBezTo>
                  <a:cubicBezTo>
                    <a:pt x="112" y="38"/>
                    <a:pt x="113" y="37"/>
                    <a:pt x="113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4" y="37"/>
                    <a:pt x="113" y="37"/>
                    <a:pt x="113" y="37"/>
                  </a:cubicBezTo>
                  <a:cubicBezTo>
                    <a:pt x="113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5" y="37"/>
                    <a:pt x="116" y="37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7" y="36"/>
                    <a:pt x="116" y="36"/>
                    <a:pt x="117" y="36"/>
                  </a:cubicBezTo>
                  <a:cubicBezTo>
                    <a:pt x="117" y="36"/>
                    <a:pt x="116" y="36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5"/>
                    <a:pt x="115" y="36"/>
                    <a:pt x="115" y="35"/>
                  </a:cubicBezTo>
                  <a:cubicBezTo>
                    <a:pt x="115" y="36"/>
                    <a:pt x="116" y="36"/>
                    <a:pt x="116" y="35"/>
                  </a:cubicBezTo>
                  <a:cubicBezTo>
                    <a:pt x="116" y="35"/>
                    <a:pt x="115" y="35"/>
                    <a:pt x="115" y="36"/>
                  </a:cubicBezTo>
                  <a:cubicBezTo>
                    <a:pt x="115" y="36"/>
                    <a:pt x="115" y="35"/>
                    <a:pt x="115" y="35"/>
                  </a:cubicBezTo>
                  <a:cubicBezTo>
                    <a:pt x="114" y="35"/>
                    <a:pt x="115" y="36"/>
                    <a:pt x="114" y="36"/>
                  </a:cubicBezTo>
                  <a:cubicBezTo>
                    <a:pt x="114" y="36"/>
                    <a:pt x="114" y="36"/>
                    <a:pt x="114" y="36"/>
                  </a:cubicBezTo>
                  <a:cubicBezTo>
                    <a:pt x="114" y="36"/>
                    <a:pt x="114" y="36"/>
                    <a:pt x="113" y="36"/>
                  </a:cubicBezTo>
                  <a:cubicBezTo>
                    <a:pt x="113" y="36"/>
                    <a:pt x="114" y="36"/>
                    <a:pt x="114" y="36"/>
                  </a:cubicBezTo>
                  <a:cubicBezTo>
                    <a:pt x="114" y="36"/>
                    <a:pt x="114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1" y="37"/>
                    <a:pt x="111" y="36"/>
                  </a:cubicBezTo>
                  <a:cubicBezTo>
                    <a:pt x="111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0" y="36"/>
                  </a:cubicBezTo>
                  <a:cubicBezTo>
                    <a:pt x="111" y="36"/>
                    <a:pt x="111" y="36"/>
                    <a:pt x="110" y="36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2" y="36"/>
                  </a:cubicBezTo>
                  <a:cubicBezTo>
                    <a:pt x="112" y="36"/>
                    <a:pt x="111" y="36"/>
                    <a:pt x="111" y="35"/>
                  </a:cubicBezTo>
                  <a:cubicBezTo>
                    <a:pt x="111" y="36"/>
                    <a:pt x="110" y="35"/>
                    <a:pt x="110" y="36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36"/>
                    <a:pt x="109" y="36"/>
                    <a:pt x="109" y="36"/>
                  </a:cubicBezTo>
                  <a:cubicBezTo>
                    <a:pt x="109" y="36"/>
                    <a:pt x="110" y="36"/>
                    <a:pt x="110" y="36"/>
                  </a:cubicBezTo>
                  <a:cubicBezTo>
                    <a:pt x="110" y="36"/>
                    <a:pt x="109" y="36"/>
                    <a:pt x="110" y="36"/>
                  </a:cubicBezTo>
                  <a:cubicBezTo>
                    <a:pt x="110" y="36"/>
                    <a:pt x="109" y="36"/>
                    <a:pt x="109" y="36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10" y="36"/>
                    <a:pt x="108" y="36"/>
                    <a:pt x="108" y="36"/>
                  </a:cubicBezTo>
                  <a:cubicBezTo>
                    <a:pt x="107" y="36"/>
                    <a:pt x="106" y="37"/>
                    <a:pt x="106" y="37"/>
                  </a:cubicBezTo>
                  <a:cubicBezTo>
                    <a:pt x="106" y="37"/>
                    <a:pt x="105" y="37"/>
                    <a:pt x="104" y="37"/>
                  </a:cubicBezTo>
                  <a:cubicBezTo>
                    <a:pt x="104" y="37"/>
                    <a:pt x="105" y="37"/>
                    <a:pt x="105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6" y="37"/>
                    <a:pt x="106" y="37"/>
                    <a:pt x="106" y="36"/>
                  </a:cubicBezTo>
                  <a:cubicBezTo>
                    <a:pt x="106" y="36"/>
                    <a:pt x="106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6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7" y="36"/>
                    <a:pt x="107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9" y="36"/>
                    <a:pt x="109" y="36"/>
                    <a:pt x="109" y="35"/>
                  </a:cubicBezTo>
                  <a:cubicBezTo>
                    <a:pt x="109" y="35"/>
                    <a:pt x="109" y="36"/>
                    <a:pt x="108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8" y="35"/>
                    <a:pt x="109" y="35"/>
                  </a:cubicBezTo>
                  <a:cubicBezTo>
                    <a:pt x="108" y="35"/>
                    <a:pt x="107" y="35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6" y="36"/>
                    <a:pt x="107" y="36"/>
                    <a:pt x="107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5"/>
                    <a:pt x="106" y="35"/>
                    <a:pt x="106" y="35"/>
                  </a:cubicBezTo>
                  <a:cubicBezTo>
                    <a:pt x="106" y="35"/>
                    <a:pt x="106" y="35"/>
                    <a:pt x="105" y="35"/>
                  </a:cubicBezTo>
                  <a:cubicBezTo>
                    <a:pt x="106" y="35"/>
                    <a:pt x="107" y="35"/>
                    <a:pt x="108" y="35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5"/>
                    <a:pt x="109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ubicBezTo>
                    <a:pt x="110" y="35"/>
                    <a:pt x="110" y="35"/>
                    <a:pt x="109" y="35"/>
                  </a:cubicBezTo>
                  <a:cubicBezTo>
                    <a:pt x="109" y="35"/>
                    <a:pt x="110" y="35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2" y="35"/>
                    <a:pt x="111" y="34"/>
                    <a:pt x="112" y="34"/>
                  </a:cubicBezTo>
                  <a:cubicBezTo>
                    <a:pt x="112" y="34"/>
                    <a:pt x="112" y="35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4" y="34"/>
                  </a:cubicBezTo>
                  <a:cubicBezTo>
                    <a:pt x="114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3" y="34"/>
                    <a:pt x="112" y="35"/>
                    <a:pt x="112" y="35"/>
                  </a:cubicBezTo>
                  <a:cubicBezTo>
                    <a:pt x="112" y="35"/>
                    <a:pt x="112" y="35"/>
                    <a:pt x="111" y="35"/>
                  </a:cubicBezTo>
                  <a:cubicBezTo>
                    <a:pt x="111" y="35"/>
                    <a:pt x="112" y="35"/>
                    <a:pt x="112" y="35"/>
                  </a:cubicBezTo>
                  <a:cubicBezTo>
                    <a:pt x="112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2" y="35"/>
                  </a:cubicBezTo>
                  <a:cubicBezTo>
                    <a:pt x="112" y="35"/>
                    <a:pt x="112" y="35"/>
                    <a:pt x="111" y="35"/>
                  </a:cubicBezTo>
                  <a:cubicBezTo>
                    <a:pt x="112" y="36"/>
                    <a:pt x="112" y="35"/>
                    <a:pt x="112" y="36"/>
                  </a:cubicBezTo>
                  <a:cubicBezTo>
                    <a:pt x="112" y="36"/>
                    <a:pt x="112" y="35"/>
                    <a:pt x="112" y="35"/>
                  </a:cubicBezTo>
                  <a:cubicBezTo>
                    <a:pt x="112" y="35"/>
                    <a:pt x="112" y="35"/>
                    <a:pt x="112" y="35"/>
                  </a:cubicBezTo>
                  <a:cubicBezTo>
                    <a:pt x="113" y="35"/>
                    <a:pt x="112" y="35"/>
                    <a:pt x="113" y="35"/>
                  </a:cubicBezTo>
                  <a:cubicBezTo>
                    <a:pt x="113" y="35"/>
                    <a:pt x="113" y="35"/>
                    <a:pt x="112" y="35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5"/>
                    <a:pt x="114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4" y="34"/>
                    <a:pt x="115" y="34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5" y="34"/>
                    <a:pt x="116" y="34"/>
                    <a:pt x="116" y="34"/>
                  </a:cubicBezTo>
                  <a:cubicBezTo>
                    <a:pt x="117" y="34"/>
                    <a:pt x="118" y="34"/>
                    <a:pt x="118" y="33"/>
                  </a:cubicBezTo>
                  <a:cubicBezTo>
                    <a:pt x="118" y="34"/>
                    <a:pt x="118" y="33"/>
                    <a:pt x="117" y="34"/>
                  </a:cubicBezTo>
                  <a:cubicBezTo>
                    <a:pt x="117" y="34"/>
                    <a:pt x="118" y="34"/>
                    <a:pt x="118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6" y="34"/>
                  </a:cubicBezTo>
                  <a:cubicBezTo>
                    <a:pt x="116" y="34"/>
                    <a:pt x="117" y="34"/>
                    <a:pt x="117" y="34"/>
                  </a:cubicBezTo>
                  <a:cubicBezTo>
                    <a:pt x="117" y="34"/>
                    <a:pt x="116" y="34"/>
                    <a:pt x="115" y="34"/>
                  </a:cubicBezTo>
                  <a:cubicBezTo>
                    <a:pt x="115" y="34"/>
                    <a:pt x="115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5" y="35"/>
                    <a:pt x="115" y="35"/>
                    <a:pt x="115" y="34"/>
                  </a:cubicBezTo>
                  <a:cubicBezTo>
                    <a:pt x="115" y="35"/>
                    <a:pt x="115" y="34"/>
                    <a:pt x="116" y="34"/>
                  </a:cubicBezTo>
                  <a:cubicBezTo>
                    <a:pt x="116" y="34"/>
                    <a:pt x="115" y="35"/>
                    <a:pt x="115" y="35"/>
                  </a:cubicBezTo>
                  <a:cubicBezTo>
                    <a:pt x="115" y="35"/>
                    <a:pt x="116" y="34"/>
                    <a:pt x="116" y="35"/>
                  </a:cubicBezTo>
                  <a:cubicBezTo>
                    <a:pt x="116" y="35"/>
                    <a:pt x="116" y="35"/>
                    <a:pt x="117" y="35"/>
                  </a:cubicBezTo>
                  <a:cubicBezTo>
                    <a:pt x="117" y="34"/>
                    <a:pt x="116" y="34"/>
                    <a:pt x="116" y="34"/>
                  </a:cubicBezTo>
                  <a:cubicBezTo>
                    <a:pt x="117" y="34"/>
                    <a:pt x="117" y="34"/>
                    <a:pt x="118" y="34"/>
                  </a:cubicBezTo>
                  <a:cubicBezTo>
                    <a:pt x="118" y="34"/>
                    <a:pt x="117" y="34"/>
                    <a:pt x="117" y="34"/>
                  </a:cubicBezTo>
                  <a:cubicBezTo>
                    <a:pt x="117" y="35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9" y="34"/>
                  </a:cubicBezTo>
                  <a:cubicBezTo>
                    <a:pt x="119" y="34"/>
                    <a:pt x="118" y="34"/>
                    <a:pt x="118" y="34"/>
                  </a:cubicBezTo>
                  <a:cubicBezTo>
                    <a:pt x="118" y="34"/>
                    <a:pt x="119" y="34"/>
                    <a:pt x="119" y="34"/>
                  </a:cubicBezTo>
                  <a:cubicBezTo>
                    <a:pt x="118" y="35"/>
                    <a:pt x="117" y="35"/>
                    <a:pt x="117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5" y="35"/>
                    <a:pt x="115" y="35"/>
                  </a:cubicBezTo>
                  <a:cubicBezTo>
                    <a:pt x="116" y="35"/>
                    <a:pt x="117" y="35"/>
                    <a:pt x="118" y="35"/>
                  </a:cubicBezTo>
                  <a:cubicBezTo>
                    <a:pt x="118" y="34"/>
                    <a:pt x="118" y="35"/>
                    <a:pt x="119" y="35"/>
                  </a:cubicBezTo>
                  <a:cubicBezTo>
                    <a:pt x="119" y="35"/>
                    <a:pt x="119" y="35"/>
                    <a:pt x="118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0" y="34"/>
                  </a:cubicBezTo>
                  <a:cubicBezTo>
                    <a:pt x="121" y="34"/>
                    <a:pt x="121" y="34"/>
                    <a:pt x="121" y="35"/>
                  </a:cubicBezTo>
                  <a:cubicBezTo>
                    <a:pt x="121" y="35"/>
                    <a:pt x="121" y="34"/>
                    <a:pt x="121" y="34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2" y="35"/>
                    <a:pt x="122" y="35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3" y="34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34"/>
                    <a:pt x="123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5"/>
                    <a:pt x="122" y="35"/>
                    <a:pt x="121" y="35"/>
                  </a:cubicBezTo>
                  <a:cubicBezTo>
                    <a:pt x="121" y="35"/>
                    <a:pt x="122" y="35"/>
                    <a:pt x="122" y="35"/>
                  </a:cubicBezTo>
                  <a:cubicBezTo>
                    <a:pt x="122" y="35"/>
                    <a:pt x="121" y="35"/>
                    <a:pt x="121" y="35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0" y="35"/>
                    <a:pt x="120" y="35"/>
                    <a:pt x="121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6"/>
                    <a:pt x="120" y="36"/>
                  </a:cubicBezTo>
                  <a:cubicBezTo>
                    <a:pt x="121" y="36"/>
                    <a:pt x="121" y="36"/>
                    <a:pt x="121" y="36"/>
                  </a:cubicBezTo>
                  <a:cubicBezTo>
                    <a:pt x="121" y="36"/>
                    <a:pt x="121" y="36"/>
                    <a:pt x="120" y="36"/>
                  </a:cubicBezTo>
                  <a:cubicBezTo>
                    <a:pt x="120" y="36"/>
                    <a:pt x="120" y="35"/>
                    <a:pt x="120" y="36"/>
                  </a:cubicBezTo>
                  <a:cubicBezTo>
                    <a:pt x="120" y="35"/>
                    <a:pt x="121" y="35"/>
                    <a:pt x="122" y="35"/>
                  </a:cubicBezTo>
                  <a:cubicBezTo>
                    <a:pt x="122" y="35"/>
                    <a:pt x="121" y="35"/>
                    <a:pt x="121" y="35"/>
                  </a:cubicBezTo>
                  <a:cubicBezTo>
                    <a:pt x="122" y="36"/>
                    <a:pt x="122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6"/>
                    <a:pt x="123" y="36"/>
                    <a:pt x="122" y="36"/>
                  </a:cubicBezTo>
                  <a:cubicBezTo>
                    <a:pt x="123" y="35"/>
                    <a:pt x="122" y="35"/>
                    <a:pt x="122" y="36"/>
                  </a:cubicBezTo>
                  <a:cubicBezTo>
                    <a:pt x="122" y="36"/>
                    <a:pt x="122" y="36"/>
                    <a:pt x="123" y="36"/>
                  </a:cubicBezTo>
                  <a:cubicBezTo>
                    <a:pt x="123" y="36"/>
                    <a:pt x="123" y="35"/>
                    <a:pt x="123" y="35"/>
                  </a:cubicBezTo>
                  <a:cubicBezTo>
                    <a:pt x="123" y="35"/>
                    <a:pt x="124" y="35"/>
                    <a:pt x="124" y="35"/>
                  </a:cubicBezTo>
                  <a:cubicBezTo>
                    <a:pt x="123" y="35"/>
                    <a:pt x="124" y="35"/>
                    <a:pt x="123" y="36"/>
                  </a:cubicBezTo>
                  <a:cubicBezTo>
                    <a:pt x="123" y="36"/>
                    <a:pt x="124" y="36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6" y="35"/>
                  </a:cubicBezTo>
                  <a:cubicBezTo>
                    <a:pt x="126" y="35"/>
                    <a:pt x="125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7" y="35"/>
                    <a:pt x="127" y="35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126" y="35"/>
                    <a:pt x="127" y="35"/>
                    <a:pt x="126" y="35"/>
                  </a:cubicBezTo>
                  <a:cubicBezTo>
                    <a:pt x="127" y="35"/>
                    <a:pt x="127" y="34"/>
                    <a:pt x="127" y="34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34"/>
                    <a:pt x="127" y="34"/>
                    <a:pt x="128" y="34"/>
                  </a:cubicBezTo>
                  <a:cubicBezTo>
                    <a:pt x="128" y="34"/>
                    <a:pt x="127" y="34"/>
                    <a:pt x="127" y="34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28" y="34"/>
                    <a:pt x="129" y="34"/>
                    <a:pt x="129" y="34"/>
                  </a:cubicBezTo>
                  <a:cubicBezTo>
                    <a:pt x="130" y="33"/>
                    <a:pt x="130" y="34"/>
                    <a:pt x="131" y="33"/>
                  </a:cubicBezTo>
                  <a:cubicBezTo>
                    <a:pt x="131" y="33"/>
                    <a:pt x="131" y="34"/>
                    <a:pt x="131" y="34"/>
                  </a:cubicBezTo>
                  <a:cubicBezTo>
                    <a:pt x="131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29" y="34"/>
                  </a:cubicBezTo>
                  <a:cubicBezTo>
                    <a:pt x="129" y="34"/>
                    <a:pt x="128" y="34"/>
                    <a:pt x="128" y="34"/>
                  </a:cubicBezTo>
                  <a:cubicBezTo>
                    <a:pt x="128" y="34"/>
                    <a:pt x="127" y="35"/>
                    <a:pt x="127" y="35"/>
                  </a:cubicBezTo>
                  <a:cubicBezTo>
                    <a:pt x="127" y="35"/>
                    <a:pt x="128" y="35"/>
                    <a:pt x="128" y="35"/>
                  </a:cubicBezTo>
                  <a:cubicBezTo>
                    <a:pt x="128" y="35"/>
                    <a:pt x="128" y="34"/>
                    <a:pt x="129" y="35"/>
                  </a:cubicBez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9" y="35"/>
                    <a:pt x="129" y="35"/>
                  </a:cubicBezTo>
                  <a:cubicBezTo>
                    <a:pt x="129" y="35"/>
                    <a:pt x="129" y="35"/>
                    <a:pt x="129" y="35"/>
                  </a:cubicBezTo>
                  <a:cubicBezTo>
                    <a:pt x="129" y="34"/>
                    <a:pt x="130" y="35"/>
                    <a:pt x="130" y="35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1" y="34"/>
                    <a:pt x="131" y="34"/>
                    <a:pt x="130" y="34"/>
                  </a:cubicBezTo>
                  <a:cubicBezTo>
                    <a:pt x="131" y="35"/>
                    <a:pt x="131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3" y="34"/>
                    <a:pt x="133" y="33"/>
                    <a:pt x="133" y="33"/>
                  </a:cubicBezTo>
                  <a:cubicBezTo>
                    <a:pt x="133" y="33"/>
                    <a:pt x="133" y="34"/>
                    <a:pt x="133" y="34"/>
                  </a:cubicBezTo>
                  <a:cubicBezTo>
                    <a:pt x="134" y="34"/>
                    <a:pt x="133" y="34"/>
                    <a:pt x="133" y="34"/>
                  </a:cubicBezTo>
                  <a:cubicBezTo>
                    <a:pt x="133" y="34"/>
                    <a:pt x="134" y="34"/>
                    <a:pt x="134" y="33"/>
                  </a:cubicBezTo>
                  <a:cubicBezTo>
                    <a:pt x="134" y="33"/>
                    <a:pt x="134" y="33"/>
                    <a:pt x="133" y="33"/>
                  </a:cubicBezTo>
                  <a:cubicBezTo>
                    <a:pt x="133" y="33"/>
                    <a:pt x="133" y="33"/>
                    <a:pt x="133" y="33"/>
                  </a:cubicBezTo>
                  <a:cubicBezTo>
                    <a:pt x="133" y="33"/>
                    <a:pt x="134" y="33"/>
                    <a:pt x="133" y="33"/>
                  </a:cubicBezTo>
                  <a:cubicBezTo>
                    <a:pt x="133" y="33"/>
                    <a:pt x="134" y="33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34" y="33"/>
                    <a:pt x="134" y="33"/>
                    <a:pt x="135" y="33"/>
                  </a:cubicBezTo>
                  <a:cubicBezTo>
                    <a:pt x="135" y="33"/>
                    <a:pt x="134" y="33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34" y="33"/>
                    <a:pt x="135" y="33"/>
                    <a:pt x="135" y="33"/>
                  </a:cubicBezTo>
                  <a:cubicBezTo>
                    <a:pt x="135" y="33"/>
                    <a:pt x="135" y="33"/>
                    <a:pt x="134" y="33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6" y="33"/>
                    <a:pt x="135" y="33"/>
                    <a:pt x="136" y="3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37" y="33"/>
                    <a:pt x="137" y="33"/>
                  </a:cubicBezTo>
                  <a:cubicBezTo>
                    <a:pt x="136" y="33"/>
                    <a:pt x="137" y="33"/>
                    <a:pt x="138" y="33"/>
                  </a:cubicBezTo>
                  <a:cubicBezTo>
                    <a:pt x="138" y="33"/>
                    <a:pt x="137" y="33"/>
                    <a:pt x="138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7" y="33"/>
                    <a:pt x="137" y="33"/>
                    <a:pt x="136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6" y="33"/>
                    <a:pt x="136" y="34"/>
                    <a:pt x="136" y="34"/>
                  </a:cubicBezTo>
                  <a:cubicBezTo>
                    <a:pt x="135" y="34"/>
                    <a:pt x="134" y="34"/>
                    <a:pt x="133" y="34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3" y="34"/>
                    <a:pt x="132" y="34"/>
                    <a:pt x="132" y="34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35"/>
                    <a:pt x="131" y="35"/>
                    <a:pt x="130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1" y="35"/>
                  </a:cubicBezTo>
                  <a:cubicBezTo>
                    <a:pt x="132" y="35"/>
                    <a:pt x="132" y="35"/>
                    <a:pt x="133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3" y="35"/>
                    <a:pt x="133" y="35"/>
                  </a:cubicBezTo>
                  <a:cubicBezTo>
                    <a:pt x="133" y="35"/>
                    <a:pt x="134" y="35"/>
                    <a:pt x="134" y="34"/>
                  </a:cubicBezTo>
                  <a:cubicBezTo>
                    <a:pt x="134" y="34"/>
                    <a:pt x="134" y="34"/>
                    <a:pt x="135" y="34"/>
                  </a:cubicBezTo>
                  <a:cubicBezTo>
                    <a:pt x="135" y="34"/>
                    <a:pt x="135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6" y="34"/>
                    <a:pt x="135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6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5" y="34"/>
                    <a:pt x="136" y="35"/>
                  </a:cubicBezTo>
                  <a:cubicBezTo>
                    <a:pt x="136" y="35"/>
                    <a:pt x="136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7" y="34"/>
                    <a:pt x="137" y="34"/>
                    <a:pt x="138" y="34"/>
                  </a:cubicBezTo>
                  <a:cubicBezTo>
                    <a:pt x="138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3"/>
                  </a:cubicBezTo>
                  <a:cubicBezTo>
                    <a:pt x="138" y="33"/>
                    <a:pt x="137" y="34"/>
                    <a:pt x="138" y="34"/>
                  </a:cubicBezTo>
                  <a:cubicBezTo>
                    <a:pt x="138" y="33"/>
                    <a:pt x="139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1" y="33"/>
                    <a:pt x="140" y="33"/>
                    <a:pt x="140" y="33"/>
                  </a:cubicBezTo>
                  <a:cubicBezTo>
                    <a:pt x="140" y="33"/>
                    <a:pt x="141" y="33"/>
                    <a:pt x="140" y="33"/>
                  </a:cubicBezTo>
                  <a:cubicBezTo>
                    <a:pt x="140" y="33"/>
                    <a:pt x="140" y="33"/>
                    <a:pt x="141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4"/>
                    <a:pt x="141" y="33"/>
                    <a:pt x="141" y="33"/>
                  </a:cubicBezTo>
                  <a:cubicBezTo>
                    <a:pt x="140" y="34"/>
                    <a:pt x="141" y="34"/>
                    <a:pt x="142" y="34"/>
                  </a:cubicBezTo>
                  <a:cubicBezTo>
                    <a:pt x="142" y="34"/>
                    <a:pt x="142" y="34"/>
                    <a:pt x="142" y="33"/>
                  </a:cubicBezTo>
                  <a:cubicBezTo>
                    <a:pt x="142" y="33"/>
                    <a:pt x="141" y="33"/>
                    <a:pt x="142" y="33"/>
                  </a:cubicBezTo>
                  <a:cubicBezTo>
                    <a:pt x="142" y="33"/>
                    <a:pt x="141" y="33"/>
                    <a:pt x="141" y="34"/>
                  </a:cubicBezTo>
                  <a:cubicBezTo>
                    <a:pt x="141" y="34"/>
                    <a:pt x="141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3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42" y="34"/>
                    <a:pt x="143" y="34"/>
                    <a:pt x="143" y="34"/>
                  </a:cubicBezTo>
                  <a:cubicBezTo>
                    <a:pt x="143" y="34"/>
                    <a:pt x="143" y="34"/>
                    <a:pt x="143" y="33"/>
                  </a:cubicBezTo>
                  <a:cubicBezTo>
                    <a:pt x="143" y="33"/>
                    <a:pt x="143" y="33"/>
                    <a:pt x="143" y="33"/>
                  </a:cubicBezTo>
                  <a:cubicBezTo>
                    <a:pt x="143" y="33"/>
                    <a:pt x="143" y="33"/>
                    <a:pt x="144" y="33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5" y="33"/>
                  </a:cubicBezTo>
                  <a:cubicBezTo>
                    <a:pt x="145" y="33"/>
                    <a:pt x="144" y="33"/>
                    <a:pt x="144" y="34"/>
                  </a:cubicBezTo>
                  <a:cubicBezTo>
                    <a:pt x="144" y="34"/>
                    <a:pt x="145" y="33"/>
                    <a:pt x="145" y="34"/>
                  </a:cubicBezTo>
                  <a:cubicBezTo>
                    <a:pt x="145" y="34"/>
                    <a:pt x="145" y="33"/>
                    <a:pt x="146" y="33"/>
                  </a:cubicBezTo>
                  <a:cubicBezTo>
                    <a:pt x="146" y="33"/>
                    <a:pt x="146" y="33"/>
                    <a:pt x="145" y="33"/>
                  </a:cubicBezTo>
                  <a:cubicBezTo>
                    <a:pt x="145" y="33"/>
                    <a:pt x="146" y="33"/>
                    <a:pt x="146" y="33"/>
                  </a:cubicBezTo>
                  <a:cubicBezTo>
                    <a:pt x="147" y="33"/>
                    <a:pt x="147" y="33"/>
                    <a:pt x="148" y="33"/>
                  </a:cubicBezTo>
                  <a:cubicBezTo>
                    <a:pt x="148" y="33"/>
                    <a:pt x="147" y="33"/>
                    <a:pt x="147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5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4" y="34"/>
                    <a:pt x="143" y="35"/>
                    <a:pt x="142" y="35"/>
                  </a:cubicBezTo>
                  <a:cubicBezTo>
                    <a:pt x="142" y="35"/>
                    <a:pt x="142" y="35"/>
                    <a:pt x="142" y="35"/>
                  </a:cubicBezTo>
                  <a:cubicBezTo>
                    <a:pt x="142" y="35"/>
                    <a:pt x="142" y="35"/>
                    <a:pt x="141" y="35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1" y="35"/>
                    <a:pt x="141" y="35"/>
                    <a:pt x="141" y="36"/>
                  </a:cubicBezTo>
                  <a:cubicBezTo>
                    <a:pt x="141" y="36"/>
                    <a:pt x="141" y="35"/>
                    <a:pt x="141" y="35"/>
                  </a:cubicBezTo>
                  <a:cubicBezTo>
                    <a:pt x="140" y="36"/>
                    <a:pt x="140" y="36"/>
                    <a:pt x="139" y="36"/>
                  </a:cubicBezTo>
                  <a:cubicBezTo>
                    <a:pt x="139" y="36"/>
                    <a:pt x="138" y="36"/>
                    <a:pt x="138" y="36"/>
                  </a:cubicBezTo>
                  <a:cubicBezTo>
                    <a:pt x="137" y="36"/>
                    <a:pt x="136" y="37"/>
                    <a:pt x="136" y="36"/>
                  </a:cubicBezTo>
                  <a:cubicBezTo>
                    <a:pt x="136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6" y="36"/>
                  </a:cubicBezTo>
                  <a:cubicBezTo>
                    <a:pt x="137" y="36"/>
                    <a:pt x="134" y="37"/>
                    <a:pt x="134" y="36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3" y="37"/>
                    <a:pt x="133" y="37"/>
                    <a:pt x="132" y="37"/>
                  </a:cubicBezTo>
                  <a:cubicBezTo>
                    <a:pt x="132" y="37"/>
                    <a:pt x="133" y="37"/>
                    <a:pt x="133" y="37"/>
                  </a:cubicBezTo>
                  <a:cubicBezTo>
                    <a:pt x="131" y="37"/>
                    <a:pt x="129" y="38"/>
                    <a:pt x="127" y="38"/>
                  </a:cubicBezTo>
                  <a:cubicBezTo>
                    <a:pt x="127" y="38"/>
                    <a:pt x="127" y="39"/>
                    <a:pt x="126" y="39"/>
                  </a:cubicBezTo>
                  <a:cubicBezTo>
                    <a:pt x="126" y="39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9"/>
                    <a:pt x="126" y="38"/>
                    <a:pt x="126" y="39"/>
                  </a:cubicBezTo>
                  <a:cubicBezTo>
                    <a:pt x="126" y="39"/>
                    <a:pt x="126" y="39"/>
                    <a:pt x="126" y="38"/>
                  </a:cubicBezTo>
                  <a:cubicBezTo>
                    <a:pt x="125" y="39"/>
                    <a:pt x="126" y="39"/>
                    <a:pt x="126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2" y="39"/>
                    <a:pt x="123" y="39"/>
                    <a:pt x="122" y="39"/>
                  </a:cubicBezTo>
                  <a:cubicBezTo>
                    <a:pt x="122" y="39"/>
                    <a:pt x="123" y="39"/>
                    <a:pt x="123" y="39"/>
                  </a:cubicBezTo>
                  <a:cubicBezTo>
                    <a:pt x="122" y="39"/>
                    <a:pt x="122" y="40"/>
                    <a:pt x="121" y="40"/>
                  </a:cubicBezTo>
                  <a:cubicBezTo>
                    <a:pt x="121" y="40"/>
                    <a:pt x="121" y="40"/>
                    <a:pt x="120" y="40"/>
                  </a:cubicBezTo>
                  <a:cubicBezTo>
                    <a:pt x="120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8" y="40"/>
                  </a:cubicBezTo>
                  <a:cubicBezTo>
                    <a:pt x="118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8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6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3" y="39"/>
                    <a:pt x="126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9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2" y="37"/>
                    <a:pt x="132" y="37"/>
                    <a:pt x="132" y="37"/>
                  </a:cubicBezTo>
                  <a:cubicBezTo>
                    <a:pt x="131" y="37"/>
                    <a:pt x="130" y="37"/>
                    <a:pt x="129" y="37"/>
                  </a:cubicBezTo>
                  <a:cubicBezTo>
                    <a:pt x="129" y="37"/>
                    <a:pt x="130" y="37"/>
                    <a:pt x="129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8" y="37"/>
                    <a:pt x="128" y="37"/>
                  </a:cubicBezTo>
                  <a:cubicBezTo>
                    <a:pt x="128" y="37"/>
                    <a:pt x="127" y="37"/>
                    <a:pt x="127" y="37"/>
                  </a:cubicBezTo>
                  <a:cubicBezTo>
                    <a:pt x="127" y="38"/>
                    <a:pt x="127" y="37"/>
                    <a:pt x="127" y="37"/>
                  </a:cubicBezTo>
                  <a:cubicBezTo>
                    <a:pt x="127" y="37"/>
                    <a:pt x="126" y="37"/>
                    <a:pt x="126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9" y="37"/>
                  </a:cubicBezTo>
                  <a:cubicBezTo>
                    <a:pt x="129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6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6"/>
                  </a:cubicBezTo>
                  <a:cubicBezTo>
                    <a:pt x="128" y="36"/>
                    <a:pt x="127" y="37"/>
                    <a:pt x="127" y="37"/>
                  </a:cubicBezTo>
                  <a:cubicBezTo>
                    <a:pt x="127" y="37"/>
                    <a:pt x="127" y="36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8" y="36"/>
                    <a:pt x="127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7"/>
                    <a:pt x="125" y="36"/>
                    <a:pt x="125" y="37"/>
                  </a:cubicBezTo>
                  <a:cubicBezTo>
                    <a:pt x="125" y="37"/>
                    <a:pt x="125" y="37"/>
                    <a:pt x="126" y="37"/>
                  </a:cubicBezTo>
                  <a:cubicBezTo>
                    <a:pt x="125" y="37"/>
                    <a:pt x="125" y="37"/>
                    <a:pt x="124" y="37"/>
                  </a:cubicBezTo>
                  <a:cubicBezTo>
                    <a:pt x="124" y="37"/>
                    <a:pt x="124" y="37"/>
                    <a:pt x="123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2" y="37"/>
                    <a:pt x="121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1" y="38"/>
                    <a:pt x="122" y="37"/>
                  </a:cubicBezTo>
                  <a:cubicBezTo>
                    <a:pt x="122" y="37"/>
                    <a:pt x="123" y="37"/>
                    <a:pt x="123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3" y="37"/>
                    <a:pt x="122" y="38"/>
                    <a:pt x="121" y="38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121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8"/>
                    <a:pt x="121" y="38"/>
                    <a:pt x="121" y="38"/>
                  </a:cubicBezTo>
                  <a:cubicBezTo>
                    <a:pt x="121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19" y="38"/>
                    <a:pt x="120" y="38"/>
                    <a:pt x="120" y="38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7" y="39"/>
                  </a:cubicBezTo>
                  <a:cubicBezTo>
                    <a:pt x="118" y="39"/>
                    <a:pt x="118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6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7" y="39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39"/>
                  </a:cubicBezTo>
                  <a:cubicBezTo>
                    <a:pt x="116" y="40"/>
                    <a:pt x="116" y="40"/>
                    <a:pt x="115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4" y="40"/>
                    <a:pt x="113" y="41"/>
                  </a:cubicBezTo>
                  <a:cubicBezTo>
                    <a:pt x="112" y="41"/>
                    <a:pt x="111" y="41"/>
                    <a:pt x="110" y="41"/>
                  </a:cubicBezTo>
                  <a:cubicBezTo>
                    <a:pt x="110" y="41"/>
                    <a:pt x="110" y="41"/>
                    <a:pt x="109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1" y="41"/>
                  </a:cubicBezTo>
                  <a:cubicBezTo>
                    <a:pt x="111" y="41"/>
                    <a:pt x="110" y="41"/>
                    <a:pt x="110" y="41"/>
                  </a:cubicBezTo>
                  <a:cubicBezTo>
                    <a:pt x="111" y="41"/>
                    <a:pt x="112" y="41"/>
                    <a:pt x="112" y="40"/>
                  </a:cubicBezTo>
                  <a:cubicBezTo>
                    <a:pt x="112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1"/>
                  </a:cubicBezTo>
                  <a:cubicBezTo>
                    <a:pt x="111" y="41"/>
                    <a:pt x="111" y="40"/>
                    <a:pt x="112" y="40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09" y="41"/>
                    <a:pt x="108" y="41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7" y="41"/>
                    <a:pt x="107" y="41"/>
                    <a:pt x="107" y="41"/>
                  </a:cubicBezTo>
                  <a:cubicBezTo>
                    <a:pt x="106" y="42"/>
                    <a:pt x="107" y="41"/>
                    <a:pt x="108" y="41"/>
                  </a:cubicBezTo>
                  <a:cubicBezTo>
                    <a:pt x="108" y="42"/>
                    <a:pt x="107" y="42"/>
                    <a:pt x="106" y="42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6" y="42"/>
                    <a:pt x="105" y="42"/>
                    <a:pt x="106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6" y="42"/>
                  </a:cubicBezTo>
                  <a:cubicBezTo>
                    <a:pt x="106" y="43"/>
                    <a:pt x="105" y="43"/>
                    <a:pt x="104" y="43"/>
                  </a:cubicBezTo>
                  <a:cubicBezTo>
                    <a:pt x="104" y="43"/>
                    <a:pt x="103" y="43"/>
                    <a:pt x="103" y="43"/>
                  </a:cubicBezTo>
                  <a:cubicBezTo>
                    <a:pt x="103" y="43"/>
                    <a:pt x="101" y="44"/>
                    <a:pt x="101" y="44"/>
                  </a:cubicBezTo>
                  <a:cubicBezTo>
                    <a:pt x="101" y="43"/>
                    <a:pt x="101" y="43"/>
                    <a:pt x="101" y="43"/>
                  </a:cubicBezTo>
                  <a:cubicBezTo>
                    <a:pt x="101" y="43"/>
                    <a:pt x="100" y="44"/>
                    <a:pt x="101" y="44"/>
                  </a:cubicBezTo>
                  <a:cubicBezTo>
                    <a:pt x="101" y="44"/>
                    <a:pt x="100" y="44"/>
                    <a:pt x="100" y="44"/>
                  </a:cubicBezTo>
                  <a:cubicBezTo>
                    <a:pt x="101" y="44"/>
                    <a:pt x="100" y="44"/>
                    <a:pt x="100" y="44"/>
                  </a:cubicBezTo>
                  <a:cubicBezTo>
                    <a:pt x="100" y="44"/>
                    <a:pt x="99" y="44"/>
                    <a:pt x="99" y="44"/>
                  </a:cubicBezTo>
                  <a:cubicBezTo>
                    <a:pt x="99" y="44"/>
                    <a:pt x="99" y="44"/>
                    <a:pt x="99" y="44"/>
                  </a:cubicBezTo>
                  <a:cubicBezTo>
                    <a:pt x="99" y="44"/>
                    <a:pt x="100" y="44"/>
                    <a:pt x="100" y="44"/>
                  </a:cubicBezTo>
                  <a:cubicBezTo>
                    <a:pt x="100" y="44"/>
                    <a:pt x="102" y="43"/>
                    <a:pt x="103" y="43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4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9" y="42"/>
                    <a:pt x="112" y="41"/>
                    <a:pt x="115" y="40"/>
                  </a:cubicBezTo>
                  <a:cubicBezTo>
                    <a:pt x="116" y="41"/>
                    <a:pt x="115" y="41"/>
                    <a:pt x="115" y="41"/>
                  </a:cubicBezTo>
                  <a:cubicBezTo>
                    <a:pt x="115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5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4" y="41"/>
                    <a:pt x="114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1"/>
                    <a:pt x="112" y="42"/>
                    <a:pt x="112" y="41"/>
                  </a:cubicBezTo>
                  <a:cubicBezTo>
                    <a:pt x="112" y="42"/>
                    <a:pt x="112" y="42"/>
                    <a:pt x="111" y="42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1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8" y="42"/>
                    <a:pt x="107" y="42"/>
                    <a:pt x="108" y="42"/>
                  </a:cubicBezTo>
                  <a:cubicBezTo>
                    <a:pt x="105" y="43"/>
                    <a:pt x="102" y="44"/>
                    <a:pt x="100" y="44"/>
                  </a:cubicBezTo>
                  <a:cubicBezTo>
                    <a:pt x="99" y="44"/>
                    <a:pt x="100" y="44"/>
                    <a:pt x="100" y="44"/>
                  </a:cubicBezTo>
                  <a:cubicBezTo>
                    <a:pt x="99" y="44"/>
                    <a:pt x="98" y="45"/>
                    <a:pt x="97" y="45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7" y="45"/>
                    <a:pt x="97" y="45"/>
                    <a:pt x="96" y="45"/>
                  </a:cubicBezTo>
                  <a:cubicBezTo>
                    <a:pt x="96" y="45"/>
                    <a:pt x="97" y="45"/>
                    <a:pt x="96" y="45"/>
                  </a:cubicBezTo>
                  <a:cubicBezTo>
                    <a:pt x="97" y="44"/>
                    <a:pt x="98" y="45"/>
                    <a:pt x="99" y="44"/>
                  </a:cubicBezTo>
                  <a:cubicBezTo>
                    <a:pt x="99" y="44"/>
                    <a:pt x="99" y="44"/>
                    <a:pt x="99" y="44"/>
                  </a:cubicBezTo>
                  <a:cubicBezTo>
                    <a:pt x="99" y="44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98" y="44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6" y="45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4"/>
                    <a:pt x="95" y="44"/>
                    <a:pt x="95" y="44"/>
                  </a:cubicBezTo>
                  <a:cubicBezTo>
                    <a:pt x="95" y="45"/>
                    <a:pt x="94" y="45"/>
                    <a:pt x="94" y="45"/>
                  </a:cubicBezTo>
                  <a:cubicBezTo>
                    <a:pt x="94" y="45"/>
                    <a:pt x="94" y="45"/>
                    <a:pt x="93" y="45"/>
                  </a:cubicBezTo>
                  <a:cubicBezTo>
                    <a:pt x="93" y="45"/>
                    <a:pt x="94" y="45"/>
                    <a:pt x="94" y="45"/>
                  </a:cubicBezTo>
                  <a:cubicBezTo>
                    <a:pt x="94" y="45"/>
                    <a:pt x="94" y="44"/>
                    <a:pt x="94" y="44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94" y="44"/>
                    <a:pt x="94" y="44"/>
                    <a:pt x="93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5"/>
                    <a:pt x="94" y="44"/>
                    <a:pt x="94" y="44"/>
                  </a:cubicBezTo>
                  <a:cubicBezTo>
                    <a:pt x="93" y="45"/>
                    <a:pt x="93" y="44"/>
                    <a:pt x="93" y="44"/>
                  </a:cubicBezTo>
                  <a:cubicBezTo>
                    <a:pt x="94" y="44"/>
                    <a:pt x="94" y="44"/>
                    <a:pt x="95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5" y="44"/>
                    <a:pt x="96" y="44"/>
                    <a:pt x="95" y="44"/>
                  </a:cubicBezTo>
                  <a:cubicBezTo>
                    <a:pt x="95" y="44"/>
                    <a:pt x="96" y="44"/>
                    <a:pt x="96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6" y="44"/>
                    <a:pt x="97" y="44"/>
                    <a:pt x="98" y="43"/>
                  </a:cubicBezTo>
                  <a:cubicBezTo>
                    <a:pt x="98" y="43"/>
                    <a:pt x="97" y="44"/>
                    <a:pt x="97" y="43"/>
                  </a:cubicBezTo>
                  <a:cubicBezTo>
                    <a:pt x="97" y="44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0" y="42"/>
                    <a:pt x="101" y="43"/>
                    <a:pt x="102" y="42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01" y="42"/>
                    <a:pt x="101" y="42"/>
                    <a:pt x="100" y="42"/>
                  </a:cubicBezTo>
                  <a:cubicBezTo>
                    <a:pt x="100" y="43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99" y="43"/>
                    <a:pt x="100" y="43"/>
                    <a:pt x="100" y="42"/>
                  </a:cubicBezTo>
                  <a:cubicBezTo>
                    <a:pt x="99" y="42"/>
                    <a:pt x="99" y="42"/>
                    <a:pt x="99" y="43"/>
                  </a:cubicBezTo>
                  <a:cubicBezTo>
                    <a:pt x="99" y="42"/>
                    <a:pt x="100" y="42"/>
                    <a:pt x="100" y="42"/>
                  </a:cubicBezTo>
                  <a:cubicBezTo>
                    <a:pt x="100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3"/>
                    <a:pt x="98" y="42"/>
                    <a:pt x="98" y="43"/>
                  </a:cubicBezTo>
                  <a:cubicBezTo>
                    <a:pt x="98" y="43"/>
                    <a:pt x="97" y="43"/>
                    <a:pt x="97" y="43"/>
                  </a:cubicBezTo>
                  <a:cubicBezTo>
                    <a:pt x="97" y="43"/>
                    <a:pt x="97" y="43"/>
                    <a:pt x="97" y="43"/>
                  </a:cubicBezTo>
                  <a:cubicBezTo>
                    <a:pt x="97" y="43"/>
                    <a:pt x="98" y="43"/>
                    <a:pt x="98" y="43"/>
                  </a:cubicBezTo>
                  <a:cubicBezTo>
                    <a:pt x="98" y="43"/>
                    <a:pt x="98" y="42"/>
                    <a:pt x="97" y="42"/>
                  </a:cubicBezTo>
                  <a:cubicBezTo>
                    <a:pt x="98" y="42"/>
                    <a:pt x="98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8" y="42"/>
                    <a:pt x="98" y="42"/>
                  </a:cubicBezTo>
                  <a:cubicBezTo>
                    <a:pt x="98" y="42"/>
                    <a:pt x="98" y="42"/>
                    <a:pt x="98" y="42"/>
                  </a:cubicBezTo>
                  <a:cubicBezTo>
                    <a:pt x="98" y="42"/>
                    <a:pt x="97" y="42"/>
                    <a:pt x="97" y="42"/>
                  </a:cubicBezTo>
                  <a:cubicBezTo>
                    <a:pt x="97" y="42"/>
                    <a:pt x="97" y="42"/>
                    <a:pt x="98" y="42"/>
                  </a:cubicBezTo>
                  <a:cubicBezTo>
                    <a:pt x="97" y="42"/>
                    <a:pt x="96" y="42"/>
                    <a:pt x="96" y="42"/>
                  </a:cubicBezTo>
                  <a:cubicBezTo>
                    <a:pt x="96" y="41"/>
                    <a:pt x="97" y="42"/>
                    <a:pt x="98" y="41"/>
                  </a:cubicBezTo>
                  <a:cubicBezTo>
                    <a:pt x="98" y="41"/>
                    <a:pt x="98" y="42"/>
                    <a:pt x="97" y="42"/>
                  </a:cubicBezTo>
                  <a:cubicBezTo>
                    <a:pt x="98" y="42"/>
                    <a:pt x="98" y="41"/>
                    <a:pt x="98" y="41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41"/>
                    <a:pt x="101" y="41"/>
                    <a:pt x="101" y="41"/>
                  </a:cubicBezTo>
                  <a:cubicBezTo>
                    <a:pt x="101" y="41"/>
                    <a:pt x="102" y="41"/>
                    <a:pt x="102" y="41"/>
                  </a:cubicBezTo>
                  <a:cubicBezTo>
                    <a:pt x="102" y="41"/>
                    <a:pt x="102" y="41"/>
                    <a:pt x="103" y="41"/>
                  </a:cubicBezTo>
                  <a:cubicBezTo>
                    <a:pt x="103" y="41"/>
                    <a:pt x="103" y="40"/>
                    <a:pt x="103" y="40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1"/>
                    <a:pt x="103" y="40"/>
                    <a:pt x="103" y="40"/>
                  </a:cubicBezTo>
                  <a:cubicBezTo>
                    <a:pt x="104" y="40"/>
                    <a:pt x="105" y="40"/>
                    <a:pt x="106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0"/>
                    <a:pt x="106" y="40"/>
                    <a:pt x="107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7" y="39"/>
                    <a:pt x="106" y="39"/>
                    <a:pt x="105" y="40"/>
                  </a:cubicBezTo>
                  <a:cubicBezTo>
                    <a:pt x="106" y="40"/>
                    <a:pt x="105" y="40"/>
                    <a:pt x="105" y="40"/>
                  </a:cubicBezTo>
                  <a:cubicBezTo>
                    <a:pt x="104" y="40"/>
                    <a:pt x="105" y="40"/>
                    <a:pt x="104" y="40"/>
                  </a:cubicBezTo>
                  <a:cubicBezTo>
                    <a:pt x="104" y="40"/>
                    <a:pt x="105" y="40"/>
                    <a:pt x="105" y="40"/>
                  </a:cubicBezTo>
                  <a:cubicBezTo>
                    <a:pt x="104" y="40"/>
                    <a:pt x="103" y="40"/>
                    <a:pt x="102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41"/>
                    <a:pt x="101" y="40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41"/>
                    <a:pt x="99" y="41"/>
                    <a:pt x="99" y="41"/>
                  </a:cubicBezTo>
                  <a:cubicBezTo>
                    <a:pt x="99" y="41"/>
                    <a:pt x="100" y="40"/>
                    <a:pt x="99" y="40"/>
                  </a:cubicBezTo>
                  <a:cubicBezTo>
                    <a:pt x="100" y="40"/>
                    <a:pt x="101" y="40"/>
                    <a:pt x="102" y="40"/>
                  </a:cubicBezTo>
                  <a:cubicBezTo>
                    <a:pt x="102" y="39"/>
                    <a:pt x="102" y="40"/>
                    <a:pt x="101" y="40"/>
                  </a:cubicBezTo>
                  <a:cubicBezTo>
                    <a:pt x="101" y="39"/>
                    <a:pt x="102" y="39"/>
                    <a:pt x="102" y="39"/>
                  </a:cubicBezTo>
                  <a:cubicBezTo>
                    <a:pt x="102" y="39"/>
                    <a:pt x="102" y="39"/>
                    <a:pt x="103" y="39"/>
                  </a:cubicBezTo>
                  <a:cubicBezTo>
                    <a:pt x="102" y="39"/>
                    <a:pt x="102" y="39"/>
                    <a:pt x="101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0" y="39"/>
                    <a:pt x="99" y="40"/>
                    <a:pt x="98" y="40"/>
                  </a:cubicBezTo>
                  <a:cubicBezTo>
                    <a:pt x="99" y="40"/>
                    <a:pt x="101" y="39"/>
                    <a:pt x="101" y="39"/>
                  </a:cubicBezTo>
                  <a:cubicBezTo>
                    <a:pt x="101" y="40"/>
                    <a:pt x="99" y="40"/>
                    <a:pt x="98" y="40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98" y="40"/>
                    <a:pt x="98" y="40"/>
                    <a:pt x="98" y="41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98" y="40"/>
                    <a:pt x="99" y="40"/>
                    <a:pt x="99" y="40"/>
                  </a:cubicBezTo>
                  <a:close/>
                  <a:moveTo>
                    <a:pt x="137" y="36"/>
                  </a:moveTo>
                  <a:cubicBezTo>
                    <a:pt x="137" y="36"/>
                    <a:pt x="138" y="36"/>
                    <a:pt x="138" y="36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138" y="36"/>
                    <a:pt x="138" y="36"/>
                    <a:pt x="137" y="36"/>
                  </a:cubicBezTo>
                  <a:close/>
                  <a:moveTo>
                    <a:pt x="124" y="39"/>
                  </a:moveTo>
                  <a:cubicBezTo>
                    <a:pt x="124" y="39"/>
                    <a:pt x="124" y="39"/>
                    <a:pt x="124" y="39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9"/>
                    <a:pt x="124" y="39"/>
                    <a:pt x="124" y="39"/>
                  </a:cubicBezTo>
                  <a:close/>
                  <a:moveTo>
                    <a:pt x="128" y="36"/>
                  </a:move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lose/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2" y="36"/>
                    <a:pt x="131" y="36"/>
                  </a:cubicBezTo>
                  <a:cubicBezTo>
                    <a:pt x="131" y="36"/>
                    <a:pt x="132" y="36"/>
                    <a:pt x="131" y="36"/>
                  </a:cubicBezTo>
                  <a:cubicBezTo>
                    <a:pt x="131" y="36"/>
                    <a:pt x="131" y="36"/>
                    <a:pt x="130" y="36"/>
                  </a:cubicBezTo>
                  <a:cubicBezTo>
                    <a:pt x="130" y="37"/>
                    <a:pt x="131" y="36"/>
                    <a:pt x="131" y="36"/>
                  </a:cubicBezTo>
                  <a:close/>
                  <a:moveTo>
                    <a:pt x="131" y="37"/>
                  </a:moveTo>
                  <a:cubicBezTo>
                    <a:pt x="130" y="37"/>
                    <a:pt x="130" y="37"/>
                    <a:pt x="130" y="37"/>
                  </a:cubicBezTo>
                  <a:cubicBezTo>
                    <a:pt x="131" y="37"/>
                    <a:pt x="131" y="37"/>
                    <a:pt x="131" y="37"/>
                  </a:cubicBezTo>
                  <a:close/>
                  <a:moveTo>
                    <a:pt x="132" y="37"/>
                  </a:moveTo>
                  <a:cubicBezTo>
                    <a:pt x="132" y="37"/>
                    <a:pt x="132" y="37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1" y="36"/>
                  </a:cubicBezTo>
                  <a:cubicBezTo>
                    <a:pt x="131" y="37"/>
                    <a:pt x="131" y="37"/>
                    <a:pt x="132" y="37"/>
                  </a:cubicBezTo>
                  <a:close/>
                  <a:moveTo>
                    <a:pt x="132" y="37"/>
                  </a:moveTo>
                  <a:cubicBezTo>
                    <a:pt x="132" y="37"/>
                    <a:pt x="132" y="37"/>
                    <a:pt x="133" y="37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33" y="37"/>
                    <a:pt x="133" y="37"/>
                    <a:pt x="133" y="36"/>
                  </a:cubicBezTo>
                  <a:cubicBezTo>
                    <a:pt x="133" y="36"/>
                    <a:pt x="132" y="37"/>
                    <a:pt x="132" y="37"/>
                  </a:cubicBezTo>
                  <a:close/>
                  <a:moveTo>
                    <a:pt x="140" y="35"/>
                  </a:moveTo>
                  <a:cubicBezTo>
                    <a:pt x="140" y="35"/>
                    <a:pt x="140" y="35"/>
                    <a:pt x="139" y="35"/>
                  </a:cubicBezTo>
                  <a:cubicBezTo>
                    <a:pt x="140" y="35"/>
                    <a:pt x="140" y="35"/>
                    <a:pt x="140" y="35"/>
                  </a:cubicBezTo>
                  <a:cubicBezTo>
                    <a:pt x="140" y="35"/>
                    <a:pt x="140" y="35"/>
                    <a:pt x="140" y="35"/>
                  </a:cubicBezTo>
                  <a:close/>
                  <a:moveTo>
                    <a:pt x="138" y="35"/>
                  </a:moveTo>
                  <a:cubicBezTo>
                    <a:pt x="138" y="35"/>
                    <a:pt x="139" y="35"/>
                    <a:pt x="139" y="35"/>
                  </a:cubicBezTo>
                  <a:cubicBezTo>
                    <a:pt x="139" y="35"/>
                    <a:pt x="138" y="35"/>
                    <a:pt x="138" y="35"/>
                  </a:cubicBezTo>
                  <a:close/>
                  <a:moveTo>
                    <a:pt x="134" y="36"/>
                  </a:moveTo>
                  <a:cubicBezTo>
                    <a:pt x="133" y="36"/>
                    <a:pt x="133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4" y="36"/>
                    <a:pt x="133" y="36"/>
                    <a:pt x="134" y="36"/>
                  </a:cubicBezTo>
                  <a:cubicBezTo>
                    <a:pt x="134" y="36"/>
                    <a:pt x="134" y="36"/>
                    <a:pt x="134" y="36"/>
                  </a:cubicBezTo>
                  <a:cubicBezTo>
                    <a:pt x="134" y="36"/>
                    <a:pt x="136" y="36"/>
                    <a:pt x="138" y="35"/>
                  </a:cubicBezTo>
                  <a:cubicBezTo>
                    <a:pt x="136" y="35"/>
                    <a:pt x="135" y="36"/>
                    <a:pt x="134" y="36"/>
                  </a:cubicBezTo>
                  <a:cubicBezTo>
                    <a:pt x="134" y="36"/>
                    <a:pt x="134" y="36"/>
                    <a:pt x="134" y="36"/>
                  </a:cubicBezTo>
                  <a:close/>
                  <a:moveTo>
                    <a:pt x="141" y="34"/>
                  </a:moveTo>
                  <a:cubicBezTo>
                    <a:pt x="141" y="34"/>
                    <a:pt x="141" y="34"/>
                    <a:pt x="141" y="34"/>
                  </a:cubicBezTo>
                  <a:cubicBezTo>
                    <a:pt x="142" y="34"/>
                    <a:pt x="142" y="34"/>
                    <a:pt x="142" y="34"/>
                  </a:cubicBezTo>
                  <a:cubicBezTo>
                    <a:pt x="142" y="34"/>
                    <a:pt x="142" y="34"/>
                    <a:pt x="141" y="34"/>
                  </a:cubicBezTo>
                  <a:close/>
                  <a:moveTo>
                    <a:pt x="141" y="34"/>
                  </a:moveTo>
                  <a:cubicBezTo>
                    <a:pt x="141" y="34"/>
                    <a:pt x="141" y="34"/>
                    <a:pt x="140" y="34"/>
                  </a:cubicBezTo>
                  <a:cubicBezTo>
                    <a:pt x="141" y="34"/>
                    <a:pt x="141" y="34"/>
                    <a:pt x="141" y="34"/>
                  </a:cubicBezTo>
                  <a:cubicBezTo>
                    <a:pt x="141" y="34"/>
                    <a:pt x="141" y="34"/>
                    <a:pt x="141" y="34"/>
                  </a:cubicBezTo>
                  <a:close/>
                  <a:moveTo>
                    <a:pt x="141" y="34"/>
                  </a:moveTo>
                  <a:cubicBezTo>
                    <a:pt x="141" y="34"/>
                    <a:pt x="140" y="34"/>
                    <a:pt x="140" y="34"/>
                  </a:cubicBezTo>
                  <a:cubicBezTo>
                    <a:pt x="140" y="34"/>
                    <a:pt x="141" y="34"/>
                    <a:pt x="141" y="34"/>
                  </a:cubicBezTo>
                  <a:close/>
                  <a:moveTo>
                    <a:pt x="136" y="35"/>
                  </a:moveTo>
                  <a:cubicBezTo>
                    <a:pt x="136" y="35"/>
                    <a:pt x="137" y="35"/>
                    <a:pt x="137" y="35"/>
                  </a:cubicBezTo>
                  <a:cubicBezTo>
                    <a:pt x="136" y="35"/>
                    <a:pt x="136" y="35"/>
                    <a:pt x="136" y="35"/>
                  </a:cubicBezTo>
                  <a:close/>
                  <a:moveTo>
                    <a:pt x="140" y="34"/>
                  </a:moveTo>
                  <a:cubicBezTo>
                    <a:pt x="140" y="34"/>
                    <a:pt x="140" y="34"/>
                    <a:pt x="140" y="34"/>
                  </a:cubicBezTo>
                  <a:cubicBezTo>
                    <a:pt x="140" y="34"/>
                    <a:pt x="140" y="33"/>
                    <a:pt x="140" y="34"/>
                  </a:cubicBezTo>
                  <a:close/>
                  <a:moveTo>
                    <a:pt x="140" y="33"/>
                  </a:moveTo>
                  <a:cubicBezTo>
                    <a:pt x="139" y="33"/>
                    <a:pt x="139" y="33"/>
                    <a:pt x="139" y="34"/>
                  </a:cubicBezTo>
                  <a:cubicBezTo>
                    <a:pt x="139" y="34"/>
                    <a:pt x="139" y="34"/>
                    <a:pt x="139" y="34"/>
                  </a:cubicBezTo>
                  <a:cubicBezTo>
                    <a:pt x="139" y="34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39" y="33"/>
                    <a:pt x="140" y="33"/>
                    <a:pt x="140" y="33"/>
                  </a:cubicBezTo>
                  <a:close/>
                  <a:moveTo>
                    <a:pt x="138" y="34"/>
                  </a:moveTo>
                  <a:cubicBezTo>
                    <a:pt x="138" y="34"/>
                    <a:pt x="138" y="34"/>
                    <a:pt x="139" y="34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8" y="34"/>
                    <a:pt x="138" y="33"/>
                    <a:pt x="138" y="33"/>
                  </a:cubicBezTo>
                  <a:cubicBezTo>
                    <a:pt x="138" y="34"/>
                    <a:pt x="137" y="34"/>
                    <a:pt x="138" y="34"/>
                  </a:cubicBezTo>
                  <a:cubicBezTo>
                    <a:pt x="138" y="34"/>
                    <a:pt x="138" y="34"/>
                    <a:pt x="138" y="34"/>
                  </a:cubicBezTo>
                  <a:cubicBezTo>
                    <a:pt x="138" y="34"/>
                    <a:pt x="138" y="34"/>
                    <a:pt x="138" y="34"/>
                  </a:cubicBezTo>
                  <a:close/>
                  <a:moveTo>
                    <a:pt x="139" y="34"/>
                  </a:moveTo>
                  <a:cubicBezTo>
                    <a:pt x="139" y="34"/>
                    <a:pt x="139" y="34"/>
                    <a:pt x="138" y="34"/>
                  </a:cubicBezTo>
                  <a:cubicBezTo>
                    <a:pt x="138" y="34"/>
                    <a:pt x="139" y="34"/>
                    <a:pt x="139" y="34"/>
                  </a:cubicBezTo>
                  <a:cubicBezTo>
                    <a:pt x="138" y="34"/>
                    <a:pt x="138" y="34"/>
                    <a:pt x="138" y="34"/>
                  </a:cubicBezTo>
                  <a:cubicBezTo>
                    <a:pt x="138" y="34"/>
                    <a:pt x="139" y="34"/>
                    <a:pt x="139" y="34"/>
                  </a:cubicBezTo>
                  <a:close/>
                  <a:moveTo>
                    <a:pt x="130" y="36"/>
                  </a:moveTo>
                  <a:cubicBezTo>
                    <a:pt x="130" y="35"/>
                    <a:pt x="129" y="36"/>
                    <a:pt x="128" y="36"/>
                  </a:cubicBezTo>
                  <a:cubicBezTo>
                    <a:pt x="128" y="36"/>
                    <a:pt x="129" y="36"/>
                    <a:pt x="129" y="36"/>
                  </a:cubicBezTo>
                  <a:cubicBezTo>
                    <a:pt x="129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3" y="36"/>
                    <a:pt x="133" y="35"/>
                  </a:cubicBezTo>
                  <a:cubicBezTo>
                    <a:pt x="133" y="35"/>
                    <a:pt x="133" y="36"/>
                    <a:pt x="133" y="36"/>
                  </a:cubicBezTo>
                  <a:cubicBezTo>
                    <a:pt x="133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4" y="36"/>
                    <a:pt x="133" y="36"/>
                    <a:pt x="134" y="36"/>
                  </a:cubicBezTo>
                  <a:cubicBezTo>
                    <a:pt x="134" y="36"/>
                    <a:pt x="134" y="36"/>
                    <a:pt x="134" y="35"/>
                  </a:cubicBezTo>
                  <a:cubicBezTo>
                    <a:pt x="134" y="35"/>
                    <a:pt x="134" y="36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6"/>
                    <a:pt x="133" y="35"/>
                  </a:cubicBezTo>
                  <a:cubicBezTo>
                    <a:pt x="134" y="35"/>
                    <a:pt x="135" y="35"/>
                    <a:pt x="134" y="35"/>
                  </a:cubicBezTo>
                  <a:cubicBezTo>
                    <a:pt x="134" y="35"/>
                    <a:pt x="133" y="35"/>
                    <a:pt x="133" y="35"/>
                  </a:cubicBezTo>
                  <a:cubicBezTo>
                    <a:pt x="132" y="36"/>
                    <a:pt x="132" y="35"/>
                    <a:pt x="132" y="36"/>
                  </a:cubicBezTo>
                  <a:cubicBezTo>
                    <a:pt x="131" y="36"/>
                    <a:pt x="131" y="36"/>
                    <a:pt x="131" y="35"/>
                  </a:cubicBezTo>
                  <a:cubicBezTo>
                    <a:pt x="131" y="35"/>
                    <a:pt x="132" y="35"/>
                    <a:pt x="132" y="35"/>
                  </a:cubicBezTo>
                  <a:cubicBezTo>
                    <a:pt x="131" y="35"/>
                    <a:pt x="130" y="35"/>
                    <a:pt x="130" y="36"/>
                  </a:cubicBezTo>
                  <a:close/>
                  <a:moveTo>
                    <a:pt x="131" y="35"/>
                  </a:moveTo>
                  <a:cubicBezTo>
                    <a:pt x="131" y="35"/>
                    <a:pt x="130" y="35"/>
                    <a:pt x="130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1" y="35"/>
                    <a:pt x="131" y="35"/>
                    <a:pt x="131" y="35"/>
                  </a:cubicBezTo>
                  <a:close/>
                  <a:moveTo>
                    <a:pt x="110" y="35"/>
                  </a:moveTo>
                  <a:cubicBezTo>
                    <a:pt x="110" y="35"/>
                    <a:pt x="110" y="35"/>
                    <a:pt x="110" y="35"/>
                  </a:cubicBezTo>
                  <a:cubicBezTo>
                    <a:pt x="110" y="35"/>
                    <a:pt x="110" y="35"/>
                    <a:pt x="109" y="35"/>
                  </a:cubicBezTo>
                  <a:cubicBezTo>
                    <a:pt x="109" y="35"/>
                    <a:pt x="110" y="35"/>
                    <a:pt x="110" y="35"/>
                  </a:cubicBezTo>
                  <a:close/>
                  <a:moveTo>
                    <a:pt x="108" y="35"/>
                  </a:moveTo>
                  <a:cubicBezTo>
                    <a:pt x="107" y="35"/>
                    <a:pt x="107" y="36"/>
                    <a:pt x="107" y="36"/>
                  </a:cubicBezTo>
                  <a:cubicBezTo>
                    <a:pt x="107" y="36"/>
                    <a:pt x="108" y="36"/>
                    <a:pt x="108" y="35"/>
                  </a:cubicBezTo>
                  <a:close/>
                  <a:moveTo>
                    <a:pt x="111" y="35"/>
                  </a:move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2" y="35"/>
                  </a:cubicBezTo>
                  <a:cubicBezTo>
                    <a:pt x="111" y="35"/>
                    <a:pt x="110" y="35"/>
                    <a:pt x="111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5"/>
                    <a:pt x="111" y="35"/>
                    <a:pt x="111" y="35"/>
                  </a:cubicBezTo>
                  <a:close/>
                  <a:moveTo>
                    <a:pt x="110" y="35"/>
                  </a:moveTo>
                  <a:cubicBezTo>
                    <a:pt x="110" y="35"/>
                    <a:pt x="109" y="35"/>
                    <a:pt x="109" y="36"/>
                  </a:cubicBezTo>
                  <a:cubicBezTo>
                    <a:pt x="110" y="36"/>
                    <a:pt x="110" y="35"/>
                    <a:pt x="110" y="35"/>
                  </a:cubicBezTo>
                  <a:close/>
                  <a:moveTo>
                    <a:pt x="113" y="36"/>
                  </a:moveTo>
                  <a:cubicBezTo>
                    <a:pt x="114" y="36"/>
                    <a:pt x="114" y="35"/>
                    <a:pt x="113" y="35"/>
                  </a:cubicBezTo>
                  <a:cubicBezTo>
                    <a:pt x="113" y="35"/>
                    <a:pt x="114" y="35"/>
                    <a:pt x="114" y="35"/>
                  </a:cubicBezTo>
                  <a:cubicBezTo>
                    <a:pt x="114" y="35"/>
                    <a:pt x="113" y="36"/>
                    <a:pt x="114" y="35"/>
                  </a:cubicBezTo>
                  <a:cubicBezTo>
                    <a:pt x="114" y="35"/>
                    <a:pt x="114" y="35"/>
                    <a:pt x="115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6"/>
                  </a:cubicBezTo>
                  <a:cubicBezTo>
                    <a:pt x="113" y="35"/>
                    <a:pt x="112" y="36"/>
                    <a:pt x="113" y="35"/>
                  </a:cubicBezTo>
                  <a:cubicBezTo>
                    <a:pt x="112" y="35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5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2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lose/>
                  <a:moveTo>
                    <a:pt x="120" y="35"/>
                  </a:move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1" y="35"/>
                  </a:cubicBezTo>
                  <a:cubicBezTo>
                    <a:pt x="121" y="35"/>
                    <a:pt x="120" y="35"/>
                    <a:pt x="120" y="35"/>
                  </a:cubicBezTo>
                  <a:close/>
                  <a:moveTo>
                    <a:pt x="117" y="36"/>
                  </a:move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7" y="35"/>
                    <a:pt x="117" y="36"/>
                  </a:cubicBezTo>
                  <a:close/>
                  <a:moveTo>
                    <a:pt x="119" y="36"/>
                  </a:moveTo>
                  <a:cubicBezTo>
                    <a:pt x="118" y="36"/>
                    <a:pt x="118" y="35"/>
                    <a:pt x="118" y="36"/>
                  </a:cubicBezTo>
                  <a:cubicBezTo>
                    <a:pt x="118" y="36"/>
                    <a:pt x="119" y="36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9" y="35"/>
                    <a:pt x="119" y="36"/>
                  </a:cubicBezTo>
                  <a:close/>
                  <a:moveTo>
                    <a:pt x="118" y="36"/>
                  </a:move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8" y="36"/>
                  </a:cubicBezTo>
                  <a:cubicBezTo>
                    <a:pt x="118" y="36"/>
                    <a:pt x="117" y="36"/>
                    <a:pt x="118" y="36"/>
                  </a:cubicBezTo>
                  <a:close/>
                  <a:moveTo>
                    <a:pt x="118" y="36"/>
                  </a:moveTo>
                  <a:cubicBezTo>
                    <a:pt x="119" y="36"/>
                    <a:pt x="119" y="36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19" y="36"/>
                    <a:pt x="119" y="36"/>
                    <a:pt x="118" y="36"/>
                  </a:cubicBezTo>
                  <a:close/>
                  <a:moveTo>
                    <a:pt x="101" y="40"/>
                  </a:moveTo>
                  <a:cubicBezTo>
                    <a:pt x="102" y="40"/>
                    <a:pt x="101" y="40"/>
                    <a:pt x="101" y="40"/>
                  </a:cubicBezTo>
                  <a:cubicBezTo>
                    <a:pt x="102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lose/>
                  <a:moveTo>
                    <a:pt x="105" y="39"/>
                  </a:moveTo>
                  <a:cubicBezTo>
                    <a:pt x="105" y="39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lose/>
                  <a:moveTo>
                    <a:pt x="107" y="39"/>
                  </a:moveTo>
                  <a:cubicBezTo>
                    <a:pt x="106" y="39"/>
                    <a:pt x="107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7" y="39"/>
                  </a:cubicBezTo>
                  <a:cubicBezTo>
                    <a:pt x="106" y="38"/>
                    <a:pt x="106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5" y="39"/>
                  </a:cubicBezTo>
                  <a:cubicBezTo>
                    <a:pt x="105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7" y="39"/>
                  </a:cubicBezTo>
                  <a:close/>
                  <a:moveTo>
                    <a:pt x="109" y="38"/>
                  </a:moveTo>
                  <a:cubicBezTo>
                    <a:pt x="109" y="38"/>
                    <a:pt x="108" y="38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8" y="39"/>
                    <a:pt x="108" y="38"/>
                    <a:pt x="108" y="38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8"/>
                    <a:pt x="109" y="39"/>
                    <a:pt x="109" y="38"/>
                  </a:cubicBezTo>
                  <a:close/>
                  <a:moveTo>
                    <a:pt x="113" y="38"/>
                  </a:moveTo>
                  <a:cubicBezTo>
                    <a:pt x="114" y="38"/>
                    <a:pt x="114" y="37"/>
                    <a:pt x="114" y="37"/>
                  </a:cubicBezTo>
                  <a:cubicBezTo>
                    <a:pt x="114" y="38"/>
                    <a:pt x="114" y="37"/>
                    <a:pt x="114" y="37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7"/>
                    <a:pt x="114" y="38"/>
                  </a:cubicBezTo>
                  <a:cubicBezTo>
                    <a:pt x="114" y="38"/>
                    <a:pt x="113" y="38"/>
                    <a:pt x="114" y="38"/>
                  </a:cubicBezTo>
                  <a:cubicBezTo>
                    <a:pt x="114" y="38"/>
                    <a:pt x="114" y="38"/>
                    <a:pt x="115" y="38"/>
                  </a:cubicBezTo>
                  <a:cubicBezTo>
                    <a:pt x="114" y="38"/>
                    <a:pt x="114" y="37"/>
                    <a:pt x="115" y="37"/>
                  </a:cubicBezTo>
                  <a:cubicBezTo>
                    <a:pt x="115" y="37"/>
                    <a:pt x="115" y="38"/>
                    <a:pt x="115" y="38"/>
                  </a:cubicBezTo>
                  <a:cubicBezTo>
                    <a:pt x="115" y="37"/>
                    <a:pt x="115" y="37"/>
                    <a:pt x="114" y="37"/>
                  </a:cubicBezTo>
                  <a:cubicBezTo>
                    <a:pt x="114" y="37"/>
                    <a:pt x="113" y="37"/>
                    <a:pt x="113" y="38"/>
                  </a:cubicBezTo>
                  <a:close/>
                  <a:moveTo>
                    <a:pt x="112" y="38"/>
                  </a:moveTo>
                  <a:cubicBezTo>
                    <a:pt x="112" y="38"/>
                    <a:pt x="113" y="38"/>
                    <a:pt x="113" y="38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1" y="38"/>
                  </a:move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lose/>
                  <a:moveTo>
                    <a:pt x="107" y="40"/>
                  </a:moveTo>
                  <a:cubicBezTo>
                    <a:pt x="107" y="40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39"/>
                    <a:pt x="108" y="40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40"/>
                  </a:cubicBezTo>
                  <a:close/>
                  <a:moveTo>
                    <a:pt x="110" y="39"/>
                  </a:moveTo>
                  <a:cubicBezTo>
                    <a:pt x="110" y="39"/>
                    <a:pt x="109" y="39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09" y="39"/>
                    <a:pt x="109" y="39"/>
                    <a:pt x="110" y="39"/>
                  </a:cubicBezTo>
                  <a:close/>
                  <a:moveTo>
                    <a:pt x="108" y="39"/>
                  </a:move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9" y="39"/>
                    <a:pt x="108" y="39"/>
                  </a:cubicBezTo>
                  <a:close/>
                  <a:moveTo>
                    <a:pt x="111" y="39"/>
                  </a:move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2" y="39"/>
                  </a:cubicBezTo>
                  <a:cubicBezTo>
                    <a:pt x="112" y="39"/>
                    <a:pt x="111" y="39"/>
                    <a:pt x="111" y="39"/>
                  </a:cubicBezTo>
                  <a:cubicBezTo>
                    <a:pt x="112" y="39"/>
                    <a:pt x="113" y="39"/>
                    <a:pt x="113" y="38"/>
                  </a:cubicBezTo>
                  <a:cubicBezTo>
                    <a:pt x="112" y="38"/>
                    <a:pt x="111" y="39"/>
                    <a:pt x="111" y="39"/>
                  </a:cubicBezTo>
                  <a:cubicBezTo>
                    <a:pt x="111" y="39"/>
                    <a:pt x="110" y="39"/>
                    <a:pt x="110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8"/>
                    <a:pt x="110" y="39"/>
                    <a:pt x="111" y="38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9"/>
                    <a:pt x="109" y="39"/>
                    <a:pt x="110" y="39"/>
                  </a:cubicBezTo>
                  <a:cubicBezTo>
                    <a:pt x="110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lose/>
                  <a:moveTo>
                    <a:pt x="113" y="38"/>
                  </a:move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4" y="39"/>
                    <a:pt x="114" y="38"/>
                  </a:cubicBezTo>
                  <a:cubicBezTo>
                    <a:pt x="114" y="38"/>
                    <a:pt x="115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3" y="38"/>
                    <a:pt x="113" y="38"/>
                  </a:cubicBezTo>
                  <a:close/>
                  <a:moveTo>
                    <a:pt x="117" y="37"/>
                  </a:move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7" y="38"/>
                    <a:pt x="117" y="37"/>
                  </a:cubicBezTo>
                  <a:close/>
                  <a:moveTo>
                    <a:pt x="118" y="37"/>
                  </a:move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9" y="37"/>
                    <a:pt x="119" y="37"/>
                  </a:cubicBezTo>
                  <a:cubicBezTo>
                    <a:pt x="119" y="37"/>
                    <a:pt x="119" y="37"/>
                    <a:pt x="118" y="37"/>
                  </a:cubicBezTo>
                  <a:close/>
                  <a:moveTo>
                    <a:pt x="120" y="37"/>
                  </a:move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lose/>
                  <a:moveTo>
                    <a:pt x="110" y="39"/>
                  </a:moveTo>
                  <a:cubicBezTo>
                    <a:pt x="110" y="40"/>
                    <a:pt x="110" y="40"/>
                    <a:pt x="111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9" y="39"/>
                    <a:pt x="109" y="39"/>
                    <a:pt x="108" y="39"/>
                  </a:cubicBezTo>
                  <a:cubicBezTo>
                    <a:pt x="109" y="39"/>
                    <a:pt x="110" y="39"/>
                    <a:pt x="110" y="39"/>
                  </a:cubicBezTo>
                  <a:close/>
                  <a:moveTo>
                    <a:pt x="113" y="39"/>
                  </a:move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40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lose/>
                  <a:moveTo>
                    <a:pt x="105" y="41"/>
                  </a:moveTo>
                  <a:cubicBezTo>
                    <a:pt x="105" y="41"/>
                    <a:pt x="105" y="41"/>
                    <a:pt x="104" y="41"/>
                  </a:cubicBezTo>
                  <a:cubicBezTo>
                    <a:pt x="104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5" y="41"/>
                  </a:cubicBezTo>
                  <a:close/>
                  <a:moveTo>
                    <a:pt x="106" y="41"/>
                  </a:moveTo>
                  <a:cubicBezTo>
                    <a:pt x="106" y="41"/>
                    <a:pt x="105" y="41"/>
                    <a:pt x="106" y="41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6" y="41"/>
                  </a:cubicBezTo>
                  <a:close/>
                  <a:moveTo>
                    <a:pt x="108" y="40"/>
                  </a:move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8" y="40"/>
                    <a:pt x="108" y="40"/>
                  </a:cubicBezTo>
                  <a:close/>
                  <a:moveTo>
                    <a:pt x="107" y="40"/>
                  </a:moveTo>
                  <a:cubicBezTo>
                    <a:pt x="107" y="40"/>
                    <a:pt x="106" y="40"/>
                    <a:pt x="106" y="40"/>
                  </a:cubicBezTo>
                  <a:cubicBezTo>
                    <a:pt x="107" y="40"/>
                    <a:pt x="107" y="40"/>
                    <a:pt x="107" y="40"/>
                  </a:cubicBezTo>
                  <a:close/>
                  <a:moveTo>
                    <a:pt x="102" y="41"/>
                  </a:moveTo>
                  <a:cubicBezTo>
                    <a:pt x="102" y="41"/>
                    <a:pt x="102" y="41"/>
                    <a:pt x="102" y="41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103" y="41"/>
                    <a:pt x="102" y="41"/>
                    <a:pt x="102" y="41"/>
                  </a:cubicBezTo>
                  <a:close/>
                  <a:moveTo>
                    <a:pt x="104" y="40"/>
                  </a:moveTo>
                  <a:cubicBezTo>
                    <a:pt x="104" y="41"/>
                    <a:pt x="105" y="40"/>
                    <a:pt x="105" y="40"/>
                  </a:cubicBezTo>
                  <a:cubicBezTo>
                    <a:pt x="105" y="40"/>
                    <a:pt x="105" y="40"/>
                    <a:pt x="104" y="40"/>
                  </a:cubicBezTo>
                  <a:close/>
                  <a:moveTo>
                    <a:pt x="103" y="41"/>
                  </a:moveTo>
                  <a:cubicBezTo>
                    <a:pt x="104" y="41"/>
                    <a:pt x="104" y="41"/>
                    <a:pt x="104" y="41"/>
                  </a:cubicBezTo>
                  <a:cubicBezTo>
                    <a:pt x="104" y="41"/>
                    <a:pt x="103" y="41"/>
                    <a:pt x="103" y="41"/>
                  </a:cubicBezTo>
                  <a:close/>
                  <a:moveTo>
                    <a:pt x="107" y="40"/>
                  </a:moveTo>
                  <a:cubicBezTo>
                    <a:pt x="106" y="40"/>
                    <a:pt x="106" y="40"/>
                    <a:pt x="106" y="40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7" y="40"/>
                    <a:pt x="107" y="40"/>
                  </a:cubicBezTo>
                  <a:close/>
                  <a:moveTo>
                    <a:pt x="102" y="41"/>
                  </a:moveTo>
                  <a:cubicBezTo>
                    <a:pt x="102" y="41"/>
                    <a:pt x="102" y="41"/>
                    <a:pt x="102" y="41"/>
                  </a:cubicBezTo>
                  <a:cubicBezTo>
                    <a:pt x="101" y="41"/>
                    <a:pt x="102" y="41"/>
                    <a:pt x="101" y="41"/>
                  </a:cubicBezTo>
                  <a:cubicBezTo>
                    <a:pt x="101" y="41"/>
                    <a:pt x="102" y="41"/>
                    <a:pt x="102" y="41"/>
                  </a:cubicBezTo>
                  <a:close/>
                  <a:moveTo>
                    <a:pt x="99" y="42"/>
                  </a:moveTo>
                  <a:cubicBezTo>
                    <a:pt x="100" y="42"/>
                    <a:pt x="101" y="42"/>
                    <a:pt x="101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2"/>
                    <a:pt x="101" y="41"/>
                    <a:pt x="101" y="41"/>
                  </a:cubicBezTo>
                  <a:cubicBezTo>
                    <a:pt x="100" y="41"/>
                    <a:pt x="101" y="42"/>
                    <a:pt x="100" y="42"/>
                  </a:cubicBezTo>
                  <a:cubicBezTo>
                    <a:pt x="100" y="42"/>
                    <a:pt x="99" y="42"/>
                    <a:pt x="99" y="42"/>
                  </a:cubicBezTo>
                  <a:close/>
                  <a:moveTo>
                    <a:pt x="99" y="42"/>
                  </a:moveTo>
                  <a:cubicBezTo>
                    <a:pt x="98" y="42"/>
                    <a:pt x="98" y="42"/>
                    <a:pt x="98" y="43"/>
                  </a:cubicBezTo>
                  <a:cubicBezTo>
                    <a:pt x="98" y="42"/>
                    <a:pt x="98" y="43"/>
                    <a:pt x="99" y="42"/>
                  </a:cubicBezTo>
                  <a:close/>
                  <a:moveTo>
                    <a:pt x="104" y="41"/>
                  </a:moveTo>
                  <a:cubicBezTo>
                    <a:pt x="104" y="41"/>
                    <a:pt x="104" y="41"/>
                    <a:pt x="104" y="41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03" y="41"/>
                    <a:pt x="103" y="41"/>
                    <a:pt x="104" y="41"/>
                  </a:cubicBezTo>
                  <a:close/>
                  <a:moveTo>
                    <a:pt x="102" y="42"/>
                  </a:moveTo>
                  <a:cubicBezTo>
                    <a:pt x="102" y="42"/>
                    <a:pt x="102" y="42"/>
                    <a:pt x="102" y="42"/>
                  </a:cubicBezTo>
                  <a:cubicBezTo>
                    <a:pt x="102" y="42"/>
                    <a:pt x="102" y="42"/>
                    <a:pt x="102" y="42"/>
                  </a:cubicBezTo>
                  <a:cubicBezTo>
                    <a:pt x="102" y="42"/>
                    <a:pt x="102" y="42"/>
                    <a:pt x="102" y="42"/>
                  </a:cubicBezTo>
                  <a:close/>
                  <a:moveTo>
                    <a:pt x="102" y="42"/>
                  </a:moveTo>
                  <a:cubicBezTo>
                    <a:pt x="102" y="42"/>
                    <a:pt x="101" y="42"/>
                    <a:pt x="101" y="43"/>
                  </a:cubicBezTo>
                  <a:cubicBezTo>
                    <a:pt x="102" y="42"/>
                    <a:pt x="102" y="43"/>
                    <a:pt x="102" y="42"/>
                  </a:cubicBezTo>
                  <a:close/>
                  <a:moveTo>
                    <a:pt x="101" y="43"/>
                  </a:moveTo>
                  <a:cubicBezTo>
                    <a:pt x="101" y="43"/>
                    <a:pt x="100" y="43"/>
                    <a:pt x="101" y="43"/>
                  </a:cubicBezTo>
                  <a:cubicBezTo>
                    <a:pt x="101" y="43"/>
                    <a:pt x="101" y="43"/>
                    <a:pt x="101" y="43"/>
                  </a:cubicBezTo>
                  <a:close/>
                  <a:moveTo>
                    <a:pt x="98" y="44"/>
                  </a:moveTo>
                  <a:cubicBezTo>
                    <a:pt x="98" y="44"/>
                    <a:pt x="98" y="44"/>
                    <a:pt x="98" y="44"/>
                  </a:cubicBezTo>
                  <a:cubicBezTo>
                    <a:pt x="98" y="44"/>
                    <a:pt x="97" y="44"/>
                    <a:pt x="97" y="44"/>
                  </a:cubicBezTo>
                  <a:cubicBezTo>
                    <a:pt x="98" y="44"/>
                    <a:pt x="98" y="44"/>
                    <a:pt x="98" y="44"/>
                  </a:cubicBezTo>
                  <a:close/>
                  <a:moveTo>
                    <a:pt x="98" y="44"/>
                  </a:moveTo>
                  <a:cubicBezTo>
                    <a:pt x="98" y="44"/>
                    <a:pt x="99" y="43"/>
                    <a:pt x="99" y="43"/>
                  </a:cubicBezTo>
                  <a:cubicBezTo>
                    <a:pt x="99" y="43"/>
                    <a:pt x="98" y="43"/>
                    <a:pt x="98" y="44"/>
                  </a:cubicBezTo>
                  <a:close/>
                  <a:moveTo>
                    <a:pt x="100" y="43"/>
                  </a:moveTo>
                  <a:cubicBezTo>
                    <a:pt x="100" y="43"/>
                    <a:pt x="100" y="43"/>
                    <a:pt x="99" y="43"/>
                  </a:cubicBezTo>
                  <a:cubicBezTo>
                    <a:pt x="99" y="43"/>
                    <a:pt x="99" y="43"/>
                    <a:pt x="99" y="44"/>
                  </a:cubicBezTo>
                  <a:cubicBezTo>
                    <a:pt x="99" y="44"/>
                    <a:pt x="98" y="44"/>
                    <a:pt x="98" y="44"/>
                  </a:cubicBezTo>
                  <a:cubicBezTo>
                    <a:pt x="98" y="44"/>
                    <a:pt x="99" y="44"/>
                    <a:pt x="100" y="43"/>
                  </a:cubicBezTo>
                  <a:cubicBezTo>
                    <a:pt x="99" y="44"/>
                    <a:pt x="99" y="44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lose/>
                  <a:moveTo>
                    <a:pt x="104" y="42"/>
                  </a:moveTo>
                  <a:cubicBezTo>
                    <a:pt x="103" y="42"/>
                    <a:pt x="103" y="42"/>
                    <a:pt x="103" y="42"/>
                  </a:cubicBezTo>
                  <a:cubicBezTo>
                    <a:pt x="102" y="43"/>
                    <a:pt x="103" y="42"/>
                    <a:pt x="103" y="43"/>
                  </a:cubicBezTo>
                  <a:cubicBezTo>
                    <a:pt x="103" y="42"/>
                    <a:pt x="103" y="42"/>
                    <a:pt x="104" y="42"/>
                  </a:cubicBezTo>
                  <a:close/>
                  <a:moveTo>
                    <a:pt x="105" y="42"/>
                  </a:move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4" y="41"/>
                  </a:cubicBezTo>
                  <a:cubicBezTo>
                    <a:pt x="104" y="41"/>
                    <a:pt x="105" y="41"/>
                    <a:pt x="104" y="41"/>
                  </a:cubicBezTo>
                  <a:cubicBezTo>
                    <a:pt x="104" y="41"/>
                    <a:pt x="103" y="41"/>
                    <a:pt x="103" y="42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3" y="42"/>
                    <a:pt x="103" y="42"/>
                    <a:pt x="103" y="41"/>
                  </a:cubicBezTo>
                  <a:cubicBezTo>
                    <a:pt x="103" y="42"/>
                    <a:pt x="103" y="42"/>
                    <a:pt x="102" y="42"/>
                  </a:cubicBezTo>
                  <a:cubicBezTo>
                    <a:pt x="102" y="42"/>
                    <a:pt x="102" y="42"/>
                    <a:pt x="102" y="42"/>
                  </a:cubicBezTo>
                  <a:cubicBezTo>
                    <a:pt x="103" y="42"/>
                    <a:pt x="103" y="42"/>
                    <a:pt x="104" y="42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105" y="42"/>
                    <a:pt x="105" y="42"/>
                    <a:pt x="106" y="42"/>
                  </a:cubicBezTo>
                  <a:cubicBezTo>
                    <a:pt x="106" y="42"/>
                    <a:pt x="106" y="41"/>
                    <a:pt x="106" y="41"/>
                  </a:cubicBezTo>
                  <a:cubicBezTo>
                    <a:pt x="106" y="42"/>
                    <a:pt x="106" y="41"/>
                    <a:pt x="106" y="41"/>
                  </a:cubicBezTo>
                  <a:cubicBezTo>
                    <a:pt x="106" y="41"/>
                    <a:pt x="106" y="41"/>
                    <a:pt x="105" y="42"/>
                  </a:cubicBezTo>
                  <a:close/>
                  <a:moveTo>
                    <a:pt x="107" y="41"/>
                  </a:moveTo>
                  <a:cubicBezTo>
                    <a:pt x="107" y="41"/>
                    <a:pt x="106" y="41"/>
                    <a:pt x="107" y="41"/>
                  </a:cubicBezTo>
                  <a:cubicBezTo>
                    <a:pt x="107" y="41"/>
                    <a:pt x="106" y="41"/>
                    <a:pt x="107" y="41"/>
                  </a:cubicBezTo>
                  <a:cubicBezTo>
                    <a:pt x="106" y="41"/>
                    <a:pt x="106" y="41"/>
                    <a:pt x="105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7" y="41"/>
                    <a:pt x="107" y="41"/>
                  </a:cubicBezTo>
                  <a:close/>
                  <a:moveTo>
                    <a:pt x="107" y="41"/>
                  </a:move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8" y="40"/>
                    <a:pt x="107" y="41"/>
                  </a:cubicBezTo>
                  <a:close/>
                  <a:moveTo>
                    <a:pt x="108" y="41"/>
                  </a:moveTo>
                  <a:cubicBezTo>
                    <a:pt x="108" y="41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7" y="41"/>
                    <a:pt x="107" y="41"/>
                    <a:pt x="107" y="41"/>
                  </a:cubicBezTo>
                  <a:cubicBezTo>
                    <a:pt x="108" y="41"/>
                    <a:pt x="108" y="41"/>
                    <a:pt x="108" y="41"/>
                  </a:cubicBezTo>
                  <a:close/>
                  <a:moveTo>
                    <a:pt x="113" y="40"/>
                  </a:move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3" y="40"/>
                    <a:pt x="113" y="40"/>
                  </a:cubicBezTo>
                  <a:close/>
                  <a:moveTo>
                    <a:pt x="113" y="40"/>
                  </a:move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4" y="40"/>
                    <a:pt x="114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lose/>
                  <a:moveTo>
                    <a:pt x="115" y="40"/>
                  </a:moveTo>
                  <a:cubicBezTo>
                    <a:pt x="115" y="40"/>
                    <a:pt x="114" y="40"/>
                    <a:pt x="114" y="40"/>
                  </a:cubicBezTo>
                  <a:cubicBezTo>
                    <a:pt x="114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1"/>
                    <a:pt x="113" y="40"/>
                    <a:pt x="113" y="40"/>
                  </a:cubicBezTo>
                  <a:cubicBezTo>
                    <a:pt x="112" y="40"/>
                    <a:pt x="113" y="41"/>
                    <a:pt x="112" y="41"/>
                  </a:cubicBezTo>
                  <a:cubicBezTo>
                    <a:pt x="113" y="41"/>
                    <a:pt x="113" y="41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5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3" y="40"/>
                    <a:pt x="114" y="41"/>
                  </a:cubicBezTo>
                  <a:cubicBezTo>
                    <a:pt x="114" y="40"/>
                    <a:pt x="115" y="40"/>
                    <a:pt x="115" y="40"/>
                  </a:cubicBezTo>
                  <a:close/>
                  <a:moveTo>
                    <a:pt x="114" y="40"/>
                  </a:move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5" y="40"/>
                    <a:pt x="114" y="40"/>
                  </a:cubicBezTo>
                  <a:close/>
                  <a:moveTo>
                    <a:pt x="114" y="39"/>
                  </a:moveTo>
                  <a:cubicBezTo>
                    <a:pt x="114" y="39"/>
                    <a:pt x="115" y="40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4" y="39"/>
                    <a:pt x="114" y="39"/>
                  </a:cubicBezTo>
                  <a:close/>
                  <a:moveTo>
                    <a:pt x="115" y="39"/>
                  </a:move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4" y="39"/>
                    <a:pt x="114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7" y="38"/>
                    <a:pt x="116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ubicBezTo>
                    <a:pt x="115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ubicBezTo>
                    <a:pt x="115" y="38"/>
                    <a:pt x="116" y="38"/>
                    <a:pt x="115" y="38"/>
                  </a:cubicBezTo>
                  <a:cubicBezTo>
                    <a:pt x="115" y="38"/>
                    <a:pt x="115" y="38"/>
                    <a:pt x="114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4" y="38"/>
                    <a:pt x="114" y="38"/>
                    <a:pt x="114" y="39"/>
                  </a:cubicBezTo>
                  <a:cubicBezTo>
                    <a:pt x="114" y="39"/>
                    <a:pt x="115" y="38"/>
                    <a:pt x="115" y="39"/>
                  </a:cubicBezTo>
                  <a:cubicBezTo>
                    <a:pt x="114" y="39"/>
                    <a:pt x="113" y="39"/>
                    <a:pt x="114" y="39"/>
                  </a:cubicBezTo>
                  <a:cubicBezTo>
                    <a:pt x="114" y="39"/>
                    <a:pt x="114" y="39"/>
                    <a:pt x="115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40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40"/>
                    <a:pt x="112" y="40"/>
                  </a:cubicBezTo>
                  <a:cubicBezTo>
                    <a:pt x="112" y="40"/>
                    <a:pt x="112" y="40"/>
                    <a:pt x="112" y="39"/>
                  </a:cubicBezTo>
                  <a:cubicBezTo>
                    <a:pt x="112" y="40"/>
                    <a:pt x="111" y="40"/>
                    <a:pt x="110" y="40"/>
                  </a:cubicBezTo>
                  <a:cubicBezTo>
                    <a:pt x="111" y="40"/>
                    <a:pt x="112" y="40"/>
                    <a:pt x="113" y="40"/>
                  </a:cubicBezTo>
                  <a:cubicBezTo>
                    <a:pt x="114" y="39"/>
                    <a:pt x="114" y="39"/>
                    <a:pt x="115" y="39"/>
                  </a:cubicBezTo>
                  <a:cubicBezTo>
                    <a:pt x="115" y="39"/>
                    <a:pt x="115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7" y="39"/>
                    <a:pt x="118" y="39"/>
                    <a:pt x="117" y="39"/>
                  </a:cubicBezTo>
                  <a:cubicBezTo>
                    <a:pt x="116" y="39"/>
                    <a:pt x="115" y="39"/>
                    <a:pt x="115" y="39"/>
                  </a:cubicBezTo>
                  <a:close/>
                  <a:moveTo>
                    <a:pt x="122" y="37"/>
                  </a:moveTo>
                  <a:cubicBezTo>
                    <a:pt x="122" y="37"/>
                    <a:pt x="122" y="37"/>
                    <a:pt x="122" y="36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6"/>
                    <a:pt x="121" y="37"/>
                    <a:pt x="121" y="37"/>
                  </a:cubicBezTo>
                  <a:cubicBezTo>
                    <a:pt x="122" y="37"/>
                    <a:pt x="122" y="37"/>
                    <a:pt x="122" y="37"/>
                  </a:cubicBezTo>
                  <a:close/>
                  <a:moveTo>
                    <a:pt x="119" y="37"/>
                  </a:moveTo>
                  <a:cubicBezTo>
                    <a:pt x="119" y="37"/>
                    <a:pt x="118" y="37"/>
                    <a:pt x="118" y="38"/>
                  </a:cubicBezTo>
                  <a:cubicBezTo>
                    <a:pt x="118" y="38"/>
                    <a:pt x="118" y="38"/>
                    <a:pt x="117" y="38"/>
                  </a:cubicBezTo>
                  <a:cubicBezTo>
                    <a:pt x="117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9" y="38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lose/>
                  <a:moveTo>
                    <a:pt x="118" y="38"/>
                  </a:moveTo>
                  <a:cubicBezTo>
                    <a:pt x="118" y="38"/>
                    <a:pt x="119" y="38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19" y="38"/>
                    <a:pt x="118" y="38"/>
                    <a:pt x="118" y="38"/>
                  </a:cubicBezTo>
                  <a:close/>
                  <a:moveTo>
                    <a:pt x="120" y="37"/>
                  </a:moveTo>
                  <a:cubicBezTo>
                    <a:pt x="121" y="37"/>
                    <a:pt x="122" y="37"/>
                    <a:pt x="123" y="37"/>
                  </a:cubicBezTo>
                  <a:cubicBezTo>
                    <a:pt x="123" y="37"/>
                    <a:pt x="123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8"/>
                  </a:cubicBezTo>
                  <a:cubicBezTo>
                    <a:pt x="120" y="37"/>
                    <a:pt x="120" y="37"/>
                    <a:pt x="120" y="37"/>
                  </a:cubicBezTo>
                  <a:close/>
                  <a:moveTo>
                    <a:pt x="123" y="37"/>
                  </a:moveTo>
                  <a:cubicBezTo>
                    <a:pt x="123" y="37"/>
                    <a:pt x="124" y="37"/>
                    <a:pt x="124" y="36"/>
                  </a:cubicBezTo>
                  <a:cubicBezTo>
                    <a:pt x="124" y="37"/>
                    <a:pt x="123" y="37"/>
                    <a:pt x="123" y="37"/>
                  </a:cubicBezTo>
                  <a:close/>
                  <a:moveTo>
                    <a:pt x="129" y="36"/>
                  </a:moveTo>
                  <a:cubicBezTo>
                    <a:pt x="129" y="35"/>
                    <a:pt x="129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29" y="35"/>
                    <a:pt x="130" y="35"/>
                    <a:pt x="129" y="35"/>
                  </a:cubicBezTo>
                  <a:cubicBezTo>
                    <a:pt x="129" y="35"/>
                    <a:pt x="129" y="36"/>
                    <a:pt x="129" y="36"/>
                  </a:cubicBezTo>
                  <a:close/>
                  <a:moveTo>
                    <a:pt x="130" y="35"/>
                  </a:moveTo>
                  <a:cubicBezTo>
                    <a:pt x="130" y="35"/>
                    <a:pt x="131" y="35"/>
                    <a:pt x="130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0" y="35"/>
                    <a:pt x="130" y="35"/>
                    <a:pt x="130" y="35"/>
                  </a:cubicBezTo>
                  <a:close/>
                  <a:moveTo>
                    <a:pt x="134" y="34"/>
                  </a:moveTo>
                  <a:cubicBezTo>
                    <a:pt x="134" y="34"/>
                    <a:pt x="134" y="34"/>
                    <a:pt x="134" y="34"/>
                  </a:cubicBezTo>
                  <a:cubicBezTo>
                    <a:pt x="134" y="34"/>
                    <a:pt x="133" y="34"/>
                    <a:pt x="133" y="34"/>
                  </a:cubicBezTo>
                  <a:cubicBezTo>
                    <a:pt x="134" y="34"/>
                    <a:pt x="134" y="34"/>
                    <a:pt x="133" y="34"/>
                  </a:cubicBezTo>
                  <a:cubicBezTo>
                    <a:pt x="133" y="34"/>
                    <a:pt x="133" y="34"/>
                    <a:pt x="134" y="34"/>
                  </a:cubicBezTo>
                  <a:close/>
                  <a:moveTo>
                    <a:pt x="130" y="35"/>
                  </a:moveTo>
                  <a:cubicBezTo>
                    <a:pt x="130" y="35"/>
                    <a:pt x="129" y="35"/>
                    <a:pt x="129" y="35"/>
                  </a:cubicBezTo>
                  <a:cubicBezTo>
                    <a:pt x="130" y="35"/>
                    <a:pt x="130" y="35"/>
                    <a:pt x="130" y="35"/>
                  </a:cubicBezTo>
                  <a:close/>
                  <a:moveTo>
                    <a:pt x="135" y="34"/>
                  </a:moveTo>
                  <a:cubicBezTo>
                    <a:pt x="134" y="34"/>
                    <a:pt x="134" y="34"/>
                    <a:pt x="134" y="34"/>
                  </a:cubicBezTo>
                  <a:cubicBezTo>
                    <a:pt x="134" y="34"/>
                    <a:pt x="135" y="34"/>
                    <a:pt x="135" y="34"/>
                  </a:cubicBezTo>
                  <a:cubicBezTo>
                    <a:pt x="135" y="34"/>
                    <a:pt x="135" y="34"/>
                    <a:pt x="135" y="34"/>
                  </a:cubicBezTo>
                  <a:cubicBezTo>
                    <a:pt x="135" y="34"/>
                    <a:pt x="135" y="34"/>
                    <a:pt x="135" y="34"/>
                  </a:cubicBezTo>
                  <a:close/>
                  <a:moveTo>
                    <a:pt x="135" y="34"/>
                  </a:moveTo>
                  <a:cubicBezTo>
                    <a:pt x="135" y="34"/>
                    <a:pt x="135" y="34"/>
                    <a:pt x="135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5" y="34"/>
                    <a:pt x="136" y="33"/>
                    <a:pt x="136" y="3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35" y="34"/>
                    <a:pt x="135" y="34"/>
                  </a:cubicBezTo>
                  <a:close/>
                  <a:moveTo>
                    <a:pt x="133" y="34"/>
                  </a:moveTo>
                  <a:cubicBezTo>
                    <a:pt x="133" y="34"/>
                    <a:pt x="133" y="34"/>
                    <a:pt x="133" y="34"/>
                  </a:cubicBezTo>
                  <a:cubicBezTo>
                    <a:pt x="133" y="34"/>
                    <a:pt x="133" y="34"/>
                    <a:pt x="133" y="34"/>
                  </a:cubicBezTo>
                  <a:close/>
                  <a:moveTo>
                    <a:pt x="128" y="35"/>
                  </a:move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8" y="35"/>
                    <a:pt x="128" y="35"/>
                  </a:cubicBezTo>
                  <a:close/>
                  <a:moveTo>
                    <a:pt x="123" y="36"/>
                  </a:moveTo>
                  <a:cubicBezTo>
                    <a:pt x="123" y="36"/>
                    <a:pt x="123" y="36"/>
                    <a:pt x="123" y="36"/>
                  </a:cubicBezTo>
                  <a:cubicBezTo>
                    <a:pt x="122" y="36"/>
                    <a:pt x="122" y="36"/>
                    <a:pt x="123" y="36"/>
                  </a:cubicBezTo>
                  <a:cubicBezTo>
                    <a:pt x="123" y="36"/>
                    <a:pt x="122" y="36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4" y="36"/>
                    <a:pt x="124" y="36"/>
                    <a:pt x="125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5" y="36"/>
                    <a:pt x="126" y="36"/>
                  </a:cubicBezTo>
                  <a:cubicBezTo>
                    <a:pt x="125" y="36"/>
                    <a:pt x="126" y="36"/>
                    <a:pt x="125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5" y="36"/>
                    <a:pt x="125" y="36"/>
                    <a:pt x="126" y="36"/>
                  </a:cubicBezTo>
                  <a:cubicBezTo>
                    <a:pt x="126" y="36"/>
                    <a:pt x="126" y="36"/>
                    <a:pt x="125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5"/>
                  </a:cubicBezTo>
                  <a:cubicBezTo>
                    <a:pt x="126" y="35"/>
                    <a:pt x="127" y="35"/>
                    <a:pt x="128" y="35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127" y="35"/>
                    <a:pt x="128" y="35"/>
                    <a:pt x="128" y="35"/>
                  </a:cubicBezTo>
                  <a:cubicBezTo>
                    <a:pt x="127" y="35"/>
                    <a:pt x="126" y="35"/>
                    <a:pt x="126" y="35"/>
                  </a:cubicBezTo>
                  <a:cubicBezTo>
                    <a:pt x="126" y="36"/>
                    <a:pt x="124" y="35"/>
                    <a:pt x="123" y="36"/>
                  </a:cubicBezTo>
                  <a:close/>
                  <a:moveTo>
                    <a:pt x="121" y="36"/>
                  </a:moveTo>
                  <a:cubicBezTo>
                    <a:pt x="121" y="36"/>
                    <a:pt x="121" y="36"/>
                    <a:pt x="121" y="37"/>
                  </a:cubicBezTo>
                  <a:cubicBezTo>
                    <a:pt x="121" y="36"/>
                    <a:pt x="122" y="36"/>
                    <a:pt x="122" y="36"/>
                  </a:cubicBezTo>
                  <a:cubicBezTo>
                    <a:pt x="121" y="36"/>
                    <a:pt x="122" y="36"/>
                    <a:pt x="121" y="36"/>
                  </a:cubicBezTo>
                  <a:cubicBezTo>
                    <a:pt x="121" y="36"/>
                    <a:pt x="121" y="36"/>
                    <a:pt x="121" y="36"/>
                  </a:cubicBezTo>
                  <a:close/>
                  <a:moveTo>
                    <a:pt x="119" y="37"/>
                  </a:moveTo>
                  <a:cubicBezTo>
                    <a:pt x="119" y="37"/>
                    <a:pt x="119" y="37"/>
                    <a:pt x="120" y="37"/>
                  </a:cubicBezTo>
                  <a:cubicBezTo>
                    <a:pt x="120" y="37"/>
                    <a:pt x="120" y="37"/>
                    <a:pt x="120" y="36"/>
                  </a:cubicBezTo>
                  <a:cubicBezTo>
                    <a:pt x="120" y="37"/>
                    <a:pt x="119" y="36"/>
                    <a:pt x="119" y="37"/>
                  </a:cubicBezTo>
                  <a:close/>
                  <a:moveTo>
                    <a:pt x="116" y="37"/>
                  </a:moveTo>
                  <a:cubicBezTo>
                    <a:pt x="115" y="37"/>
                    <a:pt x="115" y="37"/>
                    <a:pt x="115" y="38"/>
                  </a:cubicBezTo>
                  <a:cubicBezTo>
                    <a:pt x="115" y="38"/>
                    <a:pt x="116" y="38"/>
                    <a:pt x="116" y="37"/>
                  </a:cubicBezTo>
                  <a:close/>
                  <a:moveTo>
                    <a:pt x="116" y="37"/>
                  </a:move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7" y="37"/>
                    <a:pt x="117" y="37"/>
                  </a:cubicBezTo>
                  <a:cubicBezTo>
                    <a:pt x="116" y="37"/>
                    <a:pt x="116" y="37"/>
                    <a:pt x="115" y="37"/>
                  </a:cubicBezTo>
                  <a:cubicBezTo>
                    <a:pt x="115" y="37"/>
                    <a:pt x="114" y="37"/>
                    <a:pt x="115" y="37"/>
                  </a:cubicBezTo>
                  <a:cubicBezTo>
                    <a:pt x="115" y="37"/>
                    <a:pt x="115" y="37"/>
                    <a:pt x="116" y="37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6" y="37"/>
                    <a:pt x="116" y="37"/>
                  </a:cubicBezTo>
                  <a:close/>
                  <a:moveTo>
                    <a:pt x="122" y="36"/>
                  </a:moveTo>
                  <a:cubicBezTo>
                    <a:pt x="122" y="36"/>
                    <a:pt x="121" y="36"/>
                    <a:pt x="121" y="36"/>
                  </a:cubicBezTo>
                  <a:cubicBezTo>
                    <a:pt x="121" y="36"/>
                    <a:pt x="122" y="36"/>
                    <a:pt x="122" y="36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2" y="36"/>
                    <a:pt x="122" y="36"/>
                    <a:pt x="122" y="36"/>
                  </a:cubicBezTo>
                  <a:close/>
                  <a:moveTo>
                    <a:pt x="117" y="36"/>
                  </a:moveTo>
                  <a:cubicBezTo>
                    <a:pt x="117" y="37"/>
                    <a:pt x="117" y="37"/>
                    <a:pt x="117" y="37"/>
                  </a:cubicBezTo>
                  <a:cubicBezTo>
                    <a:pt x="117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7" y="37"/>
                    <a:pt x="118" y="36"/>
                    <a:pt x="117" y="36"/>
                  </a:cubicBezTo>
                  <a:close/>
                  <a:moveTo>
                    <a:pt x="119" y="36"/>
                  </a:move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lose/>
                  <a:moveTo>
                    <a:pt x="118" y="36"/>
                  </a:move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8" y="36"/>
                  </a:cubicBezTo>
                  <a:close/>
                  <a:moveTo>
                    <a:pt x="112" y="38"/>
                  </a:moveTo>
                  <a:cubicBezTo>
                    <a:pt x="112" y="38"/>
                    <a:pt x="112" y="38"/>
                    <a:pt x="111" y="38"/>
                  </a:cubicBezTo>
                  <a:cubicBezTo>
                    <a:pt x="111" y="38"/>
                    <a:pt x="113" y="38"/>
                    <a:pt x="112" y="38"/>
                  </a:cubicBezTo>
                  <a:close/>
                  <a:moveTo>
                    <a:pt x="109" y="38"/>
                  </a:move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lose/>
                  <a:moveTo>
                    <a:pt x="108" y="38"/>
                  </a:moveTo>
                  <a:cubicBezTo>
                    <a:pt x="108" y="38"/>
                    <a:pt x="108" y="38"/>
                    <a:pt x="108" y="38"/>
                  </a:cubicBezTo>
                  <a:cubicBezTo>
                    <a:pt x="108" y="38"/>
                    <a:pt x="109" y="38"/>
                    <a:pt x="108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38"/>
                    <a:pt x="108" y="38"/>
                    <a:pt x="108" y="38"/>
                  </a:cubicBezTo>
                  <a:close/>
                  <a:moveTo>
                    <a:pt x="107" y="38"/>
                  </a:moveTo>
                  <a:cubicBezTo>
                    <a:pt x="107" y="38"/>
                    <a:pt x="107" y="38"/>
                    <a:pt x="107" y="39"/>
                  </a:cubicBezTo>
                  <a:cubicBezTo>
                    <a:pt x="107" y="38"/>
                    <a:pt x="107" y="38"/>
                    <a:pt x="108" y="38"/>
                  </a:cubicBezTo>
                  <a:cubicBezTo>
                    <a:pt x="107" y="38"/>
                    <a:pt x="107" y="38"/>
                    <a:pt x="107" y="38"/>
                  </a:cubicBezTo>
                  <a:close/>
                  <a:moveTo>
                    <a:pt x="109" y="38"/>
                  </a:moveTo>
                  <a:cubicBezTo>
                    <a:pt x="109" y="38"/>
                    <a:pt x="110" y="38"/>
                    <a:pt x="110" y="37"/>
                  </a:cubicBezTo>
                  <a:cubicBezTo>
                    <a:pt x="110" y="37"/>
                    <a:pt x="109" y="38"/>
                    <a:pt x="109" y="38"/>
                  </a:cubicBezTo>
                  <a:close/>
                  <a:moveTo>
                    <a:pt x="102" y="39"/>
                  </a:moveTo>
                  <a:cubicBezTo>
                    <a:pt x="102" y="39"/>
                    <a:pt x="102" y="39"/>
                    <a:pt x="102" y="40"/>
                  </a:cubicBezTo>
                  <a:cubicBezTo>
                    <a:pt x="102" y="40"/>
                    <a:pt x="102" y="39"/>
                    <a:pt x="102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02" y="40"/>
                    <a:pt x="103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03" y="39"/>
                    <a:pt x="103" y="39"/>
                  </a:cubicBezTo>
                  <a:cubicBezTo>
                    <a:pt x="103" y="39"/>
                    <a:pt x="103" y="40"/>
                    <a:pt x="103" y="40"/>
                  </a:cubicBezTo>
                  <a:cubicBezTo>
                    <a:pt x="103" y="39"/>
                    <a:pt x="104" y="39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2" y="39"/>
                  </a:cubicBezTo>
                  <a:cubicBezTo>
                    <a:pt x="102" y="39"/>
                    <a:pt x="102" y="39"/>
                    <a:pt x="102" y="39"/>
                  </a:cubicBezTo>
                  <a:close/>
                  <a:moveTo>
                    <a:pt x="97" y="40"/>
                  </a:move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6" y="40"/>
                    <a:pt x="96" y="40"/>
                  </a:cubicBezTo>
                  <a:cubicBezTo>
                    <a:pt x="97" y="40"/>
                    <a:pt x="96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lose/>
                  <a:moveTo>
                    <a:pt x="120" y="34"/>
                  </a:moveTo>
                  <a:cubicBezTo>
                    <a:pt x="121" y="34"/>
                    <a:pt x="121" y="34"/>
                    <a:pt x="122" y="34"/>
                  </a:cubicBezTo>
                  <a:cubicBezTo>
                    <a:pt x="121" y="34"/>
                    <a:pt x="121" y="34"/>
                    <a:pt x="120" y="34"/>
                  </a:cubicBezTo>
                  <a:close/>
                  <a:moveTo>
                    <a:pt x="145" y="27"/>
                  </a:moveTo>
                  <a:cubicBezTo>
                    <a:pt x="146" y="27"/>
                    <a:pt x="144" y="27"/>
                    <a:pt x="144" y="27"/>
                  </a:cubicBezTo>
                  <a:cubicBezTo>
                    <a:pt x="144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6" y="27"/>
                  </a:cubicBezTo>
                  <a:cubicBezTo>
                    <a:pt x="146" y="27"/>
                    <a:pt x="145" y="27"/>
                    <a:pt x="145" y="27"/>
                  </a:cubicBezTo>
                  <a:close/>
                  <a:moveTo>
                    <a:pt x="143" y="23"/>
                  </a:moveTo>
                  <a:cubicBezTo>
                    <a:pt x="143" y="23"/>
                    <a:pt x="144" y="23"/>
                    <a:pt x="144" y="23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3" y="23"/>
                  </a:cubicBezTo>
                  <a:close/>
                  <a:moveTo>
                    <a:pt x="145" y="29"/>
                  </a:move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8"/>
                  </a:cubicBezTo>
                  <a:cubicBezTo>
                    <a:pt x="145" y="28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lose/>
                  <a:moveTo>
                    <a:pt x="143" y="28"/>
                  </a:moveTo>
                  <a:cubicBezTo>
                    <a:pt x="144" y="28"/>
                    <a:pt x="144" y="28"/>
                    <a:pt x="145" y="27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4" y="29"/>
                    <a:pt x="144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4" y="28"/>
                    <a:pt x="144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3" y="28"/>
                    <a:pt x="143" y="28"/>
                    <a:pt x="143" y="28"/>
                  </a:cubicBezTo>
                  <a:cubicBezTo>
                    <a:pt x="143" y="28"/>
                    <a:pt x="143" y="28"/>
                    <a:pt x="142" y="29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3" y="28"/>
                    <a:pt x="143" y="28"/>
                    <a:pt x="143" y="28"/>
                  </a:cubicBezTo>
                  <a:close/>
                  <a:moveTo>
                    <a:pt x="145" y="30"/>
                  </a:moveTo>
                  <a:cubicBezTo>
                    <a:pt x="145" y="30"/>
                    <a:pt x="145" y="30"/>
                    <a:pt x="145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6" y="30"/>
                    <a:pt x="145" y="30"/>
                    <a:pt x="145" y="30"/>
                  </a:cubicBezTo>
                  <a:close/>
                  <a:moveTo>
                    <a:pt x="143" y="23"/>
                  </a:move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3" y="23"/>
                    <a:pt x="143" y="23"/>
                  </a:cubicBezTo>
                  <a:close/>
                  <a:moveTo>
                    <a:pt x="138" y="31"/>
                  </a:moveTo>
                  <a:cubicBezTo>
                    <a:pt x="138" y="31"/>
                    <a:pt x="138" y="32"/>
                    <a:pt x="138" y="32"/>
                  </a:cubicBezTo>
                  <a:cubicBezTo>
                    <a:pt x="139" y="31"/>
                    <a:pt x="139" y="32"/>
                    <a:pt x="139" y="31"/>
                  </a:cubicBezTo>
                  <a:cubicBezTo>
                    <a:pt x="138" y="32"/>
                    <a:pt x="139" y="31"/>
                    <a:pt x="139" y="31"/>
                  </a:cubicBezTo>
                  <a:cubicBezTo>
                    <a:pt x="138" y="31"/>
                    <a:pt x="137" y="31"/>
                    <a:pt x="136" y="31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36" y="31"/>
                    <a:pt x="137" y="31"/>
                    <a:pt x="137" y="31"/>
                  </a:cubicBezTo>
                  <a:cubicBezTo>
                    <a:pt x="138" y="31"/>
                    <a:pt x="138" y="31"/>
                    <a:pt x="138" y="31"/>
                  </a:cubicBezTo>
                  <a:cubicBezTo>
                    <a:pt x="138" y="31"/>
                    <a:pt x="138" y="31"/>
                    <a:pt x="138" y="31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139" y="31"/>
                    <a:pt x="139" y="30"/>
                    <a:pt x="140" y="30"/>
                  </a:cubicBezTo>
                  <a:cubicBezTo>
                    <a:pt x="140" y="30"/>
                    <a:pt x="140" y="30"/>
                    <a:pt x="140" y="30"/>
                  </a:cubicBezTo>
                  <a:cubicBezTo>
                    <a:pt x="140" y="31"/>
                    <a:pt x="139" y="31"/>
                    <a:pt x="139" y="31"/>
                  </a:cubicBezTo>
                  <a:cubicBezTo>
                    <a:pt x="140" y="31"/>
                    <a:pt x="141" y="31"/>
                    <a:pt x="141" y="31"/>
                  </a:cubicBezTo>
                  <a:cubicBezTo>
                    <a:pt x="141" y="31"/>
                    <a:pt x="141" y="30"/>
                    <a:pt x="142" y="31"/>
                  </a:cubicBezTo>
                  <a:cubicBezTo>
                    <a:pt x="142" y="30"/>
                    <a:pt x="143" y="30"/>
                    <a:pt x="143" y="30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4" y="30"/>
                    <a:pt x="144" y="30"/>
                    <a:pt x="145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30"/>
                    <a:pt x="144" y="30"/>
                    <a:pt x="143" y="30"/>
                  </a:cubicBezTo>
                  <a:cubicBezTo>
                    <a:pt x="143" y="30"/>
                    <a:pt x="144" y="30"/>
                    <a:pt x="144" y="30"/>
                  </a:cubicBezTo>
                  <a:cubicBezTo>
                    <a:pt x="144" y="30"/>
                    <a:pt x="143" y="31"/>
                    <a:pt x="143" y="30"/>
                  </a:cubicBezTo>
                  <a:cubicBezTo>
                    <a:pt x="142" y="30"/>
                    <a:pt x="142" y="31"/>
                    <a:pt x="142" y="31"/>
                  </a:cubicBezTo>
                  <a:cubicBezTo>
                    <a:pt x="142" y="31"/>
                    <a:pt x="142" y="31"/>
                    <a:pt x="142" y="31"/>
                  </a:cubicBezTo>
                  <a:cubicBezTo>
                    <a:pt x="142" y="31"/>
                    <a:pt x="141" y="31"/>
                    <a:pt x="141" y="31"/>
                  </a:cubicBezTo>
                  <a:cubicBezTo>
                    <a:pt x="141" y="31"/>
                    <a:pt x="140" y="31"/>
                    <a:pt x="140" y="31"/>
                  </a:cubicBezTo>
                  <a:cubicBezTo>
                    <a:pt x="140" y="31"/>
                    <a:pt x="140" y="31"/>
                    <a:pt x="140" y="31"/>
                  </a:cubicBezTo>
                  <a:cubicBezTo>
                    <a:pt x="140" y="32"/>
                    <a:pt x="140" y="31"/>
                    <a:pt x="140" y="32"/>
                  </a:cubicBezTo>
                  <a:cubicBezTo>
                    <a:pt x="140" y="31"/>
                    <a:pt x="139" y="32"/>
                    <a:pt x="139" y="31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8" y="32"/>
                    <a:pt x="138" y="32"/>
                    <a:pt x="137" y="32"/>
                  </a:cubicBezTo>
                  <a:cubicBezTo>
                    <a:pt x="137" y="32"/>
                    <a:pt x="138" y="32"/>
                    <a:pt x="138" y="32"/>
                  </a:cubicBezTo>
                  <a:cubicBezTo>
                    <a:pt x="138" y="32"/>
                    <a:pt x="138" y="32"/>
                    <a:pt x="138" y="31"/>
                  </a:cubicBezTo>
                  <a:close/>
                  <a:moveTo>
                    <a:pt x="141" y="31"/>
                  </a:moveTo>
                  <a:cubicBezTo>
                    <a:pt x="141" y="31"/>
                    <a:pt x="141" y="31"/>
                    <a:pt x="141" y="31"/>
                  </a:cubicBezTo>
                  <a:cubicBezTo>
                    <a:pt x="141" y="31"/>
                    <a:pt x="141" y="31"/>
                    <a:pt x="141" y="31"/>
                  </a:cubicBezTo>
                  <a:cubicBezTo>
                    <a:pt x="141" y="31"/>
                    <a:pt x="140" y="31"/>
                    <a:pt x="141" y="31"/>
                  </a:cubicBezTo>
                  <a:cubicBezTo>
                    <a:pt x="140" y="31"/>
                    <a:pt x="142" y="31"/>
                    <a:pt x="141" y="31"/>
                  </a:cubicBezTo>
                  <a:close/>
                  <a:moveTo>
                    <a:pt x="142" y="26"/>
                  </a:moveTo>
                  <a:cubicBezTo>
                    <a:pt x="143" y="26"/>
                    <a:pt x="142" y="26"/>
                    <a:pt x="143" y="26"/>
                  </a:cubicBezTo>
                  <a:cubicBezTo>
                    <a:pt x="142" y="26"/>
                    <a:pt x="142" y="26"/>
                    <a:pt x="142" y="27"/>
                  </a:cubicBezTo>
                  <a:cubicBezTo>
                    <a:pt x="142" y="26"/>
                    <a:pt x="142" y="26"/>
                    <a:pt x="142" y="26"/>
                  </a:cubicBezTo>
                  <a:cubicBezTo>
                    <a:pt x="142" y="26"/>
                    <a:pt x="142" y="27"/>
                    <a:pt x="141" y="27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2" y="26"/>
                    <a:pt x="142" y="26"/>
                    <a:pt x="142" y="26"/>
                  </a:cubicBezTo>
                  <a:close/>
                  <a:moveTo>
                    <a:pt x="142" y="24"/>
                  </a:moveTo>
                  <a:cubicBezTo>
                    <a:pt x="141" y="24"/>
                    <a:pt x="142" y="24"/>
                    <a:pt x="142" y="24"/>
                  </a:cubicBezTo>
                  <a:cubicBezTo>
                    <a:pt x="142" y="24"/>
                    <a:pt x="142" y="24"/>
                    <a:pt x="142" y="24"/>
                  </a:cubicBezTo>
                  <a:cubicBezTo>
                    <a:pt x="142" y="24"/>
                    <a:pt x="141" y="24"/>
                    <a:pt x="141" y="24"/>
                  </a:cubicBezTo>
                  <a:cubicBezTo>
                    <a:pt x="141" y="24"/>
                    <a:pt x="141" y="24"/>
                    <a:pt x="141" y="24"/>
                  </a:cubicBezTo>
                  <a:cubicBezTo>
                    <a:pt x="141" y="24"/>
                    <a:pt x="140" y="24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4"/>
                    <a:pt x="141" y="24"/>
                    <a:pt x="142" y="24"/>
                  </a:cubicBezTo>
                  <a:close/>
                  <a:moveTo>
                    <a:pt x="142" y="25"/>
                  </a:moveTo>
                  <a:cubicBezTo>
                    <a:pt x="142" y="25"/>
                    <a:pt x="142" y="25"/>
                    <a:pt x="142" y="25"/>
                  </a:cubicBezTo>
                  <a:cubicBezTo>
                    <a:pt x="141" y="25"/>
                    <a:pt x="141" y="25"/>
                    <a:pt x="140" y="25"/>
                  </a:cubicBezTo>
                  <a:cubicBezTo>
                    <a:pt x="140" y="25"/>
                    <a:pt x="141" y="25"/>
                    <a:pt x="141" y="25"/>
                  </a:cubicBezTo>
                  <a:cubicBezTo>
                    <a:pt x="141" y="25"/>
                    <a:pt x="141" y="25"/>
                    <a:pt x="142" y="25"/>
                  </a:cubicBezTo>
                  <a:cubicBezTo>
                    <a:pt x="142" y="25"/>
                    <a:pt x="141" y="25"/>
                    <a:pt x="141" y="25"/>
                  </a:cubicBezTo>
                  <a:cubicBezTo>
                    <a:pt x="141" y="26"/>
                    <a:pt x="141" y="26"/>
                    <a:pt x="140" y="26"/>
                  </a:cubicBezTo>
                  <a:cubicBezTo>
                    <a:pt x="140" y="26"/>
                    <a:pt x="141" y="26"/>
                    <a:pt x="141" y="26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0" y="26"/>
                    <a:pt x="140" y="26"/>
                    <a:pt x="141" y="26"/>
                  </a:cubicBezTo>
                  <a:cubicBezTo>
                    <a:pt x="140" y="26"/>
                    <a:pt x="139" y="26"/>
                    <a:pt x="138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6"/>
                    <a:pt x="140" y="25"/>
                    <a:pt x="140" y="26"/>
                  </a:cubicBezTo>
                  <a:cubicBezTo>
                    <a:pt x="140" y="26"/>
                    <a:pt x="140" y="26"/>
                    <a:pt x="140" y="25"/>
                  </a:cubicBezTo>
                  <a:cubicBezTo>
                    <a:pt x="138" y="26"/>
                    <a:pt x="138" y="26"/>
                    <a:pt x="137" y="26"/>
                  </a:cubicBezTo>
                  <a:cubicBezTo>
                    <a:pt x="137" y="26"/>
                    <a:pt x="137" y="26"/>
                    <a:pt x="136" y="26"/>
                  </a:cubicBezTo>
                  <a:cubicBezTo>
                    <a:pt x="137" y="26"/>
                    <a:pt x="139" y="25"/>
                    <a:pt x="140" y="25"/>
                  </a:cubicBezTo>
                  <a:cubicBezTo>
                    <a:pt x="140" y="25"/>
                    <a:pt x="141" y="25"/>
                    <a:pt x="142" y="25"/>
                  </a:cubicBezTo>
                  <a:cubicBezTo>
                    <a:pt x="142" y="25"/>
                    <a:pt x="142" y="25"/>
                    <a:pt x="141" y="25"/>
                  </a:cubicBezTo>
                  <a:cubicBezTo>
                    <a:pt x="142" y="25"/>
                    <a:pt x="141" y="25"/>
                    <a:pt x="141" y="24"/>
                  </a:cubicBezTo>
                  <a:cubicBezTo>
                    <a:pt x="141" y="24"/>
                    <a:pt x="141" y="24"/>
                    <a:pt x="142" y="24"/>
                  </a:cubicBezTo>
                  <a:cubicBezTo>
                    <a:pt x="142" y="25"/>
                    <a:pt x="142" y="25"/>
                    <a:pt x="142" y="25"/>
                  </a:cubicBezTo>
                  <a:close/>
                  <a:moveTo>
                    <a:pt x="141" y="27"/>
                  </a:moveTo>
                  <a:cubicBezTo>
                    <a:pt x="141" y="27"/>
                    <a:pt x="141" y="27"/>
                    <a:pt x="141" y="27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1" y="27"/>
                    <a:pt x="141" y="27"/>
                    <a:pt x="141" y="27"/>
                  </a:cubicBezTo>
                  <a:close/>
                  <a:moveTo>
                    <a:pt x="140" y="27"/>
                  </a:moveTo>
                  <a:cubicBezTo>
                    <a:pt x="140" y="28"/>
                    <a:pt x="140" y="27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39" y="28"/>
                    <a:pt x="140" y="28"/>
                    <a:pt x="140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40" y="28"/>
                    <a:pt x="140" y="27"/>
                    <a:pt x="140" y="27"/>
                  </a:cubicBezTo>
                  <a:close/>
                  <a:moveTo>
                    <a:pt x="139" y="27"/>
                  </a:moveTo>
                  <a:cubicBezTo>
                    <a:pt x="139" y="27"/>
                    <a:pt x="139" y="27"/>
                    <a:pt x="139" y="27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38" y="27"/>
                    <a:pt x="139" y="27"/>
                    <a:pt x="139" y="27"/>
                  </a:cubicBezTo>
                  <a:close/>
                  <a:moveTo>
                    <a:pt x="139" y="33"/>
                  </a:moveTo>
                  <a:cubicBezTo>
                    <a:pt x="139" y="33"/>
                    <a:pt x="139" y="33"/>
                    <a:pt x="139" y="33"/>
                  </a:cubicBezTo>
                  <a:cubicBezTo>
                    <a:pt x="138" y="33"/>
                    <a:pt x="139" y="33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9" y="33"/>
                    <a:pt x="140" y="32"/>
                    <a:pt x="140" y="32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39" y="33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lose/>
                  <a:moveTo>
                    <a:pt x="137" y="29"/>
                  </a:moveTo>
                  <a:cubicBezTo>
                    <a:pt x="137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30"/>
                  </a:cubicBezTo>
                  <a:cubicBezTo>
                    <a:pt x="136" y="30"/>
                    <a:pt x="136" y="29"/>
                    <a:pt x="136" y="30"/>
                  </a:cubicBezTo>
                  <a:cubicBezTo>
                    <a:pt x="136" y="30"/>
                    <a:pt x="136" y="29"/>
                    <a:pt x="136" y="29"/>
                  </a:cubicBezTo>
                  <a:cubicBezTo>
                    <a:pt x="136" y="29"/>
                    <a:pt x="136" y="29"/>
                    <a:pt x="137" y="29"/>
                  </a:cubicBezTo>
                  <a:cubicBezTo>
                    <a:pt x="137" y="29"/>
                    <a:pt x="136" y="29"/>
                    <a:pt x="136" y="29"/>
                  </a:cubicBezTo>
                  <a:cubicBezTo>
                    <a:pt x="136" y="29"/>
                    <a:pt x="136" y="29"/>
                    <a:pt x="136" y="29"/>
                  </a:cubicBezTo>
                  <a:cubicBezTo>
                    <a:pt x="136" y="29"/>
                    <a:pt x="136" y="29"/>
                    <a:pt x="135" y="29"/>
                  </a:cubicBezTo>
                  <a:cubicBezTo>
                    <a:pt x="136" y="29"/>
                    <a:pt x="136" y="29"/>
                    <a:pt x="136" y="29"/>
                  </a:cubicBezTo>
                  <a:cubicBezTo>
                    <a:pt x="136" y="29"/>
                    <a:pt x="137" y="29"/>
                    <a:pt x="137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8" y="28"/>
                    <a:pt x="139" y="28"/>
                    <a:pt x="138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8" y="28"/>
                    <a:pt x="137" y="29"/>
                    <a:pt x="137" y="29"/>
                  </a:cubicBezTo>
                  <a:close/>
                  <a:moveTo>
                    <a:pt x="136" y="28"/>
                  </a:moveTo>
                  <a:cubicBezTo>
                    <a:pt x="137" y="28"/>
                    <a:pt x="137" y="28"/>
                    <a:pt x="137" y="27"/>
                  </a:cubicBezTo>
                  <a:cubicBezTo>
                    <a:pt x="137" y="28"/>
                    <a:pt x="137" y="28"/>
                    <a:pt x="138" y="27"/>
                  </a:cubicBezTo>
                  <a:cubicBezTo>
                    <a:pt x="138" y="27"/>
                    <a:pt x="137" y="28"/>
                    <a:pt x="137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37" y="28"/>
                    <a:pt x="136" y="28"/>
                    <a:pt x="136" y="28"/>
                  </a:cubicBezTo>
                  <a:close/>
                  <a:moveTo>
                    <a:pt x="132" y="27"/>
                  </a:move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lose/>
                  <a:moveTo>
                    <a:pt x="132" y="27"/>
                  </a:moveTo>
                  <a:cubicBezTo>
                    <a:pt x="132" y="26"/>
                    <a:pt x="132" y="26"/>
                    <a:pt x="132" y="26"/>
                  </a:cubicBezTo>
                  <a:cubicBezTo>
                    <a:pt x="132" y="27"/>
                    <a:pt x="132" y="27"/>
                    <a:pt x="132" y="27"/>
                  </a:cubicBezTo>
                  <a:close/>
                  <a:moveTo>
                    <a:pt x="131" y="26"/>
                  </a:moveTo>
                  <a:cubicBezTo>
                    <a:pt x="132" y="26"/>
                    <a:pt x="132" y="26"/>
                    <a:pt x="133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4" y="26"/>
                    <a:pt x="134" y="26"/>
                    <a:pt x="134" y="25"/>
                  </a:cubicBezTo>
                  <a:cubicBezTo>
                    <a:pt x="134" y="25"/>
                    <a:pt x="135" y="25"/>
                    <a:pt x="135" y="25"/>
                  </a:cubicBezTo>
                  <a:cubicBezTo>
                    <a:pt x="135" y="25"/>
                    <a:pt x="134" y="25"/>
                    <a:pt x="134" y="26"/>
                  </a:cubicBezTo>
                  <a:cubicBezTo>
                    <a:pt x="134" y="26"/>
                    <a:pt x="135" y="25"/>
                    <a:pt x="135" y="25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5" y="26"/>
                    <a:pt x="134" y="26"/>
                    <a:pt x="135" y="26"/>
                  </a:cubicBezTo>
                  <a:cubicBezTo>
                    <a:pt x="135" y="26"/>
                    <a:pt x="134" y="26"/>
                    <a:pt x="133" y="26"/>
                  </a:cubicBezTo>
                  <a:cubicBezTo>
                    <a:pt x="133" y="26"/>
                    <a:pt x="134" y="26"/>
                    <a:pt x="134" y="26"/>
                  </a:cubicBezTo>
                  <a:cubicBezTo>
                    <a:pt x="133" y="26"/>
                    <a:pt x="132" y="26"/>
                    <a:pt x="132" y="26"/>
                  </a:cubicBezTo>
                  <a:cubicBezTo>
                    <a:pt x="132" y="26"/>
                    <a:pt x="131" y="27"/>
                    <a:pt x="131" y="26"/>
                  </a:cubicBezTo>
                  <a:close/>
                  <a:moveTo>
                    <a:pt x="133" y="26"/>
                  </a:moveTo>
                  <a:cubicBezTo>
                    <a:pt x="133" y="26"/>
                    <a:pt x="134" y="26"/>
                    <a:pt x="134" y="26"/>
                  </a:cubicBezTo>
                  <a:cubicBezTo>
                    <a:pt x="134" y="26"/>
                    <a:pt x="133" y="26"/>
                    <a:pt x="133" y="26"/>
                  </a:cubicBezTo>
                  <a:close/>
                  <a:moveTo>
                    <a:pt x="136" y="29"/>
                  </a:moveTo>
                  <a:cubicBezTo>
                    <a:pt x="135" y="29"/>
                    <a:pt x="135" y="29"/>
                    <a:pt x="135" y="29"/>
                  </a:cubicBezTo>
                  <a:cubicBezTo>
                    <a:pt x="135" y="29"/>
                    <a:pt x="135" y="29"/>
                    <a:pt x="135" y="29"/>
                  </a:cubicBezTo>
                  <a:cubicBezTo>
                    <a:pt x="135" y="29"/>
                    <a:pt x="135" y="29"/>
                    <a:pt x="135" y="29"/>
                  </a:cubicBezTo>
                  <a:cubicBezTo>
                    <a:pt x="135" y="29"/>
                    <a:pt x="136" y="29"/>
                    <a:pt x="136" y="29"/>
                  </a:cubicBezTo>
                  <a:close/>
                  <a:moveTo>
                    <a:pt x="133" y="28"/>
                  </a:moveTo>
                  <a:cubicBezTo>
                    <a:pt x="133" y="28"/>
                    <a:pt x="134" y="28"/>
                    <a:pt x="134" y="28"/>
                  </a:cubicBezTo>
                  <a:cubicBezTo>
                    <a:pt x="134" y="28"/>
                    <a:pt x="134" y="28"/>
                    <a:pt x="134" y="28"/>
                  </a:cubicBezTo>
                  <a:cubicBezTo>
                    <a:pt x="135" y="28"/>
                    <a:pt x="134" y="28"/>
                    <a:pt x="135" y="28"/>
                  </a:cubicBezTo>
                  <a:cubicBezTo>
                    <a:pt x="135" y="28"/>
                    <a:pt x="135" y="28"/>
                    <a:pt x="135" y="28"/>
                  </a:cubicBezTo>
                  <a:cubicBezTo>
                    <a:pt x="135" y="28"/>
                    <a:pt x="135" y="29"/>
                    <a:pt x="134" y="29"/>
                  </a:cubicBezTo>
                  <a:cubicBezTo>
                    <a:pt x="134" y="29"/>
                    <a:pt x="134" y="29"/>
                    <a:pt x="135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2" y="29"/>
                    <a:pt x="132" y="29"/>
                    <a:pt x="133" y="29"/>
                  </a:cubicBezTo>
                  <a:cubicBezTo>
                    <a:pt x="132" y="29"/>
                    <a:pt x="133" y="30"/>
                    <a:pt x="132" y="30"/>
                  </a:cubicBezTo>
                  <a:cubicBezTo>
                    <a:pt x="132" y="30"/>
                    <a:pt x="132" y="30"/>
                    <a:pt x="132" y="29"/>
                  </a:cubicBezTo>
                  <a:cubicBezTo>
                    <a:pt x="132" y="29"/>
                    <a:pt x="131" y="30"/>
                    <a:pt x="131" y="30"/>
                  </a:cubicBezTo>
                  <a:cubicBezTo>
                    <a:pt x="130" y="30"/>
                    <a:pt x="131" y="30"/>
                    <a:pt x="130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0" y="30"/>
                    <a:pt x="129" y="30"/>
                    <a:pt x="129" y="30"/>
                  </a:cubicBezTo>
                  <a:cubicBezTo>
                    <a:pt x="129" y="30"/>
                    <a:pt x="130" y="30"/>
                    <a:pt x="130" y="29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1" y="30"/>
                    <a:pt x="131" y="29"/>
                    <a:pt x="131" y="29"/>
                  </a:cubicBezTo>
                  <a:cubicBezTo>
                    <a:pt x="132" y="29"/>
                    <a:pt x="131" y="29"/>
                    <a:pt x="131" y="29"/>
                  </a:cubicBezTo>
                  <a:cubicBezTo>
                    <a:pt x="132" y="29"/>
                    <a:pt x="133" y="29"/>
                    <a:pt x="134" y="29"/>
                  </a:cubicBezTo>
                  <a:cubicBezTo>
                    <a:pt x="134" y="29"/>
                    <a:pt x="134" y="28"/>
                    <a:pt x="133" y="28"/>
                  </a:cubicBezTo>
                  <a:close/>
                  <a:moveTo>
                    <a:pt x="132" y="27"/>
                  </a:move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3" y="26"/>
                    <a:pt x="134" y="26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6" y="26"/>
                    <a:pt x="135" y="26"/>
                    <a:pt x="135" y="26"/>
                  </a:cubicBezTo>
                  <a:cubicBezTo>
                    <a:pt x="135" y="26"/>
                    <a:pt x="136" y="26"/>
                    <a:pt x="136" y="26"/>
                  </a:cubicBezTo>
                  <a:cubicBezTo>
                    <a:pt x="136" y="26"/>
                    <a:pt x="135" y="26"/>
                    <a:pt x="135" y="26"/>
                  </a:cubicBezTo>
                  <a:cubicBezTo>
                    <a:pt x="135" y="27"/>
                    <a:pt x="135" y="27"/>
                    <a:pt x="134" y="27"/>
                  </a:cubicBezTo>
                  <a:cubicBezTo>
                    <a:pt x="134" y="27"/>
                    <a:pt x="134" y="27"/>
                    <a:pt x="134" y="27"/>
                  </a:cubicBezTo>
                  <a:cubicBezTo>
                    <a:pt x="134" y="27"/>
                    <a:pt x="133" y="27"/>
                    <a:pt x="133" y="27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7"/>
                    <a:pt x="132" y="27"/>
                    <a:pt x="132" y="27"/>
                  </a:cubicBezTo>
                  <a:close/>
                  <a:moveTo>
                    <a:pt x="133" y="27"/>
                  </a:moveTo>
                  <a:cubicBezTo>
                    <a:pt x="133" y="27"/>
                    <a:pt x="133" y="27"/>
                    <a:pt x="133" y="27"/>
                  </a:cubicBezTo>
                  <a:cubicBezTo>
                    <a:pt x="133" y="27"/>
                    <a:pt x="133" y="27"/>
                    <a:pt x="133" y="27"/>
                  </a:cubicBezTo>
                  <a:close/>
                  <a:moveTo>
                    <a:pt x="134" y="32"/>
                  </a:moveTo>
                  <a:cubicBezTo>
                    <a:pt x="134" y="32"/>
                    <a:pt x="135" y="32"/>
                    <a:pt x="135" y="32"/>
                  </a:cubicBezTo>
                  <a:cubicBezTo>
                    <a:pt x="135" y="32"/>
                    <a:pt x="135" y="32"/>
                    <a:pt x="136" y="32"/>
                  </a:cubicBezTo>
                  <a:cubicBezTo>
                    <a:pt x="135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lose/>
                  <a:moveTo>
                    <a:pt x="132" y="30"/>
                  </a:moveTo>
                  <a:cubicBezTo>
                    <a:pt x="133" y="30"/>
                    <a:pt x="133" y="30"/>
                    <a:pt x="132" y="30"/>
                  </a:cubicBezTo>
                  <a:cubicBezTo>
                    <a:pt x="133" y="30"/>
                    <a:pt x="134" y="30"/>
                    <a:pt x="134" y="30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35" y="30"/>
                    <a:pt x="134" y="30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4" y="30"/>
                    <a:pt x="134" y="30"/>
                    <a:pt x="133" y="30"/>
                  </a:cubicBezTo>
                  <a:cubicBezTo>
                    <a:pt x="134" y="30"/>
                    <a:pt x="132" y="31"/>
                    <a:pt x="131" y="31"/>
                  </a:cubicBezTo>
                  <a:cubicBezTo>
                    <a:pt x="132" y="30"/>
                    <a:pt x="132" y="30"/>
                    <a:pt x="132" y="30"/>
                  </a:cubicBezTo>
                  <a:close/>
                  <a:moveTo>
                    <a:pt x="134" y="31"/>
                  </a:move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5" y="31"/>
                    <a:pt x="135" y="32"/>
                  </a:cubicBezTo>
                  <a:cubicBezTo>
                    <a:pt x="134" y="32"/>
                    <a:pt x="134" y="32"/>
                    <a:pt x="133" y="32"/>
                  </a:cubicBezTo>
                  <a:cubicBezTo>
                    <a:pt x="133" y="32"/>
                    <a:pt x="134" y="32"/>
                    <a:pt x="134" y="32"/>
                  </a:cubicBezTo>
                  <a:cubicBezTo>
                    <a:pt x="134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4" y="31"/>
                  </a:cubicBezTo>
                  <a:close/>
                  <a:moveTo>
                    <a:pt x="135" y="33"/>
                  </a:moveTo>
                  <a:cubicBezTo>
                    <a:pt x="135" y="33"/>
                    <a:pt x="135" y="33"/>
                    <a:pt x="135" y="33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6" y="33"/>
                    <a:pt x="135" y="33"/>
                    <a:pt x="135" y="33"/>
                  </a:cubicBezTo>
                  <a:close/>
                  <a:moveTo>
                    <a:pt x="132" y="28"/>
                  </a:moveTo>
                  <a:cubicBezTo>
                    <a:pt x="133" y="27"/>
                    <a:pt x="133" y="28"/>
                    <a:pt x="133" y="28"/>
                  </a:cubicBezTo>
                  <a:cubicBezTo>
                    <a:pt x="133" y="28"/>
                    <a:pt x="133" y="28"/>
                    <a:pt x="133" y="28"/>
                  </a:cubicBezTo>
                  <a:cubicBezTo>
                    <a:pt x="134" y="28"/>
                    <a:pt x="133" y="28"/>
                    <a:pt x="132" y="28"/>
                  </a:cubicBezTo>
                  <a:close/>
                  <a:moveTo>
                    <a:pt x="130" y="33"/>
                  </a:moveTo>
                  <a:cubicBezTo>
                    <a:pt x="130" y="32"/>
                    <a:pt x="129" y="33"/>
                    <a:pt x="129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0" y="32"/>
                    <a:pt x="131" y="32"/>
                    <a:pt x="131" y="32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32" y="32"/>
                    <a:pt x="132" y="32"/>
                    <a:pt x="133" y="32"/>
                  </a:cubicBezTo>
                  <a:cubicBezTo>
                    <a:pt x="132" y="32"/>
                    <a:pt x="132" y="32"/>
                    <a:pt x="132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1" y="32"/>
                    <a:pt x="131" y="33"/>
                  </a:cubicBezTo>
                  <a:cubicBezTo>
                    <a:pt x="130" y="33"/>
                    <a:pt x="129" y="33"/>
                    <a:pt x="129" y="33"/>
                  </a:cubicBezTo>
                  <a:cubicBezTo>
                    <a:pt x="129" y="33"/>
                    <a:pt x="130" y="33"/>
                    <a:pt x="130" y="33"/>
                  </a:cubicBezTo>
                  <a:close/>
                  <a:moveTo>
                    <a:pt x="132" y="28"/>
                  </a:moveTo>
                  <a:cubicBezTo>
                    <a:pt x="132" y="28"/>
                    <a:pt x="132" y="28"/>
                    <a:pt x="132" y="27"/>
                  </a:cubicBezTo>
                  <a:cubicBezTo>
                    <a:pt x="132" y="27"/>
                    <a:pt x="131" y="28"/>
                    <a:pt x="131" y="28"/>
                  </a:cubicBezTo>
                  <a:cubicBezTo>
                    <a:pt x="131" y="28"/>
                    <a:pt x="131" y="27"/>
                    <a:pt x="131" y="27"/>
                  </a:cubicBezTo>
                  <a:cubicBezTo>
                    <a:pt x="130" y="28"/>
                    <a:pt x="130" y="28"/>
                    <a:pt x="129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7" y="28"/>
                    <a:pt x="127" y="28"/>
                    <a:pt x="127" y="29"/>
                  </a:cubicBezTo>
                  <a:cubicBezTo>
                    <a:pt x="126" y="28"/>
                    <a:pt x="127" y="28"/>
                    <a:pt x="128" y="28"/>
                  </a:cubicBezTo>
                  <a:cubicBezTo>
                    <a:pt x="129" y="28"/>
                    <a:pt x="130" y="27"/>
                    <a:pt x="131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1" y="27"/>
                    <a:pt x="131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8"/>
                  </a:cubicBezTo>
                  <a:cubicBezTo>
                    <a:pt x="132" y="28"/>
                    <a:pt x="132" y="28"/>
                    <a:pt x="132" y="28"/>
                  </a:cubicBezTo>
                  <a:close/>
                  <a:moveTo>
                    <a:pt x="130" y="32"/>
                  </a:moveTo>
                  <a:cubicBezTo>
                    <a:pt x="130" y="32"/>
                    <a:pt x="131" y="32"/>
                    <a:pt x="130" y="32"/>
                  </a:cubicBezTo>
                  <a:cubicBezTo>
                    <a:pt x="130" y="32"/>
                    <a:pt x="130" y="32"/>
                    <a:pt x="129" y="32"/>
                  </a:cubicBezTo>
                  <a:cubicBezTo>
                    <a:pt x="130" y="32"/>
                    <a:pt x="132" y="31"/>
                    <a:pt x="133" y="31"/>
                  </a:cubicBezTo>
                  <a:cubicBezTo>
                    <a:pt x="132" y="32"/>
                    <a:pt x="131" y="32"/>
                    <a:pt x="130" y="32"/>
                  </a:cubicBezTo>
                  <a:close/>
                  <a:moveTo>
                    <a:pt x="130" y="27"/>
                  </a:moveTo>
                  <a:cubicBezTo>
                    <a:pt x="130" y="27"/>
                    <a:pt x="130" y="27"/>
                    <a:pt x="131" y="27"/>
                  </a:cubicBezTo>
                  <a:cubicBezTo>
                    <a:pt x="130" y="27"/>
                    <a:pt x="130" y="27"/>
                    <a:pt x="130" y="27"/>
                  </a:cubicBezTo>
                  <a:close/>
                  <a:moveTo>
                    <a:pt x="130" y="34"/>
                  </a:moveTo>
                  <a:cubicBezTo>
                    <a:pt x="130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0" y="34"/>
                  </a:cubicBezTo>
                  <a:close/>
                  <a:moveTo>
                    <a:pt x="128" y="30"/>
                  </a:moveTo>
                  <a:cubicBezTo>
                    <a:pt x="128" y="30"/>
                    <a:pt x="128" y="30"/>
                    <a:pt x="127" y="30"/>
                  </a:cubicBezTo>
                  <a:cubicBezTo>
                    <a:pt x="128" y="30"/>
                    <a:pt x="126" y="31"/>
                    <a:pt x="126" y="31"/>
                  </a:cubicBezTo>
                  <a:cubicBezTo>
                    <a:pt x="126" y="31"/>
                    <a:pt x="127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ubicBezTo>
                    <a:pt x="128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8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lose/>
                  <a:moveTo>
                    <a:pt x="129" y="36"/>
                  </a:moveTo>
                  <a:cubicBezTo>
                    <a:pt x="129" y="36"/>
                    <a:pt x="129" y="36"/>
                    <a:pt x="129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29" y="36"/>
                    <a:pt x="129" y="36"/>
                    <a:pt x="129" y="36"/>
                  </a:cubicBezTo>
                  <a:close/>
                  <a:moveTo>
                    <a:pt x="126" y="27"/>
                  </a:moveTo>
                  <a:cubicBezTo>
                    <a:pt x="126" y="27"/>
                    <a:pt x="126" y="27"/>
                    <a:pt x="126" y="27"/>
                  </a:cubicBezTo>
                  <a:cubicBezTo>
                    <a:pt x="126" y="27"/>
                    <a:pt x="126" y="27"/>
                    <a:pt x="125" y="27"/>
                  </a:cubicBezTo>
                  <a:cubicBezTo>
                    <a:pt x="125" y="27"/>
                    <a:pt x="126" y="27"/>
                    <a:pt x="126" y="27"/>
                  </a:cubicBezTo>
                  <a:close/>
                  <a:moveTo>
                    <a:pt x="127" y="30"/>
                  </a:moveTo>
                  <a:cubicBezTo>
                    <a:pt x="127" y="30"/>
                    <a:pt x="127" y="30"/>
                    <a:pt x="126" y="30"/>
                  </a:cubicBezTo>
                  <a:cubicBezTo>
                    <a:pt x="126" y="30"/>
                    <a:pt x="127" y="30"/>
                    <a:pt x="127" y="30"/>
                  </a:cubicBezTo>
                  <a:close/>
                  <a:moveTo>
                    <a:pt x="126" y="38"/>
                  </a:moveTo>
                  <a:cubicBezTo>
                    <a:pt x="126" y="37"/>
                    <a:pt x="125" y="38"/>
                    <a:pt x="125" y="38"/>
                  </a:cubicBezTo>
                  <a:cubicBezTo>
                    <a:pt x="125" y="38"/>
                    <a:pt x="125" y="38"/>
                    <a:pt x="126" y="37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7" y="38"/>
                    <a:pt x="126" y="38"/>
                  </a:cubicBezTo>
                  <a:close/>
                  <a:moveTo>
                    <a:pt x="126" y="37"/>
                  </a:moveTo>
                  <a:cubicBezTo>
                    <a:pt x="126" y="37"/>
                    <a:pt x="126" y="37"/>
                    <a:pt x="126" y="37"/>
                  </a:cubicBezTo>
                  <a:cubicBezTo>
                    <a:pt x="125" y="38"/>
                    <a:pt x="125" y="38"/>
                    <a:pt x="125" y="38"/>
                  </a:cubicBezTo>
                  <a:cubicBezTo>
                    <a:pt x="125" y="37"/>
                    <a:pt x="123" y="38"/>
                    <a:pt x="123" y="38"/>
                  </a:cubicBezTo>
                  <a:cubicBezTo>
                    <a:pt x="124" y="38"/>
                    <a:pt x="124" y="37"/>
                    <a:pt x="125" y="37"/>
                  </a:cubicBezTo>
                  <a:cubicBezTo>
                    <a:pt x="125" y="37"/>
                    <a:pt x="125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lose/>
                  <a:moveTo>
                    <a:pt x="121" y="30"/>
                  </a:moveTo>
                  <a:cubicBezTo>
                    <a:pt x="122" y="30"/>
                    <a:pt x="122" y="30"/>
                    <a:pt x="122" y="29"/>
                  </a:cubicBezTo>
                  <a:cubicBezTo>
                    <a:pt x="122" y="30"/>
                    <a:pt x="122" y="29"/>
                    <a:pt x="123" y="29"/>
                  </a:cubicBezTo>
                  <a:cubicBezTo>
                    <a:pt x="123" y="29"/>
                    <a:pt x="123" y="30"/>
                    <a:pt x="122" y="29"/>
                  </a:cubicBezTo>
                  <a:cubicBezTo>
                    <a:pt x="122" y="30"/>
                    <a:pt x="122" y="30"/>
                    <a:pt x="123" y="30"/>
                  </a:cubicBezTo>
                  <a:cubicBezTo>
                    <a:pt x="122" y="30"/>
                    <a:pt x="122" y="30"/>
                    <a:pt x="121" y="30"/>
                  </a:cubicBezTo>
                  <a:close/>
                  <a:moveTo>
                    <a:pt x="122" y="28"/>
                  </a:move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lose/>
                  <a:moveTo>
                    <a:pt x="118" y="29"/>
                  </a:moveTo>
                  <a:cubicBezTo>
                    <a:pt x="118" y="29"/>
                    <a:pt x="118" y="29"/>
                    <a:pt x="118" y="29"/>
                  </a:cubicBezTo>
                  <a:cubicBezTo>
                    <a:pt x="118" y="29"/>
                    <a:pt x="118" y="29"/>
                    <a:pt x="117" y="29"/>
                  </a:cubicBezTo>
                  <a:cubicBezTo>
                    <a:pt x="118" y="29"/>
                    <a:pt x="120" y="29"/>
                    <a:pt x="121" y="28"/>
                  </a:cubicBezTo>
                  <a:cubicBezTo>
                    <a:pt x="121" y="28"/>
                    <a:pt x="121" y="28"/>
                    <a:pt x="120" y="29"/>
                  </a:cubicBezTo>
                  <a:cubicBezTo>
                    <a:pt x="120" y="29"/>
                    <a:pt x="121" y="29"/>
                    <a:pt x="121" y="29"/>
                  </a:cubicBezTo>
                  <a:cubicBezTo>
                    <a:pt x="121" y="29"/>
                    <a:pt x="120" y="29"/>
                    <a:pt x="120" y="29"/>
                  </a:cubicBezTo>
                  <a:cubicBezTo>
                    <a:pt x="120" y="29"/>
                    <a:pt x="120" y="29"/>
                    <a:pt x="120" y="29"/>
                  </a:cubicBezTo>
                  <a:cubicBezTo>
                    <a:pt x="119" y="29"/>
                    <a:pt x="119" y="29"/>
                    <a:pt x="118" y="29"/>
                  </a:cubicBezTo>
                  <a:cubicBezTo>
                    <a:pt x="118" y="29"/>
                    <a:pt x="118" y="29"/>
                    <a:pt x="119" y="29"/>
                  </a:cubicBezTo>
                  <a:cubicBezTo>
                    <a:pt x="119" y="29"/>
                    <a:pt x="118" y="29"/>
                    <a:pt x="118" y="29"/>
                  </a:cubicBezTo>
                  <a:close/>
                  <a:moveTo>
                    <a:pt x="121" y="30"/>
                  </a:moveTo>
                  <a:cubicBezTo>
                    <a:pt x="121" y="30"/>
                    <a:pt x="121" y="30"/>
                    <a:pt x="120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2" y="30"/>
                    <a:pt x="121" y="30"/>
                    <a:pt x="121" y="30"/>
                  </a:cubicBezTo>
                  <a:close/>
                  <a:moveTo>
                    <a:pt x="116" y="32"/>
                  </a:moveTo>
                  <a:cubicBezTo>
                    <a:pt x="118" y="31"/>
                    <a:pt x="119" y="31"/>
                    <a:pt x="120" y="31"/>
                  </a:cubicBezTo>
                  <a:cubicBezTo>
                    <a:pt x="120" y="31"/>
                    <a:pt x="120" y="31"/>
                    <a:pt x="119" y="31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20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0" y="31"/>
                    <a:pt x="120" y="31"/>
                    <a:pt x="119" y="31"/>
                  </a:cubicBezTo>
                  <a:cubicBezTo>
                    <a:pt x="120" y="32"/>
                    <a:pt x="120" y="31"/>
                    <a:pt x="120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1" y="32"/>
                    <a:pt x="121" y="31"/>
                    <a:pt x="120" y="32"/>
                  </a:cubicBezTo>
                  <a:cubicBezTo>
                    <a:pt x="120" y="32"/>
                    <a:pt x="121" y="32"/>
                    <a:pt x="121" y="32"/>
                  </a:cubicBezTo>
                  <a:cubicBezTo>
                    <a:pt x="120" y="32"/>
                    <a:pt x="120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8" y="32"/>
                    <a:pt x="118" y="32"/>
                    <a:pt x="117" y="32"/>
                  </a:cubicBezTo>
                  <a:cubicBezTo>
                    <a:pt x="117" y="32"/>
                    <a:pt x="117" y="32"/>
                    <a:pt x="117" y="32"/>
                  </a:cubicBezTo>
                  <a:cubicBezTo>
                    <a:pt x="117" y="33"/>
                    <a:pt x="117" y="33"/>
                    <a:pt x="116" y="33"/>
                  </a:cubicBezTo>
                  <a:cubicBezTo>
                    <a:pt x="116" y="33"/>
                    <a:pt x="116" y="33"/>
                    <a:pt x="116" y="33"/>
                  </a:cubicBezTo>
                  <a:cubicBezTo>
                    <a:pt x="116" y="33"/>
                    <a:pt x="115" y="33"/>
                    <a:pt x="114" y="33"/>
                  </a:cubicBezTo>
                  <a:cubicBezTo>
                    <a:pt x="114" y="33"/>
                    <a:pt x="115" y="33"/>
                    <a:pt x="115" y="33"/>
                  </a:cubicBezTo>
                  <a:cubicBezTo>
                    <a:pt x="115" y="32"/>
                    <a:pt x="115" y="32"/>
                    <a:pt x="115" y="33"/>
                  </a:cubicBezTo>
                  <a:cubicBezTo>
                    <a:pt x="115" y="32"/>
                    <a:pt x="116" y="32"/>
                    <a:pt x="116" y="32"/>
                  </a:cubicBezTo>
                  <a:cubicBezTo>
                    <a:pt x="116" y="32"/>
                    <a:pt x="117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7" y="32"/>
                    <a:pt x="116" y="32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16" y="32"/>
                    <a:pt x="116" y="32"/>
                    <a:pt x="116" y="32"/>
                  </a:cubicBezTo>
                  <a:close/>
                  <a:moveTo>
                    <a:pt x="120" y="30"/>
                  </a:moveTo>
                  <a:cubicBezTo>
                    <a:pt x="119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19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1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lose/>
                  <a:moveTo>
                    <a:pt x="118" y="33"/>
                  </a:moveTo>
                  <a:cubicBezTo>
                    <a:pt x="118" y="33"/>
                    <a:pt x="118" y="33"/>
                    <a:pt x="118" y="33"/>
                  </a:cubicBezTo>
                  <a:cubicBezTo>
                    <a:pt x="118" y="33"/>
                    <a:pt x="117" y="33"/>
                    <a:pt x="118" y="33"/>
                  </a:cubicBezTo>
                  <a:cubicBezTo>
                    <a:pt x="117" y="33"/>
                    <a:pt x="117" y="33"/>
                    <a:pt x="116" y="33"/>
                  </a:cubicBezTo>
                  <a:cubicBezTo>
                    <a:pt x="116" y="33"/>
                    <a:pt x="117" y="33"/>
                    <a:pt x="118" y="33"/>
                  </a:cubicBezTo>
                  <a:close/>
                  <a:moveTo>
                    <a:pt x="113" y="37"/>
                  </a:moveTo>
                  <a:cubicBezTo>
                    <a:pt x="113" y="37"/>
                    <a:pt x="113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3" y="37"/>
                    <a:pt x="113" y="37"/>
                  </a:cubicBezTo>
                  <a:close/>
                  <a:moveTo>
                    <a:pt x="109" y="33"/>
                  </a:moveTo>
                  <a:cubicBezTo>
                    <a:pt x="109" y="33"/>
                    <a:pt x="109" y="33"/>
                    <a:pt x="109" y="32"/>
                  </a:cubicBezTo>
                  <a:cubicBezTo>
                    <a:pt x="109" y="32"/>
                    <a:pt x="109" y="33"/>
                    <a:pt x="108" y="33"/>
                  </a:cubicBezTo>
                  <a:cubicBezTo>
                    <a:pt x="109" y="32"/>
                    <a:pt x="107" y="33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8" y="32"/>
                    <a:pt x="109" y="32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09" y="32"/>
                    <a:pt x="109" y="32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10" y="32"/>
                    <a:pt x="109" y="32"/>
                    <a:pt x="109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1" y="32"/>
                    <a:pt x="110" y="32"/>
                    <a:pt x="111" y="32"/>
                  </a:cubicBezTo>
                  <a:cubicBezTo>
                    <a:pt x="110" y="32"/>
                    <a:pt x="109" y="33"/>
                    <a:pt x="109" y="33"/>
                  </a:cubicBezTo>
                  <a:close/>
                  <a:moveTo>
                    <a:pt x="109" y="32"/>
                  </a:moveTo>
                  <a:cubicBezTo>
                    <a:pt x="109" y="32"/>
                    <a:pt x="109" y="32"/>
                    <a:pt x="109" y="32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9" y="33"/>
                    <a:pt x="109" y="32"/>
                    <a:pt x="109" y="32"/>
                  </a:cubicBezTo>
                  <a:close/>
                  <a:moveTo>
                    <a:pt x="110" y="42"/>
                  </a:move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2"/>
                    <a:pt x="110" y="42"/>
                  </a:cubicBezTo>
                  <a:close/>
                  <a:moveTo>
                    <a:pt x="106" y="37"/>
                  </a:move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7" y="37"/>
                    <a:pt x="107" y="37"/>
                  </a:cubicBezTo>
                  <a:cubicBezTo>
                    <a:pt x="108" y="37"/>
                    <a:pt x="107" y="37"/>
                    <a:pt x="107" y="37"/>
                  </a:cubicBezTo>
                  <a:cubicBezTo>
                    <a:pt x="107" y="37"/>
                    <a:pt x="106" y="37"/>
                    <a:pt x="106" y="37"/>
                  </a:cubicBezTo>
                  <a:cubicBezTo>
                    <a:pt x="106" y="38"/>
                    <a:pt x="105" y="38"/>
                    <a:pt x="105" y="38"/>
                  </a:cubicBezTo>
                  <a:cubicBezTo>
                    <a:pt x="105" y="38"/>
                    <a:pt x="106" y="37"/>
                    <a:pt x="105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5" y="37"/>
                    <a:pt x="104" y="38"/>
                    <a:pt x="103" y="38"/>
                  </a:cubicBezTo>
                  <a:cubicBezTo>
                    <a:pt x="104" y="37"/>
                    <a:pt x="104" y="37"/>
                    <a:pt x="104" y="37"/>
                  </a:cubicBezTo>
                  <a:cubicBezTo>
                    <a:pt x="104" y="37"/>
                    <a:pt x="105" y="37"/>
                    <a:pt x="106" y="37"/>
                  </a:cubicBezTo>
                  <a:close/>
                  <a:moveTo>
                    <a:pt x="109" y="37"/>
                  </a:moveTo>
                  <a:cubicBezTo>
                    <a:pt x="109" y="37"/>
                    <a:pt x="108" y="37"/>
                    <a:pt x="108" y="37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9" y="37"/>
                    <a:pt x="108" y="37"/>
                    <a:pt x="108" y="37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8" y="37"/>
                    <a:pt x="108" y="37"/>
                    <a:pt x="107" y="37"/>
                  </a:cubicBezTo>
                  <a:cubicBezTo>
                    <a:pt x="108" y="37"/>
                    <a:pt x="108" y="37"/>
                    <a:pt x="109" y="37"/>
                  </a:cubicBezTo>
                  <a:close/>
                  <a:moveTo>
                    <a:pt x="108" y="42"/>
                  </a:moveTo>
                  <a:cubicBezTo>
                    <a:pt x="108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9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7" y="42"/>
                    <a:pt x="107" y="42"/>
                    <a:pt x="106" y="42"/>
                  </a:cubicBezTo>
                  <a:cubicBezTo>
                    <a:pt x="107" y="42"/>
                    <a:pt x="108" y="42"/>
                    <a:pt x="108" y="42"/>
                  </a:cubicBezTo>
                  <a:close/>
                  <a:moveTo>
                    <a:pt x="105" y="33"/>
                  </a:moveTo>
                  <a:cubicBezTo>
                    <a:pt x="105" y="33"/>
                    <a:pt x="104" y="33"/>
                    <a:pt x="104" y="34"/>
                  </a:cubicBezTo>
                  <a:cubicBezTo>
                    <a:pt x="104" y="34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3" y="33"/>
                  </a:cubicBezTo>
                  <a:cubicBezTo>
                    <a:pt x="103" y="33"/>
                    <a:pt x="104" y="33"/>
                    <a:pt x="104" y="33"/>
                  </a:cubicBezTo>
                  <a:cubicBezTo>
                    <a:pt x="104" y="33"/>
                    <a:pt x="105" y="33"/>
                    <a:pt x="105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3"/>
                    <a:pt x="106" y="33"/>
                    <a:pt x="106" y="33"/>
                  </a:cubicBezTo>
                  <a:cubicBezTo>
                    <a:pt x="106" y="33"/>
                    <a:pt x="105" y="33"/>
                    <a:pt x="104" y="33"/>
                  </a:cubicBezTo>
                  <a:cubicBezTo>
                    <a:pt x="105" y="33"/>
                    <a:pt x="105" y="33"/>
                    <a:pt x="105" y="33"/>
                  </a:cubicBezTo>
                  <a:close/>
                  <a:moveTo>
                    <a:pt x="107" y="43"/>
                  </a:move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7" y="43"/>
                    <a:pt x="108" y="43"/>
                  </a:cubicBezTo>
                  <a:cubicBezTo>
                    <a:pt x="108" y="43"/>
                    <a:pt x="107" y="43"/>
                    <a:pt x="107" y="43"/>
                  </a:cubicBezTo>
                  <a:close/>
                  <a:moveTo>
                    <a:pt x="98" y="43"/>
                  </a:moveTo>
                  <a:cubicBezTo>
                    <a:pt x="98" y="43"/>
                    <a:pt x="97" y="43"/>
                    <a:pt x="97" y="43"/>
                  </a:cubicBezTo>
                  <a:cubicBezTo>
                    <a:pt x="97" y="43"/>
                    <a:pt x="97" y="43"/>
                    <a:pt x="97" y="43"/>
                  </a:cubicBezTo>
                  <a:cubicBezTo>
                    <a:pt x="97" y="43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9" y="43"/>
                    <a:pt x="99" y="43"/>
                  </a:cubicBezTo>
                  <a:cubicBezTo>
                    <a:pt x="99" y="43"/>
                    <a:pt x="98" y="43"/>
                    <a:pt x="98" y="43"/>
                  </a:cubicBezTo>
                  <a:close/>
                  <a:moveTo>
                    <a:pt x="91" y="44"/>
                  </a:moveTo>
                  <a:cubicBezTo>
                    <a:pt x="91" y="44"/>
                    <a:pt x="92" y="44"/>
                    <a:pt x="92" y="44"/>
                  </a:cubicBezTo>
                  <a:cubicBezTo>
                    <a:pt x="92" y="44"/>
                    <a:pt x="92" y="44"/>
                    <a:pt x="93" y="43"/>
                  </a:cubicBezTo>
                  <a:cubicBezTo>
                    <a:pt x="93" y="44"/>
                    <a:pt x="92" y="44"/>
                    <a:pt x="93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1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lose/>
                  <a:moveTo>
                    <a:pt x="97" y="44"/>
                  </a:moveTo>
                  <a:cubicBezTo>
                    <a:pt x="96" y="44"/>
                    <a:pt x="96" y="44"/>
                    <a:pt x="96" y="44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44"/>
                    <a:pt x="97" y="44"/>
                    <a:pt x="97" y="44"/>
                  </a:cubicBezTo>
                  <a:cubicBezTo>
                    <a:pt x="97" y="44"/>
                    <a:pt x="96" y="44"/>
                    <a:pt x="97" y="44"/>
                  </a:cubicBezTo>
                  <a:close/>
                  <a:moveTo>
                    <a:pt x="92" y="43"/>
                  </a:moveTo>
                  <a:cubicBezTo>
                    <a:pt x="92" y="42"/>
                    <a:pt x="92" y="42"/>
                    <a:pt x="93" y="42"/>
                  </a:cubicBezTo>
                  <a:cubicBezTo>
                    <a:pt x="93" y="42"/>
                    <a:pt x="92" y="42"/>
                    <a:pt x="92" y="42"/>
                  </a:cubicBezTo>
                  <a:cubicBezTo>
                    <a:pt x="92" y="43"/>
                    <a:pt x="92" y="42"/>
                    <a:pt x="93" y="42"/>
                  </a:cubicBezTo>
                  <a:cubicBezTo>
                    <a:pt x="92" y="43"/>
                    <a:pt x="92" y="43"/>
                    <a:pt x="92" y="43"/>
                  </a:cubicBezTo>
                  <a:close/>
                  <a:moveTo>
                    <a:pt x="89" y="44"/>
                  </a:moveTo>
                  <a:cubicBezTo>
                    <a:pt x="89" y="44"/>
                    <a:pt x="89" y="44"/>
                    <a:pt x="90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3"/>
                  </a:cubicBezTo>
                  <a:cubicBezTo>
                    <a:pt x="89" y="43"/>
                    <a:pt x="88" y="44"/>
                    <a:pt x="88" y="44"/>
                  </a:cubicBezTo>
                  <a:cubicBezTo>
                    <a:pt x="88" y="44"/>
                    <a:pt x="88" y="43"/>
                    <a:pt x="89" y="43"/>
                  </a:cubicBezTo>
                  <a:cubicBezTo>
                    <a:pt x="89" y="43"/>
                    <a:pt x="89" y="43"/>
                    <a:pt x="88" y="43"/>
                  </a:cubicBezTo>
                  <a:cubicBezTo>
                    <a:pt x="89" y="43"/>
                    <a:pt x="89" y="43"/>
                    <a:pt x="90" y="43"/>
                  </a:cubicBezTo>
                  <a:cubicBezTo>
                    <a:pt x="90" y="43"/>
                    <a:pt x="89" y="43"/>
                    <a:pt x="90" y="43"/>
                  </a:cubicBezTo>
                  <a:cubicBezTo>
                    <a:pt x="90" y="43"/>
                    <a:pt x="90" y="43"/>
                    <a:pt x="91" y="43"/>
                  </a:cubicBezTo>
                  <a:cubicBezTo>
                    <a:pt x="90" y="43"/>
                    <a:pt x="90" y="43"/>
                    <a:pt x="89" y="43"/>
                  </a:cubicBezTo>
                  <a:cubicBezTo>
                    <a:pt x="90" y="43"/>
                    <a:pt x="91" y="43"/>
                    <a:pt x="91" y="43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1" y="43"/>
                    <a:pt x="91" y="43"/>
                    <a:pt x="92" y="43"/>
                  </a:cubicBezTo>
                  <a:cubicBezTo>
                    <a:pt x="92" y="43"/>
                    <a:pt x="91" y="43"/>
                    <a:pt x="91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3"/>
                    <a:pt x="91" y="43"/>
                    <a:pt x="91" y="43"/>
                  </a:cubicBezTo>
                  <a:cubicBezTo>
                    <a:pt x="91" y="43"/>
                    <a:pt x="91" y="43"/>
                    <a:pt x="90" y="43"/>
                  </a:cubicBezTo>
                  <a:cubicBezTo>
                    <a:pt x="90" y="43"/>
                    <a:pt x="91" y="43"/>
                    <a:pt x="91" y="43"/>
                  </a:cubicBezTo>
                  <a:cubicBezTo>
                    <a:pt x="91" y="43"/>
                    <a:pt x="92" y="43"/>
                    <a:pt x="92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3" y="43"/>
                    <a:pt x="92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4" y="42"/>
                    <a:pt x="93" y="42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2"/>
                    <a:pt x="96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6" y="42"/>
                    <a:pt x="96" y="42"/>
                    <a:pt x="95" y="42"/>
                  </a:cubicBezTo>
                  <a:cubicBezTo>
                    <a:pt x="95" y="42"/>
                    <a:pt x="95" y="42"/>
                    <a:pt x="96" y="42"/>
                  </a:cubicBezTo>
                  <a:cubicBezTo>
                    <a:pt x="95" y="43"/>
                    <a:pt x="95" y="43"/>
                    <a:pt x="94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4" y="43"/>
                    <a:pt x="94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2" y="43"/>
                    <a:pt x="92" y="43"/>
                    <a:pt x="92" y="44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1" y="43"/>
                    <a:pt x="92" y="43"/>
                    <a:pt x="92" y="43"/>
                  </a:cubicBezTo>
                  <a:cubicBezTo>
                    <a:pt x="92" y="43"/>
                    <a:pt x="91" y="43"/>
                    <a:pt x="91" y="43"/>
                  </a:cubicBezTo>
                  <a:cubicBezTo>
                    <a:pt x="91" y="43"/>
                    <a:pt x="90" y="44"/>
                    <a:pt x="90" y="43"/>
                  </a:cubicBezTo>
                  <a:cubicBezTo>
                    <a:pt x="90" y="44"/>
                    <a:pt x="90" y="44"/>
                    <a:pt x="89" y="44"/>
                  </a:cubicBezTo>
                  <a:close/>
                  <a:moveTo>
                    <a:pt x="93" y="43"/>
                  </a:move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lose/>
                  <a:moveTo>
                    <a:pt x="97" y="43"/>
                  </a:moveTo>
                  <a:cubicBezTo>
                    <a:pt x="96" y="44"/>
                    <a:pt x="96" y="43"/>
                    <a:pt x="96" y="43"/>
                  </a:cubicBezTo>
                  <a:cubicBezTo>
                    <a:pt x="96" y="43"/>
                    <a:pt x="97" y="43"/>
                    <a:pt x="97" y="43"/>
                  </a:cubicBezTo>
                  <a:close/>
                  <a:moveTo>
                    <a:pt x="94" y="42"/>
                  </a:moveTo>
                  <a:cubicBezTo>
                    <a:pt x="94" y="42"/>
                    <a:pt x="94" y="42"/>
                    <a:pt x="93" y="42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93" y="42"/>
                    <a:pt x="94" y="42"/>
                    <a:pt x="94" y="42"/>
                  </a:cubicBezTo>
                  <a:cubicBezTo>
                    <a:pt x="94" y="42"/>
                    <a:pt x="95" y="41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4" y="42"/>
                  </a:cubicBezTo>
                  <a:close/>
                  <a:moveTo>
                    <a:pt x="95" y="45"/>
                  </a:moveTo>
                  <a:cubicBezTo>
                    <a:pt x="95" y="45"/>
                    <a:pt x="94" y="45"/>
                    <a:pt x="95" y="45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95" y="45"/>
                    <a:pt x="95" y="45"/>
                    <a:pt x="94" y="45"/>
                  </a:cubicBezTo>
                  <a:cubicBezTo>
                    <a:pt x="94" y="45"/>
                    <a:pt x="94" y="45"/>
                    <a:pt x="94" y="45"/>
                  </a:cubicBezTo>
                  <a:cubicBezTo>
                    <a:pt x="94" y="45"/>
                    <a:pt x="95" y="45"/>
                    <a:pt x="94" y="45"/>
                  </a:cubicBezTo>
                  <a:cubicBezTo>
                    <a:pt x="94" y="45"/>
                    <a:pt x="95" y="45"/>
                    <a:pt x="95" y="45"/>
                  </a:cubicBezTo>
                  <a:close/>
                  <a:moveTo>
                    <a:pt x="92" y="39"/>
                  </a:moveTo>
                  <a:cubicBezTo>
                    <a:pt x="92" y="39"/>
                    <a:pt x="92" y="39"/>
                    <a:pt x="92" y="39"/>
                  </a:cubicBezTo>
                  <a:cubicBezTo>
                    <a:pt x="92" y="39"/>
                    <a:pt x="93" y="39"/>
                    <a:pt x="93" y="39"/>
                  </a:cubicBezTo>
                  <a:cubicBezTo>
                    <a:pt x="93" y="39"/>
                    <a:pt x="92" y="40"/>
                    <a:pt x="92" y="39"/>
                  </a:cubicBezTo>
                  <a:close/>
                  <a:moveTo>
                    <a:pt x="95" y="45"/>
                  </a:moveTo>
                  <a:cubicBezTo>
                    <a:pt x="95" y="45"/>
                    <a:pt x="95" y="45"/>
                    <a:pt x="95" y="45"/>
                  </a:cubicBezTo>
                  <a:cubicBezTo>
                    <a:pt x="94" y="45"/>
                    <a:pt x="94" y="46"/>
                    <a:pt x="93" y="45"/>
                  </a:cubicBezTo>
                  <a:cubicBezTo>
                    <a:pt x="94" y="45"/>
                    <a:pt x="94" y="45"/>
                    <a:pt x="94" y="45"/>
                  </a:cubicBezTo>
                  <a:cubicBezTo>
                    <a:pt x="94" y="45"/>
                    <a:pt x="94" y="45"/>
                    <a:pt x="94" y="45"/>
                  </a:cubicBezTo>
                  <a:cubicBezTo>
                    <a:pt x="94" y="45"/>
                    <a:pt x="94" y="45"/>
                    <a:pt x="95" y="45"/>
                  </a:cubicBezTo>
                  <a:close/>
                  <a:moveTo>
                    <a:pt x="93" y="45"/>
                  </a:moveTo>
                  <a:cubicBezTo>
                    <a:pt x="93" y="45"/>
                    <a:pt x="93" y="45"/>
                    <a:pt x="92" y="45"/>
                  </a:cubicBezTo>
                  <a:cubicBezTo>
                    <a:pt x="92" y="45"/>
                    <a:pt x="93" y="45"/>
                    <a:pt x="92" y="45"/>
                  </a:cubicBezTo>
                  <a:cubicBezTo>
                    <a:pt x="92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lose/>
                  <a:moveTo>
                    <a:pt x="89" y="46"/>
                  </a:moveTo>
                  <a:cubicBezTo>
                    <a:pt x="89" y="46"/>
                    <a:pt x="88" y="46"/>
                    <a:pt x="88" y="46"/>
                  </a:cubicBezTo>
                  <a:cubicBezTo>
                    <a:pt x="89" y="46"/>
                    <a:pt x="90" y="45"/>
                    <a:pt x="90" y="45"/>
                  </a:cubicBezTo>
                  <a:cubicBezTo>
                    <a:pt x="90" y="45"/>
                    <a:pt x="92" y="45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6"/>
                    <a:pt x="90" y="46"/>
                    <a:pt x="89" y="46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9" y="46"/>
                    <a:pt x="89" y="46"/>
                  </a:cubicBezTo>
                  <a:cubicBezTo>
                    <a:pt x="89" y="46"/>
                    <a:pt x="88" y="46"/>
                    <a:pt x="88" y="46"/>
                  </a:cubicBezTo>
                  <a:cubicBezTo>
                    <a:pt x="87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7" y="46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7" y="46"/>
                    <a:pt x="87" y="46"/>
                    <a:pt x="86" y="46"/>
                  </a:cubicBezTo>
                  <a:cubicBezTo>
                    <a:pt x="87" y="46"/>
                    <a:pt x="88" y="46"/>
                    <a:pt x="89" y="46"/>
                  </a:cubicBezTo>
                  <a:close/>
                  <a:moveTo>
                    <a:pt x="88" y="45"/>
                  </a:moveTo>
                  <a:cubicBezTo>
                    <a:pt x="88" y="45"/>
                    <a:pt x="87" y="45"/>
                    <a:pt x="87" y="45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7" y="45"/>
                    <a:pt x="87" y="46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46"/>
                    <a:pt x="87" y="45"/>
                    <a:pt x="86" y="45"/>
                  </a:cubicBezTo>
                  <a:cubicBezTo>
                    <a:pt x="87" y="45"/>
                    <a:pt x="87" y="45"/>
                    <a:pt x="88" y="45"/>
                  </a:cubicBezTo>
                  <a:close/>
                  <a:moveTo>
                    <a:pt x="90" y="44"/>
                  </a:moveTo>
                  <a:cubicBezTo>
                    <a:pt x="90" y="44"/>
                    <a:pt x="89" y="44"/>
                    <a:pt x="89" y="45"/>
                  </a:cubicBezTo>
                  <a:cubicBezTo>
                    <a:pt x="89" y="45"/>
                    <a:pt x="89" y="44"/>
                    <a:pt x="89" y="45"/>
                  </a:cubicBezTo>
                  <a:cubicBezTo>
                    <a:pt x="89" y="44"/>
                    <a:pt x="90" y="44"/>
                    <a:pt x="90" y="44"/>
                  </a:cubicBezTo>
                  <a:close/>
                  <a:moveTo>
                    <a:pt x="88" y="45"/>
                  </a:moveTo>
                  <a:cubicBezTo>
                    <a:pt x="88" y="45"/>
                    <a:pt x="88" y="45"/>
                    <a:pt x="88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8" y="45"/>
                    <a:pt x="88" y="45"/>
                    <a:pt x="88" y="45"/>
                  </a:cubicBezTo>
                  <a:close/>
                  <a:moveTo>
                    <a:pt x="89" y="44"/>
                  </a:moveTo>
                  <a:cubicBezTo>
                    <a:pt x="89" y="44"/>
                    <a:pt x="89" y="44"/>
                    <a:pt x="88" y="45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lose/>
                  <a:moveTo>
                    <a:pt x="89" y="45"/>
                  </a:moveTo>
                  <a:cubicBezTo>
                    <a:pt x="89" y="45"/>
                    <a:pt x="89" y="45"/>
                    <a:pt x="89" y="45"/>
                  </a:cubicBezTo>
                  <a:cubicBezTo>
                    <a:pt x="89" y="45"/>
                    <a:pt x="88" y="45"/>
                    <a:pt x="88" y="45"/>
                  </a:cubicBezTo>
                  <a:lnTo>
                    <a:pt x="89" y="45"/>
                  </a:lnTo>
                  <a:close/>
                  <a:moveTo>
                    <a:pt x="86" y="45"/>
                  </a:moveTo>
                  <a:cubicBezTo>
                    <a:pt x="86" y="45"/>
                    <a:pt x="85" y="45"/>
                    <a:pt x="85" y="45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6" y="45"/>
                    <a:pt x="86" y="44"/>
                    <a:pt x="87" y="45"/>
                  </a:cubicBezTo>
                  <a:cubicBezTo>
                    <a:pt x="87" y="44"/>
                    <a:pt x="86" y="45"/>
                    <a:pt x="86" y="45"/>
                  </a:cubicBezTo>
                  <a:close/>
                  <a:moveTo>
                    <a:pt x="84" y="47"/>
                  </a:move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3" y="47"/>
                    <a:pt x="84" y="47"/>
                  </a:cubicBezTo>
                  <a:cubicBezTo>
                    <a:pt x="84" y="47"/>
                    <a:pt x="84" y="48"/>
                    <a:pt x="83" y="48"/>
                  </a:cubicBezTo>
                  <a:cubicBezTo>
                    <a:pt x="83" y="47"/>
                    <a:pt x="84" y="47"/>
                    <a:pt x="84" y="47"/>
                  </a:cubicBezTo>
                  <a:close/>
                  <a:moveTo>
                    <a:pt x="83" y="48"/>
                  </a:move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3" y="48"/>
                  </a:cubicBezTo>
                  <a:close/>
                  <a:moveTo>
                    <a:pt x="78" y="46"/>
                  </a:move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9" y="46"/>
                    <a:pt x="78" y="46"/>
                    <a:pt x="79" y="46"/>
                  </a:cubicBezTo>
                  <a:cubicBezTo>
                    <a:pt x="79" y="46"/>
                    <a:pt x="78" y="46"/>
                    <a:pt x="78" y="46"/>
                  </a:cubicBezTo>
                  <a:close/>
                  <a:moveTo>
                    <a:pt x="78" y="46"/>
                  </a:moveTo>
                  <a:cubicBezTo>
                    <a:pt x="78" y="46"/>
                    <a:pt x="77" y="46"/>
                    <a:pt x="77" y="46"/>
                  </a:cubicBezTo>
                  <a:cubicBezTo>
                    <a:pt x="77" y="46"/>
                    <a:pt x="77" y="46"/>
                    <a:pt x="76" y="46"/>
                  </a:cubicBezTo>
                  <a:cubicBezTo>
                    <a:pt x="76" y="46"/>
                    <a:pt x="77" y="46"/>
                    <a:pt x="77" y="46"/>
                  </a:cubicBezTo>
                  <a:cubicBezTo>
                    <a:pt x="77" y="46"/>
                    <a:pt x="77" y="46"/>
                    <a:pt x="78" y="46"/>
                  </a:cubicBezTo>
                  <a:cubicBezTo>
                    <a:pt x="78" y="46"/>
                    <a:pt x="77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7" y="46"/>
                    <a:pt x="77" y="46"/>
                    <a:pt x="77" y="46"/>
                  </a:cubicBezTo>
                  <a:cubicBezTo>
                    <a:pt x="78" y="46"/>
                    <a:pt x="78" y="46"/>
                    <a:pt x="78" y="46"/>
                  </a:cubicBezTo>
                  <a:close/>
                  <a:moveTo>
                    <a:pt x="72" y="49"/>
                  </a:moveTo>
                  <a:cubicBezTo>
                    <a:pt x="72" y="49"/>
                    <a:pt x="71" y="49"/>
                    <a:pt x="71" y="50"/>
                  </a:cubicBezTo>
                  <a:cubicBezTo>
                    <a:pt x="70" y="50"/>
                    <a:pt x="69" y="50"/>
                    <a:pt x="70" y="50"/>
                  </a:cubicBezTo>
                  <a:cubicBezTo>
                    <a:pt x="70" y="50"/>
                    <a:pt x="70" y="49"/>
                    <a:pt x="70" y="49"/>
                  </a:cubicBezTo>
                  <a:cubicBezTo>
                    <a:pt x="70" y="49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lose/>
                  <a:moveTo>
                    <a:pt x="71" y="49"/>
                  </a:moveTo>
                  <a:cubicBezTo>
                    <a:pt x="71" y="49"/>
                    <a:pt x="70" y="49"/>
                    <a:pt x="70" y="50"/>
                  </a:cubicBezTo>
                  <a:cubicBezTo>
                    <a:pt x="70" y="50"/>
                    <a:pt x="71" y="50"/>
                    <a:pt x="71" y="49"/>
                  </a:cubicBezTo>
                  <a:close/>
                  <a:moveTo>
                    <a:pt x="70" y="50"/>
                  </a:moveTo>
                  <a:cubicBezTo>
                    <a:pt x="71" y="50"/>
                    <a:pt x="71" y="50"/>
                    <a:pt x="72" y="50"/>
                  </a:cubicBezTo>
                  <a:cubicBezTo>
                    <a:pt x="72" y="50"/>
                    <a:pt x="72" y="50"/>
                    <a:pt x="71" y="50"/>
                  </a:cubicBezTo>
                  <a:cubicBezTo>
                    <a:pt x="71" y="50"/>
                    <a:pt x="72" y="50"/>
                    <a:pt x="71" y="51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1" y="50"/>
                    <a:pt x="70" y="50"/>
                    <a:pt x="70" y="50"/>
                  </a:cubicBezTo>
                  <a:close/>
                  <a:moveTo>
                    <a:pt x="69" y="51"/>
                  </a:moveTo>
                  <a:cubicBezTo>
                    <a:pt x="69" y="51"/>
                    <a:pt x="70" y="51"/>
                    <a:pt x="70" y="50"/>
                  </a:cubicBezTo>
                  <a:cubicBezTo>
                    <a:pt x="70" y="51"/>
                    <a:pt x="69" y="51"/>
                    <a:pt x="69" y="51"/>
                  </a:cubicBezTo>
                  <a:cubicBezTo>
                    <a:pt x="69" y="51"/>
                    <a:pt x="69" y="51"/>
                    <a:pt x="68" y="51"/>
                  </a:cubicBezTo>
                  <a:cubicBezTo>
                    <a:pt x="69" y="51"/>
                    <a:pt x="69" y="51"/>
                    <a:pt x="69" y="51"/>
                  </a:cubicBezTo>
                  <a:close/>
                  <a:moveTo>
                    <a:pt x="63" y="52"/>
                  </a:moveTo>
                  <a:cubicBezTo>
                    <a:pt x="63" y="52"/>
                    <a:pt x="62" y="52"/>
                    <a:pt x="62" y="52"/>
                  </a:cubicBezTo>
                  <a:cubicBezTo>
                    <a:pt x="62" y="52"/>
                    <a:pt x="62" y="52"/>
                    <a:pt x="62" y="52"/>
                  </a:cubicBezTo>
                  <a:cubicBezTo>
                    <a:pt x="61" y="52"/>
                    <a:pt x="60" y="52"/>
                    <a:pt x="58" y="53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8" y="53"/>
                    <a:pt x="58" y="53"/>
                    <a:pt x="57" y="53"/>
                  </a:cubicBezTo>
                  <a:cubicBezTo>
                    <a:pt x="57" y="53"/>
                    <a:pt x="57" y="53"/>
                    <a:pt x="58" y="53"/>
                  </a:cubicBezTo>
                  <a:cubicBezTo>
                    <a:pt x="58" y="53"/>
                    <a:pt x="57" y="53"/>
                    <a:pt x="57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6" y="53"/>
                    <a:pt x="56" y="53"/>
                    <a:pt x="55" y="53"/>
                  </a:cubicBezTo>
                  <a:cubicBezTo>
                    <a:pt x="56" y="53"/>
                    <a:pt x="56" y="53"/>
                    <a:pt x="57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8" y="53"/>
                    <a:pt x="58" y="53"/>
                    <a:pt x="59" y="52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60" y="52"/>
                    <a:pt x="59" y="52"/>
                    <a:pt x="59" y="52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62" y="52"/>
                    <a:pt x="63" y="51"/>
                    <a:pt x="64" y="51"/>
                  </a:cubicBezTo>
                  <a:cubicBezTo>
                    <a:pt x="64" y="51"/>
                    <a:pt x="65" y="51"/>
                    <a:pt x="65" y="51"/>
                  </a:cubicBezTo>
                  <a:cubicBezTo>
                    <a:pt x="65" y="51"/>
                    <a:pt x="66" y="51"/>
                    <a:pt x="66" y="51"/>
                  </a:cubicBezTo>
                  <a:cubicBezTo>
                    <a:pt x="67" y="51"/>
                    <a:pt x="68" y="50"/>
                    <a:pt x="70" y="50"/>
                  </a:cubicBezTo>
                  <a:cubicBezTo>
                    <a:pt x="68" y="51"/>
                    <a:pt x="65" y="51"/>
                    <a:pt x="63" y="52"/>
                  </a:cubicBezTo>
                  <a:cubicBezTo>
                    <a:pt x="63" y="52"/>
                    <a:pt x="63" y="52"/>
                    <a:pt x="63" y="52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9" y="49"/>
                    <a:pt x="69" y="50"/>
                    <a:pt x="69" y="50"/>
                  </a:cubicBezTo>
                  <a:close/>
                  <a:moveTo>
                    <a:pt x="53" y="54"/>
                  </a:moveTo>
                  <a:cubicBezTo>
                    <a:pt x="55" y="54"/>
                    <a:pt x="57" y="54"/>
                    <a:pt x="59" y="53"/>
                  </a:cubicBezTo>
                  <a:cubicBezTo>
                    <a:pt x="57" y="54"/>
                    <a:pt x="55" y="54"/>
                    <a:pt x="53" y="54"/>
                  </a:cubicBezTo>
                  <a:close/>
                  <a:moveTo>
                    <a:pt x="47" y="55"/>
                  </a:moveTo>
                  <a:cubicBezTo>
                    <a:pt x="47" y="55"/>
                    <a:pt x="47" y="55"/>
                    <a:pt x="47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8" y="55"/>
                    <a:pt x="48" y="55"/>
                    <a:pt x="47" y="55"/>
                  </a:cubicBezTo>
                  <a:cubicBezTo>
                    <a:pt x="47" y="55"/>
                    <a:pt x="48" y="55"/>
                    <a:pt x="48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7" y="55"/>
                    <a:pt x="47" y="55"/>
                    <a:pt x="47" y="55"/>
                  </a:cubicBezTo>
                  <a:close/>
                  <a:moveTo>
                    <a:pt x="39" y="58"/>
                  </a:moveTo>
                  <a:cubicBezTo>
                    <a:pt x="39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40" y="58"/>
                    <a:pt x="39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39" y="58"/>
                    <a:pt x="40" y="58"/>
                    <a:pt x="39" y="58"/>
                  </a:cubicBezTo>
                  <a:close/>
                  <a:moveTo>
                    <a:pt x="24" y="62"/>
                  </a:moveTo>
                  <a:cubicBezTo>
                    <a:pt x="25" y="62"/>
                    <a:pt x="26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7" y="61"/>
                    <a:pt x="27" y="61"/>
                  </a:cubicBezTo>
                  <a:cubicBezTo>
                    <a:pt x="29" y="61"/>
                    <a:pt x="30" y="60"/>
                    <a:pt x="31" y="60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1" y="60"/>
                    <a:pt x="32" y="60"/>
                    <a:pt x="32" y="60"/>
                  </a:cubicBezTo>
                  <a:cubicBezTo>
                    <a:pt x="32" y="60"/>
                    <a:pt x="32" y="60"/>
                    <a:pt x="33" y="60"/>
                  </a:cubicBezTo>
                  <a:cubicBezTo>
                    <a:pt x="32" y="60"/>
                    <a:pt x="32" y="60"/>
                    <a:pt x="33" y="60"/>
                  </a:cubicBezTo>
                  <a:cubicBezTo>
                    <a:pt x="33" y="60"/>
                    <a:pt x="32" y="60"/>
                    <a:pt x="32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1" y="60"/>
                    <a:pt x="31" y="61"/>
                    <a:pt x="30" y="60"/>
                  </a:cubicBezTo>
                  <a:cubicBezTo>
                    <a:pt x="30" y="60"/>
                    <a:pt x="30" y="60"/>
                    <a:pt x="30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30" y="60"/>
                    <a:pt x="30" y="61"/>
                  </a:cubicBezTo>
                  <a:cubicBezTo>
                    <a:pt x="29" y="61"/>
                    <a:pt x="30" y="60"/>
                    <a:pt x="30" y="60"/>
                  </a:cubicBezTo>
                  <a:cubicBezTo>
                    <a:pt x="30" y="60"/>
                    <a:pt x="29" y="61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8" y="61"/>
                    <a:pt x="29" y="61"/>
                    <a:pt x="29" y="61"/>
                  </a:cubicBezTo>
                  <a:cubicBezTo>
                    <a:pt x="29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7" y="61"/>
                    <a:pt x="26" y="61"/>
                    <a:pt x="26" y="62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6" y="62"/>
                    <a:pt x="26" y="62"/>
                    <a:pt x="25" y="62"/>
                  </a:cubicBezTo>
                  <a:cubicBezTo>
                    <a:pt x="25" y="62"/>
                    <a:pt x="26" y="62"/>
                    <a:pt x="26" y="62"/>
                  </a:cubicBezTo>
                  <a:cubicBezTo>
                    <a:pt x="25" y="62"/>
                    <a:pt x="24" y="62"/>
                    <a:pt x="23" y="63"/>
                  </a:cubicBezTo>
                  <a:cubicBezTo>
                    <a:pt x="23" y="62"/>
                    <a:pt x="24" y="62"/>
                    <a:pt x="24" y="62"/>
                  </a:cubicBezTo>
                  <a:cubicBezTo>
                    <a:pt x="24" y="62"/>
                    <a:pt x="24" y="62"/>
                    <a:pt x="25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2"/>
                    <a:pt x="25" y="62"/>
                    <a:pt x="24" y="62"/>
                  </a:cubicBezTo>
                  <a:close/>
                  <a:moveTo>
                    <a:pt x="32" y="59"/>
                  </a:moveTo>
                  <a:cubicBezTo>
                    <a:pt x="32" y="59"/>
                    <a:pt x="31" y="59"/>
                    <a:pt x="31" y="59"/>
                  </a:cubicBezTo>
                  <a:cubicBezTo>
                    <a:pt x="31" y="59"/>
                    <a:pt x="32" y="59"/>
                    <a:pt x="32" y="59"/>
                  </a:cubicBezTo>
                  <a:close/>
                  <a:moveTo>
                    <a:pt x="30" y="59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59"/>
                    <a:pt x="31" y="59"/>
                    <a:pt x="30" y="59"/>
                  </a:cubicBezTo>
                  <a:close/>
                  <a:moveTo>
                    <a:pt x="30" y="59"/>
                  </a:moveTo>
                  <a:cubicBezTo>
                    <a:pt x="29" y="59"/>
                    <a:pt x="29" y="59"/>
                    <a:pt x="28" y="60"/>
                  </a:cubicBezTo>
                  <a:cubicBezTo>
                    <a:pt x="28" y="59"/>
                    <a:pt x="30" y="59"/>
                    <a:pt x="30" y="59"/>
                  </a:cubicBezTo>
                  <a:close/>
                  <a:moveTo>
                    <a:pt x="20" y="64"/>
                  </a:moveTo>
                  <a:cubicBezTo>
                    <a:pt x="19" y="63"/>
                    <a:pt x="20" y="63"/>
                    <a:pt x="20" y="63"/>
                  </a:cubicBezTo>
                  <a:cubicBezTo>
                    <a:pt x="20" y="63"/>
                    <a:pt x="20" y="64"/>
                    <a:pt x="20" y="64"/>
                  </a:cubicBezTo>
                  <a:close/>
                  <a:moveTo>
                    <a:pt x="17" y="62"/>
                  </a:moveTo>
                  <a:cubicBezTo>
                    <a:pt x="17" y="62"/>
                    <a:pt x="16" y="62"/>
                    <a:pt x="16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7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2"/>
                  </a:cubicBezTo>
                  <a:close/>
                  <a:moveTo>
                    <a:pt x="16" y="63"/>
                  </a:moveTo>
                  <a:cubicBezTo>
                    <a:pt x="16" y="63"/>
                    <a:pt x="16" y="62"/>
                    <a:pt x="16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2"/>
                    <a:pt x="16" y="62"/>
                    <a:pt x="16" y="63"/>
                  </a:cubicBezTo>
                  <a:close/>
                  <a:moveTo>
                    <a:pt x="5" y="62"/>
                  </a:moveTo>
                  <a:cubicBezTo>
                    <a:pt x="5" y="62"/>
                    <a:pt x="5" y="62"/>
                    <a:pt x="5" y="62"/>
                  </a:cubicBezTo>
                  <a:cubicBezTo>
                    <a:pt x="4" y="62"/>
                    <a:pt x="4" y="62"/>
                    <a:pt x="4" y="63"/>
                  </a:cubicBezTo>
                  <a:cubicBezTo>
                    <a:pt x="4" y="62"/>
                    <a:pt x="5" y="62"/>
                    <a:pt x="5" y="62"/>
                  </a:cubicBezTo>
                  <a:close/>
                  <a:moveTo>
                    <a:pt x="3" y="66"/>
                  </a:moveTo>
                  <a:cubicBezTo>
                    <a:pt x="3" y="66"/>
                    <a:pt x="2" y="66"/>
                    <a:pt x="2" y="66"/>
                  </a:cubicBezTo>
                  <a:cubicBezTo>
                    <a:pt x="2" y="66"/>
                    <a:pt x="2" y="66"/>
                    <a:pt x="3" y="66"/>
                  </a:cubicBezTo>
                  <a:close/>
                  <a:moveTo>
                    <a:pt x="225" y="1"/>
                  </a:moveTo>
                  <a:cubicBezTo>
                    <a:pt x="225" y="1"/>
                    <a:pt x="226" y="1"/>
                    <a:pt x="226" y="2"/>
                  </a:cubicBezTo>
                  <a:cubicBezTo>
                    <a:pt x="225" y="2"/>
                    <a:pt x="225" y="2"/>
                    <a:pt x="225" y="2"/>
                  </a:cubicBezTo>
                  <a:cubicBezTo>
                    <a:pt x="225" y="1"/>
                    <a:pt x="224" y="2"/>
                    <a:pt x="225" y="1"/>
                  </a:cubicBezTo>
                  <a:close/>
                  <a:moveTo>
                    <a:pt x="193" y="12"/>
                  </a:moveTo>
                  <a:cubicBezTo>
                    <a:pt x="193" y="12"/>
                    <a:pt x="193" y="12"/>
                    <a:pt x="193" y="12"/>
                  </a:cubicBezTo>
                  <a:cubicBezTo>
                    <a:pt x="193" y="12"/>
                    <a:pt x="193" y="12"/>
                    <a:pt x="192" y="12"/>
                  </a:cubicBezTo>
                  <a:cubicBezTo>
                    <a:pt x="192" y="12"/>
                    <a:pt x="193" y="12"/>
                    <a:pt x="193" y="12"/>
                  </a:cubicBezTo>
                  <a:close/>
                  <a:moveTo>
                    <a:pt x="194" y="14"/>
                  </a:moveTo>
                  <a:cubicBezTo>
                    <a:pt x="194" y="14"/>
                    <a:pt x="194" y="14"/>
                    <a:pt x="194" y="14"/>
                  </a:cubicBezTo>
                  <a:cubicBezTo>
                    <a:pt x="193" y="14"/>
                    <a:pt x="193" y="14"/>
                    <a:pt x="193" y="14"/>
                  </a:cubicBezTo>
                  <a:cubicBezTo>
                    <a:pt x="193" y="14"/>
                    <a:pt x="193" y="14"/>
                    <a:pt x="194" y="14"/>
                  </a:cubicBezTo>
                  <a:close/>
                  <a:moveTo>
                    <a:pt x="191" y="14"/>
                  </a:moveTo>
                  <a:cubicBezTo>
                    <a:pt x="191" y="14"/>
                    <a:pt x="191" y="14"/>
                    <a:pt x="190" y="14"/>
                  </a:cubicBezTo>
                  <a:cubicBezTo>
                    <a:pt x="190" y="14"/>
                    <a:pt x="190" y="14"/>
                    <a:pt x="190" y="14"/>
                  </a:cubicBezTo>
                  <a:cubicBezTo>
                    <a:pt x="190" y="14"/>
                    <a:pt x="190" y="14"/>
                    <a:pt x="190" y="14"/>
                  </a:cubicBezTo>
                  <a:cubicBezTo>
                    <a:pt x="191" y="14"/>
                    <a:pt x="191" y="14"/>
                    <a:pt x="191" y="14"/>
                  </a:cubicBezTo>
                  <a:cubicBezTo>
                    <a:pt x="191" y="14"/>
                    <a:pt x="191" y="14"/>
                    <a:pt x="191" y="14"/>
                  </a:cubicBezTo>
                  <a:close/>
                  <a:moveTo>
                    <a:pt x="191" y="17"/>
                  </a:moveTo>
                  <a:cubicBezTo>
                    <a:pt x="191" y="17"/>
                    <a:pt x="191" y="17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0" y="18"/>
                    <a:pt x="191" y="17"/>
                    <a:pt x="191" y="17"/>
                  </a:cubicBezTo>
                  <a:cubicBezTo>
                    <a:pt x="190" y="17"/>
                    <a:pt x="190" y="17"/>
                    <a:pt x="189" y="18"/>
                  </a:cubicBezTo>
                  <a:cubicBezTo>
                    <a:pt x="190" y="17"/>
                    <a:pt x="191" y="17"/>
                    <a:pt x="191" y="17"/>
                  </a:cubicBezTo>
                  <a:cubicBezTo>
                    <a:pt x="191" y="17"/>
                    <a:pt x="191" y="17"/>
                    <a:pt x="191" y="17"/>
                  </a:cubicBezTo>
                  <a:cubicBezTo>
                    <a:pt x="191" y="18"/>
                    <a:pt x="191" y="17"/>
                    <a:pt x="191" y="17"/>
                  </a:cubicBezTo>
                  <a:close/>
                  <a:moveTo>
                    <a:pt x="181" y="23"/>
                  </a:moveTo>
                  <a:cubicBezTo>
                    <a:pt x="181" y="23"/>
                    <a:pt x="181" y="23"/>
                    <a:pt x="181" y="23"/>
                  </a:cubicBezTo>
                  <a:cubicBezTo>
                    <a:pt x="181" y="23"/>
                    <a:pt x="181" y="23"/>
                    <a:pt x="181" y="23"/>
                  </a:cubicBezTo>
                  <a:cubicBezTo>
                    <a:pt x="181" y="23"/>
                    <a:pt x="181" y="23"/>
                    <a:pt x="182" y="23"/>
                  </a:cubicBezTo>
                  <a:cubicBezTo>
                    <a:pt x="182" y="23"/>
                    <a:pt x="182" y="23"/>
                    <a:pt x="182" y="23"/>
                  </a:cubicBezTo>
                  <a:cubicBezTo>
                    <a:pt x="182" y="23"/>
                    <a:pt x="182" y="23"/>
                    <a:pt x="181" y="23"/>
                  </a:cubicBezTo>
                  <a:close/>
                  <a:moveTo>
                    <a:pt x="176" y="18"/>
                  </a:moveTo>
                  <a:cubicBezTo>
                    <a:pt x="176" y="18"/>
                    <a:pt x="175" y="18"/>
                    <a:pt x="175" y="18"/>
                  </a:cubicBezTo>
                  <a:cubicBezTo>
                    <a:pt x="175" y="18"/>
                    <a:pt x="176" y="18"/>
                    <a:pt x="177" y="18"/>
                  </a:cubicBezTo>
                  <a:cubicBezTo>
                    <a:pt x="177" y="18"/>
                    <a:pt x="176" y="18"/>
                    <a:pt x="176" y="18"/>
                  </a:cubicBezTo>
                  <a:close/>
                  <a:moveTo>
                    <a:pt x="164" y="28"/>
                  </a:moveTo>
                  <a:cubicBezTo>
                    <a:pt x="164" y="28"/>
                    <a:pt x="164" y="28"/>
                    <a:pt x="164" y="28"/>
                  </a:cubicBezTo>
                  <a:cubicBezTo>
                    <a:pt x="164" y="28"/>
                    <a:pt x="164" y="28"/>
                    <a:pt x="164" y="28"/>
                  </a:cubicBezTo>
                  <a:cubicBezTo>
                    <a:pt x="164" y="27"/>
                    <a:pt x="165" y="28"/>
                    <a:pt x="165" y="28"/>
                  </a:cubicBezTo>
                  <a:cubicBezTo>
                    <a:pt x="165" y="28"/>
                    <a:pt x="164" y="28"/>
                    <a:pt x="164" y="28"/>
                  </a:cubicBezTo>
                  <a:close/>
                  <a:moveTo>
                    <a:pt x="157" y="30"/>
                  </a:moveTo>
                  <a:cubicBezTo>
                    <a:pt x="157" y="30"/>
                    <a:pt x="157" y="30"/>
                    <a:pt x="157" y="30"/>
                  </a:cubicBezTo>
                  <a:cubicBezTo>
                    <a:pt x="157" y="30"/>
                    <a:pt x="156" y="31"/>
                    <a:pt x="156" y="31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5" y="31"/>
                    <a:pt x="156" y="30"/>
                    <a:pt x="157" y="30"/>
                  </a:cubicBezTo>
                  <a:close/>
                  <a:moveTo>
                    <a:pt x="154" y="25"/>
                  </a:moveTo>
                  <a:cubicBezTo>
                    <a:pt x="154" y="25"/>
                    <a:pt x="154" y="25"/>
                    <a:pt x="154" y="25"/>
                  </a:cubicBezTo>
                  <a:cubicBezTo>
                    <a:pt x="154" y="25"/>
                    <a:pt x="154" y="25"/>
                    <a:pt x="153" y="25"/>
                  </a:cubicBezTo>
                  <a:cubicBezTo>
                    <a:pt x="153" y="25"/>
                    <a:pt x="153" y="25"/>
                    <a:pt x="154" y="25"/>
                  </a:cubicBezTo>
                  <a:cubicBezTo>
                    <a:pt x="153" y="25"/>
                    <a:pt x="153" y="25"/>
                    <a:pt x="153" y="25"/>
                  </a:cubicBezTo>
                  <a:lnTo>
                    <a:pt x="154" y="25"/>
                  </a:lnTo>
                  <a:close/>
                  <a:moveTo>
                    <a:pt x="146" y="28"/>
                  </a:moveTo>
                  <a:cubicBezTo>
                    <a:pt x="146" y="28"/>
                    <a:pt x="147" y="28"/>
                    <a:pt x="147" y="28"/>
                  </a:cubicBezTo>
                  <a:cubicBezTo>
                    <a:pt x="147" y="28"/>
                    <a:pt x="147" y="28"/>
                    <a:pt x="147" y="28"/>
                  </a:cubicBezTo>
                  <a:cubicBezTo>
                    <a:pt x="147" y="29"/>
                    <a:pt x="146" y="28"/>
                    <a:pt x="146" y="28"/>
                  </a:cubicBezTo>
                  <a:close/>
                  <a:moveTo>
                    <a:pt x="139" y="25"/>
                  </a:moveTo>
                  <a:cubicBezTo>
                    <a:pt x="139" y="25"/>
                    <a:pt x="140" y="25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1" y="25"/>
                    <a:pt x="141" y="25"/>
                    <a:pt x="141" y="25"/>
                  </a:cubicBezTo>
                  <a:cubicBezTo>
                    <a:pt x="141" y="25"/>
                    <a:pt x="140" y="25"/>
                    <a:pt x="139" y="25"/>
                  </a:cubicBezTo>
                  <a:close/>
                  <a:moveTo>
                    <a:pt x="136" y="31"/>
                  </a:moveTo>
                  <a:cubicBezTo>
                    <a:pt x="136" y="30"/>
                    <a:pt x="137" y="30"/>
                    <a:pt x="138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8" y="30"/>
                    <a:pt x="138" y="30"/>
                    <a:pt x="138" y="30"/>
                  </a:cubicBezTo>
                  <a:cubicBezTo>
                    <a:pt x="138" y="29"/>
                    <a:pt x="138" y="29"/>
                    <a:pt x="139" y="29"/>
                  </a:cubicBezTo>
                  <a:cubicBezTo>
                    <a:pt x="138" y="29"/>
                    <a:pt x="139" y="29"/>
                    <a:pt x="139" y="29"/>
                  </a:cubicBezTo>
                  <a:cubicBezTo>
                    <a:pt x="139" y="30"/>
                    <a:pt x="139" y="29"/>
                    <a:pt x="139" y="29"/>
                  </a:cubicBezTo>
                  <a:cubicBezTo>
                    <a:pt x="139" y="29"/>
                    <a:pt x="139" y="29"/>
                    <a:pt x="140" y="29"/>
                  </a:cubicBezTo>
                  <a:cubicBezTo>
                    <a:pt x="139" y="29"/>
                    <a:pt x="139" y="29"/>
                    <a:pt x="139" y="29"/>
                  </a:cubicBezTo>
                  <a:cubicBezTo>
                    <a:pt x="139" y="29"/>
                    <a:pt x="140" y="29"/>
                    <a:pt x="140" y="29"/>
                  </a:cubicBezTo>
                  <a:cubicBezTo>
                    <a:pt x="141" y="29"/>
                    <a:pt x="140" y="29"/>
                    <a:pt x="140" y="29"/>
                  </a:cubicBezTo>
                  <a:cubicBezTo>
                    <a:pt x="140" y="29"/>
                    <a:pt x="140" y="30"/>
                    <a:pt x="139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9" y="30"/>
                    <a:pt x="138" y="30"/>
                    <a:pt x="138" y="31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1"/>
                    <a:pt x="136" y="31"/>
                    <a:pt x="136" y="31"/>
                  </a:cubicBezTo>
                  <a:close/>
                  <a:moveTo>
                    <a:pt x="135" y="31"/>
                  </a:moveTo>
                  <a:cubicBezTo>
                    <a:pt x="135" y="31"/>
                    <a:pt x="135" y="31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5" y="30"/>
                    <a:pt x="135" y="30"/>
                    <a:pt x="136" y="30"/>
                  </a:cubicBezTo>
                  <a:cubicBezTo>
                    <a:pt x="136" y="30"/>
                    <a:pt x="135" y="30"/>
                    <a:pt x="135" y="30"/>
                  </a:cubicBezTo>
                  <a:cubicBezTo>
                    <a:pt x="135" y="31"/>
                    <a:pt x="135" y="30"/>
                    <a:pt x="135" y="31"/>
                  </a:cubicBezTo>
                  <a:close/>
                  <a:moveTo>
                    <a:pt x="129" y="30"/>
                  </a:moveTo>
                  <a:cubicBezTo>
                    <a:pt x="130" y="30"/>
                    <a:pt x="130" y="30"/>
                    <a:pt x="130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0" y="30"/>
                    <a:pt x="130" y="30"/>
                    <a:pt x="131" y="30"/>
                  </a:cubicBezTo>
                  <a:cubicBezTo>
                    <a:pt x="131" y="30"/>
                    <a:pt x="130" y="30"/>
                    <a:pt x="131" y="30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2" y="30"/>
                    <a:pt x="132" y="30"/>
                    <a:pt x="131" y="30"/>
                  </a:cubicBezTo>
                  <a:cubicBezTo>
                    <a:pt x="132" y="30"/>
                    <a:pt x="130" y="31"/>
                    <a:pt x="130" y="31"/>
                  </a:cubicBezTo>
                  <a:cubicBezTo>
                    <a:pt x="130" y="31"/>
                    <a:pt x="130" y="30"/>
                    <a:pt x="129" y="30"/>
                  </a:cubicBezTo>
                  <a:close/>
                  <a:moveTo>
                    <a:pt x="127" y="28"/>
                  </a:moveTo>
                  <a:cubicBezTo>
                    <a:pt x="127" y="27"/>
                    <a:pt x="128" y="27"/>
                    <a:pt x="129" y="27"/>
                  </a:cubicBezTo>
                  <a:cubicBezTo>
                    <a:pt x="129" y="27"/>
                    <a:pt x="129" y="27"/>
                    <a:pt x="129" y="28"/>
                  </a:cubicBezTo>
                  <a:cubicBezTo>
                    <a:pt x="129" y="28"/>
                    <a:pt x="129" y="28"/>
                    <a:pt x="128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8" y="28"/>
                    <a:pt x="127" y="28"/>
                    <a:pt x="126" y="28"/>
                  </a:cubicBezTo>
                  <a:cubicBezTo>
                    <a:pt x="126" y="28"/>
                    <a:pt x="127" y="28"/>
                    <a:pt x="127" y="28"/>
                  </a:cubicBezTo>
                  <a:close/>
                  <a:moveTo>
                    <a:pt x="127" y="33"/>
                  </a:moveTo>
                  <a:cubicBezTo>
                    <a:pt x="127" y="33"/>
                    <a:pt x="127" y="33"/>
                    <a:pt x="126" y="33"/>
                  </a:cubicBezTo>
                  <a:cubicBezTo>
                    <a:pt x="126" y="33"/>
                    <a:pt x="127" y="33"/>
                    <a:pt x="126" y="33"/>
                  </a:cubicBezTo>
                  <a:cubicBezTo>
                    <a:pt x="126" y="33"/>
                    <a:pt x="127" y="33"/>
                    <a:pt x="127" y="33"/>
                  </a:cubicBezTo>
                  <a:cubicBezTo>
                    <a:pt x="127" y="33"/>
                    <a:pt x="128" y="33"/>
                    <a:pt x="127" y="33"/>
                  </a:cubicBezTo>
                  <a:close/>
                  <a:moveTo>
                    <a:pt x="96" y="41"/>
                  </a:moveTo>
                  <a:cubicBezTo>
                    <a:pt x="96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2"/>
                    <a:pt x="96" y="42"/>
                    <a:pt x="96" y="42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7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2"/>
                  </a:cubicBezTo>
                  <a:cubicBezTo>
                    <a:pt x="96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1"/>
                    <a:pt x="96" y="41"/>
                    <a:pt x="96" y="41"/>
                  </a:cubicBezTo>
                  <a:close/>
                  <a:moveTo>
                    <a:pt x="86" y="45"/>
                  </a:moveTo>
                  <a:cubicBezTo>
                    <a:pt x="86" y="45"/>
                    <a:pt x="86" y="45"/>
                    <a:pt x="86" y="45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6" y="45"/>
                    <a:pt x="86" y="46"/>
                    <a:pt x="87" y="46"/>
                  </a:cubicBezTo>
                  <a:cubicBezTo>
                    <a:pt x="87" y="46"/>
                    <a:pt x="86" y="46"/>
                    <a:pt x="86" y="46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6" y="46"/>
                    <a:pt x="85" y="46"/>
                    <a:pt x="85" y="46"/>
                  </a:cubicBezTo>
                  <a:cubicBezTo>
                    <a:pt x="85" y="45"/>
                    <a:pt x="85" y="46"/>
                    <a:pt x="86" y="45"/>
                  </a:cubicBezTo>
                  <a:cubicBezTo>
                    <a:pt x="86" y="45"/>
                    <a:pt x="86" y="45"/>
                    <a:pt x="86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8" name="任意多边形: 形状 317">
              <a:extLst>
                <a:ext uri="{FF2B5EF4-FFF2-40B4-BE49-F238E27FC236}">
                  <a16:creationId xmlns:a16="http://schemas.microsoft.com/office/drawing/2014/main" id="{85BD4DF7-8631-4785-A275-495965DFAF7B}"/>
                </a:ext>
              </a:extLst>
            </p:cNvPr>
            <p:cNvSpPr/>
            <p:nvPr/>
          </p:nvSpPr>
          <p:spPr bwMode="auto">
            <a:xfrm>
              <a:off x="8464551" y="3859213"/>
              <a:ext cx="406400" cy="138113"/>
            </a:xfrm>
            <a:custGeom>
              <a:avLst/>
              <a:gdLst>
                <a:gd name="T0" fmla="*/ 127 w 164"/>
                <a:gd name="T1" fmla="*/ 36 h 56"/>
                <a:gd name="T2" fmla="*/ 122 w 164"/>
                <a:gd name="T3" fmla="*/ 37 h 56"/>
                <a:gd name="T4" fmla="*/ 117 w 164"/>
                <a:gd name="T5" fmla="*/ 34 h 56"/>
                <a:gd name="T6" fmla="*/ 114 w 164"/>
                <a:gd name="T7" fmla="*/ 33 h 56"/>
                <a:gd name="T8" fmla="*/ 108 w 164"/>
                <a:gd name="T9" fmla="*/ 30 h 56"/>
                <a:gd name="T10" fmla="*/ 101 w 164"/>
                <a:gd name="T11" fmla="*/ 37 h 56"/>
                <a:gd name="T12" fmla="*/ 93 w 164"/>
                <a:gd name="T13" fmla="*/ 34 h 56"/>
                <a:gd name="T14" fmla="*/ 92 w 164"/>
                <a:gd name="T15" fmla="*/ 26 h 56"/>
                <a:gd name="T16" fmla="*/ 88 w 164"/>
                <a:gd name="T17" fmla="*/ 29 h 56"/>
                <a:gd name="T18" fmla="*/ 83 w 164"/>
                <a:gd name="T19" fmla="*/ 23 h 56"/>
                <a:gd name="T20" fmla="*/ 75 w 164"/>
                <a:gd name="T21" fmla="*/ 21 h 56"/>
                <a:gd name="T22" fmla="*/ 69 w 164"/>
                <a:gd name="T23" fmla="*/ 20 h 56"/>
                <a:gd name="T24" fmla="*/ 59 w 164"/>
                <a:gd name="T25" fmla="*/ 24 h 56"/>
                <a:gd name="T26" fmla="*/ 57 w 164"/>
                <a:gd name="T27" fmla="*/ 18 h 56"/>
                <a:gd name="T28" fmla="*/ 46 w 164"/>
                <a:gd name="T29" fmla="*/ 20 h 56"/>
                <a:gd name="T30" fmla="*/ 16 w 164"/>
                <a:gd name="T31" fmla="*/ 11 h 56"/>
                <a:gd name="T32" fmla="*/ 4 w 164"/>
                <a:gd name="T33" fmla="*/ 9 h 56"/>
                <a:gd name="T34" fmla="*/ 122 w 164"/>
                <a:gd name="T35" fmla="*/ 44 h 56"/>
                <a:gd name="T36" fmla="*/ 116 w 164"/>
                <a:gd name="T37" fmla="*/ 40 h 56"/>
                <a:gd name="T38" fmla="*/ 121 w 164"/>
                <a:gd name="T39" fmla="*/ 41 h 56"/>
                <a:gd name="T40" fmla="*/ 117 w 164"/>
                <a:gd name="T41" fmla="*/ 38 h 56"/>
                <a:gd name="T42" fmla="*/ 130 w 164"/>
                <a:gd name="T43" fmla="*/ 40 h 56"/>
                <a:gd name="T44" fmla="*/ 131 w 164"/>
                <a:gd name="T45" fmla="*/ 37 h 56"/>
                <a:gd name="T46" fmla="*/ 143 w 164"/>
                <a:gd name="T47" fmla="*/ 37 h 56"/>
                <a:gd name="T48" fmla="*/ 139 w 164"/>
                <a:gd name="T49" fmla="*/ 37 h 56"/>
                <a:gd name="T50" fmla="*/ 127 w 164"/>
                <a:gd name="T51" fmla="*/ 38 h 56"/>
                <a:gd name="T52" fmla="*/ 118 w 164"/>
                <a:gd name="T53" fmla="*/ 38 h 56"/>
                <a:gd name="T54" fmla="*/ 130 w 164"/>
                <a:gd name="T55" fmla="*/ 44 h 56"/>
                <a:gd name="T56" fmla="*/ 129 w 164"/>
                <a:gd name="T57" fmla="*/ 46 h 56"/>
                <a:gd name="T58" fmla="*/ 124 w 164"/>
                <a:gd name="T59" fmla="*/ 35 h 56"/>
                <a:gd name="T60" fmla="*/ 119 w 164"/>
                <a:gd name="T61" fmla="*/ 35 h 56"/>
                <a:gd name="T62" fmla="*/ 106 w 164"/>
                <a:gd name="T63" fmla="*/ 39 h 56"/>
                <a:gd name="T64" fmla="*/ 99 w 164"/>
                <a:gd name="T65" fmla="*/ 36 h 56"/>
                <a:gd name="T66" fmla="*/ 97 w 164"/>
                <a:gd name="T67" fmla="*/ 35 h 56"/>
                <a:gd name="T68" fmla="*/ 101 w 164"/>
                <a:gd name="T69" fmla="*/ 34 h 56"/>
                <a:gd name="T70" fmla="*/ 99 w 164"/>
                <a:gd name="T71" fmla="*/ 35 h 56"/>
                <a:gd name="T72" fmla="*/ 99 w 164"/>
                <a:gd name="T73" fmla="*/ 27 h 56"/>
                <a:gd name="T74" fmla="*/ 61 w 164"/>
                <a:gd name="T75" fmla="*/ 20 h 56"/>
                <a:gd name="T76" fmla="*/ 71 w 164"/>
                <a:gd name="T77" fmla="*/ 24 h 56"/>
                <a:gd name="T78" fmla="*/ 72 w 164"/>
                <a:gd name="T79" fmla="*/ 23 h 56"/>
                <a:gd name="T80" fmla="*/ 79 w 164"/>
                <a:gd name="T81" fmla="*/ 26 h 56"/>
                <a:gd name="T82" fmla="*/ 90 w 164"/>
                <a:gd name="T83" fmla="*/ 32 h 56"/>
                <a:gd name="T84" fmla="*/ 91 w 164"/>
                <a:gd name="T85" fmla="*/ 35 h 56"/>
                <a:gd name="T86" fmla="*/ 76 w 164"/>
                <a:gd name="T87" fmla="*/ 29 h 56"/>
                <a:gd name="T88" fmla="*/ 63 w 164"/>
                <a:gd name="T89" fmla="*/ 26 h 56"/>
                <a:gd name="T90" fmla="*/ 67 w 164"/>
                <a:gd name="T91" fmla="*/ 23 h 56"/>
                <a:gd name="T92" fmla="*/ 89 w 164"/>
                <a:gd name="T93" fmla="*/ 33 h 56"/>
                <a:gd name="T94" fmla="*/ 77 w 164"/>
                <a:gd name="T95" fmla="*/ 26 h 56"/>
                <a:gd name="T96" fmla="*/ 76 w 164"/>
                <a:gd name="T97" fmla="*/ 27 h 56"/>
                <a:gd name="T98" fmla="*/ 63 w 164"/>
                <a:gd name="T99" fmla="*/ 25 h 56"/>
                <a:gd name="T100" fmla="*/ 75 w 164"/>
                <a:gd name="T101" fmla="*/ 27 h 56"/>
                <a:gd name="T102" fmla="*/ 84 w 164"/>
                <a:gd name="T103" fmla="*/ 30 h 56"/>
                <a:gd name="T104" fmla="*/ 67 w 164"/>
                <a:gd name="T105" fmla="*/ 23 h 56"/>
                <a:gd name="T106" fmla="*/ 91 w 164"/>
                <a:gd name="T107" fmla="*/ 31 h 56"/>
                <a:gd name="T108" fmla="*/ 91 w 164"/>
                <a:gd name="T109" fmla="*/ 28 h 56"/>
                <a:gd name="T110" fmla="*/ 90 w 164"/>
                <a:gd name="T111" fmla="*/ 25 h 56"/>
                <a:gd name="T112" fmla="*/ 85 w 164"/>
                <a:gd name="T113" fmla="*/ 22 h 56"/>
                <a:gd name="T114" fmla="*/ 79 w 164"/>
                <a:gd name="T115" fmla="*/ 23 h 56"/>
                <a:gd name="T116" fmla="*/ 62 w 164"/>
                <a:gd name="T117" fmla="*/ 24 h 56"/>
                <a:gd name="T118" fmla="*/ 60 w 164"/>
                <a:gd name="T119" fmla="*/ 24 h 56"/>
                <a:gd name="T120" fmla="*/ 46 w 164"/>
                <a:gd name="T121" fmla="*/ 20 h 56"/>
                <a:gd name="T122" fmla="*/ 15 w 164"/>
                <a:gd name="T123" fmla="*/ 12 h 56"/>
                <a:gd name="T124" fmla="*/ 95 w 164"/>
                <a:gd name="T125" fmla="*/ 2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4" h="56">
                  <a:moveTo>
                    <a:pt x="161" y="55"/>
                  </a:moveTo>
                  <a:cubicBezTo>
                    <a:pt x="161" y="55"/>
                    <a:pt x="161" y="55"/>
                    <a:pt x="161" y="55"/>
                  </a:cubicBezTo>
                  <a:cubicBezTo>
                    <a:pt x="161" y="54"/>
                    <a:pt x="161" y="55"/>
                    <a:pt x="160" y="55"/>
                  </a:cubicBezTo>
                  <a:cubicBezTo>
                    <a:pt x="160" y="54"/>
                    <a:pt x="161" y="54"/>
                    <a:pt x="161" y="55"/>
                  </a:cubicBezTo>
                  <a:close/>
                  <a:moveTo>
                    <a:pt x="152" y="39"/>
                  </a:moveTo>
                  <a:cubicBezTo>
                    <a:pt x="152" y="40"/>
                    <a:pt x="152" y="40"/>
                    <a:pt x="152" y="40"/>
                  </a:cubicBezTo>
                  <a:cubicBezTo>
                    <a:pt x="152" y="40"/>
                    <a:pt x="152" y="40"/>
                    <a:pt x="152" y="40"/>
                  </a:cubicBezTo>
                  <a:cubicBezTo>
                    <a:pt x="152" y="40"/>
                    <a:pt x="152" y="40"/>
                    <a:pt x="152" y="39"/>
                  </a:cubicBezTo>
                  <a:close/>
                  <a:moveTo>
                    <a:pt x="150" y="39"/>
                  </a:moveTo>
                  <a:cubicBezTo>
                    <a:pt x="150" y="39"/>
                    <a:pt x="150" y="39"/>
                    <a:pt x="149" y="39"/>
                  </a:cubicBezTo>
                  <a:cubicBezTo>
                    <a:pt x="149" y="39"/>
                    <a:pt x="150" y="39"/>
                    <a:pt x="150" y="39"/>
                  </a:cubicBezTo>
                  <a:cubicBezTo>
                    <a:pt x="150" y="39"/>
                    <a:pt x="150" y="39"/>
                    <a:pt x="150" y="39"/>
                  </a:cubicBezTo>
                  <a:close/>
                  <a:moveTo>
                    <a:pt x="148" y="38"/>
                  </a:moveTo>
                  <a:cubicBezTo>
                    <a:pt x="149" y="38"/>
                    <a:pt x="148" y="38"/>
                    <a:pt x="149" y="39"/>
                  </a:cubicBezTo>
                  <a:cubicBezTo>
                    <a:pt x="149" y="39"/>
                    <a:pt x="149" y="39"/>
                    <a:pt x="149" y="39"/>
                  </a:cubicBezTo>
                  <a:cubicBezTo>
                    <a:pt x="148" y="39"/>
                    <a:pt x="148" y="38"/>
                    <a:pt x="148" y="38"/>
                  </a:cubicBezTo>
                  <a:close/>
                  <a:moveTo>
                    <a:pt x="146" y="37"/>
                  </a:moveTo>
                  <a:cubicBezTo>
                    <a:pt x="146" y="37"/>
                    <a:pt x="146" y="37"/>
                    <a:pt x="146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6" y="37"/>
                  </a:cubicBezTo>
                  <a:close/>
                  <a:moveTo>
                    <a:pt x="141" y="36"/>
                  </a:moveTo>
                  <a:cubicBezTo>
                    <a:pt x="141" y="36"/>
                    <a:pt x="141" y="36"/>
                    <a:pt x="141" y="36"/>
                  </a:cubicBezTo>
                  <a:cubicBezTo>
                    <a:pt x="141" y="36"/>
                    <a:pt x="141" y="36"/>
                    <a:pt x="141" y="36"/>
                  </a:cubicBezTo>
                  <a:cubicBezTo>
                    <a:pt x="141" y="36"/>
                    <a:pt x="142" y="36"/>
                    <a:pt x="141" y="36"/>
                  </a:cubicBezTo>
                  <a:close/>
                  <a:moveTo>
                    <a:pt x="141" y="35"/>
                  </a:moveTo>
                  <a:cubicBezTo>
                    <a:pt x="141" y="35"/>
                    <a:pt x="141" y="35"/>
                    <a:pt x="141" y="35"/>
                  </a:cubicBezTo>
                  <a:cubicBezTo>
                    <a:pt x="141" y="36"/>
                    <a:pt x="141" y="35"/>
                    <a:pt x="141" y="35"/>
                  </a:cubicBezTo>
                  <a:close/>
                  <a:moveTo>
                    <a:pt x="139" y="36"/>
                  </a:moveTo>
                  <a:cubicBezTo>
                    <a:pt x="139" y="36"/>
                    <a:pt x="140" y="36"/>
                    <a:pt x="140" y="36"/>
                  </a:cubicBezTo>
                  <a:cubicBezTo>
                    <a:pt x="140" y="36"/>
                    <a:pt x="139" y="36"/>
                    <a:pt x="139" y="36"/>
                  </a:cubicBezTo>
                  <a:close/>
                  <a:moveTo>
                    <a:pt x="135" y="37"/>
                  </a:moveTo>
                  <a:cubicBezTo>
                    <a:pt x="136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6" y="37"/>
                  </a:cubicBezTo>
                  <a:cubicBezTo>
                    <a:pt x="136" y="37"/>
                    <a:pt x="137" y="37"/>
                    <a:pt x="137" y="37"/>
                  </a:cubicBezTo>
                  <a:cubicBezTo>
                    <a:pt x="137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5" y="37"/>
                  </a:cubicBezTo>
                  <a:close/>
                  <a:moveTo>
                    <a:pt x="136" y="36"/>
                  </a:moveTo>
                  <a:cubicBezTo>
                    <a:pt x="136" y="36"/>
                    <a:pt x="136" y="36"/>
                    <a:pt x="135" y="36"/>
                  </a:cubicBezTo>
                  <a:cubicBezTo>
                    <a:pt x="135" y="35"/>
                    <a:pt x="136" y="36"/>
                    <a:pt x="136" y="36"/>
                  </a:cubicBezTo>
                  <a:cubicBezTo>
                    <a:pt x="136" y="36"/>
                    <a:pt x="136" y="36"/>
                    <a:pt x="136" y="36"/>
                  </a:cubicBezTo>
                  <a:close/>
                  <a:moveTo>
                    <a:pt x="134" y="36"/>
                  </a:moveTo>
                  <a:cubicBezTo>
                    <a:pt x="134" y="35"/>
                    <a:pt x="133" y="36"/>
                    <a:pt x="133" y="35"/>
                  </a:cubicBezTo>
                  <a:cubicBezTo>
                    <a:pt x="134" y="35"/>
                    <a:pt x="134" y="36"/>
                    <a:pt x="134" y="35"/>
                  </a:cubicBezTo>
                  <a:cubicBezTo>
                    <a:pt x="134" y="35"/>
                    <a:pt x="134" y="36"/>
                    <a:pt x="134" y="36"/>
                  </a:cubicBezTo>
                  <a:close/>
                  <a:moveTo>
                    <a:pt x="132" y="35"/>
                  </a:moveTo>
                  <a:cubicBezTo>
                    <a:pt x="132" y="35"/>
                    <a:pt x="132" y="35"/>
                    <a:pt x="132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3" y="35"/>
                    <a:pt x="132" y="35"/>
                    <a:pt x="132" y="35"/>
                  </a:cubicBezTo>
                  <a:close/>
                  <a:moveTo>
                    <a:pt x="132" y="34"/>
                  </a:moveTo>
                  <a:cubicBezTo>
                    <a:pt x="132" y="34"/>
                    <a:pt x="133" y="34"/>
                    <a:pt x="133" y="34"/>
                  </a:cubicBezTo>
                  <a:cubicBezTo>
                    <a:pt x="133" y="34"/>
                    <a:pt x="132" y="34"/>
                    <a:pt x="132" y="34"/>
                  </a:cubicBezTo>
                  <a:close/>
                  <a:moveTo>
                    <a:pt x="132" y="34"/>
                  </a:move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lose/>
                  <a:moveTo>
                    <a:pt x="129" y="40"/>
                  </a:moveTo>
                  <a:cubicBezTo>
                    <a:pt x="129" y="40"/>
                    <a:pt x="129" y="39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lose/>
                  <a:moveTo>
                    <a:pt x="130" y="36"/>
                  </a:move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29" y="36"/>
                  </a:cubicBezTo>
                  <a:cubicBezTo>
                    <a:pt x="129" y="36"/>
                    <a:pt x="130" y="36"/>
                    <a:pt x="130" y="36"/>
                  </a:cubicBezTo>
                  <a:close/>
                  <a:moveTo>
                    <a:pt x="129" y="39"/>
                  </a:move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lose/>
                  <a:moveTo>
                    <a:pt x="127" y="44"/>
                  </a:move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lose/>
                  <a:moveTo>
                    <a:pt x="127" y="40"/>
                  </a:move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40"/>
                    <a:pt x="127" y="40"/>
                  </a:cubicBezTo>
                  <a:close/>
                  <a:moveTo>
                    <a:pt x="128" y="36"/>
                  </a:move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6"/>
                    <a:pt x="128" y="36"/>
                    <a:pt x="128" y="36"/>
                  </a:cubicBezTo>
                  <a:close/>
                  <a:moveTo>
                    <a:pt x="127" y="40"/>
                  </a:moveTo>
                  <a:cubicBezTo>
                    <a:pt x="127" y="40"/>
                    <a:pt x="127" y="40"/>
                    <a:pt x="126" y="40"/>
                  </a:cubicBezTo>
                  <a:cubicBezTo>
                    <a:pt x="126" y="39"/>
                    <a:pt x="127" y="40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lose/>
                  <a:moveTo>
                    <a:pt x="128" y="35"/>
                  </a:move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8" y="35"/>
                    <a:pt x="128" y="35"/>
                  </a:cubicBezTo>
                  <a:close/>
                  <a:moveTo>
                    <a:pt x="126" y="39"/>
                  </a:move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6" y="39"/>
                    <a:pt x="126" y="39"/>
                  </a:cubicBezTo>
                  <a:cubicBezTo>
                    <a:pt x="126" y="39"/>
                    <a:pt x="126" y="39"/>
                    <a:pt x="126" y="39"/>
                  </a:cubicBezTo>
                  <a:close/>
                  <a:moveTo>
                    <a:pt x="127" y="36"/>
                  </a:moveTo>
                  <a:cubicBezTo>
                    <a:pt x="127" y="35"/>
                    <a:pt x="127" y="35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lose/>
                  <a:moveTo>
                    <a:pt x="124" y="45"/>
                  </a:move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4"/>
                    <a:pt x="124" y="44"/>
                  </a:cubicBezTo>
                  <a:cubicBezTo>
                    <a:pt x="124" y="44"/>
                    <a:pt x="124" y="45"/>
                    <a:pt x="124" y="45"/>
                  </a:cubicBezTo>
                  <a:close/>
                  <a:moveTo>
                    <a:pt x="126" y="39"/>
                  </a:moveTo>
                  <a:cubicBezTo>
                    <a:pt x="125" y="38"/>
                    <a:pt x="125" y="38"/>
                    <a:pt x="124" y="38"/>
                  </a:cubicBezTo>
                  <a:cubicBezTo>
                    <a:pt x="125" y="38"/>
                    <a:pt x="125" y="38"/>
                    <a:pt x="126" y="39"/>
                  </a:cubicBezTo>
                  <a:close/>
                  <a:moveTo>
                    <a:pt x="126" y="35"/>
                  </a:moveTo>
                  <a:cubicBezTo>
                    <a:pt x="126" y="35"/>
                    <a:pt x="126" y="35"/>
                    <a:pt x="127" y="35"/>
                  </a:cubicBezTo>
                  <a:cubicBezTo>
                    <a:pt x="127" y="35"/>
                    <a:pt x="127" y="35"/>
                    <a:pt x="127" y="35"/>
                  </a:cubicBezTo>
                  <a:lnTo>
                    <a:pt x="126" y="35"/>
                  </a:lnTo>
                  <a:close/>
                  <a:moveTo>
                    <a:pt x="127" y="33"/>
                  </a:moveTo>
                  <a:cubicBezTo>
                    <a:pt x="127" y="32"/>
                    <a:pt x="127" y="32"/>
                    <a:pt x="127" y="33"/>
                  </a:cubicBezTo>
                  <a:cubicBezTo>
                    <a:pt x="127" y="33"/>
                    <a:pt x="127" y="32"/>
                    <a:pt x="127" y="32"/>
                  </a:cubicBezTo>
                  <a:cubicBezTo>
                    <a:pt x="127" y="32"/>
                    <a:pt x="127" y="32"/>
                    <a:pt x="127" y="33"/>
                  </a:cubicBezTo>
                  <a:close/>
                  <a:moveTo>
                    <a:pt x="123" y="44"/>
                  </a:move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4" y="44"/>
                  </a:cubicBezTo>
                  <a:cubicBezTo>
                    <a:pt x="123" y="44"/>
                    <a:pt x="123" y="44"/>
                    <a:pt x="123" y="44"/>
                  </a:cubicBezTo>
                  <a:close/>
                  <a:moveTo>
                    <a:pt x="125" y="40"/>
                  </a:moveTo>
                  <a:cubicBezTo>
                    <a:pt x="125" y="40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40"/>
                  </a:cubicBezTo>
                  <a:close/>
                  <a:moveTo>
                    <a:pt x="125" y="36"/>
                  </a:moveTo>
                  <a:cubicBezTo>
                    <a:pt x="125" y="36"/>
                    <a:pt x="125" y="36"/>
                    <a:pt x="125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5" y="36"/>
                  </a:cubicBezTo>
                  <a:close/>
                  <a:moveTo>
                    <a:pt x="124" y="38"/>
                  </a:moveTo>
                  <a:cubicBezTo>
                    <a:pt x="124" y="39"/>
                    <a:pt x="124" y="38"/>
                    <a:pt x="124" y="39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9"/>
                    <a:pt x="124" y="38"/>
                    <a:pt x="124" y="38"/>
                  </a:cubicBezTo>
                  <a:close/>
                  <a:moveTo>
                    <a:pt x="125" y="34"/>
                  </a:moveTo>
                  <a:cubicBezTo>
                    <a:pt x="125" y="35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lose/>
                  <a:moveTo>
                    <a:pt x="124" y="37"/>
                  </a:moveTo>
                  <a:cubicBezTo>
                    <a:pt x="124" y="36"/>
                    <a:pt x="125" y="36"/>
                    <a:pt x="125" y="36"/>
                  </a:cubicBezTo>
                  <a:cubicBezTo>
                    <a:pt x="125" y="36"/>
                    <a:pt x="125" y="36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4" y="37"/>
                    <a:pt x="124" y="37"/>
                  </a:cubicBezTo>
                  <a:close/>
                  <a:moveTo>
                    <a:pt x="124" y="36"/>
                  </a:move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lose/>
                  <a:moveTo>
                    <a:pt x="122" y="39"/>
                  </a:moveTo>
                  <a:cubicBezTo>
                    <a:pt x="123" y="39"/>
                    <a:pt x="122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2" y="39"/>
                  </a:cubicBezTo>
                  <a:close/>
                  <a:moveTo>
                    <a:pt x="124" y="32"/>
                  </a:moveTo>
                  <a:cubicBezTo>
                    <a:pt x="124" y="32"/>
                    <a:pt x="124" y="32"/>
                    <a:pt x="124" y="32"/>
                  </a:cubicBezTo>
                  <a:cubicBezTo>
                    <a:pt x="124" y="31"/>
                    <a:pt x="124" y="32"/>
                    <a:pt x="124" y="31"/>
                  </a:cubicBezTo>
                  <a:cubicBezTo>
                    <a:pt x="124" y="31"/>
                    <a:pt x="124" y="31"/>
                    <a:pt x="124" y="31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4" y="31"/>
                    <a:pt x="124" y="32"/>
                    <a:pt x="124" y="31"/>
                  </a:cubicBezTo>
                  <a:cubicBezTo>
                    <a:pt x="124" y="32"/>
                    <a:pt x="124" y="32"/>
                    <a:pt x="124" y="32"/>
                  </a:cubicBezTo>
                  <a:cubicBezTo>
                    <a:pt x="124" y="32"/>
                    <a:pt x="124" y="32"/>
                    <a:pt x="124" y="32"/>
                  </a:cubicBezTo>
                  <a:close/>
                  <a:moveTo>
                    <a:pt x="122" y="38"/>
                  </a:move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8"/>
                  </a:cubicBezTo>
                  <a:close/>
                  <a:moveTo>
                    <a:pt x="121" y="42"/>
                  </a:moveTo>
                  <a:cubicBezTo>
                    <a:pt x="121" y="42"/>
                    <a:pt x="121" y="42"/>
                    <a:pt x="120" y="42"/>
                  </a:cubicBezTo>
                  <a:cubicBezTo>
                    <a:pt x="120" y="41"/>
                    <a:pt x="121" y="42"/>
                    <a:pt x="121" y="42"/>
                  </a:cubicBezTo>
                  <a:close/>
                  <a:moveTo>
                    <a:pt x="121" y="39"/>
                  </a:moveTo>
                  <a:cubicBezTo>
                    <a:pt x="121" y="38"/>
                    <a:pt x="121" y="38"/>
                    <a:pt x="121" y="38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121" y="38"/>
                    <a:pt x="121" y="38"/>
                    <a:pt x="122" y="38"/>
                  </a:cubicBezTo>
                  <a:cubicBezTo>
                    <a:pt x="122" y="39"/>
                    <a:pt x="121" y="38"/>
                    <a:pt x="121" y="39"/>
                  </a:cubicBezTo>
                  <a:close/>
                  <a:moveTo>
                    <a:pt x="121" y="36"/>
                  </a:moveTo>
                  <a:cubicBezTo>
                    <a:pt x="122" y="36"/>
                    <a:pt x="122" y="36"/>
                    <a:pt x="122" y="36"/>
                  </a:cubicBezTo>
                  <a:cubicBezTo>
                    <a:pt x="122" y="36"/>
                    <a:pt x="122" y="35"/>
                    <a:pt x="122" y="36"/>
                  </a:cubicBezTo>
                  <a:cubicBezTo>
                    <a:pt x="122" y="36"/>
                    <a:pt x="122" y="36"/>
                    <a:pt x="121" y="36"/>
                  </a:cubicBezTo>
                  <a:close/>
                  <a:moveTo>
                    <a:pt x="123" y="34"/>
                  </a:moveTo>
                  <a:cubicBezTo>
                    <a:pt x="123" y="34"/>
                    <a:pt x="122" y="33"/>
                    <a:pt x="122" y="33"/>
                  </a:cubicBezTo>
                  <a:cubicBezTo>
                    <a:pt x="122" y="33"/>
                    <a:pt x="123" y="33"/>
                    <a:pt x="123" y="34"/>
                  </a:cubicBezTo>
                  <a:close/>
                  <a:moveTo>
                    <a:pt x="121" y="37"/>
                  </a:moveTo>
                  <a:cubicBezTo>
                    <a:pt x="121" y="37"/>
                    <a:pt x="121" y="37"/>
                    <a:pt x="122" y="38"/>
                  </a:cubicBezTo>
                  <a:cubicBezTo>
                    <a:pt x="121" y="38"/>
                    <a:pt x="121" y="37"/>
                    <a:pt x="121" y="37"/>
                  </a:cubicBezTo>
                  <a:close/>
                  <a:moveTo>
                    <a:pt x="121" y="38"/>
                  </a:moveTo>
                  <a:cubicBezTo>
                    <a:pt x="121" y="38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8"/>
                    <a:pt x="121" y="38"/>
                  </a:cubicBezTo>
                  <a:close/>
                  <a:moveTo>
                    <a:pt x="121" y="37"/>
                  </a:move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2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lose/>
                  <a:moveTo>
                    <a:pt x="120" y="40"/>
                  </a:move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lose/>
                  <a:moveTo>
                    <a:pt x="121" y="36"/>
                  </a:moveTo>
                  <a:cubicBezTo>
                    <a:pt x="121" y="36"/>
                    <a:pt x="121" y="36"/>
                    <a:pt x="121" y="36"/>
                  </a:cubicBezTo>
                  <a:cubicBezTo>
                    <a:pt x="121" y="36"/>
                    <a:pt x="121" y="35"/>
                    <a:pt x="121" y="35"/>
                  </a:cubicBezTo>
                  <a:cubicBezTo>
                    <a:pt x="121" y="35"/>
                    <a:pt x="121" y="36"/>
                    <a:pt x="121" y="36"/>
                  </a:cubicBezTo>
                  <a:close/>
                  <a:moveTo>
                    <a:pt x="119" y="38"/>
                  </a:moveTo>
                  <a:cubicBezTo>
                    <a:pt x="119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19" y="38"/>
                    <a:pt x="119" y="38"/>
                  </a:cubicBezTo>
                  <a:close/>
                  <a:moveTo>
                    <a:pt x="122" y="33"/>
                  </a:moveTo>
                  <a:cubicBezTo>
                    <a:pt x="122" y="33"/>
                    <a:pt x="122" y="33"/>
                    <a:pt x="122" y="33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1" y="33"/>
                    <a:pt x="122" y="33"/>
                    <a:pt x="121" y="33"/>
                  </a:cubicBezTo>
                  <a:cubicBezTo>
                    <a:pt x="121" y="33"/>
                    <a:pt x="121" y="33"/>
                    <a:pt x="121" y="33"/>
                  </a:cubicBezTo>
                  <a:cubicBezTo>
                    <a:pt x="121" y="33"/>
                    <a:pt x="122" y="33"/>
                    <a:pt x="122" y="33"/>
                  </a:cubicBezTo>
                  <a:close/>
                  <a:moveTo>
                    <a:pt x="120" y="37"/>
                  </a:move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lose/>
                  <a:moveTo>
                    <a:pt x="120" y="37"/>
                  </a:moveTo>
                  <a:cubicBezTo>
                    <a:pt x="119" y="37"/>
                    <a:pt x="119" y="37"/>
                    <a:pt x="119" y="37"/>
                  </a:cubicBezTo>
                  <a:cubicBezTo>
                    <a:pt x="119" y="36"/>
                    <a:pt x="119" y="37"/>
                    <a:pt x="120" y="37"/>
                  </a:cubicBezTo>
                  <a:close/>
                  <a:moveTo>
                    <a:pt x="121" y="31"/>
                  </a:moveTo>
                  <a:cubicBezTo>
                    <a:pt x="121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lose/>
                  <a:moveTo>
                    <a:pt x="120" y="35"/>
                  </a:move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lose/>
                  <a:moveTo>
                    <a:pt x="119" y="38"/>
                  </a:moveTo>
                  <a:cubicBezTo>
                    <a:pt x="119" y="37"/>
                    <a:pt x="119" y="37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lose/>
                  <a:moveTo>
                    <a:pt x="120" y="33"/>
                  </a:moveTo>
                  <a:cubicBezTo>
                    <a:pt x="120" y="33"/>
                    <a:pt x="120" y="33"/>
                    <a:pt x="120" y="3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33"/>
                    <a:pt x="120" y="33"/>
                    <a:pt x="120" y="33"/>
                  </a:cubicBezTo>
                  <a:close/>
                  <a:moveTo>
                    <a:pt x="119" y="34"/>
                  </a:moveTo>
                  <a:cubicBezTo>
                    <a:pt x="120" y="34"/>
                    <a:pt x="120" y="34"/>
                    <a:pt x="120" y="34"/>
                  </a:cubicBezTo>
                  <a:cubicBezTo>
                    <a:pt x="119" y="34"/>
                    <a:pt x="119" y="34"/>
                    <a:pt x="119" y="34"/>
                  </a:cubicBezTo>
                  <a:close/>
                  <a:moveTo>
                    <a:pt x="119" y="36"/>
                  </a:moveTo>
                  <a:cubicBezTo>
                    <a:pt x="119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9" y="36"/>
                    <a:pt x="119" y="36"/>
                  </a:cubicBezTo>
                  <a:close/>
                  <a:moveTo>
                    <a:pt x="117" y="39"/>
                  </a:moveTo>
                  <a:cubicBezTo>
                    <a:pt x="117" y="39"/>
                    <a:pt x="117" y="39"/>
                    <a:pt x="118" y="39"/>
                  </a:cubicBezTo>
                  <a:cubicBezTo>
                    <a:pt x="117" y="40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lose/>
                  <a:moveTo>
                    <a:pt x="119" y="33"/>
                  </a:moveTo>
                  <a:cubicBezTo>
                    <a:pt x="119" y="33"/>
                    <a:pt x="119" y="33"/>
                    <a:pt x="119" y="33"/>
                  </a:cubicBezTo>
                  <a:cubicBezTo>
                    <a:pt x="119" y="33"/>
                    <a:pt x="119" y="33"/>
                    <a:pt x="119" y="33"/>
                  </a:cubicBezTo>
                  <a:cubicBezTo>
                    <a:pt x="119" y="33"/>
                    <a:pt x="119" y="33"/>
                    <a:pt x="119" y="33"/>
                  </a:cubicBezTo>
                  <a:close/>
                  <a:moveTo>
                    <a:pt x="117" y="42"/>
                  </a:moveTo>
                  <a:cubicBezTo>
                    <a:pt x="116" y="42"/>
                    <a:pt x="116" y="42"/>
                    <a:pt x="116" y="42"/>
                  </a:cubicBezTo>
                  <a:cubicBezTo>
                    <a:pt x="116" y="42"/>
                    <a:pt x="116" y="41"/>
                    <a:pt x="116" y="42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2"/>
                    <a:pt x="117" y="42"/>
                  </a:cubicBezTo>
                  <a:close/>
                  <a:moveTo>
                    <a:pt x="118" y="35"/>
                  </a:moveTo>
                  <a:cubicBezTo>
                    <a:pt x="118" y="35"/>
                    <a:pt x="118" y="35"/>
                    <a:pt x="118" y="35"/>
                  </a:cubicBezTo>
                  <a:cubicBezTo>
                    <a:pt x="118" y="34"/>
                    <a:pt x="118" y="35"/>
                    <a:pt x="118" y="35"/>
                  </a:cubicBezTo>
                  <a:cubicBezTo>
                    <a:pt x="118" y="35"/>
                    <a:pt x="118" y="34"/>
                    <a:pt x="118" y="35"/>
                  </a:cubicBezTo>
                  <a:close/>
                  <a:moveTo>
                    <a:pt x="118" y="34"/>
                  </a:move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lose/>
                  <a:moveTo>
                    <a:pt x="118" y="34"/>
                  </a:move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7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lose/>
                  <a:moveTo>
                    <a:pt x="117" y="36"/>
                  </a:moveTo>
                  <a:cubicBezTo>
                    <a:pt x="117" y="36"/>
                    <a:pt x="117" y="36"/>
                    <a:pt x="116" y="36"/>
                  </a:cubicBezTo>
                  <a:cubicBezTo>
                    <a:pt x="116" y="36"/>
                    <a:pt x="116" y="35"/>
                    <a:pt x="116" y="36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lose/>
                  <a:moveTo>
                    <a:pt x="115" y="42"/>
                  </a:moveTo>
                  <a:cubicBezTo>
                    <a:pt x="115" y="42"/>
                    <a:pt x="115" y="42"/>
                    <a:pt x="116" y="42"/>
                  </a:cubicBezTo>
                  <a:cubicBezTo>
                    <a:pt x="115" y="42"/>
                    <a:pt x="115" y="42"/>
                    <a:pt x="115" y="42"/>
                  </a:cubicBezTo>
                  <a:close/>
                  <a:moveTo>
                    <a:pt x="117" y="34"/>
                  </a:moveTo>
                  <a:cubicBezTo>
                    <a:pt x="117" y="34"/>
                    <a:pt x="117" y="34"/>
                    <a:pt x="117" y="34"/>
                  </a:cubicBezTo>
                  <a:cubicBezTo>
                    <a:pt x="116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lose/>
                  <a:moveTo>
                    <a:pt x="116" y="35"/>
                  </a:moveTo>
                  <a:cubicBezTo>
                    <a:pt x="116" y="35"/>
                    <a:pt x="116" y="35"/>
                    <a:pt x="117" y="35"/>
                  </a:cubicBezTo>
                  <a:cubicBezTo>
                    <a:pt x="117" y="35"/>
                    <a:pt x="116" y="35"/>
                    <a:pt x="116" y="35"/>
                  </a:cubicBezTo>
                  <a:close/>
                  <a:moveTo>
                    <a:pt x="116" y="37"/>
                  </a:move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6" y="37"/>
                    <a:pt x="116" y="37"/>
                  </a:cubicBezTo>
                  <a:close/>
                  <a:moveTo>
                    <a:pt x="115" y="41"/>
                  </a:moveTo>
                  <a:cubicBezTo>
                    <a:pt x="115" y="41"/>
                    <a:pt x="115" y="41"/>
                    <a:pt x="115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4" y="41"/>
                    <a:pt x="114" y="41"/>
                    <a:pt x="115" y="41"/>
                  </a:cubicBezTo>
                  <a:close/>
                  <a:moveTo>
                    <a:pt x="116" y="33"/>
                  </a:moveTo>
                  <a:cubicBezTo>
                    <a:pt x="116" y="33"/>
                    <a:pt x="116" y="33"/>
                    <a:pt x="115" y="33"/>
                  </a:cubicBezTo>
                  <a:cubicBezTo>
                    <a:pt x="116" y="33"/>
                    <a:pt x="116" y="33"/>
                    <a:pt x="117" y="33"/>
                  </a:cubicBezTo>
                  <a:lnTo>
                    <a:pt x="116" y="33"/>
                  </a:lnTo>
                  <a:close/>
                  <a:moveTo>
                    <a:pt x="117" y="29"/>
                  </a:moveTo>
                  <a:cubicBezTo>
                    <a:pt x="117" y="29"/>
                    <a:pt x="117" y="29"/>
                    <a:pt x="118" y="29"/>
                  </a:cubicBezTo>
                  <a:cubicBezTo>
                    <a:pt x="118" y="30"/>
                    <a:pt x="117" y="29"/>
                    <a:pt x="117" y="29"/>
                  </a:cubicBezTo>
                  <a:close/>
                  <a:moveTo>
                    <a:pt x="115" y="36"/>
                  </a:move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6"/>
                  </a:cubicBezTo>
                  <a:close/>
                  <a:moveTo>
                    <a:pt x="114" y="41"/>
                  </a:moveTo>
                  <a:cubicBezTo>
                    <a:pt x="114" y="41"/>
                    <a:pt x="114" y="41"/>
                    <a:pt x="114" y="41"/>
                  </a:cubicBezTo>
                  <a:cubicBezTo>
                    <a:pt x="114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4" y="41"/>
                    <a:pt x="114" y="41"/>
                    <a:pt x="114" y="41"/>
                  </a:cubicBezTo>
                  <a:close/>
                  <a:moveTo>
                    <a:pt x="113" y="40"/>
                  </a:moveTo>
                  <a:cubicBezTo>
                    <a:pt x="113" y="40"/>
                    <a:pt x="113" y="40"/>
                    <a:pt x="114" y="40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0"/>
                    <a:pt x="113" y="40"/>
                    <a:pt x="112" y="40"/>
                  </a:cubicBezTo>
                  <a:cubicBezTo>
                    <a:pt x="113" y="40"/>
                    <a:pt x="113" y="40"/>
                    <a:pt x="113" y="40"/>
                  </a:cubicBezTo>
                  <a:close/>
                  <a:moveTo>
                    <a:pt x="115" y="33"/>
                  </a:moveTo>
                  <a:cubicBezTo>
                    <a:pt x="115" y="33"/>
                    <a:pt x="115" y="33"/>
                    <a:pt x="116" y="33"/>
                  </a:cubicBezTo>
                  <a:cubicBezTo>
                    <a:pt x="115" y="34"/>
                    <a:pt x="115" y="33"/>
                    <a:pt x="115" y="33"/>
                  </a:cubicBezTo>
                  <a:close/>
                  <a:moveTo>
                    <a:pt x="113" y="41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lose/>
                  <a:moveTo>
                    <a:pt x="114" y="33"/>
                  </a:moveTo>
                  <a:cubicBezTo>
                    <a:pt x="115" y="34"/>
                    <a:pt x="114" y="33"/>
                    <a:pt x="115" y="34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4" y="34"/>
                    <a:pt x="114" y="34"/>
                    <a:pt x="114" y="33"/>
                  </a:cubicBezTo>
                  <a:close/>
                  <a:moveTo>
                    <a:pt x="114" y="35"/>
                  </a:moveTo>
                  <a:cubicBezTo>
                    <a:pt x="114" y="35"/>
                    <a:pt x="114" y="34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4"/>
                  </a:cubicBezTo>
                  <a:cubicBezTo>
                    <a:pt x="113" y="34"/>
                    <a:pt x="113" y="35"/>
                    <a:pt x="113" y="35"/>
                  </a:cubicBezTo>
                  <a:cubicBezTo>
                    <a:pt x="114" y="35"/>
                    <a:pt x="113" y="34"/>
                    <a:pt x="113" y="34"/>
                  </a:cubicBezTo>
                  <a:cubicBezTo>
                    <a:pt x="114" y="34"/>
                    <a:pt x="114" y="34"/>
                    <a:pt x="114" y="35"/>
                  </a:cubicBezTo>
                  <a:close/>
                  <a:moveTo>
                    <a:pt x="112" y="41"/>
                  </a:moveTo>
                  <a:cubicBezTo>
                    <a:pt x="112" y="41"/>
                    <a:pt x="112" y="41"/>
                    <a:pt x="112" y="41"/>
                  </a:cubicBezTo>
                  <a:cubicBezTo>
                    <a:pt x="112" y="41"/>
                    <a:pt x="112" y="40"/>
                    <a:pt x="112" y="41"/>
                  </a:cubicBezTo>
                  <a:close/>
                  <a:moveTo>
                    <a:pt x="112" y="39"/>
                  </a:move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8"/>
                  </a:cubicBezTo>
                  <a:cubicBezTo>
                    <a:pt x="112" y="39"/>
                    <a:pt x="112" y="38"/>
                    <a:pt x="113" y="39"/>
                  </a:cubicBezTo>
                  <a:cubicBezTo>
                    <a:pt x="113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lose/>
                  <a:moveTo>
                    <a:pt x="112" y="40"/>
                  </a:move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2" y="40"/>
                    <a:pt x="111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lose/>
                  <a:moveTo>
                    <a:pt x="112" y="41"/>
                  </a:moveTo>
                  <a:cubicBezTo>
                    <a:pt x="112" y="41"/>
                    <a:pt x="111" y="41"/>
                    <a:pt x="111" y="41"/>
                  </a:cubicBezTo>
                  <a:cubicBezTo>
                    <a:pt x="111" y="40"/>
                    <a:pt x="111" y="41"/>
                    <a:pt x="111" y="41"/>
                  </a:cubicBezTo>
                  <a:cubicBezTo>
                    <a:pt x="112" y="41"/>
                    <a:pt x="112" y="41"/>
                    <a:pt x="112" y="41"/>
                  </a:cubicBezTo>
                  <a:close/>
                  <a:moveTo>
                    <a:pt x="114" y="32"/>
                  </a:moveTo>
                  <a:cubicBezTo>
                    <a:pt x="114" y="33"/>
                    <a:pt x="114" y="33"/>
                    <a:pt x="114" y="33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14" y="33"/>
                    <a:pt x="114" y="33"/>
                    <a:pt x="114" y="32"/>
                  </a:cubicBezTo>
                  <a:close/>
                  <a:moveTo>
                    <a:pt x="115" y="29"/>
                  </a:moveTo>
                  <a:cubicBezTo>
                    <a:pt x="115" y="28"/>
                    <a:pt x="115" y="29"/>
                    <a:pt x="115" y="28"/>
                  </a:cubicBezTo>
                  <a:cubicBezTo>
                    <a:pt x="115" y="28"/>
                    <a:pt x="115" y="29"/>
                    <a:pt x="115" y="29"/>
                  </a:cubicBezTo>
                  <a:cubicBezTo>
                    <a:pt x="115" y="29"/>
                    <a:pt x="115" y="29"/>
                    <a:pt x="115" y="29"/>
                  </a:cubicBezTo>
                  <a:close/>
                  <a:moveTo>
                    <a:pt x="113" y="33"/>
                  </a:moveTo>
                  <a:cubicBezTo>
                    <a:pt x="113" y="33"/>
                    <a:pt x="113" y="33"/>
                    <a:pt x="113" y="33"/>
                  </a:cubicBezTo>
                  <a:cubicBezTo>
                    <a:pt x="113" y="32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lose/>
                  <a:moveTo>
                    <a:pt x="112" y="38"/>
                  </a:moveTo>
                  <a:cubicBezTo>
                    <a:pt x="112" y="38"/>
                    <a:pt x="111" y="39"/>
                    <a:pt x="111" y="39"/>
                  </a:cubicBezTo>
                  <a:cubicBezTo>
                    <a:pt x="111" y="39"/>
                    <a:pt x="110" y="38"/>
                    <a:pt x="110" y="38"/>
                  </a:cubicBezTo>
                  <a:cubicBezTo>
                    <a:pt x="110" y="38"/>
                    <a:pt x="110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2" y="38"/>
                  </a:cubicBezTo>
                  <a:close/>
                  <a:moveTo>
                    <a:pt x="111" y="39"/>
                  </a:move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lose/>
                  <a:moveTo>
                    <a:pt x="113" y="34"/>
                  </a:moveTo>
                  <a:cubicBezTo>
                    <a:pt x="113" y="34"/>
                    <a:pt x="112" y="34"/>
                    <a:pt x="112" y="34"/>
                  </a:cubicBezTo>
                  <a:cubicBezTo>
                    <a:pt x="112" y="34"/>
                    <a:pt x="112" y="34"/>
                    <a:pt x="113" y="34"/>
                  </a:cubicBezTo>
                  <a:close/>
                  <a:moveTo>
                    <a:pt x="113" y="32"/>
                  </a:moveTo>
                  <a:cubicBezTo>
                    <a:pt x="113" y="32"/>
                    <a:pt x="113" y="32"/>
                    <a:pt x="113" y="32"/>
                  </a:cubicBezTo>
                  <a:cubicBezTo>
                    <a:pt x="113" y="32"/>
                    <a:pt x="112" y="32"/>
                    <a:pt x="112" y="32"/>
                  </a:cubicBezTo>
                  <a:cubicBezTo>
                    <a:pt x="113" y="32"/>
                    <a:pt x="113" y="32"/>
                    <a:pt x="113" y="32"/>
                  </a:cubicBezTo>
                  <a:close/>
                  <a:moveTo>
                    <a:pt x="111" y="39"/>
                  </a:moveTo>
                  <a:cubicBezTo>
                    <a:pt x="111" y="39"/>
                    <a:pt x="110" y="39"/>
                    <a:pt x="110" y="39"/>
                  </a:cubicBezTo>
                  <a:cubicBezTo>
                    <a:pt x="110" y="38"/>
                    <a:pt x="111" y="39"/>
                    <a:pt x="111" y="39"/>
                  </a:cubicBezTo>
                  <a:close/>
                  <a:moveTo>
                    <a:pt x="111" y="32"/>
                  </a:moveTo>
                  <a:cubicBezTo>
                    <a:pt x="112" y="32"/>
                    <a:pt x="113" y="33"/>
                    <a:pt x="112" y="32"/>
                  </a:cubicBezTo>
                  <a:cubicBezTo>
                    <a:pt x="112" y="33"/>
                    <a:pt x="112" y="32"/>
                    <a:pt x="112" y="33"/>
                  </a:cubicBezTo>
                  <a:cubicBezTo>
                    <a:pt x="112" y="32"/>
                    <a:pt x="111" y="32"/>
                    <a:pt x="111" y="32"/>
                  </a:cubicBezTo>
                  <a:close/>
                  <a:moveTo>
                    <a:pt x="112" y="32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2" y="32"/>
                    <a:pt x="112" y="32"/>
                    <a:pt x="112" y="32"/>
                  </a:cubicBezTo>
                  <a:close/>
                  <a:moveTo>
                    <a:pt x="111" y="37"/>
                  </a:moveTo>
                  <a:cubicBezTo>
                    <a:pt x="111" y="37"/>
                    <a:pt x="110" y="37"/>
                    <a:pt x="110" y="37"/>
                  </a:cubicBezTo>
                  <a:cubicBezTo>
                    <a:pt x="110" y="37"/>
                    <a:pt x="111" y="37"/>
                    <a:pt x="111" y="37"/>
                  </a:cubicBezTo>
                  <a:close/>
                  <a:moveTo>
                    <a:pt x="112" y="33"/>
                  </a:moveTo>
                  <a:cubicBezTo>
                    <a:pt x="112" y="33"/>
                    <a:pt x="112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2" y="33"/>
                    <a:pt x="112" y="33"/>
                    <a:pt x="112" y="33"/>
                  </a:cubicBezTo>
                  <a:close/>
                  <a:moveTo>
                    <a:pt x="111" y="31"/>
                  </a:moveTo>
                  <a:cubicBezTo>
                    <a:pt x="111" y="31"/>
                    <a:pt x="110" y="31"/>
                    <a:pt x="111" y="31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0" y="31"/>
                    <a:pt x="109" y="31"/>
                  </a:cubicBezTo>
                  <a:cubicBezTo>
                    <a:pt x="110" y="31"/>
                    <a:pt x="109" y="31"/>
                    <a:pt x="109" y="31"/>
                  </a:cubicBezTo>
                  <a:cubicBezTo>
                    <a:pt x="108" y="30"/>
                    <a:pt x="109" y="31"/>
                    <a:pt x="109" y="31"/>
                  </a:cubicBezTo>
                  <a:cubicBezTo>
                    <a:pt x="109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1" y="31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1" y="31"/>
                    <a:pt x="111" y="31"/>
                    <a:pt x="112" y="31"/>
                  </a:cubicBezTo>
                  <a:cubicBezTo>
                    <a:pt x="111" y="32"/>
                    <a:pt x="111" y="31"/>
                    <a:pt x="111" y="31"/>
                  </a:cubicBezTo>
                  <a:close/>
                  <a:moveTo>
                    <a:pt x="108" y="39"/>
                  </a:moveTo>
                  <a:cubicBezTo>
                    <a:pt x="108" y="39"/>
                    <a:pt x="109" y="39"/>
                    <a:pt x="109" y="39"/>
                  </a:cubicBezTo>
                  <a:cubicBezTo>
                    <a:pt x="109" y="39"/>
                    <a:pt x="109" y="39"/>
                    <a:pt x="108" y="39"/>
                  </a:cubicBezTo>
                  <a:close/>
                  <a:moveTo>
                    <a:pt x="110" y="34"/>
                  </a:move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lose/>
                  <a:moveTo>
                    <a:pt x="108" y="40"/>
                  </a:move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lose/>
                  <a:moveTo>
                    <a:pt x="109" y="36"/>
                  </a:moveTo>
                  <a:cubicBezTo>
                    <a:pt x="109" y="36"/>
                    <a:pt x="109" y="36"/>
                    <a:pt x="109" y="36"/>
                  </a:cubicBezTo>
                  <a:cubicBezTo>
                    <a:pt x="109" y="36"/>
                    <a:pt x="108" y="36"/>
                    <a:pt x="108" y="36"/>
                  </a:cubicBezTo>
                  <a:cubicBezTo>
                    <a:pt x="108" y="36"/>
                    <a:pt x="109" y="36"/>
                    <a:pt x="109" y="36"/>
                  </a:cubicBezTo>
                  <a:close/>
                  <a:moveTo>
                    <a:pt x="108" y="40"/>
                  </a:moveTo>
                  <a:cubicBezTo>
                    <a:pt x="108" y="40"/>
                    <a:pt x="108" y="40"/>
                    <a:pt x="107" y="40"/>
                  </a:cubicBezTo>
                  <a:cubicBezTo>
                    <a:pt x="107" y="40"/>
                    <a:pt x="108" y="39"/>
                    <a:pt x="108" y="40"/>
                  </a:cubicBezTo>
                  <a:close/>
                  <a:moveTo>
                    <a:pt x="109" y="35"/>
                  </a:moveTo>
                  <a:cubicBezTo>
                    <a:pt x="109" y="35"/>
                    <a:pt x="109" y="35"/>
                    <a:pt x="109" y="35"/>
                  </a:cubicBezTo>
                  <a:cubicBezTo>
                    <a:pt x="109" y="35"/>
                    <a:pt x="109" y="35"/>
                    <a:pt x="109" y="35"/>
                  </a:cubicBezTo>
                  <a:close/>
                  <a:moveTo>
                    <a:pt x="107" y="39"/>
                  </a:moveTo>
                  <a:cubicBezTo>
                    <a:pt x="107" y="39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39"/>
                  </a:cubicBezTo>
                  <a:close/>
                  <a:moveTo>
                    <a:pt x="110" y="28"/>
                  </a:moveTo>
                  <a:cubicBezTo>
                    <a:pt x="110" y="28"/>
                    <a:pt x="110" y="28"/>
                    <a:pt x="110" y="28"/>
                  </a:cubicBezTo>
                  <a:cubicBezTo>
                    <a:pt x="110" y="28"/>
                    <a:pt x="110" y="28"/>
                    <a:pt x="110" y="28"/>
                  </a:cubicBezTo>
                  <a:close/>
                  <a:moveTo>
                    <a:pt x="108" y="31"/>
                  </a:moveTo>
                  <a:cubicBezTo>
                    <a:pt x="109" y="31"/>
                    <a:pt x="109" y="31"/>
                    <a:pt x="109" y="31"/>
                  </a:cubicBezTo>
                  <a:cubicBezTo>
                    <a:pt x="109" y="31"/>
                    <a:pt x="108" y="31"/>
                    <a:pt x="108" y="31"/>
                  </a:cubicBezTo>
                  <a:close/>
                  <a:moveTo>
                    <a:pt x="108" y="30"/>
                  </a:move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7" y="30"/>
                    <a:pt x="107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7" y="30"/>
                    <a:pt x="108" y="30"/>
                    <a:pt x="108" y="30"/>
                  </a:cubicBezTo>
                  <a:close/>
                  <a:moveTo>
                    <a:pt x="107" y="36"/>
                  </a:move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5"/>
                    <a:pt x="106" y="35"/>
                  </a:cubicBezTo>
                  <a:cubicBezTo>
                    <a:pt x="106" y="35"/>
                    <a:pt x="107" y="35"/>
                    <a:pt x="107" y="36"/>
                  </a:cubicBezTo>
                  <a:close/>
                  <a:moveTo>
                    <a:pt x="106" y="33"/>
                  </a:moveTo>
                  <a:cubicBezTo>
                    <a:pt x="106" y="33"/>
                    <a:pt x="107" y="34"/>
                    <a:pt x="106" y="33"/>
                  </a:cubicBezTo>
                  <a:cubicBezTo>
                    <a:pt x="107" y="33"/>
                    <a:pt x="107" y="34"/>
                    <a:pt x="107" y="34"/>
                  </a:cubicBezTo>
                  <a:cubicBezTo>
                    <a:pt x="107" y="34"/>
                    <a:pt x="106" y="34"/>
                    <a:pt x="106" y="34"/>
                  </a:cubicBezTo>
                  <a:cubicBezTo>
                    <a:pt x="106" y="33"/>
                    <a:pt x="106" y="33"/>
                    <a:pt x="106" y="33"/>
                  </a:cubicBezTo>
                  <a:close/>
                  <a:moveTo>
                    <a:pt x="107" y="30"/>
                  </a:moveTo>
                  <a:cubicBezTo>
                    <a:pt x="107" y="30"/>
                    <a:pt x="107" y="30"/>
                    <a:pt x="107" y="30"/>
                  </a:cubicBezTo>
                  <a:cubicBezTo>
                    <a:pt x="107" y="31"/>
                    <a:pt x="107" y="30"/>
                    <a:pt x="107" y="30"/>
                  </a:cubicBezTo>
                  <a:close/>
                  <a:moveTo>
                    <a:pt x="105" y="35"/>
                  </a:moveTo>
                  <a:cubicBezTo>
                    <a:pt x="106" y="35"/>
                    <a:pt x="106" y="35"/>
                    <a:pt x="106" y="35"/>
                  </a:cubicBezTo>
                  <a:cubicBezTo>
                    <a:pt x="106" y="36"/>
                    <a:pt x="105" y="35"/>
                    <a:pt x="105" y="35"/>
                  </a:cubicBezTo>
                  <a:close/>
                  <a:moveTo>
                    <a:pt x="107" y="30"/>
                  </a:moveTo>
                  <a:cubicBezTo>
                    <a:pt x="107" y="30"/>
                    <a:pt x="107" y="30"/>
                    <a:pt x="107" y="29"/>
                  </a:cubicBezTo>
                  <a:cubicBezTo>
                    <a:pt x="107" y="29"/>
                    <a:pt x="107" y="29"/>
                    <a:pt x="107" y="30"/>
                  </a:cubicBezTo>
                  <a:close/>
                  <a:moveTo>
                    <a:pt x="106" y="34"/>
                  </a:moveTo>
                  <a:cubicBezTo>
                    <a:pt x="105" y="34"/>
                    <a:pt x="105" y="34"/>
                    <a:pt x="105" y="34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5" y="34"/>
                    <a:pt x="105" y="34"/>
                    <a:pt x="106" y="34"/>
                  </a:cubicBezTo>
                  <a:close/>
                  <a:moveTo>
                    <a:pt x="106" y="32"/>
                  </a:moveTo>
                  <a:cubicBezTo>
                    <a:pt x="106" y="32"/>
                    <a:pt x="105" y="32"/>
                    <a:pt x="105" y="31"/>
                  </a:cubicBezTo>
                  <a:cubicBezTo>
                    <a:pt x="106" y="31"/>
                    <a:pt x="106" y="31"/>
                    <a:pt x="106" y="32"/>
                  </a:cubicBezTo>
                  <a:close/>
                  <a:moveTo>
                    <a:pt x="106" y="31"/>
                  </a:moveTo>
                  <a:cubicBezTo>
                    <a:pt x="106" y="30"/>
                    <a:pt x="106" y="31"/>
                    <a:pt x="106" y="31"/>
                  </a:cubicBezTo>
                  <a:cubicBezTo>
                    <a:pt x="106" y="31"/>
                    <a:pt x="106" y="31"/>
                    <a:pt x="106" y="31"/>
                  </a:cubicBezTo>
                  <a:close/>
                  <a:moveTo>
                    <a:pt x="106" y="28"/>
                  </a:moveTo>
                  <a:cubicBezTo>
                    <a:pt x="106" y="28"/>
                    <a:pt x="107" y="28"/>
                    <a:pt x="107" y="28"/>
                  </a:cubicBezTo>
                  <a:cubicBezTo>
                    <a:pt x="107" y="28"/>
                    <a:pt x="106" y="28"/>
                    <a:pt x="106" y="28"/>
                  </a:cubicBezTo>
                  <a:close/>
                  <a:moveTo>
                    <a:pt x="104" y="35"/>
                  </a:moveTo>
                  <a:cubicBezTo>
                    <a:pt x="104" y="35"/>
                    <a:pt x="104" y="35"/>
                    <a:pt x="104" y="36"/>
                  </a:cubicBezTo>
                  <a:cubicBezTo>
                    <a:pt x="104" y="36"/>
                    <a:pt x="104" y="35"/>
                    <a:pt x="104" y="35"/>
                  </a:cubicBezTo>
                  <a:close/>
                  <a:moveTo>
                    <a:pt x="103" y="38"/>
                  </a:moveTo>
                  <a:cubicBezTo>
                    <a:pt x="103" y="38"/>
                    <a:pt x="103" y="38"/>
                    <a:pt x="103" y="38"/>
                  </a:cubicBezTo>
                  <a:cubicBezTo>
                    <a:pt x="103" y="38"/>
                    <a:pt x="103" y="38"/>
                    <a:pt x="103" y="38"/>
                  </a:cubicBezTo>
                  <a:cubicBezTo>
                    <a:pt x="103" y="38"/>
                    <a:pt x="103" y="38"/>
                    <a:pt x="103" y="38"/>
                  </a:cubicBezTo>
                  <a:close/>
                  <a:moveTo>
                    <a:pt x="104" y="33"/>
                  </a:moveTo>
                  <a:cubicBezTo>
                    <a:pt x="104" y="33"/>
                    <a:pt x="104" y="33"/>
                    <a:pt x="104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lose/>
                  <a:moveTo>
                    <a:pt x="104" y="35"/>
                  </a:moveTo>
                  <a:cubicBezTo>
                    <a:pt x="104" y="35"/>
                    <a:pt x="104" y="35"/>
                    <a:pt x="103" y="35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4" y="35"/>
                  </a:cubicBezTo>
                  <a:cubicBezTo>
                    <a:pt x="104" y="35"/>
                    <a:pt x="103" y="35"/>
                    <a:pt x="104" y="35"/>
                  </a:cubicBezTo>
                  <a:cubicBezTo>
                    <a:pt x="104" y="35"/>
                    <a:pt x="104" y="35"/>
                    <a:pt x="104" y="35"/>
                  </a:cubicBezTo>
                  <a:close/>
                  <a:moveTo>
                    <a:pt x="103" y="34"/>
                  </a:moveTo>
                  <a:cubicBezTo>
                    <a:pt x="103" y="34"/>
                    <a:pt x="104" y="34"/>
                    <a:pt x="104" y="34"/>
                  </a:cubicBezTo>
                  <a:cubicBezTo>
                    <a:pt x="104" y="34"/>
                    <a:pt x="103" y="34"/>
                    <a:pt x="103" y="34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4"/>
                    <a:pt x="103" y="34"/>
                    <a:pt x="103" y="34"/>
                  </a:cubicBezTo>
                  <a:close/>
                  <a:moveTo>
                    <a:pt x="102" y="36"/>
                  </a:move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2" y="35"/>
                  </a:cubicBezTo>
                  <a:cubicBezTo>
                    <a:pt x="102" y="35"/>
                    <a:pt x="102" y="36"/>
                    <a:pt x="102" y="36"/>
                  </a:cubicBezTo>
                  <a:close/>
                  <a:moveTo>
                    <a:pt x="104" y="30"/>
                  </a:moveTo>
                  <a:cubicBezTo>
                    <a:pt x="104" y="30"/>
                    <a:pt x="104" y="29"/>
                    <a:pt x="104" y="30"/>
                  </a:cubicBezTo>
                  <a:cubicBezTo>
                    <a:pt x="104" y="29"/>
                    <a:pt x="104" y="30"/>
                    <a:pt x="104" y="30"/>
                  </a:cubicBezTo>
                  <a:close/>
                  <a:moveTo>
                    <a:pt x="103" y="32"/>
                  </a:move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lose/>
                  <a:moveTo>
                    <a:pt x="103" y="34"/>
                  </a:moveTo>
                  <a:cubicBezTo>
                    <a:pt x="103" y="34"/>
                    <a:pt x="102" y="34"/>
                    <a:pt x="102" y="33"/>
                  </a:cubicBezTo>
                  <a:cubicBezTo>
                    <a:pt x="103" y="33"/>
                    <a:pt x="102" y="34"/>
                    <a:pt x="103" y="34"/>
                  </a:cubicBezTo>
                  <a:close/>
                  <a:moveTo>
                    <a:pt x="103" y="32"/>
                  </a:moveTo>
                  <a:cubicBezTo>
                    <a:pt x="103" y="32"/>
                    <a:pt x="103" y="32"/>
                    <a:pt x="103" y="32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102" y="32"/>
                    <a:pt x="102" y="32"/>
                    <a:pt x="101" y="32"/>
                  </a:cubicBezTo>
                  <a:cubicBezTo>
                    <a:pt x="101" y="32"/>
                    <a:pt x="101" y="32"/>
                    <a:pt x="101" y="31"/>
                  </a:cubicBezTo>
                  <a:cubicBezTo>
                    <a:pt x="102" y="32"/>
                    <a:pt x="102" y="32"/>
                    <a:pt x="103" y="32"/>
                  </a:cubicBezTo>
                  <a:close/>
                  <a:moveTo>
                    <a:pt x="101" y="37"/>
                  </a:move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lose/>
                  <a:moveTo>
                    <a:pt x="101" y="36"/>
                  </a:moveTo>
                  <a:cubicBezTo>
                    <a:pt x="102" y="36"/>
                    <a:pt x="102" y="36"/>
                    <a:pt x="102" y="36"/>
                  </a:cubicBezTo>
                  <a:cubicBezTo>
                    <a:pt x="101" y="36"/>
                    <a:pt x="101" y="36"/>
                    <a:pt x="101" y="36"/>
                  </a:cubicBezTo>
                  <a:close/>
                  <a:moveTo>
                    <a:pt x="100" y="37"/>
                  </a:moveTo>
                  <a:cubicBezTo>
                    <a:pt x="99" y="37"/>
                    <a:pt x="98" y="37"/>
                    <a:pt x="98" y="37"/>
                  </a:cubicBezTo>
                  <a:cubicBezTo>
                    <a:pt x="99" y="37"/>
                    <a:pt x="100" y="37"/>
                    <a:pt x="100" y="38"/>
                  </a:cubicBezTo>
                  <a:cubicBezTo>
                    <a:pt x="100" y="38"/>
                    <a:pt x="100" y="38"/>
                    <a:pt x="100" y="37"/>
                  </a:cubicBezTo>
                  <a:close/>
                  <a:moveTo>
                    <a:pt x="102" y="29"/>
                  </a:moveTo>
                  <a:cubicBezTo>
                    <a:pt x="102" y="29"/>
                    <a:pt x="102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lose/>
                  <a:moveTo>
                    <a:pt x="101" y="35"/>
                  </a:moveTo>
                  <a:cubicBezTo>
                    <a:pt x="100" y="35"/>
                    <a:pt x="100" y="35"/>
                    <a:pt x="100" y="34"/>
                  </a:cubicBezTo>
                  <a:cubicBezTo>
                    <a:pt x="100" y="34"/>
                    <a:pt x="101" y="35"/>
                    <a:pt x="101" y="34"/>
                  </a:cubicBezTo>
                  <a:cubicBezTo>
                    <a:pt x="101" y="35"/>
                    <a:pt x="101" y="35"/>
                    <a:pt x="101" y="35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30"/>
                    <a:pt x="101" y="30"/>
                  </a:cubicBezTo>
                  <a:cubicBezTo>
                    <a:pt x="101" y="31"/>
                    <a:pt x="101" y="30"/>
                    <a:pt x="100" y="30"/>
                  </a:cubicBezTo>
                  <a:cubicBezTo>
                    <a:pt x="100" y="30"/>
                    <a:pt x="101" y="30"/>
                    <a:pt x="101" y="30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1" y="30"/>
                  </a:cubicBezTo>
                  <a:close/>
                  <a:moveTo>
                    <a:pt x="96" y="37"/>
                  </a:moveTo>
                  <a:cubicBezTo>
                    <a:pt x="96" y="36"/>
                    <a:pt x="97" y="37"/>
                    <a:pt x="96" y="37"/>
                  </a:cubicBezTo>
                  <a:close/>
                  <a:moveTo>
                    <a:pt x="98" y="33"/>
                  </a:moveTo>
                  <a:cubicBezTo>
                    <a:pt x="98" y="33"/>
                    <a:pt x="97" y="33"/>
                    <a:pt x="97" y="33"/>
                  </a:cubicBezTo>
                  <a:cubicBezTo>
                    <a:pt x="97" y="33"/>
                    <a:pt x="97" y="32"/>
                    <a:pt x="97" y="32"/>
                  </a:cubicBezTo>
                  <a:cubicBezTo>
                    <a:pt x="97" y="32"/>
                    <a:pt x="97" y="33"/>
                    <a:pt x="98" y="33"/>
                  </a:cubicBezTo>
                  <a:close/>
                  <a:moveTo>
                    <a:pt x="98" y="30"/>
                  </a:moveTo>
                  <a:cubicBezTo>
                    <a:pt x="98" y="30"/>
                    <a:pt x="98" y="30"/>
                    <a:pt x="98" y="30"/>
                  </a:cubicBezTo>
                  <a:cubicBezTo>
                    <a:pt x="98" y="31"/>
                    <a:pt x="98" y="30"/>
                    <a:pt x="98" y="30"/>
                  </a:cubicBezTo>
                  <a:close/>
                  <a:moveTo>
                    <a:pt x="97" y="34"/>
                  </a:moveTo>
                  <a:cubicBezTo>
                    <a:pt x="97" y="34"/>
                    <a:pt x="96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lose/>
                  <a:moveTo>
                    <a:pt x="98" y="28"/>
                  </a:moveTo>
                  <a:cubicBezTo>
                    <a:pt x="98" y="28"/>
                    <a:pt x="98" y="28"/>
                    <a:pt x="98" y="28"/>
                  </a:cubicBezTo>
                  <a:cubicBezTo>
                    <a:pt x="98" y="28"/>
                    <a:pt x="98" y="29"/>
                    <a:pt x="98" y="28"/>
                  </a:cubicBezTo>
                  <a:close/>
                  <a:moveTo>
                    <a:pt x="96" y="30"/>
                  </a:moveTo>
                  <a:cubicBezTo>
                    <a:pt x="96" y="30"/>
                    <a:pt x="96" y="30"/>
                    <a:pt x="96" y="30"/>
                  </a:cubicBezTo>
                  <a:cubicBezTo>
                    <a:pt x="96" y="30"/>
                    <a:pt x="97" y="30"/>
                    <a:pt x="97" y="30"/>
                  </a:cubicBezTo>
                  <a:cubicBezTo>
                    <a:pt x="97" y="30"/>
                    <a:pt x="97" y="30"/>
                    <a:pt x="98" y="31"/>
                  </a:cubicBezTo>
                  <a:cubicBezTo>
                    <a:pt x="97" y="31"/>
                    <a:pt x="97" y="30"/>
                    <a:pt x="96" y="30"/>
                  </a:cubicBezTo>
                  <a:close/>
                  <a:moveTo>
                    <a:pt x="97" y="29"/>
                  </a:moveTo>
                  <a:cubicBezTo>
                    <a:pt x="97" y="29"/>
                    <a:pt x="97" y="29"/>
                    <a:pt x="97" y="29"/>
                  </a:cubicBezTo>
                  <a:cubicBezTo>
                    <a:pt x="98" y="29"/>
                    <a:pt x="97" y="30"/>
                    <a:pt x="97" y="29"/>
                  </a:cubicBezTo>
                  <a:close/>
                  <a:moveTo>
                    <a:pt x="96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7" y="32"/>
                    <a:pt x="96" y="32"/>
                    <a:pt x="96" y="32"/>
                  </a:cubicBezTo>
                  <a:close/>
                  <a:moveTo>
                    <a:pt x="96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33"/>
                    <a:pt x="96" y="32"/>
                    <a:pt x="96" y="32"/>
                  </a:cubicBezTo>
                  <a:close/>
                  <a:moveTo>
                    <a:pt x="96" y="31"/>
                  </a:moveTo>
                  <a:cubicBezTo>
                    <a:pt x="96" y="31"/>
                    <a:pt x="96" y="31"/>
                    <a:pt x="97" y="31"/>
                  </a:cubicBezTo>
                  <a:cubicBezTo>
                    <a:pt x="97" y="31"/>
                    <a:pt x="96" y="31"/>
                    <a:pt x="96" y="31"/>
                  </a:cubicBezTo>
                  <a:close/>
                  <a:moveTo>
                    <a:pt x="94" y="36"/>
                  </a:moveTo>
                  <a:cubicBezTo>
                    <a:pt x="94" y="36"/>
                    <a:pt x="94" y="36"/>
                    <a:pt x="95" y="36"/>
                  </a:cubicBezTo>
                  <a:cubicBezTo>
                    <a:pt x="94" y="36"/>
                    <a:pt x="94" y="36"/>
                    <a:pt x="94" y="36"/>
                  </a:cubicBezTo>
                  <a:close/>
                  <a:moveTo>
                    <a:pt x="98" y="26"/>
                  </a:moveTo>
                  <a:cubicBezTo>
                    <a:pt x="98" y="26"/>
                    <a:pt x="97" y="25"/>
                    <a:pt x="97" y="25"/>
                  </a:cubicBezTo>
                  <a:cubicBezTo>
                    <a:pt x="97" y="25"/>
                    <a:pt x="97" y="25"/>
                    <a:pt x="98" y="25"/>
                  </a:cubicBezTo>
                  <a:cubicBezTo>
                    <a:pt x="97" y="26"/>
                    <a:pt x="97" y="26"/>
                    <a:pt x="98" y="26"/>
                  </a:cubicBezTo>
                  <a:close/>
                  <a:moveTo>
                    <a:pt x="96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31"/>
                    <a:pt x="96" y="32"/>
                    <a:pt x="95" y="31"/>
                  </a:cubicBezTo>
                  <a:cubicBezTo>
                    <a:pt x="95" y="31"/>
                    <a:pt x="96" y="32"/>
                    <a:pt x="96" y="31"/>
                  </a:cubicBezTo>
                  <a:cubicBezTo>
                    <a:pt x="96" y="31"/>
                    <a:pt x="96" y="32"/>
                    <a:pt x="96" y="32"/>
                  </a:cubicBezTo>
                  <a:close/>
                  <a:moveTo>
                    <a:pt x="97" y="27"/>
                  </a:moveTo>
                  <a:cubicBezTo>
                    <a:pt x="97" y="27"/>
                    <a:pt x="96" y="27"/>
                    <a:pt x="97" y="27"/>
                  </a:cubicBezTo>
                  <a:cubicBezTo>
                    <a:pt x="97" y="27"/>
                    <a:pt x="97" y="27"/>
                    <a:pt x="97" y="27"/>
                  </a:cubicBezTo>
                  <a:cubicBezTo>
                    <a:pt x="97" y="27"/>
                    <a:pt x="97" y="27"/>
                    <a:pt x="97" y="27"/>
                  </a:cubicBezTo>
                  <a:close/>
                  <a:moveTo>
                    <a:pt x="96" y="29"/>
                  </a:move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7" y="29"/>
                    <a:pt x="96" y="29"/>
                  </a:cubicBezTo>
                  <a:close/>
                  <a:moveTo>
                    <a:pt x="94" y="34"/>
                  </a:moveTo>
                  <a:cubicBezTo>
                    <a:pt x="94" y="35"/>
                    <a:pt x="94" y="35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lose/>
                  <a:moveTo>
                    <a:pt x="95" y="30"/>
                  </a:moveTo>
                  <a:cubicBezTo>
                    <a:pt x="95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lose/>
                  <a:moveTo>
                    <a:pt x="95" y="30"/>
                  </a:moveTo>
                  <a:cubicBezTo>
                    <a:pt x="95" y="30"/>
                    <a:pt x="95" y="31"/>
                    <a:pt x="95" y="31"/>
                  </a:cubicBezTo>
                  <a:cubicBezTo>
                    <a:pt x="95" y="31"/>
                    <a:pt x="95" y="31"/>
                    <a:pt x="95" y="30"/>
                  </a:cubicBezTo>
                  <a:close/>
                  <a:moveTo>
                    <a:pt x="95" y="26"/>
                  </a:moveTo>
                  <a:cubicBezTo>
                    <a:pt x="96" y="26"/>
                    <a:pt x="96" y="26"/>
                    <a:pt x="96" y="26"/>
                  </a:cubicBezTo>
                  <a:cubicBezTo>
                    <a:pt x="96" y="26"/>
                    <a:pt x="96" y="26"/>
                    <a:pt x="95" y="26"/>
                  </a:cubicBezTo>
                  <a:close/>
                  <a:moveTo>
                    <a:pt x="93" y="34"/>
                  </a:move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4" y="34"/>
                  </a:cubicBezTo>
                  <a:cubicBezTo>
                    <a:pt x="93" y="34"/>
                    <a:pt x="93" y="34"/>
                    <a:pt x="94" y="34"/>
                  </a:cubicBezTo>
                  <a:cubicBezTo>
                    <a:pt x="94" y="35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lose/>
                  <a:moveTo>
                    <a:pt x="95" y="27"/>
                  </a:move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5" y="27"/>
                    <a:pt x="96" y="27"/>
                  </a:cubicBezTo>
                  <a:cubicBezTo>
                    <a:pt x="96" y="27"/>
                    <a:pt x="95" y="27"/>
                    <a:pt x="95" y="27"/>
                  </a:cubicBezTo>
                  <a:close/>
                  <a:moveTo>
                    <a:pt x="96" y="24"/>
                  </a:moveTo>
                  <a:cubicBezTo>
                    <a:pt x="96" y="24"/>
                    <a:pt x="96" y="24"/>
                    <a:pt x="96" y="24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96" y="24"/>
                    <a:pt x="96" y="24"/>
                    <a:pt x="96" y="24"/>
                  </a:cubicBezTo>
                  <a:close/>
                  <a:moveTo>
                    <a:pt x="95" y="24"/>
                  </a:moveTo>
                  <a:cubicBezTo>
                    <a:pt x="94" y="24"/>
                    <a:pt x="93" y="24"/>
                    <a:pt x="93" y="24"/>
                  </a:cubicBezTo>
                  <a:cubicBezTo>
                    <a:pt x="94" y="24"/>
                    <a:pt x="94" y="24"/>
                    <a:pt x="95" y="24"/>
                  </a:cubicBezTo>
                  <a:cubicBezTo>
                    <a:pt x="95" y="24"/>
                    <a:pt x="96" y="25"/>
                    <a:pt x="96" y="25"/>
                  </a:cubicBezTo>
                  <a:cubicBezTo>
                    <a:pt x="95" y="25"/>
                    <a:pt x="95" y="24"/>
                    <a:pt x="95" y="24"/>
                  </a:cubicBezTo>
                  <a:close/>
                  <a:moveTo>
                    <a:pt x="95" y="28"/>
                  </a:moveTo>
                  <a:cubicBezTo>
                    <a:pt x="95" y="28"/>
                    <a:pt x="94" y="28"/>
                    <a:pt x="94" y="28"/>
                  </a:cubicBezTo>
                  <a:cubicBezTo>
                    <a:pt x="94" y="28"/>
                    <a:pt x="95" y="28"/>
                    <a:pt x="95" y="28"/>
                  </a:cubicBezTo>
                  <a:close/>
                  <a:moveTo>
                    <a:pt x="95" y="29"/>
                  </a:moveTo>
                  <a:cubicBezTo>
                    <a:pt x="95" y="29"/>
                    <a:pt x="94" y="29"/>
                    <a:pt x="94" y="28"/>
                  </a:cubicBezTo>
                  <a:cubicBezTo>
                    <a:pt x="94" y="28"/>
                    <a:pt x="94" y="28"/>
                    <a:pt x="94" y="28"/>
                  </a:cubicBezTo>
                  <a:cubicBezTo>
                    <a:pt x="94" y="29"/>
                    <a:pt x="94" y="28"/>
                    <a:pt x="95" y="29"/>
                  </a:cubicBezTo>
                  <a:close/>
                  <a:moveTo>
                    <a:pt x="96" y="24"/>
                  </a:moveTo>
                  <a:cubicBezTo>
                    <a:pt x="96" y="24"/>
                    <a:pt x="96" y="24"/>
                    <a:pt x="95" y="24"/>
                  </a:cubicBezTo>
                  <a:cubicBezTo>
                    <a:pt x="95" y="24"/>
                    <a:pt x="96" y="24"/>
                    <a:pt x="96" y="24"/>
                  </a:cubicBezTo>
                  <a:close/>
                  <a:moveTo>
                    <a:pt x="95" y="27"/>
                  </a:moveTo>
                  <a:cubicBezTo>
                    <a:pt x="95" y="26"/>
                    <a:pt x="95" y="27"/>
                    <a:pt x="95" y="27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5" y="27"/>
                    <a:pt x="95" y="27"/>
                  </a:cubicBezTo>
                  <a:close/>
                  <a:moveTo>
                    <a:pt x="95" y="27"/>
                  </a:move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4" y="27"/>
                    <a:pt x="94" y="27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5" y="27"/>
                    <a:pt x="95" y="27"/>
                  </a:cubicBezTo>
                  <a:close/>
                  <a:moveTo>
                    <a:pt x="94" y="24"/>
                  </a:moveTo>
                  <a:cubicBezTo>
                    <a:pt x="95" y="24"/>
                    <a:pt x="95" y="24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4"/>
                    <a:pt x="94" y="25"/>
                    <a:pt x="94" y="24"/>
                  </a:cubicBezTo>
                  <a:close/>
                  <a:moveTo>
                    <a:pt x="95" y="25"/>
                  </a:moveTo>
                  <a:cubicBezTo>
                    <a:pt x="95" y="25"/>
                    <a:pt x="95" y="25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lose/>
                  <a:moveTo>
                    <a:pt x="93" y="29"/>
                  </a:moveTo>
                  <a:cubicBezTo>
                    <a:pt x="93" y="29"/>
                    <a:pt x="94" y="29"/>
                    <a:pt x="93" y="29"/>
                  </a:cubicBezTo>
                  <a:cubicBezTo>
                    <a:pt x="93" y="29"/>
                    <a:pt x="94" y="29"/>
                    <a:pt x="94" y="29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3" y="29"/>
                    <a:pt x="93" y="29"/>
                    <a:pt x="93" y="29"/>
                  </a:cubicBezTo>
                  <a:close/>
                  <a:moveTo>
                    <a:pt x="93" y="31"/>
                  </a:moveTo>
                  <a:cubicBezTo>
                    <a:pt x="93" y="31"/>
                    <a:pt x="93" y="31"/>
                    <a:pt x="93" y="31"/>
                  </a:cubicBezTo>
                  <a:cubicBezTo>
                    <a:pt x="93" y="31"/>
                    <a:pt x="93" y="31"/>
                    <a:pt x="93" y="31"/>
                  </a:cubicBezTo>
                  <a:close/>
                  <a:moveTo>
                    <a:pt x="93" y="30"/>
                  </a:moveTo>
                  <a:cubicBezTo>
                    <a:pt x="93" y="30"/>
                    <a:pt x="93" y="30"/>
                    <a:pt x="93" y="30"/>
                  </a:cubicBezTo>
                  <a:cubicBezTo>
                    <a:pt x="93" y="31"/>
                    <a:pt x="92" y="30"/>
                    <a:pt x="93" y="30"/>
                  </a:cubicBezTo>
                  <a:close/>
                  <a:moveTo>
                    <a:pt x="94" y="28"/>
                  </a:moveTo>
                  <a:cubicBezTo>
                    <a:pt x="94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7"/>
                    <a:pt x="94" y="28"/>
                    <a:pt x="94" y="28"/>
                  </a:cubicBezTo>
                  <a:cubicBezTo>
                    <a:pt x="94" y="28"/>
                    <a:pt x="94" y="28"/>
                    <a:pt x="94" y="28"/>
                  </a:cubicBezTo>
                  <a:close/>
                  <a:moveTo>
                    <a:pt x="93" y="28"/>
                  </a:move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9"/>
                    <a:pt x="93" y="29"/>
                  </a:cubicBezTo>
                  <a:cubicBezTo>
                    <a:pt x="93" y="29"/>
                    <a:pt x="93" y="29"/>
                    <a:pt x="93" y="29"/>
                  </a:cubicBezTo>
                  <a:cubicBezTo>
                    <a:pt x="93" y="29"/>
                    <a:pt x="93" y="29"/>
                    <a:pt x="93" y="28"/>
                  </a:cubicBezTo>
                  <a:close/>
                  <a:moveTo>
                    <a:pt x="93" y="30"/>
                  </a:moveTo>
                  <a:cubicBezTo>
                    <a:pt x="93" y="30"/>
                    <a:pt x="92" y="30"/>
                    <a:pt x="92" y="30"/>
                  </a:cubicBezTo>
                  <a:cubicBezTo>
                    <a:pt x="92" y="30"/>
                    <a:pt x="93" y="30"/>
                    <a:pt x="93" y="30"/>
                  </a:cubicBezTo>
                  <a:close/>
                  <a:moveTo>
                    <a:pt x="93" y="30"/>
                  </a:moveTo>
                  <a:cubicBezTo>
                    <a:pt x="93" y="31"/>
                    <a:pt x="92" y="31"/>
                    <a:pt x="92" y="31"/>
                  </a:cubicBezTo>
                  <a:cubicBezTo>
                    <a:pt x="92" y="31"/>
                    <a:pt x="92" y="30"/>
                    <a:pt x="93" y="30"/>
                  </a:cubicBezTo>
                  <a:close/>
                  <a:moveTo>
                    <a:pt x="94" y="25"/>
                  </a:moveTo>
                  <a:cubicBezTo>
                    <a:pt x="94" y="25"/>
                    <a:pt x="94" y="24"/>
                    <a:pt x="94" y="25"/>
                  </a:cubicBezTo>
                  <a:cubicBezTo>
                    <a:pt x="94" y="25"/>
                    <a:pt x="94" y="25"/>
                    <a:pt x="94" y="25"/>
                  </a:cubicBezTo>
                  <a:close/>
                  <a:moveTo>
                    <a:pt x="94" y="25"/>
                  </a:moveTo>
                  <a:cubicBezTo>
                    <a:pt x="94" y="25"/>
                    <a:pt x="93" y="25"/>
                    <a:pt x="93" y="25"/>
                  </a:cubicBezTo>
                  <a:cubicBezTo>
                    <a:pt x="93" y="25"/>
                    <a:pt x="94" y="25"/>
                    <a:pt x="94" y="25"/>
                  </a:cubicBezTo>
                  <a:close/>
                  <a:moveTo>
                    <a:pt x="92" y="29"/>
                  </a:moveTo>
                  <a:cubicBezTo>
                    <a:pt x="92" y="28"/>
                    <a:pt x="92" y="29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9"/>
                  </a:cubicBezTo>
                  <a:close/>
                  <a:moveTo>
                    <a:pt x="92" y="26"/>
                  </a:moveTo>
                  <a:cubicBezTo>
                    <a:pt x="93" y="26"/>
                    <a:pt x="93" y="26"/>
                    <a:pt x="93" y="26"/>
                  </a:cubicBezTo>
                  <a:cubicBezTo>
                    <a:pt x="93" y="26"/>
                    <a:pt x="93" y="26"/>
                    <a:pt x="93" y="26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2" y="26"/>
                    <a:pt x="92" y="26"/>
                    <a:pt x="92" y="25"/>
                  </a:cubicBezTo>
                  <a:cubicBezTo>
                    <a:pt x="92" y="26"/>
                    <a:pt x="92" y="26"/>
                    <a:pt x="93" y="26"/>
                  </a:cubicBezTo>
                  <a:cubicBezTo>
                    <a:pt x="93" y="26"/>
                    <a:pt x="92" y="26"/>
                    <a:pt x="92" y="26"/>
                  </a:cubicBezTo>
                  <a:close/>
                  <a:moveTo>
                    <a:pt x="92" y="26"/>
                  </a:moveTo>
                  <a:cubicBezTo>
                    <a:pt x="92" y="26"/>
                    <a:pt x="92" y="25"/>
                    <a:pt x="92" y="26"/>
                  </a:cubicBezTo>
                  <a:cubicBezTo>
                    <a:pt x="92" y="26"/>
                    <a:pt x="92" y="26"/>
                    <a:pt x="92" y="26"/>
                  </a:cubicBezTo>
                  <a:close/>
                  <a:moveTo>
                    <a:pt x="91" y="29"/>
                  </a:moveTo>
                  <a:cubicBezTo>
                    <a:pt x="91" y="29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2" y="28"/>
                  </a:cubicBezTo>
                  <a:cubicBezTo>
                    <a:pt x="92" y="28"/>
                    <a:pt x="91" y="29"/>
                    <a:pt x="91" y="29"/>
                  </a:cubicBezTo>
                  <a:cubicBezTo>
                    <a:pt x="91" y="29"/>
                    <a:pt x="91" y="29"/>
                    <a:pt x="91" y="29"/>
                  </a:cubicBezTo>
                  <a:close/>
                  <a:moveTo>
                    <a:pt x="93" y="25"/>
                  </a:moveTo>
                  <a:cubicBezTo>
                    <a:pt x="92" y="25"/>
                    <a:pt x="92" y="24"/>
                    <a:pt x="93" y="25"/>
                  </a:cubicBezTo>
                  <a:cubicBezTo>
                    <a:pt x="93" y="25"/>
                    <a:pt x="93" y="25"/>
                    <a:pt x="93" y="25"/>
                  </a:cubicBezTo>
                  <a:close/>
                  <a:moveTo>
                    <a:pt x="90" y="30"/>
                  </a:moveTo>
                  <a:cubicBezTo>
                    <a:pt x="90" y="30"/>
                    <a:pt x="91" y="30"/>
                    <a:pt x="91" y="30"/>
                  </a:cubicBezTo>
                  <a:cubicBezTo>
                    <a:pt x="91" y="31"/>
                    <a:pt x="90" y="30"/>
                    <a:pt x="90" y="30"/>
                  </a:cubicBezTo>
                  <a:close/>
                  <a:moveTo>
                    <a:pt x="90" y="32"/>
                  </a:move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90" y="31"/>
                    <a:pt x="90" y="31"/>
                    <a:pt x="90" y="32"/>
                  </a:cubicBezTo>
                  <a:cubicBezTo>
                    <a:pt x="90" y="31"/>
                    <a:pt x="90" y="32"/>
                    <a:pt x="91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2" y="32"/>
                  </a:cubicBezTo>
                  <a:cubicBezTo>
                    <a:pt x="91" y="32"/>
                    <a:pt x="92" y="32"/>
                    <a:pt x="93" y="32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2" y="32"/>
                    <a:pt x="91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lose/>
                  <a:moveTo>
                    <a:pt x="92" y="24"/>
                  </a:moveTo>
                  <a:cubicBezTo>
                    <a:pt x="92" y="24"/>
                    <a:pt x="92" y="24"/>
                    <a:pt x="92" y="24"/>
                  </a:cubicBezTo>
                  <a:cubicBezTo>
                    <a:pt x="92" y="25"/>
                    <a:pt x="92" y="24"/>
                    <a:pt x="92" y="25"/>
                  </a:cubicBezTo>
                  <a:cubicBezTo>
                    <a:pt x="92" y="25"/>
                    <a:pt x="92" y="24"/>
                    <a:pt x="92" y="24"/>
                  </a:cubicBezTo>
                  <a:cubicBezTo>
                    <a:pt x="92" y="24"/>
                    <a:pt x="92" y="24"/>
                    <a:pt x="92" y="24"/>
                  </a:cubicBezTo>
                  <a:close/>
                  <a:moveTo>
                    <a:pt x="91" y="29"/>
                  </a:move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1" y="29"/>
                  </a:cubicBezTo>
                  <a:close/>
                  <a:moveTo>
                    <a:pt x="92" y="23"/>
                  </a:moveTo>
                  <a:cubicBezTo>
                    <a:pt x="92" y="23"/>
                    <a:pt x="92" y="23"/>
                    <a:pt x="92" y="23"/>
                  </a:cubicBezTo>
                  <a:cubicBezTo>
                    <a:pt x="92" y="23"/>
                    <a:pt x="92" y="23"/>
                    <a:pt x="92" y="23"/>
                  </a:cubicBezTo>
                  <a:close/>
                  <a:moveTo>
                    <a:pt x="92" y="24"/>
                  </a:moveTo>
                  <a:cubicBezTo>
                    <a:pt x="92" y="24"/>
                    <a:pt x="91" y="24"/>
                    <a:pt x="91" y="23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24"/>
                    <a:pt x="92" y="24"/>
                    <a:pt x="92" y="24"/>
                  </a:cubicBezTo>
                  <a:close/>
                  <a:moveTo>
                    <a:pt x="91" y="28"/>
                  </a:moveTo>
                  <a:cubicBezTo>
                    <a:pt x="91" y="29"/>
                    <a:pt x="91" y="29"/>
                    <a:pt x="91" y="29"/>
                  </a:cubicBezTo>
                  <a:cubicBezTo>
                    <a:pt x="90" y="29"/>
                    <a:pt x="90" y="28"/>
                    <a:pt x="91" y="28"/>
                  </a:cubicBezTo>
                  <a:close/>
                  <a:moveTo>
                    <a:pt x="90" y="27"/>
                  </a:moveTo>
                  <a:cubicBezTo>
                    <a:pt x="90" y="27"/>
                    <a:pt x="91" y="27"/>
                    <a:pt x="91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1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0" y="27"/>
                    <a:pt x="91" y="27"/>
                    <a:pt x="90" y="27"/>
                  </a:cubicBezTo>
                  <a:close/>
                  <a:moveTo>
                    <a:pt x="89" y="31"/>
                  </a:moveTo>
                  <a:cubicBezTo>
                    <a:pt x="89" y="30"/>
                    <a:pt x="89" y="30"/>
                    <a:pt x="89" y="31"/>
                  </a:cubicBezTo>
                  <a:cubicBezTo>
                    <a:pt x="89" y="30"/>
                    <a:pt x="89" y="30"/>
                    <a:pt x="89" y="30"/>
                  </a:cubicBezTo>
                  <a:cubicBezTo>
                    <a:pt x="89" y="30"/>
                    <a:pt x="90" y="31"/>
                    <a:pt x="90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8" y="31"/>
                    <a:pt x="89" y="30"/>
                  </a:cubicBezTo>
                  <a:cubicBezTo>
                    <a:pt x="89" y="30"/>
                    <a:pt x="89" y="31"/>
                    <a:pt x="89" y="31"/>
                  </a:cubicBezTo>
                  <a:close/>
                  <a:moveTo>
                    <a:pt x="90" y="28"/>
                  </a:moveTo>
                  <a:cubicBezTo>
                    <a:pt x="90" y="28"/>
                    <a:pt x="90" y="28"/>
                    <a:pt x="90" y="28"/>
                  </a:cubicBezTo>
                  <a:cubicBezTo>
                    <a:pt x="90" y="28"/>
                    <a:pt x="90" y="29"/>
                    <a:pt x="90" y="28"/>
                  </a:cubicBezTo>
                  <a:cubicBezTo>
                    <a:pt x="90" y="28"/>
                    <a:pt x="90" y="29"/>
                    <a:pt x="90" y="29"/>
                  </a:cubicBezTo>
                  <a:cubicBezTo>
                    <a:pt x="90" y="29"/>
                    <a:pt x="90" y="28"/>
                    <a:pt x="90" y="28"/>
                  </a:cubicBezTo>
                  <a:close/>
                  <a:moveTo>
                    <a:pt x="90" y="25"/>
                  </a:moveTo>
                  <a:cubicBezTo>
                    <a:pt x="91" y="25"/>
                    <a:pt x="90" y="25"/>
                    <a:pt x="91" y="25"/>
                  </a:cubicBezTo>
                  <a:cubicBezTo>
                    <a:pt x="91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lose/>
                  <a:moveTo>
                    <a:pt x="91" y="23"/>
                  </a:moveTo>
                  <a:cubicBezTo>
                    <a:pt x="91" y="23"/>
                    <a:pt x="91" y="23"/>
                    <a:pt x="91" y="23"/>
                  </a:cubicBezTo>
                  <a:cubicBezTo>
                    <a:pt x="91" y="24"/>
                    <a:pt x="90" y="23"/>
                    <a:pt x="91" y="23"/>
                  </a:cubicBezTo>
                  <a:close/>
                  <a:moveTo>
                    <a:pt x="90" y="25"/>
                  </a:moveTo>
                  <a:cubicBezTo>
                    <a:pt x="90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lose/>
                  <a:moveTo>
                    <a:pt x="88" y="28"/>
                  </a:moveTo>
                  <a:cubicBezTo>
                    <a:pt x="88" y="28"/>
                    <a:pt x="88" y="28"/>
                    <a:pt x="89" y="28"/>
                  </a:cubicBezTo>
                  <a:cubicBezTo>
                    <a:pt x="89" y="28"/>
                    <a:pt x="89" y="28"/>
                    <a:pt x="88" y="28"/>
                  </a:cubicBezTo>
                  <a:cubicBezTo>
                    <a:pt x="88" y="28"/>
                    <a:pt x="88" y="28"/>
                    <a:pt x="89" y="28"/>
                  </a:cubicBezTo>
                  <a:cubicBezTo>
                    <a:pt x="88" y="29"/>
                    <a:pt x="88" y="28"/>
                    <a:pt x="88" y="28"/>
                  </a:cubicBezTo>
                  <a:cubicBezTo>
                    <a:pt x="88" y="28"/>
                    <a:pt x="88" y="28"/>
                    <a:pt x="88" y="28"/>
                  </a:cubicBezTo>
                  <a:close/>
                  <a:moveTo>
                    <a:pt x="88" y="29"/>
                  </a:moveTo>
                  <a:cubicBezTo>
                    <a:pt x="88" y="29"/>
                    <a:pt x="88" y="29"/>
                    <a:pt x="89" y="29"/>
                  </a:cubicBezTo>
                  <a:cubicBezTo>
                    <a:pt x="88" y="29"/>
                    <a:pt x="88" y="29"/>
                    <a:pt x="88" y="29"/>
                  </a:cubicBezTo>
                  <a:close/>
                  <a:moveTo>
                    <a:pt x="90" y="23"/>
                  </a:moveTo>
                  <a:cubicBezTo>
                    <a:pt x="90" y="23"/>
                    <a:pt x="90" y="23"/>
                    <a:pt x="90" y="23"/>
                  </a:cubicBezTo>
                  <a:cubicBezTo>
                    <a:pt x="90" y="23"/>
                    <a:pt x="90" y="23"/>
                    <a:pt x="90" y="23"/>
                  </a:cubicBezTo>
                  <a:cubicBezTo>
                    <a:pt x="90" y="23"/>
                    <a:pt x="90" y="23"/>
                    <a:pt x="90" y="23"/>
                  </a:cubicBezTo>
                  <a:close/>
                  <a:moveTo>
                    <a:pt x="88" y="29"/>
                  </a:moveTo>
                  <a:cubicBezTo>
                    <a:pt x="88" y="29"/>
                    <a:pt x="87" y="29"/>
                    <a:pt x="87" y="29"/>
                  </a:cubicBezTo>
                  <a:cubicBezTo>
                    <a:pt x="87" y="29"/>
                    <a:pt x="88" y="29"/>
                    <a:pt x="88" y="29"/>
                  </a:cubicBezTo>
                  <a:close/>
                  <a:moveTo>
                    <a:pt x="88" y="28"/>
                  </a:moveTo>
                  <a:cubicBezTo>
                    <a:pt x="88" y="28"/>
                    <a:pt x="88" y="28"/>
                    <a:pt x="88" y="28"/>
                  </a:cubicBezTo>
                  <a:cubicBezTo>
                    <a:pt x="87" y="28"/>
                    <a:pt x="87" y="28"/>
                    <a:pt x="86" y="27"/>
                  </a:cubicBezTo>
                  <a:cubicBezTo>
                    <a:pt x="87" y="27"/>
                    <a:pt x="88" y="28"/>
                    <a:pt x="88" y="28"/>
                  </a:cubicBezTo>
                  <a:close/>
                  <a:moveTo>
                    <a:pt x="88" y="25"/>
                  </a:moveTo>
                  <a:cubicBezTo>
                    <a:pt x="88" y="25"/>
                    <a:pt x="88" y="25"/>
                    <a:pt x="89" y="25"/>
                  </a:cubicBezTo>
                  <a:cubicBezTo>
                    <a:pt x="88" y="25"/>
                    <a:pt x="88" y="25"/>
                    <a:pt x="88" y="25"/>
                  </a:cubicBezTo>
                  <a:close/>
                  <a:moveTo>
                    <a:pt x="86" y="29"/>
                  </a:moveTo>
                  <a:cubicBezTo>
                    <a:pt x="86" y="29"/>
                    <a:pt x="87" y="29"/>
                    <a:pt x="87" y="29"/>
                  </a:cubicBezTo>
                  <a:cubicBezTo>
                    <a:pt x="87" y="30"/>
                    <a:pt x="86" y="30"/>
                    <a:pt x="86" y="29"/>
                  </a:cubicBezTo>
                  <a:close/>
                  <a:moveTo>
                    <a:pt x="86" y="30"/>
                  </a:moveTo>
                  <a:cubicBezTo>
                    <a:pt x="86" y="30"/>
                    <a:pt x="86" y="30"/>
                    <a:pt x="86" y="30"/>
                  </a:cubicBezTo>
                  <a:cubicBezTo>
                    <a:pt x="86" y="30"/>
                    <a:pt x="87" y="30"/>
                    <a:pt x="87" y="30"/>
                  </a:cubicBezTo>
                  <a:cubicBezTo>
                    <a:pt x="87" y="30"/>
                    <a:pt x="86" y="30"/>
                    <a:pt x="86" y="30"/>
                  </a:cubicBezTo>
                  <a:cubicBezTo>
                    <a:pt x="86" y="30"/>
                    <a:pt x="86" y="30"/>
                    <a:pt x="86" y="30"/>
                  </a:cubicBezTo>
                  <a:close/>
                  <a:moveTo>
                    <a:pt x="88" y="23"/>
                  </a:moveTo>
                  <a:cubicBezTo>
                    <a:pt x="88" y="23"/>
                    <a:pt x="88" y="23"/>
                    <a:pt x="89" y="23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3"/>
                    <a:pt x="88" y="23"/>
                    <a:pt x="88" y="23"/>
                  </a:cubicBezTo>
                  <a:close/>
                  <a:moveTo>
                    <a:pt x="86" y="27"/>
                  </a:moveTo>
                  <a:cubicBezTo>
                    <a:pt x="86" y="27"/>
                    <a:pt x="86" y="27"/>
                    <a:pt x="86" y="27"/>
                  </a:cubicBezTo>
                  <a:cubicBezTo>
                    <a:pt x="86" y="27"/>
                    <a:pt x="86" y="27"/>
                    <a:pt x="86" y="27"/>
                  </a:cubicBezTo>
                  <a:cubicBezTo>
                    <a:pt x="86" y="27"/>
                    <a:pt x="86" y="27"/>
                    <a:pt x="86" y="27"/>
                  </a:cubicBezTo>
                  <a:close/>
                  <a:moveTo>
                    <a:pt x="87" y="22"/>
                  </a:moveTo>
                  <a:cubicBezTo>
                    <a:pt x="88" y="22"/>
                    <a:pt x="87" y="22"/>
                    <a:pt x="87" y="22"/>
                  </a:cubicBezTo>
                  <a:cubicBezTo>
                    <a:pt x="87" y="22"/>
                    <a:pt x="87" y="22"/>
                    <a:pt x="87" y="22"/>
                  </a:cubicBezTo>
                  <a:close/>
                  <a:moveTo>
                    <a:pt x="86" y="24"/>
                  </a:moveTo>
                  <a:cubicBezTo>
                    <a:pt x="86" y="24"/>
                    <a:pt x="86" y="24"/>
                    <a:pt x="86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6" y="24"/>
                  </a:cubicBezTo>
                  <a:close/>
                  <a:moveTo>
                    <a:pt x="86" y="27"/>
                  </a:moveTo>
                  <a:cubicBezTo>
                    <a:pt x="86" y="27"/>
                    <a:pt x="85" y="27"/>
                    <a:pt x="85" y="27"/>
                  </a:cubicBezTo>
                  <a:cubicBezTo>
                    <a:pt x="85" y="27"/>
                    <a:pt x="85" y="27"/>
                    <a:pt x="86" y="27"/>
                  </a:cubicBezTo>
                  <a:close/>
                  <a:moveTo>
                    <a:pt x="86" y="25"/>
                  </a:moveTo>
                  <a:cubicBezTo>
                    <a:pt x="86" y="25"/>
                    <a:pt x="86" y="25"/>
                    <a:pt x="86" y="24"/>
                  </a:cubicBezTo>
                  <a:cubicBezTo>
                    <a:pt x="86" y="24"/>
                    <a:pt x="86" y="24"/>
                    <a:pt x="86" y="25"/>
                  </a:cubicBezTo>
                  <a:close/>
                  <a:moveTo>
                    <a:pt x="85" y="26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86" y="24"/>
                  </a:moveTo>
                  <a:cubicBezTo>
                    <a:pt x="86" y="24"/>
                    <a:pt x="86" y="24"/>
                    <a:pt x="86" y="24"/>
                  </a:cubicBezTo>
                  <a:cubicBezTo>
                    <a:pt x="85" y="24"/>
                    <a:pt x="86" y="24"/>
                    <a:pt x="86" y="24"/>
                  </a:cubicBezTo>
                  <a:close/>
                  <a:moveTo>
                    <a:pt x="84" y="22"/>
                  </a:moveTo>
                  <a:cubicBezTo>
                    <a:pt x="85" y="22"/>
                    <a:pt x="85" y="22"/>
                    <a:pt x="85" y="22"/>
                  </a:cubicBezTo>
                  <a:cubicBezTo>
                    <a:pt x="85" y="23"/>
                    <a:pt x="85" y="22"/>
                    <a:pt x="84" y="22"/>
                  </a:cubicBezTo>
                  <a:close/>
                  <a:moveTo>
                    <a:pt x="84" y="24"/>
                  </a:move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3"/>
                    <a:pt x="84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4" y="24"/>
                    <a:pt x="84" y="23"/>
                    <a:pt x="85" y="23"/>
                  </a:cubicBezTo>
                  <a:cubicBezTo>
                    <a:pt x="85" y="24"/>
                    <a:pt x="85" y="24"/>
                    <a:pt x="85" y="24"/>
                  </a:cubicBezTo>
                  <a:cubicBezTo>
                    <a:pt x="85" y="24"/>
                    <a:pt x="85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lose/>
                  <a:moveTo>
                    <a:pt x="82" y="28"/>
                  </a:moveTo>
                  <a:cubicBezTo>
                    <a:pt x="82" y="28"/>
                    <a:pt x="83" y="28"/>
                    <a:pt x="83" y="29"/>
                  </a:cubicBezTo>
                  <a:cubicBezTo>
                    <a:pt x="82" y="29"/>
                    <a:pt x="82" y="28"/>
                    <a:pt x="82" y="28"/>
                  </a:cubicBezTo>
                  <a:close/>
                  <a:moveTo>
                    <a:pt x="83" y="24"/>
                  </a:moveTo>
                  <a:cubicBezTo>
                    <a:pt x="84" y="24"/>
                    <a:pt x="83" y="24"/>
                    <a:pt x="83" y="24"/>
                  </a:cubicBezTo>
                  <a:cubicBezTo>
                    <a:pt x="84" y="25"/>
                    <a:pt x="84" y="25"/>
                    <a:pt x="84" y="24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5"/>
                    <a:pt x="84" y="25"/>
                    <a:pt x="83" y="24"/>
                  </a:cubicBezTo>
                  <a:cubicBezTo>
                    <a:pt x="83" y="24"/>
                    <a:pt x="83" y="24"/>
                    <a:pt x="83" y="24"/>
                  </a:cubicBezTo>
                  <a:close/>
                  <a:moveTo>
                    <a:pt x="85" y="22"/>
                  </a:moveTo>
                  <a:cubicBezTo>
                    <a:pt x="85" y="22"/>
                    <a:pt x="84" y="22"/>
                    <a:pt x="84" y="21"/>
                  </a:cubicBezTo>
                  <a:cubicBezTo>
                    <a:pt x="84" y="21"/>
                    <a:pt x="84" y="21"/>
                    <a:pt x="85" y="22"/>
                  </a:cubicBezTo>
                  <a:close/>
                  <a:moveTo>
                    <a:pt x="84" y="23"/>
                  </a:moveTo>
                  <a:cubicBezTo>
                    <a:pt x="84" y="23"/>
                    <a:pt x="84" y="23"/>
                    <a:pt x="84" y="23"/>
                  </a:cubicBezTo>
                  <a:cubicBezTo>
                    <a:pt x="84" y="23"/>
                    <a:pt x="84" y="23"/>
                    <a:pt x="83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4" y="23"/>
                    <a:pt x="84" y="23"/>
                    <a:pt x="84" y="23"/>
                  </a:cubicBezTo>
                  <a:close/>
                  <a:moveTo>
                    <a:pt x="82" y="27"/>
                  </a:moveTo>
                  <a:cubicBezTo>
                    <a:pt x="82" y="26"/>
                    <a:pt x="83" y="27"/>
                    <a:pt x="83" y="27"/>
                  </a:cubicBezTo>
                  <a:cubicBezTo>
                    <a:pt x="83" y="27"/>
                    <a:pt x="82" y="27"/>
                    <a:pt x="82" y="27"/>
                  </a:cubicBezTo>
                  <a:close/>
                  <a:moveTo>
                    <a:pt x="83" y="23"/>
                  </a:moveTo>
                  <a:cubicBezTo>
                    <a:pt x="83" y="23"/>
                    <a:pt x="83" y="23"/>
                    <a:pt x="82" y="23"/>
                  </a:cubicBezTo>
                  <a:cubicBezTo>
                    <a:pt x="83" y="23"/>
                    <a:pt x="83" y="23"/>
                    <a:pt x="84" y="23"/>
                  </a:cubicBezTo>
                  <a:cubicBezTo>
                    <a:pt x="84" y="23"/>
                    <a:pt x="83" y="23"/>
                    <a:pt x="83" y="23"/>
                  </a:cubicBezTo>
                  <a:close/>
                  <a:moveTo>
                    <a:pt x="81" y="24"/>
                  </a:moveTo>
                  <a:cubicBezTo>
                    <a:pt x="82" y="24"/>
                    <a:pt x="83" y="24"/>
                    <a:pt x="83" y="24"/>
                  </a:cubicBezTo>
                  <a:cubicBezTo>
                    <a:pt x="83" y="24"/>
                    <a:pt x="82" y="24"/>
                    <a:pt x="81" y="24"/>
                  </a:cubicBezTo>
                  <a:close/>
                  <a:moveTo>
                    <a:pt x="82" y="27"/>
                  </a:moveTo>
                  <a:cubicBezTo>
                    <a:pt x="82" y="28"/>
                    <a:pt x="81" y="27"/>
                    <a:pt x="81" y="27"/>
                  </a:cubicBezTo>
                  <a:cubicBezTo>
                    <a:pt x="82" y="27"/>
                    <a:pt x="82" y="27"/>
                    <a:pt x="82" y="27"/>
                  </a:cubicBezTo>
                  <a:close/>
                  <a:moveTo>
                    <a:pt x="83" y="21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4" y="21"/>
                    <a:pt x="83" y="21"/>
                  </a:cubicBezTo>
                  <a:close/>
                  <a:moveTo>
                    <a:pt x="83" y="23"/>
                  </a:moveTo>
                  <a:cubicBezTo>
                    <a:pt x="83" y="23"/>
                    <a:pt x="83" y="23"/>
                    <a:pt x="83" y="24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4"/>
                    <a:pt x="82" y="23"/>
                    <a:pt x="82" y="23"/>
                  </a:cubicBezTo>
                  <a:cubicBezTo>
                    <a:pt x="82" y="23"/>
                    <a:pt x="83" y="23"/>
                    <a:pt x="83" y="23"/>
                  </a:cubicBezTo>
                  <a:close/>
                  <a:moveTo>
                    <a:pt x="81" y="26"/>
                  </a:moveTo>
                  <a:cubicBezTo>
                    <a:pt x="81" y="26"/>
                    <a:pt x="81" y="26"/>
                    <a:pt x="81" y="26"/>
                  </a:cubicBezTo>
                  <a:cubicBezTo>
                    <a:pt x="81" y="26"/>
                    <a:pt x="81" y="26"/>
                    <a:pt x="81" y="26"/>
                  </a:cubicBezTo>
                  <a:cubicBezTo>
                    <a:pt x="81" y="26"/>
                    <a:pt x="81" y="26"/>
                    <a:pt x="81" y="26"/>
                  </a:cubicBezTo>
                  <a:close/>
                  <a:moveTo>
                    <a:pt x="82" y="22"/>
                  </a:moveTo>
                  <a:cubicBezTo>
                    <a:pt x="82" y="21"/>
                    <a:pt x="82" y="22"/>
                    <a:pt x="82" y="22"/>
                  </a:cubicBezTo>
                  <a:cubicBezTo>
                    <a:pt x="82" y="22"/>
                    <a:pt x="82" y="22"/>
                    <a:pt x="82" y="22"/>
                  </a:cubicBezTo>
                  <a:close/>
                  <a:moveTo>
                    <a:pt x="79" y="32"/>
                  </a:moveTo>
                  <a:cubicBezTo>
                    <a:pt x="79" y="32"/>
                    <a:pt x="79" y="31"/>
                    <a:pt x="79" y="31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2"/>
                    <a:pt x="79" y="32"/>
                    <a:pt x="79" y="32"/>
                  </a:cubicBezTo>
                  <a:close/>
                  <a:moveTo>
                    <a:pt x="80" y="27"/>
                  </a:moveTo>
                  <a:cubicBezTo>
                    <a:pt x="80" y="28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lose/>
                  <a:moveTo>
                    <a:pt x="79" y="30"/>
                  </a:moveTo>
                  <a:cubicBezTo>
                    <a:pt x="79" y="30"/>
                    <a:pt x="79" y="30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lose/>
                  <a:moveTo>
                    <a:pt x="80" y="26"/>
                  </a:move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lose/>
                  <a:moveTo>
                    <a:pt x="79" y="30"/>
                  </a:moveTo>
                  <a:cubicBezTo>
                    <a:pt x="79" y="30"/>
                    <a:pt x="78" y="30"/>
                    <a:pt x="78" y="30"/>
                  </a:cubicBezTo>
                  <a:cubicBezTo>
                    <a:pt x="78" y="30"/>
                    <a:pt x="79" y="30"/>
                    <a:pt x="79" y="30"/>
                  </a:cubicBezTo>
                  <a:close/>
                  <a:moveTo>
                    <a:pt x="80" y="24"/>
                  </a:moveTo>
                  <a:cubicBezTo>
                    <a:pt x="80" y="24"/>
                    <a:pt x="80" y="24"/>
                    <a:pt x="80" y="24"/>
                  </a:cubicBezTo>
                  <a:cubicBezTo>
                    <a:pt x="80" y="24"/>
                    <a:pt x="79" y="24"/>
                    <a:pt x="80" y="24"/>
                  </a:cubicBezTo>
                  <a:close/>
                  <a:moveTo>
                    <a:pt x="81" y="22"/>
                  </a:move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lose/>
                  <a:moveTo>
                    <a:pt x="78" y="30"/>
                  </a:moveTo>
                  <a:cubicBezTo>
                    <a:pt x="78" y="30"/>
                    <a:pt x="78" y="30"/>
                    <a:pt x="78" y="30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7" y="30"/>
                    <a:pt x="77" y="30"/>
                    <a:pt x="77" y="30"/>
                  </a:cubicBezTo>
                  <a:cubicBezTo>
                    <a:pt x="78" y="30"/>
                    <a:pt x="77" y="30"/>
                    <a:pt x="78" y="30"/>
                  </a:cubicBezTo>
                  <a:close/>
                  <a:moveTo>
                    <a:pt x="79" y="21"/>
                  </a:moveTo>
                  <a:cubicBezTo>
                    <a:pt x="79" y="21"/>
                    <a:pt x="80" y="21"/>
                    <a:pt x="80" y="21"/>
                  </a:cubicBezTo>
                  <a:cubicBezTo>
                    <a:pt x="80" y="21"/>
                    <a:pt x="79" y="21"/>
                    <a:pt x="79" y="21"/>
                  </a:cubicBezTo>
                  <a:close/>
                  <a:moveTo>
                    <a:pt x="79" y="21"/>
                  </a:moveTo>
                  <a:cubicBezTo>
                    <a:pt x="79" y="21"/>
                    <a:pt x="78" y="21"/>
                    <a:pt x="78" y="21"/>
                  </a:cubicBezTo>
                  <a:cubicBezTo>
                    <a:pt x="78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lose/>
                  <a:moveTo>
                    <a:pt x="79" y="22"/>
                  </a:moveTo>
                  <a:cubicBezTo>
                    <a:pt x="79" y="22"/>
                    <a:pt x="79" y="22"/>
                    <a:pt x="79" y="22"/>
                  </a:cubicBezTo>
                  <a:cubicBezTo>
                    <a:pt x="79" y="22"/>
                    <a:pt x="79" y="22"/>
                    <a:pt x="78" y="22"/>
                  </a:cubicBezTo>
                  <a:cubicBezTo>
                    <a:pt x="78" y="21"/>
                    <a:pt x="79" y="22"/>
                    <a:pt x="79" y="22"/>
                  </a:cubicBezTo>
                  <a:close/>
                  <a:moveTo>
                    <a:pt x="78" y="21"/>
                  </a:move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lose/>
                  <a:moveTo>
                    <a:pt x="76" y="23"/>
                  </a:move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lose/>
                  <a:moveTo>
                    <a:pt x="77" y="21"/>
                  </a:move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1"/>
                    <a:pt x="78" y="21"/>
                  </a:cubicBezTo>
                  <a:cubicBezTo>
                    <a:pt x="78" y="21"/>
                    <a:pt x="77" y="21"/>
                    <a:pt x="77" y="21"/>
                  </a:cubicBezTo>
                  <a:close/>
                  <a:moveTo>
                    <a:pt x="76" y="25"/>
                  </a:moveTo>
                  <a:cubicBezTo>
                    <a:pt x="76" y="25"/>
                    <a:pt x="76" y="25"/>
                    <a:pt x="76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6" y="25"/>
                    <a:pt x="76" y="25"/>
                  </a:cubicBezTo>
                  <a:close/>
                  <a:moveTo>
                    <a:pt x="71" y="29"/>
                  </a:moveTo>
                  <a:cubicBezTo>
                    <a:pt x="71" y="29"/>
                    <a:pt x="70" y="29"/>
                    <a:pt x="70" y="29"/>
                  </a:cubicBezTo>
                  <a:cubicBezTo>
                    <a:pt x="71" y="29"/>
                    <a:pt x="73" y="29"/>
                    <a:pt x="74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3" y="29"/>
                    <a:pt x="72" y="29"/>
                    <a:pt x="71" y="29"/>
                  </a:cubicBezTo>
                  <a:cubicBezTo>
                    <a:pt x="71" y="29"/>
                    <a:pt x="71" y="29"/>
                    <a:pt x="71" y="29"/>
                  </a:cubicBezTo>
                  <a:close/>
                  <a:moveTo>
                    <a:pt x="75" y="21"/>
                  </a:moveTo>
                  <a:cubicBezTo>
                    <a:pt x="75" y="21"/>
                    <a:pt x="75" y="22"/>
                    <a:pt x="75" y="22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1"/>
                    <a:pt x="75" y="21"/>
                    <a:pt x="76" y="21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5" y="22"/>
                    <a:pt x="75" y="21"/>
                  </a:cubicBezTo>
                  <a:close/>
                  <a:moveTo>
                    <a:pt x="74" y="21"/>
                  </a:move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3" y="21"/>
                    <a:pt x="73" y="20"/>
                  </a:cubicBezTo>
                  <a:cubicBezTo>
                    <a:pt x="73" y="20"/>
                    <a:pt x="73" y="21"/>
                    <a:pt x="73" y="20"/>
                  </a:cubicBezTo>
                  <a:cubicBezTo>
                    <a:pt x="73" y="20"/>
                    <a:pt x="74" y="20"/>
                    <a:pt x="73" y="21"/>
                  </a:cubicBezTo>
                  <a:cubicBezTo>
                    <a:pt x="74" y="21"/>
                    <a:pt x="74" y="21"/>
                    <a:pt x="75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lose/>
                  <a:moveTo>
                    <a:pt x="73" y="24"/>
                  </a:moveTo>
                  <a:cubicBezTo>
                    <a:pt x="74" y="24"/>
                    <a:pt x="73" y="24"/>
                    <a:pt x="73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23"/>
                    <a:pt x="73" y="24"/>
                    <a:pt x="73" y="24"/>
                  </a:cubicBezTo>
                  <a:close/>
                  <a:moveTo>
                    <a:pt x="74" y="21"/>
                  </a:move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lose/>
                  <a:moveTo>
                    <a:pt x="74" y="20"/>
                  </a:moveTo>
                  <a:cubicBezTo>
                    <a:pt x="73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lose/>
                  <a:moveTo>
                    <a:pt x="74" y="20"/>
                  </a:move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3" y="20"/>
                    <a:pt x="74" y="20"/>
                  </a:cubicBezTo>
                  <a:close/>
                  <a:moveTo>
                    <a:pt x="72" y="23"/>
                  </a:move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lose/>
                  <a:moveTo>
                    <a:pt x="72" y="19"/>
                  </a:moveTo>
                  <a:cubicBezTo>
                    <a:pt x="73" y="19"/>
                    <a:pt x="73" y="19"/>
                    <a:pt x="73" y="19"/>
                  </a:cubicBezTo>
                  <a:cubicBezTo>
                    <a:pt x="73" y="19"/>
                    <a:pt x="72" y="19"/>
                    <a:pt x="72" y="19"/>
                  </a:cubicBezTo>
                  <a:close/>
                  <a:moveTo>
                    <a:pt x="72" y="21"/>
                  </a:moveTo>
                  <a:cubicBezTo>
                    <a:pt x="72" y="21"/>
                    <a:pt x="72" y="21"/>
                    <a:pt x="72" y="21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21"/>
                    <a:pt x="72" y="21"/>
                    <a:pt x="72" y="21"/>
                  </a:cubicBezTo>
                  <a:close/>
                  <a:moveTo>
                    <a:pt x="72" y="19"/>
                  </a:moveTo>
                  <a:cubicBezTo>
                    <a:pt x="72" y="19"/>
                    <a:pt x="71" y="19"/>
                    <a:pt x="71" y="19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19"/>
                    <a:pt x="72" y="19"/>
                    <a:pt x="72" y="19"/>
                  </a:cubicBezTo>
                  <a:cubicBezTo>
                    <a:pt x="72" y="19"/>
                    <a:pt x="72" y="19"/>
                    <a:pt x="72" y="19"/>
                  </a:cubicBezTo>
                  <a:close/>
                  <a:moveTo>
                    <a:pt x="72" y="19"/>
                  </a:moveTo>
                  <a:cubicBezTo>
                    <a:pt x="72" y="19"/>
                    <a:pt x="72" y="20"/>
                    <a:pt x="72" y="20"/>
                  </a:cubicBezTo>
                  <a:cubicBezTo>
                    <a:pt x="72" y="20"/>
                    <a:pt x="72" y="20"/>
                    <a:pt x="72" y="19"/>
                  </a:cubicBezTo>
                  <a:close/>
                  <a:moveTo>
                    <a:pt x="71" y="23"/>
                  </a:moveTo>
                  <a:cubicBezTo>
                    <a:pt x="70" y="23"/>
                    <a:pt x="69" y="23"/>
                    <a:pt x="69" y="23"/>
                  </a:cubicBezTo>
                  <a:cubicBezTo>
                    <a:pt x="70" y="23"/>
                    <a:pt x="70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close/>
                  <a:moveTo>
                    <a:pt x="70" y="22"/>
                  </a:moveTo>
                  <a:cubicBezTo>
                    <a:pt x="71" y="22"/>
                    <a:pt x="71" y="22"/>
                    <a:pt x="71" y="21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lose/>
                  <a:moveTo>
                    <a:pt x="70" y="21"/>
                  </a:moveTo>
                  <a:cubicBezTo>
                    <a:pt x="70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0" y="21"/>
                    <a:pt x="70" y="21"/>
                  </a:cubicBezTo>
                  <a:close/>
                  <a:moveTo>
                    <a:pt x="71" y="21"/>
                  </a:moveTo>
                  <a:cubicBezTo>
                    <a:pt x="71" y="21"/>
                    <a:pt x="70" y="21"/>
                    <a:pt x="70" y="21"/>
                  </a:cubicBezTo>
                  <a:cubicBezTo>
                    <a:pt x="70" y="20"/>
                    <a:pt x="71" y="21"/>
                    <a:pt x="71" y="21"/>
                  </a:cubicBezTo>
                  <a:close/>
                  <a:moveTo>
                    <a:pt x="69" y="21"/>
                  </a:moveTo>
                  <a:cubicBezTo>
                    <a:pt x="70" y="21"/>
                    <a:pt x="70" y="20"/>
                    <a:pt x="69" y="20"/>
                  </a:cubicBezTo>
                  <a:cubicBezTo>
                    <a:pt x="70" y="20"/>
                    <a:pt x="70" y="21"/>
                    <a:pt x="70" y="21"/>
                  </a:cubicBezTo>
                  <a:cubicBezTo>
                    <a:pt x="70" y="21"/>
                    <a:pt x="70" y="21"/>
                    <a:pt x="69" y="21"/>
                  </a:cubicBezTo>
                  <a:close/>
                  <a:moveTo>
                    <a:pt x="69" y="22"/>
                  </a:moveTo>
                  <a:cubicBezTo>
                    <a:pt x="69" y="22"/>
                    <a:pt x="69" y="22"/>
                    <a:pt x="69" y="22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69" y="21"/>
                    <a:pt x="68" y="21"/>
                    <a:pt x="67" y="21"/>
                  </a:cubicBezTo>
                  <a:cubicBezTo>
                    <a:pt x="67" y="21"/>
                    <a:pt x="66" y="21"/>
                    <a:pt x="66" y="21"/>
                  </a:cubicBezTo>
                  <a:cubicBezTo>
                    <a:pt x="67" y="21"/>
                    <a:pt x="68" y="21"/>
                    <a:pt x="70" y="22"/>
                  </a:cubicBezTo>
                  <a:cubicBezTo>
                    <a:pt x="69" y="22"/>
                    <a:pt x="69" y="22"/>
                    <a:pt x="69" y="22"/>
                  </a:cubicBezTo>
                  <a:close/>
                  <a:moveTo>
                    <a:pt x="70" y="18"/>
                  </a:moveTo>
                  <a:cubicBezTo>
                    <a:pt x="70" y="18"/>
                    <a:pt x="70" y="19"/>
                    <a:pt x="70" y="18"/>
                  </a:cubicBezTo>
                  <a:cubicBezTo>
                    <a:pt x="70" y="18"/>
                    <a:pt x="70" y="18"/>
                    <a:pt x="70" y="18"/>
                  </a:cubicBezTo>
                  <a:cubicBezTo>
                    <a:pt x="70" y="18"/>
                    <a:pt x="70" y="18"/>
                    <a:pt x="71" y="18"/>
                  </a:cubicBezTo>
                  <a:cubicBezTo>
                    <a:pt x="70" y="18"/>
                    <a:pt x="70" y="18"/>
                    <a:pt x="70" y="18"/>
                  </a:cubicBezTo>
                  <a:close/>
                  <a:moveTo>
                    <a:pt x="69" y="21"/>
                  </a:moveTo>
                  <a:cubicBezTo>
                    <a:pt x="69" y="21"/>
                    <a:pt x="69" y="21"/>
                    <a:pt x="70" y="21"/>
                  </a:cubicBezTo>
                  <a:cubicBezTo>
                    <a:pt x="70" y="21"/>
                    <a:pt x="69" y="21"/>
                    <a:pt x="69" y="21"/>
                  </a:cubicBezTo>
                  <a:close/>
                  <a:moveTo>
                    <a:pt x="70" y="19"/>
                  </a:move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lose/>
                  <a:moveTo>
                    <a:pt x="70" y="18"/>
                  </a:moveTo>
                  <a:cubicBezTo>
                    <a:pt x="70" y="18"/>
                    <a:pt x="70" y="18"/>
                    <a:pt x="70" y="18"/>
                  </a:cubicBezTo>
                  <a:cubicBezTo>
                    <a:pt x="70" y="19"/>
                    <a:pt x="69" y="19"/>
                    <a:pt x="70" y="18"/>
                  </a:cubicBezTo>
                  <a:close/>
                  <a:moveTo>
                    <a:pt x="68" y="24"/>
                  </a:moveTo>
                  <a:cubicBezTo>
                    <a:pt x="68" y="24"/>
                    <a:pt x="68" y="24"/>
                    <a:pt x="67" y="24"/>
                  </a:cubicBezTo>
                  <a:cubicBezTo>
                    <a:pt x="67" y="24"/>
                    <a:pt x="68" y="24"/>
                    <a:pt x="68" y="24"/>
                  </a:cubicBezTo>
                  <a:cubicBezTo>
                    <a:pt x="68" y="24"/>
                    <a:pt x="68" y="24"/>
                    <a:pt x="68" y="24"/>
                  </a:cubicBezTo>
                  <a:close/>
                  <a:moveTo>
                    <a:pt x="69" y="23"/>
                  </a:moveTo>
                  <a:cubicBezTo>
                    <a:pt x="68" y="23"/>
                    <a:pt x="68" y="22"/>
                    <a:pt x="68" y="22"/>
                  </a:cubicBezTo>
                  <a:cubicBezTo>
                    <a:pt x="68" y="22"/>
                    <a:pt x="68" y="22"/>
                    <a:pt x="69" y="22"/>
                  </a:cubicBezTo>
                  <a:cubicBezTo>
                    <a:pt x="69" y="23"/>
                    <a:pt x="69" y="23"/>
                    <a:pt x="69" y="23"/>
                  </a:cubicBezTo>
                  <a:close/>
                  <a:moveTo>
                    <a:pt x="69" y="18"/>
                  </a:moveTo>
                  <a:cubicBezTo>
                    <a:pt x="70" y="18"/>
                    <a:pt x="70" y="18"/>
                    <a:pt x="70" y="18"/>
                  </a:cubicBezTo>
                  <a:cubicBezTo>
                    <a:pt x="70" y="18"/>
                    <a:pt x="69" y="18"/>
                    <a:pt x="69" y="18"/>
                  </a:cubicBezTo>
                  <a:close/>
                  <a:moveTo>
                    <a:pt x="69" y="20"/>
                  </a:moveTo>
                  <a:cubicBezTo>
                    <a:pt x="69" y="21"/>
                    <a:pt x="68" y="20"/>
                    <a:pt x="68" y="20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68" y="20"/>
                    <a:pt x="69" y="20"/>
                    <a:pt x="69" y="20"/>
                  </a:cubicBezTo>
                  <a:close/>
                  <a:moveTo>
                    <a:pt x="68" y="19"/>
                  </a:moveTo>
                  <a:cubicBezTo>
                    <a:pt x="68" y="19"/>
                    <a:pt x="69" y="19"/>
                    <a:pt x="69" y="19"/>
                  </a:cubicBezTo>
                  <a:cubicBezTo>
                    <a:pt x="68" y="19"/>
                    <a:pt x="68" y="19"/>
                    <a:pt x="68" y="19"/>
                  </a:cubicBezTo>
                  <a:close/>
                  <a:moveTo>
                    <a:pt x="68" y="22"/>
                  </a:moveTo>
                  <a:cubicBezTo>
                    <a:pt x="68" y="22"/>
                    <a:pt x="68" y="22"/>
                    <a:pt x="68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22"/>
                    <a:pt x="68" y="22"/>
                    <a:pt x="68" y="22"/>
                  </a:cubicBezTo>
                  <a:close/>
                  <a:moveTo>
                    <a:pt x="67" y="24"/>
                  </a:moveTo>
                  <a:cubicBezTo>
                    <a:pt x="67" y="24"/>
                    <a:pt x="67" y="24"/>
                    <a:pt x="67" y="24"/>
                  </a:cubicBezTo>
                  <a:cubicBezTo>
                    <a:pt x="66" y="24"/>
                    <a:pt x="67" y="23"/>
                    <a:pt x="67" y="24"/>
                  </a:cubicBezTo>
                  <a:close/>
                  <a:moveTo>
                    <a:pt x="66" y="19"/>
                  </a:moveTo>
                  <a:cubicBezTo>
                    <a:pt x="66" y="19"/>
                    <a:pt x="66" y="19"/>
                    <a:pt x="66" y="19"/>
                  </a:cubicBezTo>
                  <a:cubicBezTo>
                    <a:pt x="66" y="19"/>
                    <a:pt x="66" y="19"/>
                    <a:pt x="66" y="19"/>
                  </a:cubicBezTo>
                  <a:close/>
                  <a:moveTo>
                    <a:pt x="65" y="23"/>
                  </a:moveTo>
                  <a:cubicBezTo>
                    <a:pt x="65" y="23"/>
                    <a:pt x="65" y="24"/>
                    <a:pt x="65" y="24"/>
                  </a:cubicBezTo>
                  <a:cubicBezTo>
                    <a:pt x="65" y="24"/>
                    <a:pt x="65" y="24"/>
                    <a:pt x="65" y="23"/>
                  </a:cubicBezTo>
                  <a:close/>
                  <a:moveTo>
                    <a:pt x="64" y="23"/>
                  </a:move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4" y="23"/>
                    <a:pt x="64" y="23"/>
                  </a:cubicBezTo>
                  <a:close/>
                  <a:moveTo>
                    <a:pt x="63" y="22"/>
                  </a:moveTo>
                  <a:cubicBezTo>
                    <a:pt x="63" y="22"/>
                    <a:pt x="64" y="22"/>
                    <a:pt x="64" y="22"/>
                  </a:cubicBezTo>
                  <a:cubicBezTo>
                    <a:pt x="64" y="22"/>
                    <a:pt x="63" y="22"/>
                    <a:pt x="63" y="22"/>
                  </a:cubicBezTo>
                  <a:close/>
                  <a:moveTo>
                    <a:pt x="64" y="19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9"/>
                    <a:pt x="64" y="19"/>
                    <a:pt x="64" y="19"/>
                  </a:cubicBezTo>
                  <a:close/>
                  <a:moveTo>
                    <a:pt x="61" y="23"/>
                  </a:moveTo>
                  <a:cubicBezTo>
                    <a:pt x="61" y="23"/>
                    <a:pt x="62" y="23"/>
                    <a:pt x="62" y="24"/>
                  </a:cubicBezTo>
                  <a:cubicBezTo>
                    <a:pt x="62" y="24"/>
                    <a:pt x="62" y="23"/>
                    <a:pt x="62" y="23"/>
                  </a:cubicBezTo>
                  <a:cubicBezTo>
                    <a:pt x="61" y="24"/>
                    <a:pt x="62" y="24"/>
                    <a:pt x="62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3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1" y="24"/>
                    <a:pt x="61" y="24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lose/>
                  <a:moveTo>
                    <a:pt x="63" y="22"/>
                  </a:moveTo>
                  <a:cubicBezTo>
                    <a:pt x="63" y="22"/>
                    <a:pt x="63" y="22"/>
                    <a:pt x="63" y="22"/>
                  </a:cubicBezTo>
                  <a:close/>
                  <a:moveTo>
                    <a:pt x="62" y="22"/>
                  </a:move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3" y="22"/>
                    <a:pt x="63" y="23"/>
                  </a:cubicBezTo>
                  <a:cubicBezTo>
                    <a:pt x="63" y="23"/>
                    <a:pt x="62" y="22"/>
                    <a:pt x="63" y="23"/>
                  </a:cubicBezTo>
                  <a:cubicBezTo>
                    <a:pt x="62" y="23"/>
                    <a:pt x="62" y="22"/>
                    <a:pt x="62" y="22"/>
                  </a:cubicBezTo>
                  <a:close/>
                  <a:moveTo>
                    <a:pt x="62" y="23"/>
                  </a:move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62" y="23"/>
                  </a:moveTo>
                  <a:cubicBezTo>
                    <a:pt x="62" y="24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62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lose/>
                  <a:moveTo>
                    <a:pt x="62" y="25"/>
                  </a:move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2" y="25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lose/>
                  <a:moveTo>
                    <a:pt x="62" y="19"/>
                  </a:moveTo>
                  <a:cubicBezTo>
                    <a:pt x="63" y="19"/>
                    <a:pt x="63" y="19"/>
                    <a:pt x="63" y="19"/>
                  </a:cubicBezTo>
                  <a:cubicBezTo>
                    <a:pt x="63" y="20"/>
                    <a:pt x="63" y="19"/>
                    <a:pt x="62" y="19"/>
                  </a:cubicBezTo>
                  <a:close/>
                  <a:moveTo>
                    <a:pt x="62" y="23"/>
                  </a:moveTo>
                  <a:cubicBezTo>
                    <a:pt x="62" y="23"/>
                    <a:pt x="62" y="23"/>
                    <a:pt x="61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62" y="22"/>
                  </a:moveTo>
                  <a:cubicBezTo>
                    <a:pt x="62" y="22"/>
                    <a:pt x="62" y="22"/>
                    <a:pt x="61" y="22"/>
                  </a:cubicBezTo>
                  <a:cubicBezTo>
                    <a:pt x="62" y="22"/>
                    <a:pt x="62" y="22"/>
                    <a:pt x="62" y="22"/>
                  </a:cubicBezTo>
                  <a:close/>
                  <a:moveTo>
                    <a:pt x="63" y="16"/>
                  </a:move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63" y="16"/>
                    <a:pt x="63" y="16"/>
                  </a:cubicBezTo>
                  <a:close/>
                  <a:moveTo>
                    <a:pt x="62" y="19"/>
                  </a:moveTo>
                  <a:cubicBezTo>
                    <a:pt x="62" y="19"/>
                    <a:pt x="62" y="19"/>
                    <a:pt x="62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19"/>
                    <a:pt x="62" y="19"/>
                    <a:pt x="62" y="19"/>
                  </a:cubicBezTo>
                  <a:close/>
                  <a:moveTo>
                    <a:pt x="62" y="16"/>
                  </a:moveTo>
                  <a:cubicBezTo>
                    <a:pt x="62" y="15"/>
                    <a:pt x="63" y="16"/>
                    <a:pt x="63" y="16"/>
                  </a:cubicBezTo>
                  <a:cubicBezTo>
                    <a:pt x="63" y="16"/>
                    <a:pt x="62" y="16"/>
                    <a:pt x="62" y="16"/>
                  </a:cubicBezTo>
                  <a:close/>
                  <a:moveTo>
                    <a:pt x="60" y="21"/>
                  </a:moveTo>
                  <a:cubicBezTo>
                    <a:pt x="61" y="21"/>
                    <a:pt x="61" y="21"/>
                    <a:pt x="61" y="2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1"/>
                    <a:pt x="60" y="21"/>
                    <a:pt x="60" y="21"/>
                  </a:cubicBezTo>
                  <a:cubicBezTo>
                    <a:pt x="60" y="21"/>
                    <a:pt x="60" y="21"/>
                    <a:pt x="60" y="21"/>
                  </a:cubicBezTo>
                  <a:close/>
                  <a:moveTo>
                    <a:pt x="60" y="24"/>
                  </a:move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60" y="24"/>
                  </a:cubicBezTo>
                  <a:cubicBezTo>
                    <a:pt x="59" y="24"/>
                    <a:pt x="60" y="24"/>
                    <a:pt x="60" y="24"/>
                  </a:cubicBezTo>
                  <a:close/>
                  <a:moveTo>
                    <a:pt x="60" y="20"/>
                  </a:moveTo>
                  <a:cubicBezTo>
                    <a:pt x="60" y="20"/>
                    <a:pt x="60" y="20"/>
                    <a:pt x="60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0"/>
                    <a:pt x="60" y="20"/>
                    <a:pt x="61" y="20"/>
                  </a:cubicBezTo>
                  <a:cubicBezTo>
                    <a:pt x="61" y="20"/>
                    <a:pt x="60" y="20"/>
                    <a:pt x="60" y="20"/>
                  </a:cubicBezTo>
                  <a:close/>
                  <a:moveTo>
                    <a:pt x="59" y="24"/>
                  </a:move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9" y="23"/>
                    <a:pt x="59" y="23"/>
                    <a:pt x="59" y="24"/>
                  </a:cubicBezTo>
                  <a:cubicBezTo>
                    <a:pt x="59" y="24"/>
                    <a:pt x="59" y="24"/>
                    <a:pt x="60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lose/>
                  <a:moveTo>
                    <a:pt x="59" y="25"/>
                  </a:moveTo>
                  <a:cubicBezTo>
                    <a:pt x="59" y="24"/>
                    <a:pt x="59" y="25"/>
                    <a:pt x="59" y="25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59" y="25"/>
                    <a:pt x="59" y="25"/>
                    <a:pt x="59" y="25"/>
                  </a:cubicBezTo>
                  <a:close/>
                  <a:moveTo>
                    <a:pt x="59" y="23"/>
                  </a:move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lose/>
                  <a:moveTo>
                    <a:pt x="60" y="19"/>
                  </a:move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9"/>
                    <a:pt x="60" y="19"/>
                    <a:pt x="60" y="19"/>
                  </a:cubicBezTo>
                  <a:close/>
                  <a:moveTo>
                    <a:pt x="59" y="22"/>
                  </a:move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lose/>
                  <a:moveTo>
                    <a:pt x="59" y="23"/>
                  </a:moveTo>
                  <a:cubicBezTo>
                    <a:pt x="59" y="23"/>
                    <a:pt x="59" y="23"/>
                    <a:pt x="58" y="22"/>
                  </a:cubicBezTo>
                  <a:cubicBezTo>
                    <a:pt x="59" y="22"/>
                    <a:pt x="59" y="23"/>
                    <a:pt x="59" y="23"/>
                  </a:cubicBezTo>
                  <a:close/>
                  <a:moveTo>
                    <a:pt x="59" y="20"/>
                  </a:move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8" y="20"/>
                  </a:cubicBezTo>
                  <a:cubicBezTo>
                    <a:pt x="58" y="20"/>
                    <a:pt x="59" y="20"/>
                    <a:pt x="59" y="20"/>
                  </a:cubicBezTo>
                  <a:cubicBezTo>
                    <a:pt x="59" y="20"/>
                    <a:pt x="59" y="20"/>
                    <a:pt x="58" y="20"/>
                  </a:cubicBezTo>
                  <a:cubicBezTo>
                    <a:pt x="58" y="20"/>
                    <a:pt x="59" y="20"/>
                    <a:pt x="59" y="20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8" y="20"/>
                    <a:pt x="58" y="20"/>
                    <a:pt x="59" y="20"/>
                  </a:cubicBezTo>
                  <a:cubicBezTo>
                    <a:pt x="59" y="20"/>
                    <a:pt x="59" y="20"/>
                    <a:pt x="59" y="19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60" y="20"/>
                    <a:pt x="60" y="20"/>
                  </a:cubicBezTo>
                  <a:cubicBezTo>
                    <a:pt x="59" y="20"/>
                    <a:pt x="59" y="20"/>
                    <a:pt x="59" y="20"/>
                  </a:cubicBezTo>
                  <a:close/>
                  <a:moveTo>
                    <a:pt x="57" y="22"/>
                  </a:moveTo>
                  <a:cubicBezTo>
                    <a:pt x="58" y="22"/>
                    <a:pt x="58" y="23"/>
                    <a:pt x="59" y="23"/>
                  </a:cubicBezTo>
                  <a:cubicBezTo>
                    <a:pt x="58" y="23"/>
                    <a:pt x="58" y="22"/>
                    <a:pt x="57" y="22"/>
                  </a:cubicBezTo>
                  <a:close/>
                  <a:moveTo>
                    <a:pt x="59" y="21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lose/>
                  <a:moveTo>
                    <a:pt x="57" y="24"/>
                  </a:moveTo>
                  <a:cubicBezTo>
                    <a:pt x="57" y="24"/>
                    <a:pt x="58" y="24"/>
                    <a:pt x="58" y="24"/>
                  </a:cubicBezTo>
                  <a:cubicBezTo>
                    <a:pt x="57" y="24"/>
                    <a:pt x="57" y="24"/>
                    <a:pt x="57" y="24"/>
                  </a:cubicBezTo>
                  <a:close/>
                  <a:moveTo>
                    <a:pt x="58" y="20"/>
                  </a:moveTo>
                  <a:cubicBezTo>
                    <a:pt x="58" y="19"/>
                    <a:pt x="58" y="20"/>
                    <a:pt x="58" y="20"/>
                  </a:cubicBezTo>
                  <a:cubicBezTo>
                    <a:pt x="58" y="20"/>
                    <a:pt x="58" y="20"/>
                    <a:pt x="58" y="20"/>
                  </a:cubicBezTo>
                  <a:close/>
                  <a:moveTo>
                    <a:pt x="58" y="21"/>
                  </a:move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lose/>
                  <a:moveTo>
                    <a:pt x="57" y="22"/>
                  </a:moveTo>
                  <a:cubicBezTo>
                    <a:pt x="57" y="22"/>
                    <a:pt x="57" y="22"/>
                    <a:pt x="57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7" y="21"/>
                    <a:pt x="57" y="22"/>
                    <a:pt x="57" y="22"/>
                  </a:cubicBezTo>
                  <a:cubicBezTo>
                    <a:pt x="57" y="22"/>
                    <a:pt x="58" y="22"/>
                    <a:pt x="57" y="22"/>
                  </a:cubicBezTo>
                  <a:close/>
                  <a:moveTo>
                    <a:pt x="56" y="24"/>
                  </a:move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lose/>
                  <a:moveTo>
                    <a:pt x="56" y="24"/>
                  </a:moveTo>
                  <a:cubicBezTo>
                    <a:pt x="56" y="24"/>
                    <a:pt x="56" y="24"/>
                    <a:pt x="56" y="23"/>
                  </a:cubicBezTo>
                  <a:cubicBezTo>
                    <a:pt x="56" y="23"/>
                    <a:pt x="56" y="24"/>
                    <a:pt x="56" y="24"/>
                  </a:cubicBezTo>
                  <a:close/>
                  <a:moveTo>
                    <a:pt x="56" y="24"/>
                  </a:move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lose/>
                  <a:moveTo>
                    <a:pt x="57" y="18"/>
                  </a:moveTo>
                  <a:cubicBezTo>
                    <a:pt x="57" y="18"/>
                    <a:pt x="58" y="18"/>
                    <a:pt x="58" y="18"/>
                  </a:cubicBezTo>
                  <a:cubicBezTo>
                    <a:pt x="58" y="18"/>
                    <a:pt x="58" y="18"/>
                    <a:pt x="57" y="18"/>
                  </a:cubicBezTo>
                  <a:close/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9"/>
                  </a:cubicBezTo>
                  <a:cubicBezTo>
                    <a:pt x="57" y="19"/>
                    <a:pt x="57" y="18"/>
                    <a:pt x="57" y="18"/>
                  </a:cubicBezTo>
                  <a:close/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lose/>
                  <a:moveTo>
                    <a:pt x="57" y="19"/>
                  </a:moveTo>
                  <a:cubicBezTo>
                    <a:pt x="57" y="19"/>
                    <a:pt x="57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lose/>
                  <a:moveTo>
                    <a:pt x="58" y="16"/>
                  </a:moveTo>
                  <a:cubicBezTo>
                    <a:pt x="58" y="16"/>
                    <a:pt x="58" y="16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lose/>
                  <a:moveTo>
                    <a:pt x="56" y="22"/>
                  </a:moveTo>
                  <a:cubicBezTo>
                    <a:pt x="56" y="22"/>
                    <a:pt x="55" y="22"/>
                    <a:pt x="56" y="22"/>
                  </a:cubicBezTo>
                  <a:cubicBezTo>
                    <a:pt x="56" y="22"/>
                    <a:pt x="56" y="22"/>
                    <a:pt x="55" y="22"/>
                  </a:cubicBezTo>
                  <a:cubicBezTo>
                    <a:pt x="56" y="22"/>
                    <a:pt x="55" y="22"/>
                    <a:pt x="55" y="22"/>
                  </a:cubicBezTo>
                  <a:cubicBezTo>
                    <a:pt x="56" y="22"/>
                    <a:pt x="56" y="22"/>
                    <a:pt x="56" y="22"/>
                  </a:cubicBezTo>
                  <a:close/>
                  <a:moveTo>
                    <a:pt x="55" y="24"/>
                  </a:moveTo>
                  <a:cubicBezTo>
                    <a:pt x="55" y="24"/>
                    <a:pt x="55" y="24"/>
                    <a:pt x="54" y="24"/>
                  </a:cubicBezTo>
                  <a:cubicBezTo>
                    <a:pt x="55" y="23"/>
                    <a:pt x="55" y="24"/>
                    <a:pt x="55" y="24"/>
                  </a:cubicBezTo>
                  <a:close/>
                  <a:moveTo>
                    <a:pt x="55" y="23"/>
                  </a:moveTo>
                  <a:cubicBezTo>
                    <a:pt x="55" y="24"/>
                    <a:pt x="55" y="23"/>
                    <a:pt x="55" y="23"/>
                  </a:cubicBezTo>
                  <a:cubicBezTo>
                    <a:pt x="55" y="23"/>
                    <a:pt x="55" y="23"/>
                    <a:pt x="55" y="23"/>
                  </a:cubicBezTo>
                  <a:close/>
                  <a:moveTo>
                    <a:pt x="55" y="22"/>
                  </a:move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lose/>
                  <a:moveTo>
                    <a:pt x="55" y="2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55" y="23"/>
                    <a:pt x="55" y="23"/>
                    <a:pt x="54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5" y="23"/>
                    <a:pt x="55" y="23"/>
                    <a:pt x="55" y="23"/>
                  </a:cubicBezTo>
                  <a:close/>
                  <a:moveTo>
                    <a:pt x="55" y="18"/>
                  </a:move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6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close/>
                  <a:moveTo>
                    <a:pt x="54" y="18"/>
                  </a:moveTo>
                  <a:cubicBezTo>
                    <a:pt x="54" y="18"/>
                    <a:pt x="55" y="18"/>
                    <a:pt x="54" y="18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5" y="17"/>
                    <a:pt x="54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4" y="18"/>
                  </a:lnTo>
                  <a:close/>
                  <a:moveTo>
                    <a:pt x="53" y="20"/>
                  </a:move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3" y="20"/>
                    <a:pt x="53" y="20"/>
                  </a:cubicBezTo>
                  <a:close/>
                  <a:moveTo>
                    <a:pt x="54" y="14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4"/>
                    <a:pt x="54" y="14"/>
                    <a:pt x="54" y="14"/>
                  </a:cubicBezTo>
                  <a:close/>
                  <a:moveTo>
                    <a:pt x="53" y="17"/>
                  </a:move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lose/>
                  <a:moveTo>
                    <a:pt x="52" y="17"/>
                  </a:move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2" y="17"/>
                    <a:pt x="53" y="17"/>
                    <a:pt x="52" y="17"/>
                  </a:cubicBezTo>
                  <a:close/>
                  <a:moveTo>
                    <a:pt x="52" y="14"/>
                  </a:moveTo>
                  <a:cubicBezTo>
                    <a:pt x="52" y="14"/>
                    <a:pt x="52" y="14"/>
                    <a:pt x="52" y="14"/>
                  </a:cubicBezTo>
                  <a:cubicBezTo>
                    <a:pt x="53" y="13"/>
                    <a:pt x="53" y="14"/>
                    <a:pt x="53" y="14"/>
                  </a:cubicBezTo>
                  <a:cubicBezTo>
                    <a:pt x="53" y="14"/>
                    <a:pt x="53" y="14"/>
                    <a:pt x="52" y="14"/>
                  </a:cubicBezTo>
                  <a:close/>
                  <a:moveTo>
                    <a:pt x="52" y="18"/>
                  </a:moveTo>
                  <a:cubicBezTo>
                    <a:pt x="52" y="18"/>
                    <a:pt x="52" y="17"/>
                    <a:pt x="52" y="17"/>
                  </a:cubicBezTo>
                  <a:cubicBezTo>
                    <a:pt x="52" y="17"/>
                    <a:pt x="52" y="17"/>
                    <a:pt x="52" y="18"/>
                  </a:cubicBezTo>
                  <a:close/>
                  <a:moveTo>
                    <a:pt x="52" y="17"/>
                  </a:moveTo>
                  <a:cubicBezTo>
                    <a:pt x="52" y="17"/>
                    <a:pt x="52" y="17"/>
                    <a:pt x="52" y="16"/>
                  </a:cubicBezTo>
                  <a:cubicBezTo>
                    <a:pt x="52" y="16"/>
                    <a:pt x="52" y="17"/>
                    <a:pt x="52" y="17"/>
                  </a:cubicBezTo>
                  <a:close/>
                  <a:moveTo>
                    <a:pt x="52" y="17"/>
                  </a:moveTo>
                  <a:cubicBezTo>
                    <a:pt x="52" y="17"/>
                    <a:pt x="51" y="16"/>
                    <a:pt x="52" y="17"/>
                  </a:cubicBezTo>
                  <a:close/>
                  <a:moveTo>
                    <a:pt x="52" y="13"/>
                  </a:moveTo>
                  <a:cubicBezTo>
                    <a:pt x="52" y="13"/>
                    <a:pt x="53" y="13"/>
                    <a:pt x="53" y="13"/>
                  </a:cubicBezTo>
                  <a:cubicBezTo>
                    <a:pt x="53" y="13"/>
                    <a:pt x="52" y="12"/>
                    <a:pt x="52" y="13"/>
                  </a:cubicBezTo>
                  <a:close/>
                  <a:moveTo>
                    <a:pt x="50" y="18"/>
                  </a:moveTo>
                  <a:cubicBezTo>
                    <a:pt x="50" y="18"/>
                    <a:pt x="50" y="18"/>
                    <a:pt x="50" y="18"/>
                  </a:cubicBezTo>
                  <a:cubicBezTo>
                    <a:pt x="50" y="19"/>
                    <a:pt x="50" y="18"/>
                    <a:pt x="50" y="18"/>
                  </a:cubicBezTo>
                  <a:close/>
                  <a:moveTo>
                    <a:pt x="48" y="19"/>
                  </a:moveTo>
                  <a:cubicBezTo>
                    <a:pt x="48" y="19"/>
                    <a:pt x="48" y="19"/>
                    <a:pt x="48" y="19"/>
                  </a:cubicBezTo>
                  <a:cubicBezTo>
                    <a:pt x="49" y="19"/>
                    <a:pt x="48" y="19"/>
                    <a:pt x="48" y="19"/>
                  </a:cubicBezTo>
                  <a:close/>
                  <a:moveTo>
                    <a:pt x="49" y="14"/>
                  </a:moveTo>
                  <a:cubicBezTo>
                    <a:pt x="49" y="14"/>
                    <a:pt x="49" y="14"/>
                    <a:pt x="49" y="14"/>
                  </a:cubicBezTo>
                  <a:cubicBezTo>
                    <a:pt x="49" y="15"/>
                    <a:pt x="49" y="14"/>
                    <a:pt x="49" y="14"/>
                  </a:cubicBezTo>
                  <a:close/>
                  <a:moveTo>
                    <a:pt x="48" y="15"/>
                  </a:moveTo>
                  <a:cubicBezTo>
                    <a:pt x="48" y="15"/>
                    <a:pt x="49" y="16"/>
                    <a:pt x="49" y="16"/>
                  </a:cubicBezTo>
                  <a:cubicBezTo>
                    <a:pt x="49" y="16"/>
                    <a:pt x="48" y="16"/>
                    <a:pt x="48" y="15"/>
                  </a:cubicBezTo>
                  <a:close/>
                  <a:moveTo>
                    <a:pt x="47" y="20"/>
                  </a:move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lose/>
                  <a:moveTo>
                    <a:pt x="47" y="19"/>
                  </a:moveTo>
                  <a:cubicBezTo>
                    <a:pt x="47" y="19"/>
                    <a:pt x="47" y="19"/>
                    <a:pt x="47" y="19"/>
                  </a:cubicBezTo>
                  <a:cubicBezTo>
                    <a:pt x="47" y="18"/>
                    <a:pt x="47" y="19"/>
                    <a:pt x="47" y="19"/>
                  </a:cubicBezTo>
                  <a:close/>
                  <a:moveTo>
                    <a:pt x="46" y="20"/>
                  </a:moveTo>
                  <a:cubicBezTo>
                    <a:pt x="47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lose/>
                  <a:moveTo>
                    <a:pt x="47" y="14"/>
                  </a:move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7" y="14"/>
                    <a:pt x="47" y="14"/>
                  </a:cubicBezTo>
                  <a:close/>
                  <a:moveTo>
                    <a:pt x="45" y="21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45" y="21"/>
                    <a:pt x="45" y="21"/>
                    <a:pt x="45" y="21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8"/>
                    <a:pt x="46" y="19"/>
                    <a:pt x="46" y="19"/>
                  </a:cubicBezTo>
                  <a:close/>
                  <a:moveTo>
                    <a:pt x="43" y="13"/>
                  </a:moveTo>
                  <a:cubicBezTo>
                    <a:pt x="43" y="13"/>
                    <a:pt x="43" y="13"/>
                    <a:pt x="42" y="13"/>
                  </a:cubicBezTo>
                  <a:cubicBezTo>
                    <a:pt x="42" y="13"/>
                    <a:pt x="43" y="13"/>
                    <a:pt x="43" y="13"/>
                  </a:cubicBezTo>
                  <a:close/>
                  <a:moveTo>
                    <a:pt x="36" y="16"/>
                  </a:moveTo>
                  <a:cubicBezTo>
                    <a:pt x="36" y="16"/>
                    <a:pt x="36" y="16"/>
                    <a:pt x="36" y="16"/>
                  </a:cubicBezTo>
                  <a:cubicBezTo>
                    <a:pt x="36" y="16"/>
                    <a:pt x="36" y="16"/>
                    <a:pt x="36" y="16"/>
                  </a:cubicBezTo>
                  <a:close/>
                  <a:moveTo>
                    <a:pt x="37" y="12"/>
                  </a:moveTo>
                  <a:cubicBezTo>
                    <a:pt x="37" y="12"/>
                    <a:pt x="36" y="12"/>
                    <a:pt x="36" y="12"/>
                  </a:cubicBezTo>
                  <a:cubicBezTo>
                    <a:pt x="36" y="12"/>
                    <a:pt x="36" y="12"/>
                    <a:pt x="37" y="12"/>
                  </a:cubicBezTo>
                  <a:close/>
                  <a:moveTo>
                    <a:pt x="34" y="16"/>
                  </a:moveTo>
                  <a:cubicBezTo>
                    <a:pt x="34" y="16"/>
                    <a:pt x="34" y="16"/>
                    <a:pt x="34" y="16"/>
                  </a:cubicBezTo>
                  <a:cubicBezTo>
                    <a:pt x="34" y="16"/>
                    <a:pt x="34" y="16"/>
                    <a:pt x="34" y="15"/>
                  </a:cubicBezTo>
                  <a:cubicBezTo>
                    <a:pt x="35" y="16"/>
                    <a:pt x="34" y="16"/>
                    <a:pt x="35" y="16"/>
                  </a:cubicBezTo>
                  <a:cubicBezTo>
                    <a:pt x="35" y="16"/>
                    <a:pt x="35" y="16"/>
                    <a:pt x="34" y="16"/>
                  </a:cubicBezTo>
                  <a:close/>
                  <a:moveTo>
                    <a:pt x="30" y="14"/>
                  </a:move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30" y="14"/>
                    <a:pt x="30" y="14"/>
                  </a:cubicBezTo>
                  <a:close/>
                  <a:moveTo>
                    <a:pt x="29" y="15"/>
                  </a:move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5"/>
                    <a:pt x="29" y="15"/>
                  </a:cubicBezTo>
                  <a:close/>
                  <a:moveTo>
                    <a:pt x="27" y="14"/>
                  </a:moveTo>
                  <a:cubicBezTo>
                    <a:pt x="27" y="15"/>
                    <a:pt x="27" y="14"/>
                    <a:pt x="27" y="15"/>
                  </a:cubicBezTo>
                  <a:cubicBezTo>
                    <a:pt x="26" y="15"/>
                    <a:pt x="26" y="14"/>
                    <a:pt x="27" y="14"/>
                  </a:cubicBezTo>
                  <a:close/>
                  <a:moveTo>
                    <a:pt x="26" y="14"/>
                  </a:move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lose/>
                  <a:moveTo>
                    <a:pt x="2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4"/>
                    <a:pt x="26" y="13"/>
                    <a:pt x="26" y="13"/>
                  </a:cubicBezTo>
                  <a:close/>
                  <a:moveTo>
                    <a:pt x="25" y="11"/>
                  </a:move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5" y="11"/>
                  </a:cubicBezTo>
                  <a:close/>
                  <a:moveTo>
                    <a:pt x="22" y="13"/>
                  </a:moveTo>
                  <a:cubicBezTo>
                    <a:pt x="22" y="13"/>
                    <a:pt x="22" y="13"/>
                    <a:pt x="22" y="13"/>
                  </a:cubicBezTo>
                  <a:cubicBezTo>
                    <a:pt x="23" y="13"/>
                    <a:pt x="24" y="14"/>
                    <a:pt x="24" y="14"/>
                  </a:cubicBezTo>
                  <a:cubicBezTo>
                    <a:pt x="24" y="14"/>
                    <a:pt x="23" y="13"/>
                    <a:pt x="22" y="13"/>
                  </a:cubicBezTo>
                  <a:close/>
                  <a:moveTo>
                    <a:pt x="24" y="10"/>
                  </a:move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0"/>
                    <a:pt x="24" y="10"/>
                  </a:cubicBezTo>
                  <a:close/>
                  <a:moveTo>
                    <a:pt x="22" y="13"/>
                  </a:moveTo>
                  <a:cubicBezTo>
                    <a:pt x="21" y="13"/>
                    <a:pt x="21" y="13"/>
                    <a:pt x="20" y="13"/>
                  </a:cubicBezTo>
                  <a:cubicBezTo>
                    <a:pt x="20" y="12"/>
                    <a:pt x="21" y="13"/>
                    <a:pt x="22" y="13"/>
                  </a:cubicBezTo>
                  <a:close/>
                  <a:moveTo>
                    <a:pt x="18" y="13"/>
                  </a:moveTo>
                  <a:cubicBezTo>
                    <a:pt x="18" y="12"/>
                    <a:pt x="18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lose/>
                  <a:moveTo>
                    <a:pt x="18" y="12"/>
                  </a:moveTo>
                  <a:cubicBezTo>
                    <a:pt x="18" y="13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lose/>
                  <a:moveTo>
                    <a:pt x="18" y="11"/>
                  </a:move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lose/>
                  <a:moveTo>
                    <a:pt x="19" y="7"/>
                  </a:moveTo>
                  <a:cubicBezTo>
                    <a:pt x="19" y="7"/>
                    <a:pt x="19" y="7"/>
                    <a:pt x="20" y="7"/>
                  </a:cubicBezTo>
                  <a:cubicBezTo>
                    <a:pt x="19" y="7"/>
                    <a:pt x="19" y="7"/>
                    <a:pt x="19" y="7"/>
                  </a:cubicBezTo>
                  <a:close/>
                  <a:moveTo>
                    <a:pt x="17" y="10"/>
                  </a:moveTo>
                  <a:cubicBezTo>
                    <a:pt x="17" y="10"/>
                    <a:pt x="18" y="10"/>
                    <a:pt x="18" y="10"/>
                  </a:cubicBezTo>
                  <a:cubicBezTo>
                    <a:pt x="18" y="10"/>
                    <a:pt x="17" y="10"/>
                    <a:pt x="17" y="10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1"/>
                    <a:pt x="18" y="11"/>
                    <a:pt x="18" y="12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6" y="11"/>
                  </a:cubicBezTo>
                  <a:cubicBezTo>
                    <a:pt x="17" y="11"/>
                    <a:pt x="17" y="11"/>
                    <a:pt x="17" y="11"/>
                  </a:cubicBezTo>
                  <a:close/>
                  <a:moveTo>
                    <a:pt x="16" y="10"/>
                  </a:moveTo>
                  <a:cubicBezTo>
                    <a:pt x="16" y="10"/>
                    <a:pt x="17" y="10"/>
                    <a:pt x="17" y="10"/>
                  </a:cubicBezTo>
                  <a:cubicBezTo>
                    <a:pt x="17" y="10"/>
                    <a:pt x="16" y="10"/>
                    <a:pt x="16" y="10"/>
                  </a:cubicBezTo>
                  <a:close/>
                  <a:moveTo>
                    <a:pt x="17" y="10"/>
                  </a:moveTo>
                  <a:cubicBezTo>
                    <a:pt x="17" y="10"/>
                    <a:pt x="16" y="10"/>
                    <a:pt x="16" y="10"/>
                  </a:cubicBezTo>
                  <a:cubicBezTo>
                    <a:pt x="16" y="10"/>
                    <a:pt x="16" y="10"/>
                    <a:pt x="17" y="10"/>
                  </a:cubicBezTo>
                  <a:close/>
                  <a:moveTo>
                    <a:pt x="16" y="11"/>
                  </a:move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lose/>
                  <a:moveTo>
                    <a:pt x="15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lose/>
                  <a:moveTo>
                    <a:pt x="16" y="6"/>
                  </a:moveTo>
                  <a:cubicBezTo>
                    <a:pt x="16" y="5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lose/>
                  <a:moveTo>
                    <a:pt x="14" y="5"/>
                  </a:move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4" y="5"/>
                  </a:cubicBezTo>
                  <a:close/>
                  <a:moveTo>
                    <a:pt x="12" y="10"/>
                  </a:moveTo>
                  <a:cubicBezTo>
                    <a:pt x="12" y="10"/>
                    <a:pt x="11" y="9"/>
                    <a:pt x="10" y="9"/>
                  </a:cubicBezTo>
                  <a:cubicBezTo>
                    <a:pt x="9" y="9"/>
                    <a:pt x="8" y="9"/>
                    <a:pt x="7" y="8"/>
                  </a:cubicBezTo>
                  <a:cubicBezTo>
                    <a:pt x="9" y="9"/>
                    <a:pt x="11" y="9"/>
                    <a:pt x="12" y="10"/>
                  </a:cubicBezTo>
                  <a:close/>
                  <a:moveTo>
                    <a:pt x="12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lose/>
                  <a:moveTo>
                    <a:pt x="12" y="8"/>
                  </a:moveTo>
                  <a:cubicBezTo>
                    <a:pt x="12" y="8"/>
                    <a:pt x="11" y="8"/>
                    <a:pt x="12" y="8"/>
                  </a:cubicBezTo>
                  <a:cubicBezTo>
                    <a:pt x="11" y="8"/>
                    <a:pt x="12" y="8"/>
                    <a:pt x="11" y="8"/>
                  </a:cubicBezTo>
                  <a:cubicBezTo>
                    <a:pt x="11" y="8"/>
                    <a:pt x="11" y="8"/>
                    <a:pt x="12" y="8"/>
                  </a:cubicBezTo>
                  <a:close/>
                  <a:moveTo>
                    <a:pt x="11" y="11"/>
                  </a:moveTo>
                  <a:cubicBezTo>
                    <a:pt x="11" y="10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lose/>
                  <a:moveTo>
                    <a:pt x="10" y="10"/>
                  </a:moveTo>
                  <a:cubicBezTo>
                    <a:pt x="10" y="10"/>
                    <a:pt x="11" y="10"/>
                    <a:pt x="11" y="10"/>
                  </a:cubicBezTo>
                  <a:cubicBezTo>
                    <a:pt x="11" y="10"/>
                    <a:pt x="10" y="10"/>
                    <a:pt x="10" y="10"/>
                  </a:cubicBezTo>
                  <a:close/>
                  <a:moveTo>
                    <a:pt x="10" y="11"/>
                  </a:move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10" y="10"/>
                    <a:pt x="10" y="10"/>
                  </a:cubicBezTo>
                  <a:cubicBezTo>
                    <a:pt x="9" y="10"/>
                    <a:pt x="10" y="10"/>
                    <a:pt x="11" y="10"/>
                  </a:cubicBezTo>
                  <a:lnTo>
                    <a:pt x="10" y="11"/>
                  </a:lnTo>
                  <a:close/>
                  <a:moveTo>
                    <a:pt x="10" y="8"/>
                  </a:moveTo>
                  <a:cubicBezTo>
                    <a:pt x="10" y="8"/>
                    <a:pt x="11" y="8"/>
                    <a:pt x="11" y="8"/>
                  </a:cubicBezTo>
                  <a:cubicBezTo>
                    <a:pt x="11" y="8"/>
                    <a:pt x="10" y="8"/>
                    <a:pt x="10" y="8"/>
                  </a:cubicBezTo>
                  <a:close/>
                  <a:moveTo>
                    <a:pt x="11" y="3"/>
                  </a:moveTo>
                  <a:cubicBezTo>
                    <a:pt x="11" y="3"/>
                    <a:pt x="11" y="3"/>
                    <a:pt x="10" y="3"/>
                  </a:cubicBezTo>
                  <a:cubicBezTo>
                    <a:pt x="10" y="3"/>
                    <a:pt x="11" y="3"/>
                    <a:pt x="11" y="3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9" y="7"/>
                    <a:pt x="9" y="7"/>
                  </a:cubicBezTo>
                  <a:cubicBezTo>
                    <a:pt x="9" y="7"/>
                    <a:pt x="9" y="7"/>
                    <a:pt x="8" y="7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8" y="7"/>
                  </a:cubicBezTo>
                  <a:close/>
                  <a:moveTo>
                    <a:pt x="6" y="9"/>
                  </a:moveTo>
                  <a:cubicBezTo>
                    <a:pt x="6" y="9"/>
                    <a:pt x="7" y="9"/>
                    <a:pt x="7" y="9"/>
                  </a:cubicBezTo>
                  <a:cubicBezTo>
                    <a:pt x="7" y="10"/>
                    <a:pt x="6" y="9"/>
                    <a:pt x="6" y="9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lose/>
                  <a:moveTo>
                    <a:pt x="7" y="7"/>
                  </a:moveTo>
                  <a:cubicBezTo>
                    <a:pt x="6" y="7"/>
                    <a:pt x="7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lose/>
                  <a:moveTo>
                    <a:pt x="6" y="9"/>
                  </a:moveTo>
                  <a:cubicBezTo>
                    <a:pt x="6" y="9"/>
                    <a:pt x="5" y="9"/>
                    <a:pt x="5" y="9"/>
                  </a:cubicBezTo>
                  <a:cubicBezTo>
                    <a:pt x="5" y="9"/>
                    <a:pt x="6" y="9"/>
                    <a:pt x="6" y="9"/>
                  </a:cubicBezTo>
                  <a:close/>
                  <a:moveTo>
                    <a:pt x="6" y="8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lose/>
                  <a:moveTo>
                    <a:pt x="8" y="2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lose/>
                  <a:moveTo>
                    <a:pt x="6" y="5"/>
                  </a:moveTo>
                  <a:cubicBezTo>
                    <a:pt x="6" y="5"/>
                    <a:pt x="6" y="5"/>
                    <a:pt x="7" y="5"/>
                  </a:cubicBezTo>
                  <a:cubicBezTo>
                    <a:pt x="7" y="5"/>
                    <a:pt x="6" y="5"/>
                    <a:pt x="6" y="5"/>
                  </a:cubicBezTo>
                  <a:close/>
                  <a:moveTo>
                    <a:pt x="6" y="6"/>
                  </a:moveTo>
                  <a:cubicBezTo>
                    <a:pt x="6" y="6"/>
                    <a:pt x="5" y="6"/>
                    <a:pt x="5" y="6"/>
                  </a:cubicBezTo>
                  <a:cubicBezTo>
                    <a:pt x="5" y="6"/>
                    <a:pt x="6" y="6"/>
                    <a:pt x="6" y="6"/>
                  </a:cubicBezTo>
                  <a:close/>
                  <a:moveTo>
                    <a:pt x="4" y="9"/>
                  </a:moveTo>
                  <a:cubicBezTo>
                    <a:pt x="4" y="8"/>
                    <a:pt x="5" y="9"/>
                    <a:pt x="5" y="9"/>
                  </a:cubicBezTo>
                  <a:cubicBezTo>
                    <a:pt x="5" y="9"/>
                    <a:pt x="4" y="9"/>
                    <a:pt x="4" y="9"/>
                  </a:cubicBezTo>
                  <a:close/>
                  <a:moveTo>
                    <a:pt x="5" y="4"/>
                  </a:moveTo>
                  <a:cubicBezTo>
                    <a:pt x="5" y="4"/>
                    <a:pt x="6" y="4"/>
                    <a:pt x="6" y="4"/>
                  </a:cubicBezTo>
                  <a:cubicBezTo>
                    <a:pt x="6" y="5"/>
                    <a:pt x="5" y="4"/>
                    <a:pt x="5" y="4"/>
                  </a:cubicBezTo>
                  <a:close/>
                  <a:moveTo>
                    <a:pt x="6" y="1"/>
                  </a:moveTo>
                  <a:cubicBezTo>
                    <a:pt x="6" y="1"/>
                    <a:pt x="7" y="1"/>
                    <a:pt x="7" y="2"/>
                  </a:cubicBezTo>
                  <a:cubicBezTo>
                    <a:pt x="7" y="2"/>
                    <a:pt x="6" y="1"/>
                    <a:pt x="6" y="1"/>
                  </a:cubicBezTo>
                  <a:close/>
                  <a:moveTo>
                    <a:pt x="3" y="8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4" y="8"/>
                    <a:pt x="3" y="8"/>
                    <a:pt x="3" y="8"/>
                  </a:cubicBezTo>
                  <a:close/>
                  <a:moveTo>
                    <a:pt x="5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4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4" y="1"/>
                  </a:cubicBezTo>
                  <a:close/>
                  <a:moveTo>
                    <a:pt x="4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1"/>
                    <a:pt x="5" y="0"/>
                    <a:pt x="4" y="1"/>
                  </a:cubicBezTo>
                  <a:close/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lose/>
                  <a:moveTo>
                    <a:pt x="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lose/>
                  <a:moveTo>
                    <a:pt x="1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lose/>
                  <a:moveTo>
                    <a:pt x="0" y="6"/>
                  </a:moveTo>
                  <a:cubicBezTo>
                    <a:pt x="0" y="6"/>
                    <a:pt x="0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lose/>
                  <a:moveTo>
                    <a:pt x="117" y="38"/>
                  </a:move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lose/>
                  <a:moveTo>
                    <a:pt x="145" y="54"/>
                  </a:moveTo>
                  <a:cubicBezTo>
                    <a:pt x="144" y="53"/>
                    <a:pt x="143" y="53"/>
                    <a:pt x="143" y="53"/>
                  </a:cubicBezTo>
                  <a:cubicBezTo>
                    <a:pt x="143" y="53"/>
                    <a:pt x="143" y="53"/>
                    <a:pt x="143" y="53"/>
                  </a:cubicBezTo>
                  <a:cubicBezTo>
                    <a:pt x="143" y="53"/>
                    <a:pt x="142" y="53"/>
                    <a:pt x="142" y="53"/>
                  </a:cubicBezTo>
                  <a:cubicBezTo>
                    <a:pt x="141" y="53"/>
                    <a:pt x="141" y="52"/>
                    <a:pt x="140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39" y="51"/>
                    <a:pt x="139" y="52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7" y="50"/>
                    <a:pt x="136" y="51"/>
                  </a:cubicBezTo>
                  <a:cubicBezTo>
                    <a:pt x="136" y="51"/>
                    <a:pt x="136" y="51"/>
                    <a:pt x="136" y="51"/>
                  </a:cubicBezTo>
                  <a:cubicBezTo>
                    <a:pt x="136" y="50"/>
                    <a:pt x="136" y="51"/>
                    <a:pt x="136" y="50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50"/>
                    <a:pt x="136" y="50"/>
                    <a:pt x="135" y="50"/>
                  </a:cubicBezTo>
                  <a:cubicBezTo>
                    <a:pt x="135" y="50"/>
                    <a:pt x="135" y="50"/>
                    <a:pt x="135" y="50"/>
                  </a:cubicBezTo>
                  <a:cubicBezTo>
                    <a:pt x="135" y="50"/>
                    <a:pt x="135" y="50"/>
                    <a:pt x="135" y="50"/>
                  </a:cubicBezTo>
                  <a:cubicBezTo>
                    <a:pt x="135" y="50"/>
                    <a:pt x="135" y="49"/>
                    <a:pt x="135" y="49"/>
                  </a:cubicBezTo>
                  <a:cubicBezTo>
                    <a:pt x="134" y="49"/>
                    <a:pt x="135" y="49"/>
                    <a:pt x="135" y="49"/>
                  </a:cubicBezTo>
                  <a:cubicBezTo>
                    <a:pt x="135" y="49"/>
                    <a:pt x="135" y="49"/>
                    <a:pt x="134" y="49"/>
                  </a:cubicBezTo>
                  <a:cubicBezTo>
                    <a:pt x="135" y="49"/>
                    <a:pt x="135" y="49"/>
                    <a:pt x="135" y="49"/>
                  </a:cubicBezTo>
                  <a:cubicBezTo>
                    <a:pt x="134" y="49"/>
                    <a:pt x="134" y="49"/>
                    <a:pt x="133" y="49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3" y="48"/>
                    <a:pt x="133" y="48"/>
                    <a:pt x="132" y="48"/>
                  </a:cubicBezTo>
                  <a:cubicBezTo>
                    <a:pt x="132" y="48"/>
                    <a:pt x="131" y="48"/>
                    <a:pt x="131" y="48"/>
                  </a:cubicBezTo>
                  <a:cubicBezTo>
                    <a:pt x="131" y="48"/>
                    <a:pt x="131" y="47"/>
                    <a:pt x="131" y="47"/>
                  </a:cubicBezTo>
                  <a:cubicBezTo>
                    <a:pt x="131" y="47"/>
                    <a:pt x="131" y="48"/>
                    <a:pt x="130" y="47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0" y="47"/>
                    <a:pt x="130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6"/>
                    <a:pt x="129" y="47"/>
                  </a:cubicBezTo>
                  <a:cubicBezTo>
                    <a:pt x="128" y="47"/>
                    <a:pt x="129" y="46"/>
                    <a:pt x="128" y="46"/>
                  </a:cubicBezTo>
                  <a:cubicBezTo>
                    <a:pt x="128" y="46"/>
                    <a:pt x="129" y="46"/>
                    <a:pt x="129" y="46"/>
                  </a:cubicBezTo>
                  <a:cubicBezTo>
                    <a:pt x="129" y="46"/>
                    <a:pt x="128" y="46"/>
                    <a:pt x="128" y="46"/>
                  </a:cubicBezTo>
                  <a:cubicBezTo>
                    <a:pt x="128" y="46"/>
                    <a:pt x="126" y="46"/>
                    <a:pt x="126" y="45"/>
                  </a:cubicBezTo>
                  <a:cubicBezTo>
                    <a:pt x="127" y="45"/>
                    <a:pt x="127" y="46"/>
                    <a:pt x="127" y="46"/>
                  </a:cubicBezTo>
                  <a:cubicBezTo>
                    <a:pt x="127" y="46"/>
                    <a:pt x="127" y="45"/>
                    <a:pt x="127" y="45"/>
                  </a:cubicBezTo>
                  <a:cubicBezTo>
                    <a:pt x="126" y="45"/>
                    <a:pt x="126" y="45"/>
                    <a:pt x="127" y="45"/>
                  </a:cubicBezTo>
                  <a:cubicBezTo>
                    <a:pt x="126" y="45"/>
                    <a:pt x="126" y="45"/>
                    <a:pt x="126" y="45"/>
                  </a:cubicBezTo>
                  <a:cubicBezTo>
                    <a:pt x="126" y="45"/>
                    <a:pt x="125" y="45"/>
                    <a:pt x="126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5" y="45"/>
                    <a:pt x="124" y="45"/>
                  </a:cubicBezTo>
                  <a:cubicBezTo>
                    <a:pt x="125" y="44"/>
                    <a:pt x="125" y="45"/>
                    <a:pt x="125" y="45"/>
                  </a:cubicBezTo>
                  <a:cubicBezTo>
                    <a:pt x="125" y="44"/>
                    <a:pt x="125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3" y="44"/>
                    <a:pt x="123" y="44"/>
                  </a:cubicBezTo>
                  <a:cubicBezTo>
                    <a:pt x="123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3"/>
                    <a:pt x="122" y="43"/>
                  </a:cubicBezTo>
                  <a:cubicBezTo>
                    <a:pt x="122" y="44"/>
                    <a:pt x="124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3" y="44"/>
                    <a:pt x="123" y="44"/>
                  </a:cubicBezTo>
                  <a:cubicBezTo>
                    <a:pt x="123" y="43"/>
                    <a:pt x="123" y="44"/>
                    <a:pt x="123" y="44"/>
                  </a:cubicBezTo>
                  <a:cubicBezTo>
                    <a:pt x="123" y="43"/>
                    <a:pt x="123" y="43"/>
                    <a:pt x="122" y="43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1" y="43"/>
                    <a:pt x="122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2" y="43"/>
                  </a:cubicBezTo>
                  <a:cubicBezTo>
                    <a:pt x="122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0" y="43"/>
                  </a:cubicBezTo>
                  <a:cubicBezTo>
                    <a:pt x="121" y="43"/>
                    <a:pt x="121" y="43"/>
                    <a:pt x="121" y="42"/>
                  </a:cubicBezTo>
                  <a:cubicBezTo>
                    <a:pt x="121" y="42"/>
                    <a:pt x="120" y="42"/>
                    <a:pt x="121" y="42"/>
                  </a:cubicBezTo>
                  <a:cubicBezTo>
                    <a:pt x="121" y="43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3"/>
                    <a:pt x="121" y="43"/>
                    <a:pt x="121" y="43"/>
                  </a:cubicBezTo>
                  <a:cubicBezTo>
                    <a:pt x="120" y="43"/>
                    <a:pt x="120" y="43"/>
                    <a:pt x="119" y="43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19" y="43"/>
                    <a:pt x="119" y="43"/>
                    <a:pt x="118" y="43"/>
                  </a:cubicBezTo>
                  <a:cubicBezTo>
                    <a:pt x="119" y="42"/>
                    <a:pt x="119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7" y="42"/>
                    <a:pt x="118" y="42"/>
                    <a:pt x="118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1"/>
                    <a:pt x="117" y="41"/>
                  </a:cubicBezTo>
                  <a:cubicBezTo>
                    <a:pt x="117" y="42"/>
                    <a:pt x="117" y="41"/>
                    <a:pt x="117" y="42"/>
                  </a:cubicBezTo>
                  <a:cubicBezTo>
                    <a:pt x="117" y="42"/>
                    <a:pt x="117" y="42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1"/>
                    <a:pt x="114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2" y="40"/>
                    <a:pt x="111" y="40"/>
                    <a:pt x="111" y="39"/>
                  </a:cubicBezTo>
                  <a:cubicBezTo>
                    <a:pt x="111" y="39"/>
                    <a:pt x="111" y="40"/>
                    <a:pt x="111" y="40"/>
                  </a:cubicBezTo>
                  <a:cubicBezTo>
                    <a:pt x="111" y="40"/>
                    <a:pt x="110" y="39"/>
                    <a:pt x="110" y="39"/>
                  </a:cubicBezTo>
                  <a:cubicBezTo>
                    <a:pt x="110" y="39"/>
                    <a:pt x="110" y="39"/>
                    <a:pt x="110" y="40"/>
                  </a:cubicBezTo>
                  <a:cubicBezTo>
                    <a:pt x="110" y="39"/>
                    <a:pt x="109" y="39"/>
                    <a:pt x="108" y="39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38"/>
                    <a:pt x="108" y="38"/>
                    <a:pt x="107" y="38"/>
                  </a:cubicBezTo>
                  <a:cubicBezTo>
                    <a:pt x="108" y="38"/>
                    <a:pt x="108" y="39"/>
                    <a:pt x="108" y="38"/>
                  </a:cubicBezTo>
                  <a:cubicBezTo>
                    <a:pt x="109" y="38"/>
                    <a:pt x="109" y="38"/>
                    <a:pt x="109" y="39"/>
                  </a:cubicBezTo>
                  <a:cubicBezTo>
                    <a:pt x="109" y="39"/>
                    <a:pt x="109" y="38"/>
                    <a:pt x="109" y="38"/>
                  </a:cubicBezTo>
                  <a:cubicBezTo>
                    <a:pt x="111" y="39"/>
                    <a:pt x="112" y="39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4" y="40"/>
                    <a:pt x="113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1"/>
                    <a:pt x="116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7" y="41"/>
                    <a:pt x="116" y="41"/>
                    <a:pt x="116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0"/>
                  </a:cubicBezTo>
                  <a:cubicBezTo>
                    <a:pt x="116" y="41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4" y="40"/>
                    <a:pt x="115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39"/>
                  </a:cubicBezTo>
                  <a:cubicBezTo>
                    <a:pt x="114" y="39"/>
                    <a:pt x="114" y="40"/>
                    <a:pt x="114" y="40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4" y="39"/>
                    <a:pt x="113" y="39"/>
                  </a:cubicBezTo>
                  <a:cubicBezTo>
                    <a:pt x="114" y="39"/>
                    <a:pt x="115" y="39"/>
                    <a:pt x="116" y="39"/>
                  </a:cubicBezTo>
                  <a:cubicBezTo>
                    <a:pt x="115" y="40"/>
                    <a:pt x="115" y="39"/>
                    <a:pt x="115" y="39"/>
                  </a:cubicBezTo>
                  <a:cubicBezTo>
                    <a:pt x="115" y="39"/>
                    <a:pt x="115" y="40"/>
                    <a:pt x="115" y="40"/>
                  </a:cubicBezTo>
                  <a:cubicBezTo>
                    <a:pt x="116" y="39"/>
                    <a:pt x="116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8" y="40"/>
                    <a:pt x="118" y="40"/>
                    <a:pt x="119" y="41"/>
                  </a:cubicBezTo>
                  <a:cubicBezTo>
                    <a:pt x="118" y="41"/>
                    <a:pt x="117" y="40"/>
                    <a:pt x="117" y="40"/>
                  </a:cubicBezTo>
                  <a:cubicBezTo>
                    <a:pt x="117" y="40"/>
                    <a:pt x="116" y="40"/>
                    <a:pt x="116" y="40"/>
                  </a:cubicBezTo>
                  <a:cubicBezTo>
                    <a:pt x="116" y="40"/>
                    <a:pt x="117" y="40"/>
                    <a:pt x="117" y="40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9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20" y="41"/>
                    <a:pt x="119" y="41"/>
                  </a:cubicBezTo>
                  <a:cubicBezTo>
                    <a:pt x="120" y="42"/>
                    <a:pt x="121" y="42"/>
                    <a:pt x="122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3"/>
                    <a:pt x="122" y="42"/>
                    <a:pt x="122" y="43"/>
                  </a:cubicBezTo>
                  <a:cubicBezTo>
                    <a:pt x="123" y="43"/>
                    <a:pt x="122" y="42"/>
                    <a:pt x="122" y="42"/>
                  </a:cubicBezTo>
                  <a:cubicBezTo>
                    <a:pt x="123" y="42"/>
                    <a:pt x="123" y="43"/>
                    <a:pt x="123" y="43"/>
                  </a:cubicBezTo>
                  <a:cubicBezTo>
                    <a:pt x="123" y="43"/>
                    <a:pt x="123" y="43"/>
                    <a:pt x="123" y="43"/>
                  </a:cubicBezTo>
                  <a:cubicBezTo>
                    <a:pt x="122" y="43"/>
                    <a:pt x="123" y="43"/>
                    <a:pt x="123" y="43"/>
                  </a:cubicBezTo>
                  <a:cubicBezTo>
                    <a:pt x="123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4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6" y="44"/>
                    <a:pt x="125" y="43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6" y="44"/>
                    <a:pt x="126" y="44"/>
                  </a:cubicBezTo>
                  <a:cubicBezTo>
                    <a:pt x="126" y="44"/>
                    <a:pt x="126" y="44"/>
                    <a:pt x="126" y="44"/>
                  </a:cubicBezTo>
                  <a:cubicBezTo>
                    <a:pt x="126" y="44"/>
                    <a:pt x="126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8" y="44"/>
                    <a:pt x="129" y="45"/>
                    <a:pt x="129" y="45"/>
                  </a:cubicBezTo>
                  <a:cubicBezTo>
                    <a:pt x="129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4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8" y="44"/>
                    <a:pt x="128" y="44"/>
                  </a:cubicBezTo>
                  <a:cubicBezTo>
                    <a:pt x="128" y="44"/>
                    <a:pt x="128" y="44"/>
                    <a:pt x="127" y="44"/>
                  </a:cubicBezTo>
                  <a:cubicBezTo>
                    <a:pt x="127" y="44"/>
                    <a:pt x="126" y="44"/>
                    <a:pt x="126" y="44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2"/>
                  </a:cubicBezTo>
                  <a:cubicBezTo>
                    <a:pt x="124" y="42"/>
                    <a:pt x="124" y="42"/>
                    <a:pt x="124" y="43"/>
                  </a:cubicBezTo>
                  <a:cubicBezTo>
                    <a:pt x="124" y="42"/>
                    <a:pt x="124" y="42"/>
                    <a:pt x="123" y="42"/>
                  </a:cubicBezTo>
                  <a:cubicBezTo>
                    <a:pt x="123" y="42"/>
                    <a:pt x="123" y="42"/>
                    <a:pt x="123" y="42"/>
                  </a:cubicBezTo>
                  <a:cubicBezTo>
                    <a:pt x="123" y="42"/>
                    <a:pt x="123" y="42"/>
                    <a:pt x="123" y="42"/>
                  </a:cubicBezTo>
                  <a:cubicBezTo>
                    <a:pt x="123" y="42"/>
                    <a:pt x="123" y="42"/>
                    <a:pt x="122" y="42"/>
                  </a:cubicBezTo>
                  <a:cubicBezTo>
                    <a:pt x="122" y="41"/>
                    <a:pt x="122" y="42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1" y="41"/>
                    <a:pt x="121" y="41"/>
                  </a:cubicBezTo>
                  <a:cubicBezTo>
                    <a:pt x="122" y="41"/>
                    <a:pt x="122" y="41"/>
                    <a:pt x="121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3" y="41"/>
                    <a:pt x="122" y="41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23" y="41"/>
                    <a:pt x="123" y="41"/>
                    <a:pt x="124" y="41"/>
                  </a:cubicBezTo>
                  <a:cubicBezTo>
                    <a:pt x="124" y="41"/>
                    <a:pt x="124" y="41"/>
                    <a:pt x="124" y="41"/>
                  </a:cubicBezTo>
                  <a:cubicBezTo>
                    <a:pt x="124" y="41"/>
                    <a:pt x="123" y="41"/>
                    <a:pt x="122" y="41"/>
                  </a:cubicBezTo>
                  <a:cubicBezTo>
                    <a:pt x="122" y="41"/>
                    <a:pt x="122" y="41"/>
                    <a:pt x="123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21" y="39"/>
                    <a:pt x="121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40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19" y="40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9" y="39"/>
                    <a:pt x="120" y="39"/>
                  </a:cubicBezTo>
                  <a:cubicBezTo>
                    <a:pt x="120" y="39"/>
                    <a:pt x="119" y="39"/>
                    <a:pt x="119" y="38"/>
                  </a:cubicBezTo>
                  <a:cubicBezTo>
                    <a:pt x="119" y="38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9" y="39"/>
                  </a:cubicBezTo>
                  <a:cubicBezTo>
                    <a:pt x="119" y="40"/>
                    <a:pt x="118" y="40"/>
                    <a:pt x="118" y="40"/>
                  </a:cubicBezTo>
                  <a:cubicBezTo>
                    <a:pt x="118" y="40"/>
                    <a:pt x="119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39"/>
                    <a:pt x="118" y="40"/>
                    <a:pt x="118" y="39"/>
                  </a:cubicBezTo>
                  <a:cubicBezTo>
                    <a:pt x="118" y="39"/>
                    <a:pt x="117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7" y="39"/>
                    <a:pt x="118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6" y="39"/>
                    <a:pt x="116" y="39"/>
                    <a:pt x="117" y="39"/>
                  </a:cubicBezTo>
                  <a:cubicBezTo>
                    <a:pt x="116" y="39"/>
                    <a:pt x="116" y="39"/>
                    <a:pt x="115" y="39"/>
                  </a:cubicBezTo>
                  <a:cubicBezTo>
                    <a:pt x="115" y="38"/>
                    <a:pt x="115" y="39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3" y="38"/>
                  </a:cubicBezTo>
                  <a:cubicBezTo>
                    <a:pt x="113" y="38"/>
                    <a:pt x="114" y="38"/>
                    <a:pt x="114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2" y="37"/>
                    <a:pt x="112" y="37"/>
                    <a:pt x="113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1" y="37"/>
                    <a:pt x="111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4" y="37"/>
                    <a:pt x="113" y="37"/>
                    <a:pt x="113" y="37"/>
                  </a:cubicBezTo>
                  <a:cubicBezTo>
                    <a:pt x="114" y="37"/>
                    <a:pt x="114" y="37"/>
                    <a:pt x="114" y="38"/>
                  </a:cubicBezTo>
                  <a:cubicBezTo>
                    <a:pt x="114" y="38"/>
                    <a:pt x="114" y="38"/>
                    <a:pt x="114" y="37"/>
                  </a:cubicBezTo>
                  <a:cubicBezTo>
                    <a:pt x="114" y="37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5" y="37"/>
                    <a:pt x="114" y="37"/>
                    <a:pt x="115" y="37"/>
                  </a:cubicBezTo>
                  <a:cubicBezTo>
                    <a:pt x="115" y="37"/>
                    <a:pt x="115" y="38"/>
                    <a:pt x="116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7" y="38"/>
                    <a:pt x="116" y="38"/>
                    <a:pt x="117" y="39"/>
                  </a:cubicBezTo>
                  <a:cubicBezTo>
                    <a:pt x="117" y="38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8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6" y="38"/>
                  </a:cubicBezTo>
                  <a:cubicBezTo>
                    <a:pt x="116" y="38"/>
                    <a:pt x="116" y="38"/>
                    <a:pt x="117" y="38"/>
                  </a:cubicBezTo>
                  <a:cubicBezTo>
                    <a:pt x="117" y="38"/>
                    <a:pt x="116" y="37"/>
                    <a:pt x="116" y="38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7" y="37"/>
                    <a:pt x="117" y="38"/>
                  </a:cubicBezTo>
                  <a:cubicBezTo>
                    <a:pt x="117" y="38"/>
                    <a:pt x="117" y="37"/>
                    <a:pt x="117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9" y="38"/>
                    <a:pt x="119" y="38"/>
                  </a:cubicBezTo>
                  <a:cubicBezTo>
                    <a:pt x="119" y="38"/>
                    <a:pt x="119" y="38"/>
                    <a:pt x="120" y="38"/>
                  </a:cubicBezTo>
                  <a:cubicBezTo>
                    <a:pt x="119" y="38"/>
                    <a:pt x="119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9"/>
                    <a:pt x="120" y="38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8"/>
                    <a:pt x="120" y="39"/>
                  </a:cubicBezTo>
                  <a:cubicBezTo>
                    <a:pt x="120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40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1" y="39"/>
                    <a:pt x="121" y="39"/>
                  </a:cubicBezTo>
                  <a:cubicBezTo>
                    <a:pt x="122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4" y="39"/>
                    <a:pt x="124" y="39"/>
                  </a:cubicBezTo>
                  <a:cubicBezTo>
                    <a:pt x="124" y="40"/>
                    <a:pt x="124" y="40"/>
                    <a:pt x="124" y="40"/>
                  </a:cubicBezTo>
                  <a:cubicBezTo>
                    <a:pt x="124" y="40"/>
                    <a:pt x="124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4" y="40"/>
                    <a:pt x="124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6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6" y="40"/>
                    <a:pt x="126" y="41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6" y="41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7" y="40"/>
                  </a:cubicBezTo>
                  <a:cubicBezTo>
                    <a:pt x="127" y="40"/>
                    <a:pt x="126" y="40"/>
                    <a:pt x="126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6" y="40"/>
                    <a:pt x="126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7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7" y="40"/>
                  </a:cubicBezTo>
                  <a:cubicBezTo>
                    <a:pt x="127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39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9" y="40"/>
                  </a:cubicBezTo>
                  <a:cubicBezTo>
                    <a:pt x="128" y="39"/>
                    <a:pt x="128" y="39"/>
                    <a:pt x="127" y="39"/>
                  </a:cubicBezTo>
                  <a:cubicBezTo>
                    <a:pt x="127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9" y="39"/>
                  </a:cubicBezTo>
                  <a:cubicBezTo>
                    <a:pt x="129" y="39"/>
                    <a:pt x="128" y="39"/>
                    <a:pt x="128" y="39"/>
                  </a:cubicBezTo>
                  <a:cubicBezTo>
                    <a:pt x="128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40"/>
                  </a:cubicBezTo>
                  <a:cubicBezTo>
                    <a:pt x="129" y="39"/>
                    <a:pt x="129" y="40"/>
                    <a:pt x="129" y="40"/>
                  </a:cubicBezTo>
                  <a:cubicBezTo>
                    <a:pt x="129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9" y="40"/>
                    <a:pt x="129" y="41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1"/>
                  </a:cubicBezTo>
                  <a:cubicBezTo>
                    <a:pt x="130" y="41"/>
                    <a:pt x="130" y="41"/>
                    <a:pt x="130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ubicBezTo>
                    <a:pt x="131" y="41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30" y="40"/>
                  </a:cubicBezTo>
                  <a:cubicBezTo>
                    <a:pt x="130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39"/>
                  </a:cubicBezTo>
                  <a:cubicBezTo>
                    <a:pt x="130" y="39"/>
                    <a:pt x="129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30" y="39"/>
                  </a:cubicBezTo>
                  <a:cubicBezTo>
                    <a:pt x="130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8"/>
                    <a:pt x="129" y="38"/>
                  </a:cubicBezTo>
                  <a:cubicBezTo>
                    <a:pt x="129" y="38"/>
                    <a:pt x="129" y="39"/>
                    <a:pt x="129" y="39"/>
                  </a:cubicBezTo>
                  <a:cubicBezTo>
                    <a:pt x="129" y="38"/>
                    <a:pt x="128" y="39"/>
                    <a:pt x="128" y="39"/>
                  </a:cubicBezTo>
                  <a:cubicBezTo>
                    <a:pt x="128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8"/>
                  </a:cubicBezTo>
                  <a:cubicBezTo>
                    <a:pt x="127" y="38"/>
                    <a:pt x="127" y="39"/>
                    <a:pt x="126" y="39"/>
                  </a:cubicBezTo>
                  <a:cubicBezTo>
                    <a:pt x="126" y="39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5" y="38"/>
                    <a:pt x="125" y="38"/>
                    <a:pt x="125" y="38"/>
                  </a:cubicBezTo>
                  <a:cubicBezTo>
                    <a:pt x="125" y="38"/>
                    <a:pt x="125" y="38"/>
                    <a:pt x="125" y="38"/>
                  </a:cubicBezTo>
                  <a:cubicBezTo>
                    <a:pt x="124" y="38"/>
                    <a:pt x="124" y="38"/>
                    <a:pt x="123" y="37"/>
                  </a:cubicBezTo>
                  <a:cubicBezTo>
                    <a:pt x="123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3" y="38"/>
                    <a:pt x="123" y="38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3" y="37"/>
                    <a:pt x="123" y="38"/>
                    <a:pt x="123" y="37"/>
                  </a:cubicBezTo>
                  <a:cubicBezTo>
                    <a:pt x="123" y="37"/>
                    <a:pt x="123" y="38"/>
                    <a:pt x="123" y="38"/>
                  </a:cubicBezTo>
                  <a:cubicBezTo>
                    <a:pt x="123" y="38"/>
                    <a:pt x="123" y="37"/>
                    <a:pt x="122" y="37"/>
                  </a:cubicBezTo>
                  <a:cubicBezTo>
                    <a:pt x="122" y="37"/>
                    <a:pt x="123" y="37"/>
                    <a:pt x="123" y="37"/>
                  </a:cubicBezTo>
                  <a:cubicBezTo>
                    <a:pt x="123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6"/>
                    <a:pt x="121" y="37"/>
                    <a:pt x="121" y="36"/>
                  </a:cubicBezTo>
                  <a:cubicBezTo>
                    <a:pt x="121" y="36"/>
                    <a:pt x="121" y="36"/>
                    <a:pt x="121" y="36"/>
                  </a:cubicBezTo>
                  <a:cubicBezTo>
                    <a:pt x="121" y="36"/>
                    <a:pt x="121" y="36"/>
                    <a:pt x="120" y="36"/>
                  </a:cubicBezTo>
                  <a:cubicBezTo>
                    <a:pt x="121" y="36"/>
                    <a:pt x="120" y="36"/>
                    <a:pt x="120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21" y="36"/>
                    <a:pt x="123" y="36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8"/>
                    <a:pt x="125" y="38"/>
                  </a:cubicBezTo>
                  <a:cubicBezTo>
                    <a:pt x="125" y="37"/>
                    <a:pt x="125" y="38"/>
                    <a:pt x="125" y="38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8"/>
                    <a:pt x="126" y="37"/>
                    <a:pt x="126" y="38"/>
                  </a:cubicBezTo>
                  <a:cubicBezTo>
                    <a:pt x="126" y="38"/>
                    <a:pt x="126" y="37"/>
                    <a:pt x="125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7" y="37"/>
                    <a:pt x="127" y="38"/>
                    <a:pt x="128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8" y="38"/>
                    <a:pt x="128" y="37"/>
                  </a:cubicBezTo>
                  <a:cubicBezTo>
                    <a:pt x="128" y="38"/>
                    <a:pt x="128" y="37"/>
                    <a:pt x="129" y="37"/>
                  </a:cubicBezTo>
                  <a:cubicBezTo>
                    <a:pt x="129" y="37"/>
                    <a:pt x="129" y="38"/>
                    <a:pt x="129" y="38"/>
                  </a:cubicBezTo>
                  <a:cubicBezTo>
                    <a:pt x="129" y="38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8" y="36"/>
                    <a:pt x="128" y="37"/>
                    <a:pt x="129" y="37"/>
                  </a:cubicBezTo>
                  <a:cubicBezTo>
                    <a:pt x="128" y="37"/>
                    <a:pt x="129" y="37"/>
                    <a:pt x="129" y="36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1" y="37"/>
                    <a:pt x="130" y="37"/>
                    <a:pt x="130" y="37"/>
                  </a:cubicBezTo>
                  <a:cubicBezTo>
                    <a:pt x="131" y="37"/>
                    <a:pt x="130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9" y="37"/>
                    <a:pt x="129" y="37"/>
                    <a:pt x="130" y="37"/>
                  </a:cubicBezTo>
                  <a:cubicBezTo>
                    <a:pt x="130" y="36"/>
                    <a:pt x="129" y="36"/>
                    <a:pt x="130" y="36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7"/>
                    <a:pt x="131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1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7"/>
                  </a:cubicBezTo>
                  <a:cubicBezTo>
                    <a:pt x="132" y="37"/>
                    <a:pt x="132" y="36"/>
                    <a:pt x="132" y="36"/>
                  </a:cubicBezTo>
                  <a:cubicBezTo>
                    <a:pt x="132" y="37"/>
                    <a:pt x="132" y="37"/>
                    <a:pt x="132" y="37"/>
                  </a:cubicBezTo>
                  <a:cubicBezTo>
                    <a:pt x="132" y="37"/>
                    <a:pt x="132" y="37"/>
                    <a:pt x="133" y="37"/>
                  </a:cubicBezTo>
                  <a:cubicBezTo>
                    <a:pt x="133" y="37"/>
                    <a:pt x="132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7"/>
                    <a:pt x="133" y="36"/>
                  </a:cubicBezTo>
                  <a:cubicBezTo>
                    <a:pt x="133" y="37"/>
                    <a:pt x="134" y="37"/>
                    <a:pt x="134" y="37"/>
                  </a:cubicBezTo>
                  <a:cubicBezTo>
                    <a:pt x="134" y="37"/>
                    <a:pt x="134" y="37"/>
                    <a:pt x="133" y="37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33" y="37"/>
                    <a:pt x="133" y="37"/>
                    <a:pt x="134" y="37"/>
                  </a:cubicBezTo>
                  <a:cubicBezTo>
                    <a:pt x="134" y="37"/>
                    <a:pt x="133" y="37"/>
                    <a:pt x="134" y="37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5" y="37"/>
                    <a:pt x="134" y="37"/>
                    <a:pt x="134" y="37"/>
                  </a:cubicBezTo>
                  <a:cubicBezTo>
                    <a:pt x="134" y="37"/>
                    <a:pt x="134" y="37"/>
                    <a:pt x="135" y="37"/>
                  </a:cubicBezTo>
                  <a:cubicBezTo>
                    <a:pt x="135" y="37"/>
                    <a:pt x="135" y="37"/>
                    <a:pt x="135" y="37"/>
                  </a:cubicBezTo>
                  <a:cubicBezTo>
                    <a:pt x="135" y="37"/>
                    <a:pt x="135" y="37"/>
                    <a:pt x="135" y="37"/>
                  </a:cubicBezTo>
                  <a:cubicBezTo>
                    <a:pt x="135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6" y="37"/>
                  </a:cubicBezTo>
                  <a:cubicBezTo>
                    <a:pt x="136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7" y="37"/>
                    <a:pt x="138" y="37"/>
                    <a:pt x="138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6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6" y="36"/>
                    <a:pt x="136" y="36"/>
                    <a:pt x="137" y="36"/>
                  </a:cubicBezTo>
                  <a:cubicBezTo>
                    <a:pt x="137" y="36"/>
                    <a:pt x="136" y="36"/>
                    <a:pt x="136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8" y="36"/>
                  </a:cubicBezTo>
                  <a:cubicBezTo>
                    <a:pt x="138" y="36"/>
                    <a:pt x="138" y="36"/>
                    <a:pt x="139" y="36"/>
                  </a:cubicBezTo>
                  <a:cubicBezTo>
                    <a:pt x="139" y="36"/>
                    <a:pt x="138" y="36"/>
                    <a:pt x="139" y="36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39" y="36"/>
                    <a:pt x="139" y="36"/>
                    <a:pt x="139" y="37"/>
                  </a:cubicBezTo>
                  <a:cubicBezTo>
                    <a:pt x="139" y="37"/>
                    <a:pt x="139" y="36"/>
                    <a:pt x="139" y="36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40" y="36"/>
                    <a:pt x="140" y="36"/>
                    <a:pt x="140" y="37"/>
                  </a:cubicBezTo>
                  <a:cubicBezTo>
                    <a:pt x="140" y="36"/>
                    <a:pt x="140" y="36"/>
                    <a:pt x="140" y="37"/>
                  </a:cubicBezTo>
                  <a:cubicBezTo>
                    <a:pt x="140" y="37"/>
                    <a:pt x="140" y="36"/>
                    <a:pt x="140" y="36"/>
                  </a:cubicBezTo>
                  <a:cubicBezTo>
                    <a:pt x="140" y="37"/>
                    <a:pt x="140" y="37"/>
                    <a:pt x="141" y="36"/>
                  </a:cubicBezTo>
                  <a:cubicBezTo>
                    <a:pt x="141" y="37"/>
                    <a:pt x="141" y="37"/>
                    <a:pt x="142" y="37"/>
                  </a:cubicBezTo>
                  <a:cubicBezTo>
                    <a:pt x="142" y="37"/>
                    <a:pt x="141" y="37"/>
                    <a:pt x="142" y="36"/>
                  </a:cubicBezTo>
                  <a:cubicBezTo>
                    <a:pt x="142" y="37"/>
                    <a:pt x="142" y="36"/>
                    <a:pt x="142" y="36"/>
                  </a:cubicBezTo>
                  <a:cubicBezTo>
                    <a:pt x="143" y="36"/>
                    <a:pt x="142" y="36"/>
                    <a:pt x="143" y="36"/>
                  </a:cubicBezTo>
                  <a:cubicBezTo>
                    <a:pt x="143" y="36"/>
                    <a:pt x="143" y="36"/>
                    <a:pt x="142" y="36"/>
                  </a:cubicBezTo>
                  <a:cubicBezTo>
                    <a:pt x="142" y="36"/>
                    <a:pt x="143" y="36"/>
                    <a:pt x="143" y="36"/>
                  </a:cubicBezTo>
                  <a:cubicBezTo>
                    <a:pt x="143" y="36"/>
                    <a:pt x="143" y="36"/>
                    <a:pt x="143" y="36"/>
                  </a:cubicBezTo>
                  <a:cubicBezTo>
                    <a:pt x="143" y="36"/>
                    <a:pt x="143" y="36"/>
                    <a:pt x="143" y="37"/>
                  </a:cubicBezTo>
                  <a:cubicBezTo>
                    <a:pt x="143" y="36"/>
                    <a:pt x="143" y="36"/>
                    <a:pt x="143" y="36"/>
                  </a:cubicBezTo>
                  <a:cubicBezTo>
                    <a:pt x="143" y="36"/>
                    <a:pt x="143" y="36"/>
                    <a:pt x="143" y="37"/>
                  </a:cubicBezTo>
                  <a:cubicBezTo>
                    <a:pt x="143" y="37"/>
                    <a:pt x="143" y="37"/>
                    <a:pt x="143" y="37"/>
                  </a:cubicBezTo>
                  <a:cubicBezTo>
                    <a:pt x="143" y="37"/>
                    <a:pt x="144" y="37"/>
                    <a:pt x="144" y="37"/>
                  </a:cubicBezTo>
                  <a:cubicBezTo>
                    <a:pt x="143" y="37"/>
                    <a:pt x="145" y="37"/>
                    <a:pt x="145" y="37"/>
                  </a:cubicBezTo>
                  <a:cubicBezTo>
                    <a:pt x="145" y="37"/>
                    <a:pt x="145" y="38"/>
                    <a:pt x="146" y="38"/>
                  </a:cubicBezTo>
                  <a:cubicBezTo>
                    <a:pt x="146" y="38"/>
                    <a:pt x="146" y="38"/>
                    <a:pt x="146" y="38"/>
                  </a:cubicBezTo>
                  <a:cubicBezTo>
                    <a:pt x="146" y="38"/>
                    <a:pt x="145" y="38"/>
                    <a:pt x="146" y="38"/>
                  </a:cubicBezTo>
                  <a:cubicBezTo>
                    <a:pt x="146" y="37"/>
                    <a:pt x="146" y="38"/>
                    <a:pt x="146" y="38"/>
                  </a:cubicBezTo>
                  <a:cubicBezTo>
                    <a:pt x="146" y="38"/>
                    <a:pt x="146" y="38"/>
                    <a:pt x="147" y="38"/>
                  </a:cubicBezTo>
                  <a:cubicBezTo>
                    <a:pt x="147" y="38"/>
                    <a:pt x="146" y="38"/>
                    <a:pt x="146" y="38"/>
                  </a:cubicBezTo>
                  <a:cubicBezTo>
                    <a:pt x="147" y="38"/>
                    <a:pt x="147" y="38"/>
                    <a:pt x="147" y="38"/>
                  </a:cubicBezTo>
                  <a:cubicBezTo>
                    <a:pt x="147" y="38"/>
                    <a:pt x="147" y="39"/>
                    <a:pt x="148" y="39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48" y="39"/>
                    <a:pt x="148" y="40"/>
                    <a:pt x="149" y="40"/>
                  </a:cubicBezTo>
                  <a:cubicBezTo>
                    <a:pt x="148" y="40"/>
                    <a:pt x="149" y="40"/>
                    <a:pt x="149" y="40"/>
                  </a:cubicBezTo>
                  <a:cubicBezTo>
                    <a:pt x="149" y="40"/>
                    <a:pt x="149" y="40"/>
                    <a:pt x="149" y="40"/>
                  </a:cubicBezTo>
                  <a:cubicBezTo>
                    <a:pt x="149" y="40"/>
                    <a:pt x="149" y="39"/>
                    <a:pt x="148" y="39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8" y="39"/>
                    <a:pt x="148" y="39"/>
                    <a:pt x="148" y="38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9" y="39"/>
                    <a:pt x="149" y="39"/>
                    <a:pt x="149" y="39"/>
                  </a:cubicBezTo>
                  <a:cubicBezTo>
                    <a:pt x="148" y="39"/>
                    <a:pt x="149" y="39"/>
                    <a:pt x="149" y="39"/>
                  </a:cubicBezTo>
                  <a:cubicBezTo>
                    <a:pt x="149" y="39"/>
                    <a:pt x="149" y="40"/>
                    <a:pt x="150" y="40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40"/>
                    <a:pt x="150" y="40"/>
                    <a:pt x="150" y="39"/>
                  </a:cubicBezTo>
                  <a:cubicBezTo>
                    <a:pt x="150" y="40"/>
                    <a:pt x="151" y="40"/>
                    <a:pt x="151" y="40"/>
                  </a:cubicBezTo>
                  <a:cubicBezTo>
                    <a:pt x="151" y="40"/>
                    <a:pt x="152" y="40"/>
                    <a:pt x="152" y="41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3" y="41"/>
                    <a:pt x="153" y="41"/>
                    <a:pt x="152" y="40"/>
                  </a:cubicBezTo>
                  <a:cubicBezTo>
                    <a:pt x="153" y="40"/>
                    <a:pt x="153" y="41"/>
                    <a:pt x="153" y="41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4" y="40"/>
                    <a:pt x="154" y="41"/>
                    <a:pt x="154" y="41"/>
                  </a:cubicBezTo>
                  <a:cubicBezTo>
                    <a:pt x="154" y="41"/>
                    <a:pt x="154" y="41"/>
                    <a:pt x="153" y="41"/>
                  </a:cubicBezTo>
                  <a:cubicBezTo>
                    <a:pt x="153" y="41"/>
                    <a:pt x="154" y="41"/>
                    <a:pt x="154" y="41"/>
                  </a:cubicBezTo>
                  <a:cubicBezTo>
                    <a:pt x="154" y="41"/>
                    <a:pt x="154" y="42"/>
                    <a:pt x="154" y="42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4" y="41"/>
                    <a:pt x="155" y="41"/>
                    <a:pt x="154" y="41"/>
                  </a:cubicBezTo>
                  <a:cubicBezTo>
                    <a:pt x="155" y="40"/>
                    <a:pt x="155" y="41"/>
                    <a:pt x="155" y="41"/>
                  </a:cubicBezTo>
                  <a:cubicBezTo>
                    <a:pt x="155" y="41"/>
                    <a:pt x="155" y="42"/>
                    <a:pt x="155" y="42"/>
                  </a:cubicBezTo>
                  <a:cubicBezTo>
                    <a:pt x="155" y="42"/>
                    <a:pt x="155" y="42"/>
                    <a:pt x="156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6" y="42"/>
                    <a:pt x="156" y="42"/>
                    <a:pt x="156" y="41"/>
                  </a:cubicBezTo>
                  <a:cubicBezTo>
                    <a:pt x="156" y="41"/>
                    <a:pt x="156" y="41"/>
                    <a:pt x="156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7" y="42"/>
                    <a:pt x="157" y="42"/>
                    <a:pt x="157" y="42"/>
                  </a:cubicBezTo>
                  <a:cubicBezTo>
                    <a:pt x="157" y="42"/>
                    <a:pt x="158" y="42"/>
                    <a:pt x="158" y="43"/>
                  </a:cubicBezTo>
                  <a:cubicBezTo>
                    <a:pt x="158" y="43"/>
                    <a:pt x="159" y="43"/>
                    <a:pt x="159" y="43"/>
                  </a:cubicBezTo>
                  <a:cubicBezTo>
                    <a:pt x="159" y="43"/>
                    <a:pt x="159" y="43"/>
                    <a:pt x="159" y="43"/>
                  </a:cubicBezTo>
                  <a:cubicBezTo>
                    <a:pt x="160" y="44"/>
                    <a:pt x="161" y="44"/>
                    <a:pt x="161" y="44"/>
                  </a:cubicBezTo>
                  <a:cubicBezTo>
                    <a:pt x="161" y="45"/>
                    <a:pt x="161" y="44"/>
                    <a:pt x="161" y="45"/>
                  </a:cubicBezTo>
                  <a:cubicBezTo>
                    <a:pt x="163" y="46"/>
                    <a:pt x="164" y="47"/>
                    <a:pt x="163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4" y="49"/>
                    <a:pt x="164" y="50"/>
                    <a:pt x="164" y="50"/>
                  </a:cubicBezTo>
                  <a:cubicBezTo>
                    <a:pt x="164" y="51"/>
                    <a:pt x="164" y="51"/>
                    <a:pt x="163" y="52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3" y="53"/>
                    <a:pt x="162" y="53"/>
                    <a:pt x="162" y="54"/>
                  </a:cubicBezTo>
                  <a:cubicBezTo>
                    <a:pt x="162" y="54"/>
                    <a:pt x="161" y="54"/>
                    <a:pt x="161" y="54"/>
                  </a:cubicBezTo>
                  <a:cubicBezTo>
                    <a:pt x="161" y="55"/>
                    <a:pt x="159" y="54"/>
                    <a:pt x="158" y="55"/>
                  </a:cubicBezTo>
                  <a:cubicBezTo>
                    <a:pt x="158" y="55"/>
                    <a:pt x="159" y="55"/>
                    <a:pt x="159" y="55"/>
                  </a:cubicBezTo>
                  <a:cubicBezTo>
                    <a:pt x="159" y="55"/>
                    <a:pt x="158" y="55"/>
                    <a:pt x="158" y="55"/>
                  </a:cubicBezTo>
                  <a:cubicBezTo>
                    <a:pt x="158" y="55"/>
                    <a:pt x="158" y="55"/>
                    <a:pt x="157" y="55"/>
                  </a:cubicBezTo>
                  <a:cubicBezTo>
                    <a:pt x="156" y="55"/>
                    <a:pt x="155" y="56"/>
                    <a:pt x="154" y="56"/>
                  </a:cubicBezTo>
                  <a:cubicBezTo>
                    <a:pt x="154" y="56"/>
                    <a:pt x="153" y="56"/>
                    <a:pt x="153" y="56"/>
                  </a:cubicBezTo>
                  <a:cubicBezTo>
                    <a:pt x="152" y="55"/>
                    <a:pt x="152" y="55"/>
                    <a:pt x="152" y="55"/>
                  </a:cubicBezTo>
                  <a:cubicBezTo>
                    <a:pt x="151" y="55"/>
                    <a:pt x="151" y="55"/>
                    <a:pt x="150" y="55"/>
                  </a:cubicBezTo>
                  <a:cubicBezTo>
                    <a:pt x="150" y="55"/>
                    <a:pt x="149" y="55"/>
                    <a:pt x="149" y="55"/>
                  </a:cubicBezTo>
                  <a:cubicBezTo>
                    <a:pt x="149" y="55"/>
                    <a:pt x="149" y="55"/>
                    <a:pt x="148" y="54"/>
                  </a:cubicBezTo>
                  <a:cubicBezTo>
                    <a:pt x="147" y="54"/>
                    <a:pt x="146" y="54"/>
                    <a:pt x="145" y="54"/>
                  </a:cubicBezTo>
                  <a:cubicBezTo>
                    <a:pt x="145" y="54"/>
                    <a:pt x="145" y="54"/>
                    <a:pt x="145" y="54"/>
                  </a:cubicBezTo>
                  <a:close/>
                  <a:moveTo>
                    <a:pt x="141" y="37"/>
                  </a:moveTo>
                  <a:cubicBezTo>
                    <a:pt x="141" y="37"/>
                    <a:pt x="141" y="37"/>
                    <a:pt x="141" y="37"/>
                  </a:cubicBezTo>
                  <a:cubicBezTo>
                    <a:pt x="141" y="37"/>
                    <a:pt x="141" y="37"/>
                    <a:pt x="141" y="37"/>
                  </a:cubicBezTo>
                  <a:close/>
                  <a:moveTo>
                    <a:pt x="141" y="37"/>
                  </a:moveTo>
                  <a:cubicBezTo>
                    <a:pt x="141" y="37"/>
                    <a:pt x="141" y="37"/>
                    <a:pt x="141" y="37"/>
                  </a:cubicBezTo>
                  <a:cubicBezTo>
                    <a:pt x="141" y="37"/>
                    <a:pt x="141" y="37"/>
                    <a:pt x="141" y="37"/>
                  </a:cubicBezTo>
                  <a:close/>
                  <a:moveTo>
                    <a:pt x="137" y="37"/>
                  </a:move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6"/>
                    <a:pt x="137" y="37"/>
                    <a:pt x="137" y="37"/>
                  </a:cubicBezTo>
                  <a:close/>
                  <a:moveTo>
                    <a:pt x="140" y="38"/>
                  </a:moveTo>
                  <a:cubicBezTo>
                    <a:pt x="140" y="38"/>
                    <a:pt x="140" y="38"/>
                    <a:pt x="140" y="38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8"/>
                    <a:pt x="140" y="38"/>
                    <a:pt x="140" y="38"/>
                  </a:cubicBezTo>
                  <a:close/>
                  <a:moveTo>
                    <a:pt x="139" y="37"/>
                  </a:moveTo>
                  <a:cubicBezTo>
                    <a:pt x="139" y="37"/>
                    <a:pt x="139" y="37"/>
                    <a:pt x="139" y="37"/>
                  </a:cubicBezTo>
                  <a:cubicBezTo>
                    <a:pt x="139" y="37"/>
                    <a:pt x="139" y="38"/>
                    <a:pt x="139" y="37"/>
                  </a:cubicBezTo>
                  <a:cubicBezTo>
                    <a:pt x="139" y="37"/>
                    <a:pt x="139" y="37"/>
                    <a:pt x="139" y="37"/>
                  </a:cubicBezTo>
                  <a:cubicBezTo>
                    <a:pt x="139" y="37"/>
                    <a:pt x="139" y="37"/>
                    <a:pt x="139" y="37"/>
                  </a:cubicBezTo>
                  <a:cubicBezTo>
                    <a:pt x="139" y="37"/>
                    <a:pt x="139" y="37"/>
                    <a:pt x="139" y="37"/>
                  </a:cubicBezTo>
                  <a:close/>
                  <a:moveTo>
                    <a:pt x="138" y="37"/>
                  </a:moveTo>
                  <a:cubicBezTo>
                    <a:pt x="138" y="37"/>
                    <a:pt x="139" y="37"/>
                    <a:pt x="139" y="37"/>
                  </a:cubicBezTo>
                  <a:cubicBezTo>
                    <a:pt x="139" y="37"/>
                    <a:pt x="138" y="37"/>
                    <a:pt x="138" y="37"/>
                  </a:cubicBezTo>
                  <a:close/>
                  <a:moveTo>
                    <a:pt x="138" y="37"/>
                  </a:move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lose/>
                  <a:moveTo>
                    <a:pt x="139" y="38"/>
                  </a:moveTo>
                  <a:cubicBezTo>
                    <a:pt x="139" y="38"/>
                    <a:pt x="139" y="38"/>
                    <a:pt x="139" y="38"/>
                  </a:cubicBezTo>
                  <a:cubicBezTo>
                    <a:pt x="140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lose/>
                  <a:moveTo>
                    <a:pt x="137" y="37"/>
                  </a:moveTo>
                  <a:cubicBezTo>
                    <a:pt x="137" y="38"/>
                    <a:pt x="137" y="38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lose/>
                  <a:moveTo>
                    <a:pt x="139" y="38"/>
                  </a:moveTo>
                  <a:cubicBezTo>
                    <a:pt x="139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lose/>
                  <a:moveTo>
                    <a:pt x="136" y="38"/>
                  </a:moveTo>
                  <a:cubicBezTo>
                    <a:pt x="136" y="38"/>
                    <a:pt x="136" y="38"/>
                    <a:pt x="136" y="38"/>
                  </a:cubicBezTo>
                  <a:cubicBezTo>
                    <a:pt x="136" y="38"/>
                    <a:pt x="137" y="38"/>
                    <a:pt x="136" y="37"/>
                  </a:cubicBezTo>
                  <a:cubicBezTo>
                    <a:pt x="136" y="38"/>
                    <a:pt x="136" y="38"/>
                    <a:pt x="136" y="37"/>
                  </a:cubicBezTo>
                  <a:cubicBezTo>
                    <a:pt x="136" y="37"/>
                    <a:pt x="136" y="37"/>
                    <a:pt x="136" y="38"/>
                  </a:cubicBezTo>
                  <a:close/>
                  <a:moveTo>
                    <a:pt x="135" y="38"/>
                  </a:moveTo>
                  <a:cubicBezTo>
                    <a:pt x="135" y="38"/>
                    <a:pt x="135" y="37"/>
                    <a:pt x="135" y="37"/>
                  </a:cubicBezTo>
                  <a:cubicBezTo>
                    <a:pt x="135" y="37"/>
                    <a:pt x="135" y="37"/>
                    <a:pt x="135" y="38"/>
                  </a:cubicBezTo>
                  <a:close/>
                  <a:moveTo>
                    <a:pt x="134" y="37"/>
                  </a:moveTo>
                  <a:cubicBezTo>
                    <a:pt x="134" y="38"/>
                    <a:pt x="135" y="38"/>
                    <a:pt x="135" y="38"/>
                  </a:cubicBezTo>
                  <a:cubicBezTo>
                    <a:pt x="134" y="38"/>
                    <a:pt x="135" y="37"/>
                    <a:pt x="134" y="37"/>
                  </a:cubicBezTo>
                  <a:cubicBezTo>
                    <a:pt x="134" y="38"/>
                    <a:pt x="134" y="37"/>
                    <a:pt x="134" y="37"/>
                  </a:cubicBezTo>
                  <a:cubicBezTo>
                    <a:pt x="134" y="37"/>
                    <a:pt x="134" y="37"/>
                    <a:pt x="134" y="37"/>
                  </a:cubicBezTo>
                  <a:close/>
                  <a:moveTo>
                    <a:pt x="133" y="37"/>
                  </a:moveTo>
                  <a:cubicBezTo>
                    <a:pt x="132" y="37"/>
                    <a:pt x="132" y="37"/>
                    <a:pt x="132" y="37"/>
                  </a:cubicBezTo>
                  <a:cubicBezTo>
                    <a:pt x="132" y="37"/>
                    <a:pt x="133" y="37"/>
                    <a:pt x="133" y="37"/>
                  </a:cubicBezTo>
                  <a:close/>
                  <a:moveTo>
                    <a:pt x="134" y="38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lose/>
                  <a:moveTo>
                    <a:pt x="134" y="38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lose/>
                  <a:moveTo>
                    <a:pt x="133" y="38"/>
                  </a:move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lose/>
                  <a:moveTo>
                    <a:pt x="133" y="38"/>
                  </a:move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lose/>
                  <a:moveTo>
                    <a:pt x="131" y="38"/>
                  </a:moveTo>
                  <a:cubicBezTo>
                    <a:pt x="132" y="38"/>
                    <a:pt x="132" y="38"/>
                    <a:pt x="132" y="38"/>
                  </a:cubicBezTo>
                  <a:cubicBezTo>
                    <a:pt x="132" y="38"/>
                    <a:pt x="132" y="38"/>
                    <a:pt x="132" y="38"/>
                  </a:cubicBezTo>
                  <a:cubicBezTo>
                    <a:pt x="132" y="38"/>
                    <a:pt x="131" y="38"/>
                    <a:pt x="131" y="38"/>
                  </a:cubicBezTo>
                  <a:close/>
                  <a:moveTo>
                    <a:pt x="129" y="38"/>
                  </a:moveTo>
                  <a:cubicBezTo>
                    <a:pt x="129" y="38"/>
                    <a:pt x="129" y="38"/>
                    <a:pt x="129" y="38"/>
                  </a:cubicBezTo>
                  <a:cubicBezTo>
                    <a:pt x="129" y="38"/>
                    <a:pt x="128" y="38"/>
                    <a:pt x="128" y="38"/>
                  </a:cubicBezTo>
                  <a:cubicBezTo>
                    <a:pt x="128" y="38"/>
                    <a:pt x="129" y="38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8" y="38"/>
                    <a:pt x="129" y="38"/>
                  </a:cubicBezTo>
                  <a:close/>
                  <a:moveTo>
                    <a:pt x="129" y="38"/>
                  </a:moveTo>
                  <a:cubicBezTo>
                    <a:pt x="129" y="38"/>
                    <a:pt x="129" y="38"/>
                    <a:pt x="130" y="38"/>
                  </a:cubicBezTo>
                  <a:cubicBezTo>
                    <a:pt x="129" y="38"/>
                    <a:pt x="130" y="38"/>
                    <a:pt x="129" y="37"/>
                  </a:cubicBezTo>
                  <a:cubicBezTo>
                    <a:pt x="129" y="38"/>
                    <a:pt x="130" y="38"/>
                    <a:pt x="129" y="38"/>
                  </a:cubicBezTo>
                  <a:cubicBezTo>
                    <a:pt x="129" y="38"/>
                    <a:pt x="129" y="38"/>
                    <a:pt x="129" y="38"/>
                  </a:cubicBezTo>
                  <a:cubicBezTo>
                    <a:pt x="129" y="38"/>
                    <a:pt x="129" y="38"/>
                    <a:pt x="129" y="38"/>
                  </a:cubicBezTo>
                  <a:close/>
                  <a:moveTo>
                    <a:pt x="126" y="38"/>
                  </a:move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7" y="38"/>
                    <a:pt x="126" y="38"/>
                  </a:cubicBezTo>
                  <a:close/>
                  <a:moveTo>
                    <a:pt x="126" y="38"/>
                  </a:move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lose/>
                  <a:moveTo>
                    <a:pt x="124" y="37"/>
                  </a:move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lose/>
                  <a:moveTo>
                    <a:pt x="127" y="38"/>
                  </a:moveTo>
                  <a:cubicBezTo>
                    <a:pt x="127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lose/>
                  <a:moveTo>
                    <a:pt x="127" y="38"/>
                  </a:moveTo>
                  <a:cubicBezTo>
                    <a:pt x="126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lose/>
                  <a:moveTo>
                    <a:pt x="127" y="38"/>
                  </a:moveTo>
                  <a:cubicBezTo>
                    <a:pt x="127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lose/>
                  <a:moveTo>
                    <a:pt x="132" y="39"/>
                  </a:moveTo>
                  <a:cubicBezTo>
                    <a:pt x="131" y="39"/>
                    <a:pt x="131" y="39"/>
                    <a:pt x="131" y="39"/>
                  </a:cubicBezTo>
                  <a:cubicBezTo>
                    <a:pt x="131" y="39"/>
                    <a:pt x="131" y="39"/>
                    <a:pt x="132" y="39"/>
                  </a:cubicBezTo>
                  <a:close/>
                  <a:moveTo>
                    <a:pt x="142" y="43"/>
                  </a:moveTo>
                  <a:cubicBezTo>
                    <a:pt x="141" y="43"/>
                    <a:pt x="141" y="43"/>
                    <a:pt x="141" y="43"/>
                  </a:cubicBezTo>
                  <a:cubicBezTo>
                    <a:pt x="141" y="43"/>
                    <a:pt x="141" y="43"/>
                    <a:pt x="142" y="43"/>
                  </a:cubicBezTo>
                  <a:close/>
                  <a:moveTo>
                    <a:pt x="132" y="41"/>
                  </a:move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lose/>
                  <a:moveTo>
                    <a:pt x="132" y="41"/>
                  </a:moveTo>
                  <a:cubicBezTo>
                    <a:pt x="133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3" y="41"/>
                  </a:cubicBezTo>
                  <a:cubicBezTo>
                    <a:pt x="132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2" y="41"/>
                    <a:pt x="132" y="41"/>
                  </a:cubicBezTo>
                  <a:close/>
                  <a:moveTo>
                    <a:pt x="132" y="40"/>
                  </a:moveTo>
                  <a:cubicBezTo>
                    <a:pt x="132" y="40"/>
                    <a:pt x="132" y="40"/>
                    <a:pt x="131" y="40"/>
                  </a:cubicBezTo>
                  <a:cubicBezTo>
                    <a:pt x="131" y="40"/>
                    <a:pt x="132" y="41"/>
                    <a:pt x="132" y="40"/>
                  </a:cubicBezTo>
                  <a:cubicBezTo>
                    <a:pt x="132" y="40"/>
                    <a:pt x="131" y="40"/>
                    <a:pt x="132" y="40"/>
                  </a:cubicBezTo>
                  <a:cubicBezTo>
                    <a:pt x="132" y="40"/>
                    <a:pt x="132" y="40"/>
                    <a:pt x="132" y="41"/>
                  </a:cubicBezTo>
                  <a:cubicBezTo>
                    <a:pt x="132" y="40"/>
                    <a:pt x="132" y="41"/>
                    <a:pt x="132" y="41"/>
                  </a:cubicBezTo>
                  <a:cubicBezTo>
                    <a:pt x="132" y="41"/>
                    <a:pt x="132" y="40"/>
                    <a:pt x="132" y="40"/>
                  </a:cubicBezTo>
                  <a:close/>
                  <a:moveTo>
                    <a:pt x="131" y="40"/>
                  </a:move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1" y="40"/>
                  </a:cubicBezTo>
                  <a:close/>
                  <a:moveTo>
                    <a:pt x="134" y="41"/>
                  </a:moveTo>
                  <a:cubicBezTo>
                    <a:pt x="134" y="41"/>
                    <a:pt x="134" y="41"/>
                    <a:pt x="134" y="41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134" y="41"/>
                    <a:pt x="134" y="41"/>
                    <a:pt x="134" y="41"/>
                  </a:cubicBezTo>
                  <a:close/>
                  <a:moveTo>
                    <a:pt x="130" y="40"/>
                  </a:moveTo>
                  <a:cubicBezTo>
                    <a:pt x="130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0" y="40"/>
                  </a:cubicBezTo>
                  <a:cubicBezTo>
                    <a:pt x="130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0" y="40"/>
                  </a:cubicBezTo>
                  <a:cubicBezTo>
                    <a:pt x="130" y="40"/>
                    <a:pt x="130" y="40"/>
                    <a:pt x="130" y="39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lose/>
                  <a:moveTo>
                    <a:pt x="131" y="41"/>
                  </a:move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1"/>
                    <a:pt x="131" y="41"/>
                  </a:cubicBezTo>
                  <a:close/>
                  <a:moveTo>
                    <a:pt x="131" y="41"/>
                  </a:move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2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lose/>
                  <a:moveTo>
                    <a:pt x="131" y="41"/>
                  </a:move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lose/>
                  <a:moveTo>
                    <a:pt x="131" y="41"/>
                  </a:move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2"/>
                  </a:cubicBezTo>
                  <a:cubicBezTo>
                    <a:pt x="131" y="42"/>
                    <a:pt x="131" y="41"/>
                    <a:pt x="131" y="41"/>
                  </a:cubicBezTo>
                  <a:close/>
                  <a:moveTo>
                    <a:pt x="133" y="42"/>
                  </a:moveTo>
                  <a:cubicBezTo>
                    <a:pt x="134" y="42"/>
                    <a:pt x="134" y="42"/>
                    <a:pt x="134" y="42"/>
                  </a:cubicBezTo>
                  <a:cubicBezTo>
                    <a:pt x="134" y="42"/>
                    <a:pt x="134" y="42"/>
                    <a:pt x="134" y="42"/>
                  </a:cubicBezTo>
                  <a:cubicBezTo>
                    <a:pt x="134" y="42"/>
                    <a:pt x="133" y="42"/>
                    <a:pt x="133" y="42"/>
                  </a:cubicBezTo>
                  <a:close/>
                  <a:moveTo>
                    <a:pt x="130" y="41"/>
                  </a:moveTo>
                  <a:cubicBezTo>
                    <a:pt x="130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lose/>
                  <a:moveTo>
                    <a:pt x="128" y="41"/>
                  </a:moveTo>
                  <a:cubicBezTo>
                    <a:pt x="128" y="40"/>
                    <a:pt x="128" y="40"/>
                    <a:pt x="128" y="40"/>
                  </a:cubicBezTo>
                  <a:cubicBezTo>
                    <a:pt x="128" y="41"/>
                    <a:pt x="128" y="40"/>
                    <a:pt x="128" y="40"/>
                  </a:cubicBezTo>
                  <a:cubicBezTo>
                    <a:pt x="128" y="40"/>
                    <a:pt x="128" y="41"/>
                    <a:pt x="128" y="41"/>
                  </a:cubicBezTo>
                  <a:close/>
                  <a:moveTo>
                    <a:pt x="127" y="40"/>
                  </a:moveTo>
                  <a:cubicBezTo>
                    <a:pt x="127" y="40"/>
                    <a:pt x="127" y="41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lose/>
                  <a:moveTo>
                    <a:pt x="128" y="41"/>
                  </a:moveTo>
                  <a:cubicBezTo>
                    <a:pt x="129" y="41"/>
                    <a:pt x="129" y="41"/>
                    <a:pt x="129" y="41"/>
                  </a:cubicBezTo>
                  <a:cubicBezTo>
                    <a:pt x="129" y="41"/>
                    <a:pt x="129" y="41"/>
                    <a:pt x="128" y="41"/>
                  </a:cubicBezTo>
                  <a:close/>
                  <a:moveTo>
                    <a:pt x="113" y="38"/>
                  </a:moveTo>
                  <a:cubicBezTo>
                    <a:pt x="113" y="37"/>
                    <a:pt x="113" y="38"/>
                    <a:pt x="113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3" y="37"/>
                    <a:pt x="113" y="37"/>
                    <a:pt x="113" y="38"/>
                  </a:cubicBezTo>
                  <a:close/>
                  <a:moveTo>
                    <a:pt x="116" y="39"/>
                  </a:move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8"/>
                    <a:pt x="116" y="39"/>
                  </a:cubicBezTo>
                  <a:close/>
                  <a:moveTo>
                    <a:pt x="118" y="38"/>
                  </a:moveTo>
                  <a:cubicBezTo>
                    <a:pt x="118" y="38"/>
                    <a:pt x="119" y="38"/>
                    <a:pt x="119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lose/>
                  <a:moveTo>
                    <a:pt x="128" y="41"/>
                  </a:moveTo>
                  <a:cubicBezTo>
                    <a:pt x="128" y="41"/>
                    <a:pt x="128" y="41"/>
                    <a:pt x="128" y="41"/>
                  </a:cubicBezTo>
                  <a:cubicBezTo>
                    <a:pt x="128" y="41"/>
                    <a:pt x="127" y="41"/>
                    <a:pt x="128" y="41"/>
                  </a:cubicBezTo>
                  <a:cubicBezTo>
                    <a:pt x="128" y="41"/>
                    <a:pt x="128" y="41"/>
                    <a:pt x="128" y="41"/>
                  </a:cubicBezTo>
                  <a:cubicBezTo>
                    <a:pt x="128" y="41"/>
                    <a:pt x="128" y="41"/>
                    <a:pt x="128" y="41"/>
                  </a:cubicBezTo>
                  <a:close/>
                  <a:moveTo>
                    <a:pt x="124" y="40"/>
                  </a:moveTo>
                  <a:cubicBezTo>
                    <a:pt x="124" y="40"/>
                    <a:pt x="124" y="40"/>
                    <a:pt x="124" y="40"/>
                  </a:cubicBezTo>
                  <a:cubicBezTo>
                    <a:pt x="124" y="40"/>
                    <a:pt x="124" y="40"/>
                    <a:pt x="124" y="40"/>
                  </a:cubicBezTo>
                  <a:close/>
                  <a:moveTo>
                    <a:pt x="122" y="39"/>
                  </a:move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40"/>
                    <a:pt x="122" y="39"/>
                  </a:cubicBezTo>
                  <a:close/>
                  <a:moveTo>
                    <a:pt x="121" y="40"/>
                  </a:moveTo>
                  <a:cubicBezTo>
                    <a:pt x="122" y="40"/>
                    <a:pt x="122" y="40"/>
                    <a:pt x="122" y="40"/>
                  </a:cubicBezTo>
                  <a:cubicBezTo>
                    <a:pt x="122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40"/>
                    <a:pt x="122" y="40"/>
                    <a:pt x="121" y="40"/>
                  </a:cubicBezTo>
                  <a:close/>
                  <a:moveTo>
                    <a:pt x="122" y="40"/>
                  </a:moveTo>
                  <a:cubicBezTo>
                    <a:pt x="122" y="40"/>
                    <a:pt x="122" y="40"/>
                    <a:pt x="122" y="40"/>
                  </a:cubicBezTo>
                  <a:cubicBezTo>
                    <a:pt x="122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4" y="40"/>
                    <a:pt x="123" y="40"/>
                  </a:cubicBezTo>
                  <a:cubicBezTo>
                    <a:pt x="123" y="40"/>
                    <a:pt x="124" y="40"/>
                    <a:pt x="124" y="40"/>
                  </a:cubicBezTo>
                  <a:cubicBezTo>
                    <a:pt x="123" y="40"/>
                    <a:pt x="124" y="40"/>
                    <a:pt x="124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lose/>
                  <a:moveTo>
                    <a:pt x="125" y="41"/>
                  </a:moveTo>
                  <a:cubicBezTo>
                    <a:pt x="125" y="41"/>
                    <a:pt x="125" y="41"/>
                    <a:pt x="125" y="41"/>
                  </a:cubicBezTo>
                  <a:cubicBezTo>
                    <a:pt x="125" y="41"/>
                    <a:pt x="125" y="42"/>
                    <a:pt x="125" y="41"/>
                  </a:cubicBezTo>
                  <a:close/>
                  <a:moveTo>
                    <a:pt x="126" y="42"/>
                  </a:moveTo>
                  <a:cubicBezTo>
                    <a:pt x="126" y="42"/>
                    <a:pt x="126" y="42"/>
                    <a:pt x="126" y="42"/>
                  </a:cubicBezTo>
                  <a:cubicBezTo>
                    <a:pt x="126" y="42"/>
                    <a:pt x="126" y="42"/>
                    <a:pt x="126" y="42"/>
                  </a:cubicBezTo>
                  <a:close/>
                  <a:moveTo>
                    <a:pt x="124" y="42"/>
                  </a:moveTo>
                  <a:cubicBezTo>
                    <a:pt x="125" y="42"/>
                    <a:pt x="125" y="42"/>
                    <a:pt x="125" y="42"/>
                  </a:cubicBezTo>
                  <a:cubicBezTo>
                    <a:pt x="125" y="42"/>
                    <a:pt x="124" y="41"/>
                    <a:pt x="124" y="41"/>
                  </a:cubicBezTo>
                  <a:cubicBezTo>
                    <a:pt x="124" y="42"/>
                    <a:pt x="125" y="42"/>
                    <a:pt x="124" y="42"/>
                  </a:cubicBezTo>
                  <a:cubicBezTo>
                    <a:pt x="124" y="42"/>
                    <a:pt x="124" y="41"/>
                    <a:pt x="124" y="41"/>
                  </a:cubicBezTo>
                  <a:cubicBezTo>
                    <a:pt x="124" y="42"/>
                    <a:pt x="124" y="42"/>
                    <a:pt x="124" y="42"/>
                  </a:cubicBezTo>
                  <a:close/>
                  <a:moveTo>
                    <a:pt x="132" y="45"/>
                  </a:moveTo>
                  <a:cubicBezTo>
                    <a:pt x="132" y="45"/>
                    <a:pt x="132" y="45"/>
                    <a:pt x="132" y="45"/>
                  </a:cubicBezTo>
                  <a:cubicBezTo>
                    <a:pt x="132" y="45"/>
                    <a:pt x="133" y="45"/>
                    <a:pt x="132" y="45"/>
                  </a:cubicBezTo>
                  <a:close/>
                  <a:moveTo>
                    <a:pt x="130" y="45"/>
                  </a:move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5"/>
                    <a:pt x="130" y="45"/>
                  </a:cubicBezTo>
                  <a:close/>
                  <a:moveTo>
                    <a:pt x="129" y="44"/>
                  </a:move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lose/>
                  <a:moveTo>
                    <a:pt x="131" y="45"/>
                  </a:moveTo>
                  <a:cubicBezTo>
                    <a:pt x="131" y="45"/>
                    <a:pt x="131" y="45"/>
                    <a:pt x="131" y="45"/>
                  </a:cubicBezTo>
                  <a:cubicBezTo>
                    <a:pt x="131" y="45"/>
                    <a:pt x="131" y="45"/>
                    <a:pt x="131" y="45"/>
                  </a:cubicBezTo>
                  <a:cubicBezTo>
                    <a:pt x="131" y="45"/>
                    <a:pt x="131" y="45"/>
                    <a:pt x="132" y="45"/>
                  </a:cubicBezTo>
                  <a:cubicBezTo>
                    <a:pt x="131" y="45"/>
                    <a:pt x="131" y="45"/>
                    <a:pt x="131" y="45"/>
                  </a:cubicBezTo>
                  <a:close/>
                  <a:moveTo>
                    <a:pt x="131" y="44"/>
                  </a:moveTo>
                  <a:cubicBezTo>
                    <a:pt x="131" y="45"/>
                    <a:pt x="130" y="45"/>
                    <a:pt x="131" y="45"/>
                  </a:cubicBezTo>
                  <a:cubicBezTo>
                    <a:pt x="131" y="45"/>
                    <a:pt x="131" y="45"/>
                    <a:pt x="131" y="44"/>
                  </a:cubicBezTo>
                  <a:close/>
                  <a:moveTo>
                    <a:pt x="130" y="44"/>
                  </a:move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4"/>
                    <a:pt x="130" y="44"/>
                    <a:pt x="130" y="44"/>
                  </a:cubicBezTo>
                  <a:close/>
                  <a:moveTo>
                    <a:pt x="130" y="44"/>
                  </a:move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lose/>
                  <a:moveTo>
                    <a:pt x="126" y="43"/>
                  </a:moveTo>
                  <a:cubicBezTo>
                    <a:pt x="126" y="43"/>
                    <a:pt x="127" y="43"/>
                    <a:pt x="127" y="43"/>
                  </a:cubicBezTo>
                  <a:cubicBezTo>
                    <a:pt x="127" y="43"/>
                    <a:pt x="126" y="43"/>
                    <a:pt x="126" y="43"/>
                  </a:cubicBezTo>
                  <a:close/>
                  <a:moveTo>
                    <a:pt x="124" y="42"/>
                  </a:moveTo>
                  <a:cubicBezTo>
                    <a:pt x="124" y="43"/>
                    <a:pt x="125" y="43"/>
                    <a:pt x="125" y="43"/>
                  </a:cubicBezTo>
                  <a:cubicBezTo>
                    <a:pt x="125" y="43"/>
                    <a:pt x="125" y="42"/>
                    <a:pt x="124" y="42"/>
                  </a:cubicBezTo>
                  <a:close/>
                  <a:moveTo>
                    <a:pt x="125" y="42"/>
                  </a:moveTo>
                  <a:cubicBezTo>
                    <a:pt x="125" y="42"/>
                    <a:pt x="125" y="42"/>
                    <a:pt x="125" y="42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4" y="42"/>
                    <a:pt x="124" y="42"/>
                    <a:pt x="125" y="42"/>
                  </a:cubicBezTo>
                  <a:close/>
                  <a:moveTo>
                    <a:pt x="124" y="42"/>
                  </a:moveTo>
                  <a:cubicBezTo>
                    <a:pt x="124" y="42"/>
                    <a:pt x="124" y="42"/>
                    <a:pt x="124" y="42"/>
                  </a:cubicBezTo>
                  <a:cubicBezTo>
                    <a:pt x="123" y="42"/>
                    <a:pt x="124" y="42"/>
                    <a:pt x="124" y="42"/>
                  </a:cubicBezTo>
                  <a:close/>
                  <a:moveTo>
                    <a:pt x="129" y="44"/>
                  </a:move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30" y="44"/>
                  </a:cubicBezTo>
                  <a:cubicBezTo>
                    <a:pt x="129" y="44"/>
                    <a:pt x="130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lose/>
                  <a:moveTo>
                    <a:pt x="128" y="44"/>
                  </a:move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8" y="44"/>
                    <a:pt x="128" y="44"/>
                  </a:cubicBezTo>
                  <a:close/>
                  <a:moveTo>
                    <a:pt x="126" y="43"/>
                  </a:move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lose/>
                  <a:moveTo>
                    <a:pt x="127" y="44"/>
                  </a:moveTo>
                  <a:cubicBezTo>
                    <a:pt x="127" y="44"/>
                    <a:pt x="127" y="44"/>
                    <a:pt x="127" y="44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7" y="43"/>
                    <a:pt x="127" y="43"/>
                  </a:cubicBezTo>
                  <a:cubicBezTo>
                    <a:pt x="127" y="43"/>
                    <a:pt x="127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lose/>
                  <a:moveTo>
                    <a:pt x="133" y="46"/>
                  </a:moveTo>
                  <a:cubicBezTo>
                    <a:pt x="133" y="46"/>
                    <a:pt x="133" y="46"/>
                    <a:pt x="133" y="46"/>
                  </a:cubicBezTo>
                  <a:cubicBezTo>
                    <a:pt x="133" y="46"/>
                    <a:pt x="133" y="46"/>
                    <a:pt x="133" y="46"/>
                  </a:cubicBezTo>
                  <a:close/>
                  <a:moveTo>
                    <a:pt x="132" y="45"/>
                  </a:moveTo>
                  <a:cubicBezTo>
                    <a:pt x="132" y="46"/>
                    <a:pt x="132" y="46"/>
                    <a:pt x="132" y="46"/>
                  </a:cubicBezTo>
                  <a:cubicBezTo>
                    <a:pt x="132" y="46"/>
                    <a:pt x="132" y="46"/>
                    <a:pt x="132" y="46"/>
                  </a:cubicBezTo>
                  <a:lnTo>
                    <a:pt x="132" y="45"/>
                  </a:lnTo>
                  <a:close/>
                  <a:moveTo>
                    <a:pt x="131" y="45"/>
                  </a:moveTo>
                  <a:cubicBezTo>
                    <a:pt x="131" y="45"/>
                    <a:pt x="130" y="45"/>
                    <a:pt x="131" y="45"/>
                  </a:cubicBezTo>
                  <a:cubicBezTo>
                    <a:pt x="131" y="45"/>
                    <a:pt x="131" y="45"/>
                    <a:pt x="131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1" y="45"/>
                  </a:cubicBezTo>
                  <a:close/>
                  <a:moveTo>
                    <a:pt x="115" y="40"/>
                  </a:moveTo>
                  <a:cubicBezTo>
                    <a:pt x="115" y="40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40"/>
                    <a:pt x="115" y="39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lose/>
                  <a:moveTo>
                    <a:pt x="119" y="42"/>
                  </a:moveTo>
                  <a:cubicBezTo>
                    <a:pt x="119" y="42"/>
                    <a:pt x="119" y="42"/>
                    <a:pt x="119" y="42"/>
                  </a:cubicBezTo>
                  <a:cubicBezTo>
                    <a:pt x="119" y="42"/>
                    <a:pt x="119" y="42"/>
                    <a:pt x="119" y="42"/>
                  </a:cubicBezTo>
                  <a:close/>
                  <a:moveTo>
                    <a:pt x="118" y="42"/>
                  </a:moveTo>
                  <a:cubicBezTo>
                    <a:pt x="118" y="42"/>
                    <a:pt x="119" y="42"/>
                    <a:pt x="119" y="42"/>
                  </a:cubicBezTo>
                  <a:cubicBezTo>
                    <a:pt x="118" y="42"/>
                    <a:pt x="118" y="42"/>
                    <a:pt x="118" y="42"/>
                  </a:cubicBezTo>
                  <a:close/>
                  <a:moveTo>
                    <a:pt x="119" y="42"/>
                  </a:moveTo>
                  <a:cubicBezTo>
                    <a:pt x="119" y="42"/>
                    <a:pt x="119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9" y="42"/>
                    <a:pt x="119" y="42"/>
                    <a:pt x="119" y="43"/>
                  </a:cubicBezTo>
                  <a:cubicBezTo>
                    <a:pt x="119" y="43"/>
                    <a:pt x="120" y="43"/>
                    <a:pt x="120" y="43"/>
                  </a:cubicBezTo>
                  <a:cubicBezTo>
                    <a:pt x="120" y="43"/>
                    <a:pt x="120" y="43"/>
                    <a:pt x="120" y="42"/>
                  </a:cubicBezTo>
                  <a:cubicBezTo>
                    <a:pt x="120" y="42"/>
                    <a:pt x="119" y="42"/>
                    <a:pt x="119" y="42"/>
                  </a:cubicBezTo>
                  <a:cubicBezTo>
                    <a:pt x="119" y="42"/>
                    <a:pt x="119" y="42"/>
                    <a:pt x="119" y="42"/>
                  </a:cubicBezTo>
                  <a:close/>
                  <a:moveTo>
                    <a:pt x="120" y="42"/>
                  </a:moveTo>
                  <a:cubicBezTo>
                    <a:pt x="120" y="42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lose/>
                  <a:moveTo>
                    <a:pt x="128" y="45"/>
                  </a:move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7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lose/>
                  <a:moveTo>
                    <a:pt x="127" y="45"/>
                  </a:move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8" y="45"/>
                  </a:cubicBezTo>
                  <a:cubicBezTo>
                    <a:pt x="128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7" y="45"/>
                  </a:cubicBezTo>
                  <a:close/>
                  <a:moveTo>
                    <a:pt x="126" y="44"/>
                  </a:moveTo>
                  <a:cubicBezTo>
                    <a:pt x="126" y="44"/>
                    <a:pt x="126" y="44"/>
                    <a:pt x="126" y="44"/>
                  </a:cubicBezTo>
                  <a:cubicBezTo>
                    <a:pt x="126" y="44"/>
                    <a:pt x="127" y="44"/>
                    <a:pt x="127" y="44"/>
                  </a:cubicBezTo>
                  <a:cubicBezTo>
                    <a:pt x="126" y="44"/>
                    <a:pt x="126" y="44"/>
                    <a:pt x="126" y="44"/>
                  </a:cubicBezTo>
                  <a:cubicBezTo>
                    <a:pt x="127" y="45"/>
                    <a:pt x="127" y="44"/>
                    <a:pt x="127" y="44"/>
                  </a:cubicBezTo>
                  <a:cubicBezTo>
                    <a:pt x="127" y="44"/>
                    <a:pt x="127" y="44"/>
                    <a:pt x="126" y="44"/>
                  </a:cubicBezTo>
                  <a:close/>
                  <a:moveTo>
                    <a:pt x="125" y="44"/>
                  </a:move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lose/>
                  <a:moveTo>
                    <a:pt x="127" y="45"/>
                  </a:move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6" y="45"/>
                    <a:pt x="126" y="44"/>
                  </a:cubicBezTo>
                  <a:cubicBezTo>
                    <a:pt x="126" y="45"/>
                    <a:pt x="127" y="45"/>
                    <a:pt x="127" y="45"/>
                  </a:cubicBezTo>
                  <a:close/>
                  <a:moveTo>
                    <a:pt x="126" y="45"/>
                  </a:moveTo>
                  <a:cubicBezTo>
                    <a:pt x="126" y="45"/>
                    <a:pt x="126" y="45"/>
                    <a:pt x="126" y="45"/>
                  </a:cubicBezTo>
                  <a:cubicBezTo>
                    <a:pt x="126" y="44"/>
                    <a:pt x="126" y="44"/>
                    <a:pt x="126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6" y="44"/>
                    <a:pt x="126" y="45"/>
                    <a:pt x="126" y="45"/>
                  </a:cubicBezTo>
                  <a:close/>
                  <a:moveTo>
                    <a:pt x="129" y="45"/>
                  </a:moveTo>
                  <a:cubicBezTo>
                    <a:pt x="129" y="45"/>
                    <a:pt x="128" y="45"/>
                    <a:pt x="128" y="45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5"/>
                  </a:cubicBezTo>
                  <a:cubicBezTo>
                    <a:pt x="129" y="45"/>
                    <a:pt x="129" y="46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9" y="45"/>
                    <a:pt x="129" y="45"/>
                  </a:cubicBezTo>
                  <a:close/>
                  <a:moveTo>
                    <a:pt x="126" y="45"/>
                  </a:moveTo>
                  <a:cubicBezTo>
                    <a:pt x="126" y="45"/>
                    <a:pt x="126" y="45"/>
                    <a:pt x="126" y="45"/>
                  </a:cubicBezTo>
                  <a:cubicBezTo>
                    <a:pt x="126" y="45"/>
                    <a:pt x="126" y="45"/>
                    <a:pt x="126" y="45"/>
                  </a:cubicBezTo>
                  <a:close/>
                  <a:moveTo>
                    <a:pt x="127" y="46"/>
                  </a:moveTo>
                  <a:cubicBezTo>
                    <a:pt x="127" y="46"/>
                    <a:pt x="128" y="46"/>
                    <a:pt x="128" y="46"/>
                  </a:cubicBezTo>
                  <a:cubicBezTo>
                    <a:pt x="127" y="46"/>
                    <a:pt x="127" y="45"/>
                    <a:pt x="127" y="46"/>
                  </a:cubicBezTo>
                  <a:cubicBezTo>
                    <a:pt x="127" y="46"/>
                    <a:pt x="127" y="46"/>
                    <a:pt x="127" y="46"/>
                  </a:cubicBezTo>
                  <a:close/>
                  <a:moveTo>
                    <a:pt x="131" y="47"/>
                  </a:moveTo>
                  <a:cubicBezTo>
                    <a:pt x="131" y="47"/>
                    <a:pt x="131" y="47"/>
                    <a:pt x="131" y="47"/>
                  </a:cubicBezTo>
                  <a:cubicBezTo>
                    <a:pt x="131" y="47"/>
                    <a:pt x="131" y="47"/>
                    <a:pt x="131" y="47"/>
                  </a:cubicBezTo>
                  <a:close/>
                  <a:moveTo>
                    <a:pt x="136" y="50"/>
                  </a:moveTo>
                  <a:cubicBezTo>
                    <a:pt x="136" y="50"/>
                    <a:pt x="136" y="50"/>
                    <a:pt x="136" y="50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50"/>
                    <a:pt x="135" y="50"/>
                    <a:pt x="136" y="50"/>
                  </a:cubicBezTo>
                  <a:close/>
                  <a:moveTo>
                    <a:pt x="138" y="51"/>
                  </a:move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0"/>
                  </a:cubicBezTo>
                  <a:cubicBezTo>
                    <a:pt x="138" y="50"/>
                    <a:pt x="138" y="50"/>
                    <a:pt x="138" y="50"/>
                  </a:cubicBezTo>
                  <a:cubicBezTo>
                    <a:pt x="138" y="50"/>
                    <a:pt x="138" y="50"/>
                    <a:pt x="138" y="50"/>
                  </a:cubicBezTo>
                  <a:cubicBezTo>
                    <a:pt x="138" y="50"/>
                    <a:pt x="137" y="50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7" y="50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lose/>
                  <a:moveTo>
                    <a:pt x="129" y="36"/>
                  </a:moveTo>
                  <a:cubicBezTo>
                    <a:pt x="129" y="36"/>
                    <a:pt x="129" y="37"/>
                    <a:pt x="128" y="37"/>
                  </a:cubicBezTo>
                  <a:cubicBezTo>
                    <a:pt x="129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9" y="36"/>
                    <a:pt x="129" y="36"/>
                  </a:cubicBezTo>
                  <a:close/>
                  <a:moveTo>
                    <a:pt x="124" y="43"/>
                  </a:moveTo>
                  <a:cubicBezTo>
                    <a:pt x="124" y="43"/>
                    <a:pt x="124" y="43"/>
                    <a:pt x="125" y="43"/>
                  </a:cubicBezTo>
                  <a:cubicBezTo>
                    <a:pt x="124" y="43"/>
                    <a:pt x="125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lose/>
                  <a:moveTo>
                    <a:pt x="161" y="54"/>
                  </a:moveTo>
                  <a:cubicBezTo>
                    <a:pt x="161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1" y="54"/>
                    <a:pt x="161" y="54"/>
                  </a:cubicBezTo>
                  <a:cubicBezTo>
                    <a:pt x="161" y="55"/>
                    <a:pt x="161" y="54"/>
                    <a:pt x="161" y="54"/>
                  </a:cubicBezTo>
                  <a:close/>
                  <a:moveTo>
                    <a:pt x="132" y="34"/>
                  </a:moveTo>
                  <a:cubicBezTo>
                    <a:pt x="131" y="34"/>
                    <a:pt x="131" y="34"/>
                    <a:pt x="131" y="34"/>
                  </a:cubicBezTo>
                  <a:cubicBezTo>
                    <a:pt x="131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lose/>
                  <a:moveTo>
                    <a:pt x="128" y="36"/>
                  </a:move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lose/>
                  <a:moveTo>
                    <a:pt x="127" y="37"/>
                  </a:move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lose/>
                  <a:moveTo>
                    <a:pt x="126" y="36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6"/>
                    <a:pt x="125" y="36"/>
                    <a:pt x="124" y="36"/>
                  </a:cubicBezTo>
                  <a:cubicBezTo>
                    <a:pt x="124" y="35"/>
                    <a:pt x="125" y="36"/>
                    <a:pt x="125" y="36"/>
                  </a:cubicBezTo>
                  <a:cubicBezTo>
                    <a:pt x="125" y="36"/>
                    <a:pt x="125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lose/>
                  <a:moveTo>
                    <a:pt x="126" y="37"/>
                  </a:move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lose/>
                  <a:moveTo>
                    <a:pt x="126" y="37"/>
                  </a:move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6"/>
                    <a:pt x="125" y="37"/>
                    <a:pt x="125" y="36"/>
                  </a:cubicBezTo>
                  <a:cubicBezTo>
                    <a:pt x="125" y="36"/>
                    <a:pt x="125" y="37"/>
                    <a:pt x="126" y="37"/>
                  </a:cubicBezTo>
                  <a:close/>
                  <a:moveTo>
                    <a:pt x="126" y="35"/>
                  </a:move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lose/>
                  <a:moveTo>
                    <a:pt x="124" y="35"/>
                  </a:move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5" y="35"/>
                    <a:pt x="125" y="35"/>
                  </a:cubicBezTo>
                  <a:cubicBezTo>
                    <a:pt x="125" y="35"/>
                    <a:pt x="124" y="35"/>
                    <a:pt x="124" y="35"/>
                  </a:cubicBezTo>
                  <a:close/>
                  <a:moveTo>
                    <a:pt x="124" y="36"/>
                  </a:move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lose/>
                  <a:moveTo>
                    <a:pt x="122" y="38"/>
                  </a:moveTo>
                  <a:cubicBezTo>
                    <a:pt x="122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4" y="38"/>
                  </a:cubicBezTo>
                  <a:cubicBezTo>
                    <a:pt x="124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24" y="39"/>
                  </a:moveTo>
                  <a:cubicBezTo>
                    <a:pt x="123" y="39"/>
                    <a:pt x="123" y="39"/>
                    <a:pt x="123" y="39"/>
                  </a:cubicBezTo>
                  <a:cubicBezTo>
                    <a:pt x="123" y="38"/>
                    <a:pt x="124" y="38"/>
                    <a:pt x="123" y="38"/>
                  </a:cubicBezTo>
                  <a:cubicBezTo>
                    <a:pt x="123" y="38"/>
                    <a:pt x="123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9"/>
                    <a:pt x="123" y="39"/>
                    <a:pt x="124" y="39"/>
                  </a:cubicBezTo>
                  <a:close/>
                  <a:moveTo>
                    <a:pt x="124" y="37"/>
                  </a:moveTo>
                  <a:cubicBezTo>
                    <a:pt x="123" y="37"/>
                    <a:pt x="123" y="37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3" y="37"/>
                    <a:pt x="124" y="36"/>
                    <a:pt x="124" y="37"/>
                  </a:cubicBezTo>
                  <a:close/>
                  <a:moveTo>
                    <a:pt x="123" y="38"/>
                  </a:moveTo>
                  <a:cubicBezTo>
                    <a:pt x="123" y="38"/>
                    <a:pt x="123" y="38"/>
                    <a:pt x="123" y="38"/>
                  </a:cubicBezTo>
                  <a:cubicBezTo>
                    <a:pt x="123" y="39"/>
                    <a:pt x="123" y="38"/>
                    <a:pt x="123" y="38"/>
                  </a:cubicBezTo>
                  <a:close/>
                  <a:moveTo>
                    <a:pt x="122" y="42"/>
                  </a:moveTo>
                  <a:cubicBezTo>
                    <a:pt x="122" y="42"/>
                    <a:pt x="121" y="42"/>
                    <a:pt x="121" y="42"/>
                  </a:cubicBezTo>
                  <a:cubicBezTo>
                    <a:pt x="121" y="41"/>
                    <a:pt x="121" y="42"/>
                    <a:pt x="121" y="41"/>
                  </a:cubicBezTo>
                  <a:cubicBezTo>
                    <a:pt x="121" y="41"/>
                    <a:pt x="120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1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1"/>
                  </a:cubicBezTo>
                  <a:cubicBezTo>
                    <a:pt x="119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2" y="41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2"/>
                    <a:pt x="122" y="42"/>
                    <a:pt x="122" y="42"/>
                  </a:cubicBezTo>
                  <a:close/>
                  <a:moveTo>
                    <a:pt x="122" y="38"/>
                  </a:moveTo>
                  <a:cubicBezTo>
                    <a:pt x="122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22" y="35"/>
                  </a:moveTo>
                  <a:cubicBezTo>
                    <a:pt x="121" y="35"/>
                    <a:pt x="120" y="35"/>
                    <a:pt x="119" y="34"/>
                  </a:cubicBezTo>
                  <a:cubicBezTo>
                    <a:pt x="119" y="34"/>
                    <a:pt x="120" y="35"/>
                    <a:pt x="121" y="35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1" y="35"/>
                    <a:pt x="122" y="35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2" y="35"/>
                    <a:pt x="122" y="36"/>
                    <a:pt x="122" y="35"/>
                  </a:cubicBezTo>
                  <a:cubicBezTo>
                    <a:pt x="122" y="35"/>
                    <a:pt x="122" y="35"/>
                    <a:pt x="122" y="35"/>
                  </a:cubicBezTo>
                  <a:close/>
                  <a:moveTo>
                    <a:pt x="123" y="35"/>
                  </a:move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lose/>
                  <a:moveTo>
                    <a:pt x="119" y="39"/>
                  </a:moveTo>
                  <a:cubicBezTo>
                    <a:pt x="119" y="40"/>
                    <a:pt x="120" y="40"/>
                    <a:pt x="120" y="40"/>
                  </a:cubicBezTo>
                  <a:cubicBezTo>
                    <a:pt x="119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0"/>
                    <a:pt x="120" y="41"/>
                    <a:pt x="120" y="40"/>
                  </a:cubicBezTo>
                  <a:cubicBezTo>
                    <a:pt x="120" y="40"/>
                    <a:pt x="120" y="41"/>
                    <a:pt x="120" y="41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39"/>
                    <a:pt x="119" y="40"/>
                    <a:pt x="119" y="39"/>
                  </a:cubicBezTo>
                  <a:close/>
                  <a:moveTo>
                    <a:pt x="122" y="32"/>
                  </a:moveTo>
                  <a:cubicBezTo>
                    <a:pt x="122" y="32"/>
                    <a:pt x="123" y="33"/>
                    <a:pt x="123" y="33"/>
                  </a:cubicBezTo>
                  <a:cubicBezTo>
                    <a:pt x="123" y="33"/>
                    <a:pt x="122" y="32"/>
                    <a:pt x="122" y="32"/>
                  </a:cubicBezTo>
                  <a:close/>
                  <a:moveTo>
                    <a:pt x="122" y="34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lose/>
                  <a:moveTo>
                    <a:pt x="120" y="36"/>
                  </a:moveTo>
                  <a:cubicBezTo>
                    <a:pt x="120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9" y="35"/>
                    <a:pt x="118" y="35"/>
                    <a:pt x="119" y="36"/>
                  </a:cubicBezTo>
                  <a:cubicBezTo>
                    <a:pt x="118" y="35"/>
                    <a:pt x="118" y="35"/>
                    <a:pt x="117" y="35"/>
                  </a:cubicBezTo>
                  <a:cubicBezTo>
                    <a:pt x="117" y="35"/>
                    <a:pt x="118" y="35"/>
                    <a:pt x="118" y="35"/>
                  </a:cubicBezTo>
                  <a:cubicBezTo>
                    <a:pt x="119" y="35"/>
                    <a:pt x="119" y="35"/>
                    <a:pt x="120" y="36"/>
                  </a:cubicBezTo>
                  <a:cubicBezTo>
                    <a:pt x="120" y="36"/>
                    <a:pt x="120" y="36"/>
                    <a:pt x="120" y="36"/>
                  </a:cubicBezTo>
                  <a:close/>
                  <a:moveTo>
                    <a:pt x="116" y="36"/>
                  </a:moveTo>
                  <a:cubicBezTo>
                    <a:pt x="116" y="36"/>
                    <a:pt x="115" y="35"/>
                    <a:pt x="115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5" y="35"/>
                    <a:pt x="116" y="35"/>
                    <a:pt x="116" y="36"/>
                  </a:cubicBezTo>
                  <a:close/>
                  <a:moveTo>
                    <a:pt x="115" y="34"/>
                  </a:moveTo>
                  <a:cubicBezTo>
                    <a:pt x="115" y="34"/>
                    <a:pt x="115" y="34"/>
                    <a:pt x="115" y="34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5" y="34"/>
                    <a:pt x="116" y="34"/>
                    <a:pt x="116" y="34"/>
                  </a:cubicBezTo>
                  <a:cubicBezTo>
                    <a:pt x="116" y="34"/>
                    <a:pt x="116" y="34"/>
                    <a:pt x="116" y="34"/>
                  </a:cubicBezTo>
                  <a:cubicBezTo>
                    <a:pt x="115" y="34"/>
                    <a:pt x="115" y="34"/>
                    <a:pt x="115" y="34"/>
                  </a:cubicBezTo>
                  <a:close/>
                  <a:moveTo>
                    <a:pt x="115" y="32"/>
                  </a:moveTo>
                  <a:cubicBezTo>
                    <a:pt x="114" y="32"/>
                    <a:pt x="113" y="32"/>
                    <a:pt x="112" y="32"/>
                  </a:cubicBezTo>
                  <a:cubicBezTo>
                    <a:pt x="113" y="32"/>
                    <a:pt x="113" y="32"/>
                    <a:pt x="112" y="32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4" y="32"/>
                    <a:pt x="115" y="32"/>
                    <a:pt x="116" y="33"/>
                  </a:cubicBezTo>
                  <a:cubicBezTo>
                    <a:pt x="115" y="33"/>
                    <a:pt x="115" y="32"/>
                    <a:pt x="115" y="32"/>
                  </a:cubicBezTo>
                  <a:close/>
                  <a:moveTo>
                    <a:pt x="114" y="33"/>
                  </a:moveTo>
                  <a:cubicBezTo>
                    <a:pt x="114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4" y="33"/>
                  </a:cubicBezTo>
                  <a:cubicBezTo>
                    <a:pt x="113" y="33"/>
                    <a:pt x="114" y="33"/>
                    <a:pt x="114" y="33"/>
                  </a:cubicBezTo>
                  <a:close/>
                  <a:moveTo>
                    <a:pt x="114" y="33"/>
                  </a:moveTo>
                  <a:cubicBezTo>
                    <a:pt x="114" y="33"/>
                    <a:pt x="114" y="33"/>
                    <a:pt x="113" y="33"/>
                  </a:cubicBezTo>
                  <a:cubicBezTo>
                    <a:pt x="113" y="33"/>
                    <a:pt x="114" y="33"/>
                    <a:pt x="114" y="33"/>
                  </a:cubicBezTo>
                  <a:close/>
                  <a:moveTo>
                    <a:pt x="113" y="34"/>
                  </a:move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5"/>
                  </a:cubicBezTo>
                  <a:cubicBezTo>
                    <a:pt x="113" y="34"/>
                    <a:pt x="113" y="34"/>
                    <a:pt x="112" y="34"/>
                  </a:cubicBezTo>
                  <a:cubicBezTo>
                    <a:pt x="112" y="34"/>
                    <a:pt x="112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lose/>
                  <a:moveTo>
                    <a:pt x="109" y="40"/>
                  </a:moveTo>
                  <a:cubicBezTo>
                    <a:pt x="109" y="40"/>
                    <a:pt x="110" y="40"/>
                    <a:pt x="110" y="40"/>
                  </a:cubicBezTo>
                  <a:cubicBezTo>
                    <a:pt x="110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lose/>
                  <a:moveTo>
                    <a:pt x="109" y="38"/>
                  </a:move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8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37"/>
                    <a:pt x="109" y="38"/>
                    <a:pt x="109" y="38"/>
                  </a:cubicBezTo>
                  <a:close/>
                  <a:moveTo>
                    <a:pt x="110" y="32"/>
                  </a:move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10" y="32"/>
                    <a:pt x="111" y="33"/>
                  </a:cubicBezTo>
                  <a:cubicBezTo>
                    <a:pt x="110" y="32"/>
                    <a:pt x="110" y="33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lose/>
                  <a:moveTo>
                    <a:pt x="104" y="37"/>
                  </a:moveTo>
                  <a:cubicBezTo>
                    <a:pt x="104" y="37"/>
                    <a:pt x="104" y="37"/>
                    <a:pt x="104" y="37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5" y="36"/>
                    <a:pt x="106" y="37"/>
                  </a:cubicBezTo>
                  <a:cubicBezTo>
                    <a:pt x="106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7"/>
                    <a:pt x="107" y="38"/>
                    <a:pt x="107" y="37"/>
                  </a:cubicBezTo>
                  <a:cubicBezTo>
                    <a:pt x="106" y="37"/>
                    <a:pt x="105" y="37"/>
                    <a:pt x="104" y="37"/>
                  </a:cubicBezTo>
                  <a:cubicBezTo>
                    <a:pt x="104" y="37"/>
                    <a:pt x="104" y="37"/>
                    <a:pt x="104" y="37"/>
                  </a:cubicBezTo>
                  <a:close/>
                  <a:moveTo>
                    <a:pt x="104" y="36"/>
                  </a:moveTo>
                  <a:cubicBezTo>
                    <a:pt x="104" y="36"/>
                    <a:pt x="104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lose/>
                  <a:moveTo>
                    <a:pt x="106" y="37"/>
                  </a:move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lose/>
                  <a:moveTo>
                    <a:pt x="106" y="39"/>
                  </a:moveTo>
                  <a:cubicBezTo>
                    <a:pt x="106" y="39"/>
                    <a:pt x="106" y="38"/>
                    <a:pt x="105" y="38"/>
                  </a:cubicBezTo>
                  <a:cubicBezTo>
                    <a:pt x="105" y="38"/>
                    <a:pt x="106" y="38"/>
                    <a:pt x="105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9"/>
                    <a:pt x="106" y="38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8"/>
                    <a:pt x="106" y="39"/>
                  </a:cubicBezTo>
                  <a:close/>
                  <a:moveTo>
                    <a:pt x="106" y="39"/>
                  </a:moveTo>
                  <a:cubicBezTo>
                    <a:pt x="105" y="39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4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9"/>
                    <a:pt x="105" y="38"/>
                    <a:pt x="106" y="39"/>
                  </a:cubicBezTo>
                  <a:cubicBezTo>
                    <a:pt x="105" y="39"/>
                    <a:pt x="106" y="39"/>
                    <a:pt x="106" y="39"/>
                  </a:cubicBezTo>
                  <a:cubicBezTo>
                    <a:pt x="105" y="39"/>
                    <a:pt x="106" y="39"/>
                    <a:pt x="105" y="39"/>
                  </a:cubicBezTo>
                  <a:cubicBezTo>
                    <a:pt x="105" y="39"/>
                    <a:pt x="105" y="39"/>
                    <a:pt x="106" y="39"/>
                  </a:cubicBezTo>
                  <a:cubicBezTo>
                    <a:pt x="105" y="39"/>
                    <a:pt x="106" y="39"/>
                    <a:pt x="106" y="39"/>
                  </a:cubicBez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5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lose/>
                  <a:moveTo>
                    <a:pt x="105" y="35"/>
                  </a:moveTo>
                  <a:cubicBezTo>
                    <a:pt x="104" y="34"/>
                    <a:pt x="104" y="35"/>
                    <a:pt x="104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4" y="35"/>
                    <a:pt x="104" y="34"/>
                  </a:cubicBezTo>
                  <a:cubicBezTo>
                    <a:pt x="104" y="34"/>
                    <a:pt x="104" y="35"/>
                    <a:pt x="104" y="35"/>
                  </a:cubicBezTo>
                  <a:cubicBezTo>
                    <a:pt x="104" y="34"/>
                    <a:pt x="103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5" y="34"/>
                    <a:pt x="105" y="34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104" y="34"/>
                  </a:moveTo>
                  <a:cubicBezTo>
                    <a:pt x="104" y="34"/>
                    <a:pt x="104" y="35"/>
                    <a:pt x="104" y="35"/>
                  </a:cubicBezTo>
                  <a:cubicBezTo>
                    <a:pt x="104" y="34"/>
                    <a:pt x="104" y="34"/>
                    <a:pt x="104" y="34"/>
                  </a:cubicBezTo>
                  <a:close/>
                  <a:moveTo>
                    <a:pt x="105" y="35"/>
                  </a:move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5"/>
                    <a:pt x="103" y="35"/>
                  </a:cubicBezTo>
                  <a:cubicBezTo>
                    <a:pt x="103" y="35"/>
                    <a:pt x="103" y="34"/>
                    <a:pt x="103" y="34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5"/>
                    <a:pt x="102" y="35"/>
                  </a:cubicBezTo>
                  <a:cubicBezTo>
                    <a:pt x="102" y="35"/>
                    <a:pt x="102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4"/>
                    <a:pt x="103" y="34"/>
                  </a:cubicBezTo>
                  <a:close/>
                  <a:moveTo>
                    <a:pt x="99" y="34"/>
                  </a:moveTo>
                  <a:cubicBezTo>
                    <a:pt x="99" y="35"/>
                    <a:pt x="100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6"/>
                    <a:pt x="101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6"/>
                    <a:pt x="102" y="36"/>
                    <a:pt x="103" y="37"/>
                  </a:cubicBezTo>
                  <a:cubicBezTo>
                    <a:pt x="102" y="37"/>
                    <a:pt x="102" y="36"/>
                    <a:pt x="102" y="36"/>
                  </a:cubicBezTo>
                  <a:cubicBezTo>
                    <a:pt x="102" y="36"/>
                    <a:pt x="101" y="36"/>
                    <a:pt x="101" y="36"/>
                  </a:cubicBezTo>
                  <a:cubicBezTo>
                    <a:pt x="101" y="36"/>
                    <a:pt x="101" y="36"/>
                    <a:pt x="100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100" y="36"/>
                    <a:pt x="99" y="36"/>
                    <a:pt x="99" y="36"/>
                  </a:cubicBezTo>
                  <a:cubicBezTo>
                    <a:pt x="99" y="36"/>
                    <a:pt x="98" y="36"/>
                    <a:pt x="98" y="36"/>
                  </a:cubicBezTo>
                  <a:cubicBezTo>
                    <a:pt x="98" y="36"/>
                    <a:pt x="99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9" y="36"/>
                    <a:pt x="99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100" y="36"/>
                  </a:cubicBezTo>
                  <a:cubicBezTo>
                    <a:pt x="100" y="37"/>
                    <a:pt x="99" y="37"/>
                    <a:pt x="100" y="37"/>
                  </a:cubicBezTo>
                  <a:cubicBezTo>
                    <a:pt x="99" y="37"/>
                    <a:pt x="99" y="36"/>
                    <a:pt x="99" y="37"/>
                  </a:cubicBezTo>
                  <a:cubicBezTo>
                    <a:pt x="99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7" y="35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7" y="36"/>
                    <a:pt x="96" y="36"/>
                    <a:pt x="96" y="36"/>
                  </a:cubicBezTo>
                  <a:cubicBezTo>
                    <a:pt x="96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7"/>
                    <a:pt x="97" y="36"/>
                    <a:pt x="97" y="37"/>
                  </a:cubicBezTo>
                  <a:cubicBezTo>
                    <a:pt x="97" y="36"/>
                    <a:pt x="97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5"/>
                    <a:pt x="95" y="36"/>
                    <a:pt x="95" y="35"/>
                  </a:cubicBezTo>
                  <a:cubicBezTo>
                    <a:pt x="94" y="35"/>
                    <a:pt x="95" y="35"/>
                    <a:pt x="95" y="36"/>
                  </a:cubicBezTo>
                  <a:cubicBezTo>
                    <a:pt x="95" y="36"/>
                    <a:pt x="94" y="35"/>
                    <a:pt x="94" y="36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4" y="35"/>
                    <a:pt x="94" y="35"/>
                  </a:cubicBezTo>
                  <a:cubicBezTo>
                    <a:pt x="94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5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5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4"/>
                    <a:pt x="93" y="33"/>
                  </a:cubicBezTo>
                  <a:cubicBezTo>
                    <a:pt x="93" y="33"/>
                    <a:pt x="93" y="33"/>
                    <a:pt x="92" y="33"/>
                  </a:cubicBezTo>
                  <a:cubicBezTo>
                    <a:pt x="93" y="33"/>
                    <a:pt x="93" y="33"/>
                    <a:pt x="92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4"/>
                    <a:pt x="94" y="33"/>
                    <a:pt x="94" y="34"/>
                  </a:cubicBezTo>
                  <a:cubicBezTo>
                    <a:pt x="94" y="33"/>
                    <a:pt x="94" y="33"/>
                    <a:pt x="93" y="33"/>
                  </a:cubicBezTo>
                  <a:cubicBezTo>
                    <a:pt x="94" y="33"/>
                    <a:pt x="94" y="33"/>
                    <a:pt x="93" y="33"/>
                  </a:cubicBezTo>
                  <a:cubicBezTo>
                    <a:pt x="94" y="33"/>
                    <a:pt x="94" y="33"/>
                    <a:pt x="94" y="34"/>
                  </a:cubicBezTo>
                  <a:cubicBezTo>
                    <a:pt x="94" y="33"/>
                    <a:pt x="95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7" y="35"/>
                    <a:pt x="97" y="35"/>
                  </a:cubicBezTo>
                  <a:cubicBezTo>
                    <a:pt x="97" y="35"/>
                    <a:pt x="97" y="35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6" y="34"/>
                  </a:cubicBezTo>
                  <a:cubicBezTo>
                    <a:pt x="96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5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8" y="35"/>
                    <a:pt x="98" y="35"/>
                    <a:pt x="97" y="34"/>
                  </a:cubicBezTo>
                  <a:cubicBezTo>
                    <a:pt x="98" y="34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7" y="35"/>
                    <a:pt x="97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7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3"/>
                  </a:cubicBezTo>
                  <a:cubicBezTo>
                    <a:pt x="97" y="33"/>
                    <a:pt x="97" y="33"/>
                    <a:pt x="97" y="34"/>
                  </a:cubicBezTo>
                  <a:cubicBezTo>
                    <a:pt x="96" y="33"/>
                    <a:pt x="95" y="33"/>
                    <a:pt x="95" y="33"/>
                  </a:cubicBezTo>
                  <a:cubicBezTo>
                    <a:pt x="95" y="33"/>
                    <a:pt x="94" y="33"/>
                    <a:pt x="94" y="33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2"/>
                    <a:pt x="94" y="32"/>
                    <a:pt x="94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2"/>
                    <a:pt x="93" y="32"/>
                    <a:pt x="94" y="32"/>
                  </a:cubicBezTo>
                  <a:cubicBezTo>
                    <a:pt x="94" y="32"/>
                    <a:pt x="94" y="32"/>
                    <a:pt x="94" y="33"/>
                  </a:cubicBezTo>
                  <a:cubicBezTo>
                    <a:pt x="94" y="33"/>
                    <a:pt x="95" y="33"/>
                    <a:pt x="94" y="33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6" y="33"/>
                    <a:pt x="97" y="34"/>
                    <a:pt x="99" y="34"/>
                  </a:cubicBezTo>
                  <a:cubicBezTo>
                    <a:pt x="99" y="34"/>
                    <a:pt x="99" y="33"/>
                    <a:pt x="99" y="33"/>
                  </a:cubicBezTo>
                  <a:cubicBezTo>
                    <a:pt x="99" y="34"/>
                    <a:pt x="99" y="34"/>
                    <a:pt x="99" y="33"/>
                  </a:cubicBezTo>
                  <a:cubicBezTo>
                    <a:pt x="99" y="34"/>
                    <a:pt x="99" y="33"/>
                    <a:pt x="99" y="33"/>
                  </a:cubicBezTo>
                  <a:cubicBezTo>
                    <a:pt x="98" y="33"/>
                    <a:pt x="98" y="33"/>
                    <a:pt x="98" y="33"/>
                  </a:cubicBezTo>
                  <a:cubicBezTo>
                    <a:pt x="98" y="33"/>
                    <a:pt x="99" y="33"/>
                    <a:pt x="99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8" y="33"/>
                    <a:pt x="98" y="33"/>
                    <a:pt x="97" y="32"/>
                  </a:cubicBezTo>
                  <a:cubicBezTo>
                    <a:pt x="98" y="33"/>
                    <a:pt x="97" y="32"/>
                    <a:pt x="97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7" y="32"/>
                    <a:pt x="98" y="32"/>
                    <a:pt x="98" y="32"/>
                  </a:cubicBezTo>
                  <a:cubicBezTo>
                    <a:pt x="98" y="32"/>
                    <a:pt x="98" y="33"/>
                    <a:pt x="98" y="32"/>
                  </a:cubicBezTo>
                  <a:cubicBezTo>
                    <a:pt x="98" y="32"/>
                    <a:pt x="98" y="32"/>
                    <a:pt x="98" y="33"/>
                  </a:cubicBezTo>
                  <a:cubicBezTo>
                    <a:pt x="98" y="33"/>
                    <a:pt x="98" y="32"/>
                    <a:pt x="98" y="32"/>
                  </a:cubicBezTo>
                  <a:cubicBezTo>
                    <a:pt x="99" y="33"/>
                    <a:pt x="99" y="32"/>
                    <a:pt x="99" y="33"/>
                  </a:cubicBezTo>
                  <a:cubicBezTo>
                    <a:pt x="99" y="33"/>
                    <a:pt x="99" y="32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9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99" y="32"/>
                    <a:pt x="99" y="32"/>
                  </a:cubicBezTo>
                  <a:cubicBezTo>
                    <a:pt x="99" y="32"/>
                    <a:pt x="99" y="32"/>
                    <a:pt x="99" y="31"/>
                  </a:cubicBezTo>
                  <a:cubicBezTo>
                    <a:pt x="99" y="31"/>
                    <a:pt x="99" y="32"/>
                    <a:pt x="99" y="32"/>
                  </a:cubicBezTo>
                  <a:cubicBezTo>
                    <a:pt x="99" y="32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100" y="31"/>
                    <a:pt x="100" y="31"/>
                  </a:cubicBezTo>
                  <a:cubicBezTo>
                    <a:pt x="100" y="31"/>
                    <a:pt x="100" y="31"/>
                    <a:pt x="100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2" y="31"/>
                    <a:pt x="101" y="31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3"/>
                    <a:pt x="101" y="33"/>
                    <a:pt x="101" y="32"/>
                  </a:cubicBezTo>
                  <a:cubicBezTo>
                    <a:pt x="101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4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1" y="33"/>
                    <a:pt x="101" y="34"/>
                    <a:pt x="101" y="33"/>
                  </a:cubicBezTo>
                  <a:cubicBezTo>
                    <a:pt x="101" y="33"/>
                    <a:pt x="101" y="34"/>
                    <a:pt x="101" y="34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100" y="33"/>
                    <a:pt x="100" y="34"/>
                    <a:pt x="100" y="33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1" y="34"/>
                    <a:pt x="101" y="34"/>
                  </a:cubicBezTo>
                  <a:cubicBezTo>
                    <a:pt x="101" y="34"/>
                    <a:pt x="102" y="34"/>
                    <a:pt x="102" y="34"/>
                  </a:cubicBezTo>
                  <a:cubicBezTo>
                    <a:pt x="102" y="34"/>
                    <a:pt x="102" y="34"/>
                    <a:pt x="101" y="34"/>
                  </a:cubicBezTo>
                  <a:cubicBezTo>
                    <a:pt x="101" y="34"/>
                    <a:pt x="102" y="34"/>
                    <a:pt x="102" y="34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2" y="35"/>
                    <a:pt x="101" y="34"/>
                    <a:pt x="101" y="34"/>
                  </a:cubicBezTo>
                  <a:cubicBezTo>
                    <a:pt x="101" y="34"/>
                    <a:pt x="101" y="34"/>
                    <a:pt x="100" y="34"/>
                  </a:cubicBezTo>
                  <a:cubicBezTo>
                    <a:pt x="101" y="34"/>
                    <a:pt x="101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99" y="34"/>
                  </a:cubicBezTo>
                  <a:close/>
                  <a:moveTo>
                    <a:pt x="101" y="31"/>
                  </a:move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lose/>
                  <a:moveTo>
                    <a:pt x="101" y="32"/>
                  </a:moveTo>
                  <a:cubicBezTo>
                    <a:pt x="100" y="32"/>
                    <a:pt x="101" y="32"/>
                    <a:pt x="101" y="31"/>
                  </a:cubicBezTo>
                  <a:cubicBezTo>
                    <a:pt x="100" y="31"/>
                    <a:pt x="100" y="32"/>
                    <a:pt x="100" y="31"/>
                  </a:cubicBezTo>
                  <a:cubicBezTo>
                    <a:pt x="100" y="31"/>
                    <a:pt x="100" y="31"/>
                    <a:pt x="99" y="31"/>
                  </a:cubicBezTo>
                  <a:cubicBezTo>
                    <a:pt x="99" y="31"/>
                    <a:pt x="100" y="31"/>
                    <a:pt x="100" y="31"/>
                  </a:cubicBezTo>
                  <a:cubicBezTo>
                    <a:pt x="100" y="31"/>
                    <a:pt x="100" y="32"/>
                    <a:pt x="100" y="31"/>
                  </a:cubicBezTo>
                  <a:cubicBezTo>
                    <a:pt x="100" y="32"/>
                    <a:pt x="101" y="32"/>
                    <a:pt x="100" y="32"/>
                  </a:cubicBezTo>
                  <a:cubicBezTo>
                    <a:pt x="101" y="32"/>
                    <a:pt x="101" y="32"/>
                    <a:pt x="101" y="32"/>
                  </a:cubicBezTo>
                  <a:close/>
                  <a:moveTo>
                    <a:pt x="100" y="32"/>
                  </a:move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lose/>
                  <a:moveTo>
                    <a:pt x="100" y="33"/>
                  </a:moveTo>
                  <a:cubicBezTo>
                    <a:pt x="100" y="33"/>
                    <a:pt x="100" y="33"/>
                    <a:pt x="100" y="33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100" y="33"/>
                    <a:pt x="100" y="33"/>
                    <a:pt x="100" y="33"/>
                  </a:cubicBezTo>
                  <a:close/>
                  <a:moveTo>
                    <a:pt x="94" y="34"/>
                  </a:moveTo>
                  <a:cubicBezTo>
                    <a:pt x="94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4" y="34"/>
                  </a:cubicBezTo>
                  <a:cubicBezTo>
                    <a:pt x="94" y="34"/>
                    <a:pt x="93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lose/>
                  <a:moveTo>
                    <a:pt x="96" y="34"/>
                  </a:moveTo>
                  <a:cubicBezTo>
                    <a:pt x="96" y="34"/>
                    <a:pt x="96" y="34"/>
                    <a:pt x="96" y="34"/>
                  </a:cubicBezTo>
                  <a:cubicBezTo>
                    <a:pt x="96" y="35"/>
                    <a:pt x="96" y="35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lose/>
                  <a:moveTo>
                    <a:pt x="95" y="34"/>
                  </a:moveTo>
                  <a:cubicBezTo>
                    <a:pt x="95" y="34"/>
                    <a:pt x="95" y="34"/>
                    <a:pt x="96" y="34"/>
                  </a:cubicBezTo>
                  <a:cubicBezTo>
                    <a:pt x="95" y="34"/>
                    <a:pt x="96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lose/>
                  <a:moveTo>
                    <a:pt x="95" y="34"/>
                  </a:move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5" y="34"/>
                    <a:pt x="95" y="34"/>
                    <a:pt x="95" y="34"/>
                  </a:cubicBezTo>
                  <a:close/>
                  <a:moveTo>
                    <a:pt x="99" y="36"/>
                  </a:moveTo>
                  <a:cubicBezTo>
                    <a:pt x="99" y="36"/>
                    <a:pt x="99" y="37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lose/>
                  <a:moveTo>
                    <a:pt x="96" y="35"/>
                  </a:moveTo>
                  <a:cubicBezTo>
                    <a:pt x="96" y="35"/>
                    <a:pt x="96" y="35"/>
                    <a:pt x="96" y="35"/>
                  </a:cubicBezTo>
                  <a:cubicBezTo>
                    <a:pt x="96" y="35"/>
                    <a:pt x="96" y="35"/>
                    <a:pt x="96" y="35"/>
                  </a:cubicBezTo>
                  <a:cubicBezTo>
                    <a:pt x="96" y="35"/>
                    <a:pt x="96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6" y="35"/>
                    <a:pt x="96" y="35"/>
                    <a:pt x="96" y="35"/>
                  </a:cubicBezTo>
                  <a:close/>
                  <a:moveTo>
                    <a:pt x="96" y="35"/>
                  </a:moveTo>
                  <a:cubicBezTo>
                    <a:pt x="96" y="35"/>
                    <a:pt x="96" y="35"/>
                    <a:pt x="96" y="35"/>
                  </a:cubicBezTo>
                  <a:cubicBezTo>
                    <a:pt x="96" y="35"/>
                    <a:pt x="96" y="35"/>
                    <a:pt x="95" y="35"/>
                  </a:cubicBezTo>
                  <a:cubicBezTo>
                    <a:pt x="95" y="35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7" y="35"/>
                    <a:pt x="97" y="36"/>
                  </a:cubicBezTo>
                  <a:cubicBezTo>
                    <a:pt x="97" y="36"/>
                    <a:pt x="97" y="35"/>
                    <a:pt x="97" y="35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6" y="35"/>
                    <a:pt x="97" y="35"/>
                    <a:pt x="97" y="35"/>
                  </a:cubicBezTo>
                  <a:cubicBezTo>
                    <a:pt x="96" y="35"/>
                    <a:pt x="97" y="35"/>
                    <a:pt x="96" y="35"/>
                  </a:cubicBezTo>
                  <a:close/>
                  <a:moveTo>
                    <a:pt x="99" y="36"/>
                  </a:moveTo>
                  <a:cubicBezTo>
                    <a:pt x="99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6"/>
                  </a:cubicBezTo>
                  <a:close/>
                  <a:moveTo>
                    <a:pt x="98" y="34"/>
                  </a:moveTo>
                  <a:cubicBezTo>
                    <a:pt x="98" y="34"/>
                    <a:pt x="97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8" y="34"/>
                    <a:pt x="97" y="34"/>
                    <a:pt x="98" y="34"/>
                  </a:cubicBezTo>
                  <a:close/>
                  <a:moveTo>
                    <a:pt x="98" y="34"/>
                  </a:moveTo>
                  <a:cubicBezTo>
                    <a:pt x="98" y="34"/>
                    <a:pt x="98" y="34"/>
                    <a:pt x="99" y="34"/>
                  </a:cubicBezTo>
                  <a:cubicBezTo>
                    <a:pt x="99" y="34"/>
                    <a:pt x="98" y="34"/>
                    <a:pt x="98" y="34"/>
                  </a:cubicBezTo>
                  <a:cubicBezTo>
                    <a:pt x="98" y="34"/>
                    <a:pt x="99" y="34"/>
                    <a:pt x="99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lose/>
                  <a:moveTo>
                    <a:pt x="100" y="35"/>
                  </a:move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lose/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100" y="35"/>
                  </a:move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1" y="36"/>
                    <a:pt x="101" y="35"/>
                  </a:cubicBezTo>
                  <a:cubicBezTo>
                    <a:pt x="101" y="35"/>
                    <a:pt x="100" y="35"/>
                    <a:pt x="100" y="35"/>
                  </a:cubicBezTo>
                  <a:cubicBezTo>
                    <a:pt x="100" y="35"/>
                    <a:pt x="101" y="35"/>
                    <a:pt x="101" y="35"/>
                  </a:cubicBezTo>
                  <a:cubicBezTo>
                    <a:pt x="100" y="35"/>
                    <a:pt x="100" y="35"/>
                    <a:pt x="100" y="35"/>
                  </a:cubicBezTo>
                  <a:close/>
                  <a:moveTo>
                    <a:pt x="100" y="35"/>
                  </a:moveTo>
                  <a:cubicBezTo>
                    <a:pt x="100" y="35"/>
                    <a:pt x="101" y="35"/>
                    <a:pt x="101" y="35"/>
                  </a:cubicBezTo>
                  <a:cubicBezTo>
                    <a:pt x="100" y="35"/>
                    <a:pt x="100" y="35"/>
                    <a:pt x="100" y="35"/>
                  </a:cubicBezTo>
                  <a:close/>
                  <a:moveTo>
                    <a:pt x="99" y="34"/>
                  </a:move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4"/>
                  </a:cubicBezTo>
                  <a:close/>
                  <a:moveTo>
                    <a:pt x="95" y="33"/>
                  </a:moveTo>
                  <a:cubicBezTo>
                    <a:pt x="95" y="33"/>
                    <a:pt x="94" y="33"/>
                    <a:pt x="94" y="33"/>
                  </a:cubicBezTo>
                  <a:cubicBezTo>
                    <a:pt x="94" y="33"/>
                    <a:pt x="93" y="33"/>
                    <a:pt x="93" y="33"/>
                  </a:cubicBezTo>
                  <a:cubicBezTo>
                    <a:pt x="93" y="33"/>
                    <a:pt x="94" y="33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5" y="33"/>
                    <a:pt x="95" y="33"/>
                  </a:cubicBezTo>
                  <a:cubicBezTo>
                    <a:pt x="95" y="33"/>
                    <a:pt x="95" y="33"/>
                    <a:pt x="95" y="33"/>
                  </a:cubicBezTo>
                  <a:close/>
                  <a:moveTo>
                    <a:pt x="97" y="36"/>
                  </a:moveTo>
                  <a:cubicBezTo>
                    <a:pt x="97" y="36"/>
                    <a:pt x="98" y="36"/>
                    <a:pt x="98" y="36"/>
                  </a:cubicBezTo>
                  <a:cubicBezTo>
                    <a:pt x="98" y="36"/>
                    <a:pt x="97" y="36"/>
                    <a:pt x="97" y="36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4"/>
                    <a:pt x="103" y="34"/>
                  </a:cubicBezTo>
                  <a:cubicBezTo>
                    <a:pt x="103" y="34"/>
                    <a:pt x="102" y="34"/>
                    <a:pt x="103" y="34"/>
                  </a:cubicBezTo>
                  <a:close/>
                  <a:moveTo>
                    <a:pt x="104" y="32"/>
                  </a:moveTo>
                  <a:cubicBezTo>
                    <a:pt x="104" y="33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4" y="32"/>
                  </a:cubicBezTo>
                  <a:cubicBezTo>
                    <a:pt x="104" y="32"/>
                    <a:pt x="104" y="32"/>
                    <a:pt x="104" y="32"/>
                  </a:cubicBezTo>
                  <a:close/>
                  <a:moveTo>
                    <a:pt x="103" y="33"/>
                  </a:moveTo>
                  <a:cubicBezTo>
                    <a:pt x="103" y="33"/>
                    <a:pt x="102" y="33"/>
                    <a:pt x="102" y="33"/>
                  </a:cubicBezTo>
                  <a:cubicBezTo>
                    <a:pt x="103" y="33"/>
                    <a:pt x="103" y="33"/>
                    <a:pt x="103" y="33"/>
                  </a:cubicBezTo>
                  <a:close/>
                  <a:moveTo>
                    <a:pt x="103" y="27"/>
                  </a:moveTo>
                  <a:cubicBezTo>
                    <a:pt x="104" y="28"/>
                    <a:pt x="103" y="27"/>
                    <a:pt x="104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7"/>
                    <a:pt x="103" y="27"/>
                    <a:pt x="103" y="27"/>
                  </a:cubicBezTo>
                  <a:cubicBezTo>
                    <a:pt x="103" y="27"/>
                    <a:pt x="103" y="28"/>
                    <a:pt x="103" y="28"/>
                  </a:cubicBezTo>
                  <a:cubicBezTo>
                    <a:pt x="103" y="28"/>
                    <a:pt x="103" y="28"/>
                    <a:pt x="103" y="27"/>
                  </a:cubicBezTo>
                  <a:close/>
                  <a:moveTo>
                    <a:pt x="103" y="30"/>
                  </a:moveTo>
                  <a:cubicBezTo>
                    <a:pt x="103" y="30"/>
                    <a:pt x="102" y="30"/>
                    <a:pt x="102" y="30"/>
                  </a:cubicBezTo>
                  <a:cubicBezTo>
                    <a:pt x="102" y="30"/>
                    <a:pt x="102" y="30"/>
                    <a:pt x="102" y="30"/>
                  </a:cubicBezTo>
                  <a:cubicBezTo>
                    <a:pt x="102" y="30"/>
                    <a:pt x="102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0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29"/>
                    <a:pt x="100" y="30"/>
                    <a:pt x="100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99" y="29"/>
                    <a:pt x="100" y="29"/>
                    <a:pt x="100" y="29"/>
                  </a:cubicBezTo>
                  <a:cubicBezTo>
                    <a:pt x="100" y="30"/>
                    <a:pt x="100" y="30"/>
                    <a:pt x="99" y="29"/>
                  </a:cubicBezTo>
                  <a:cubicBezTo>
                    <a:pt x="99" y="29"/>
                    <a:pt x="100" y="29"/>
                    <a:pt x="100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8"/>
                  </a:cubicBezTo>
                  <a:cubicBezTo>
                    <a:pt x="100" y="28"/>
                    <a:pt x="100" y="29"/>
                    <a:pt x="99" y="29"/>
                  </a:cubicBezTo>
                  <a:cubicBezTo>
                    <a:pt x="100" y="29"/>
                    <a:pt x="100" y="28"/>
                    <a:pt x="100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8"/>
                    <a:pt x="100" y="28"/>
                    <a:pt x="99" y="27"/>
                  </a:cubicBezTo>
                  <a:cubicBezTo>
                    <a:pt x="100" y="28"/>
                    <a:pt x="99" y="28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98" y="27"/>
                  </a:cubicBezTo>
                  <a:cubicBezTo>
                    <a:pt x="99" y="27"/>
                    <a:pt x="99" y="27"/>
                    <a:pt x="98" y="27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27"/>
                    <a:pt x="99" y="27"/>
                    <a:pt x="99" y="27"/>
                  </a:cubicBezTo>
                  <a:cubicBezTo>
                    <a:pt x="99" y="27"/>
                    <a:pt x="99" y="27"/>
                    <a:pt x="98" y="26"/>
                  </a:cubicBezTo>
                  <a:cubicBezTo>
                    <a:pt x="98" y="26"/>
                    <a:pt x="99" y="26"/>
                    <a:pt x="99" y="26"/>
                  </a:cubicBezTo>
                  <a:cubicBezTo>
                    <a:pt x="99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7" y="26"/>
                  </a:cubicBezTo>
                  <a:cubicBezTo>
                    <a:pt x="97" y="26"/>
                    <a:pt x="98" y="26"/>
                    <a:pt x="98" y="26"/>
                  </a:cubicBezTo>
                  <a:cubicBezTo>
                    <a:pt x="98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6"/>
                    <a:pt x="99" y="26"/>
                    <a:pt x="99" y="27"/>
                  </a:cubicBezTo>
                  <a:cubicBezTo>
                    <a:pt x="99" y="27"/>
                    <a:pt x="100" y="27"/>
                    <a:pt x="100" y="27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100" y="27"/>
                    <a:pt x="100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7"/>
                    <a:pt x="100" y="28"/>
                    <a:pt x="100" y="28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101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1" y="28"/>
                  </a:cubicBezTo>
                  <a:cubicBezTo>
                    <a:pt x="100" y="28"/>
                    <a:pt x="101" y="28"/>
                    <a:pt x="100" y="28"/>
                  </a:cubicBezTo>
                  <a:cubicBezTo>
                    <a:pt x="101" y="29"/>
                    <a:pt x="101" y="28"/>
                    <a:pt x="102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29"/>
                    <a:pt x="101" y="29"/>
                    <a:pt x="102" y="29"/>
                  </a:cubicBezTo>
                  <a:cubicBezTo>
                    <a:pt x="102" y="29"/>
                    <a:pt x="101" y="29"/>
                    <a:pt x="101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30"/>
                  </a:cubicBezTo>
                  <a:cubicBezTo>
                    <a:pt x="102" y="29"/>
                    <a:pt x="102" y="29"/>
                    <a:pt x="101" y="29"/>
                  </a:cubicBezTo>
                  <a:cubicBezTo>
                    <a:pt x="101" y="30"/>
                    <a:pt x="102" y="30"/>
                    <a:pt x="102" y="30"/>
                  </a:cubicBezTo>
                  <a:cubicBezTo>
                    <a:pt x="102" y="30"/>
                    <a:pt x="103" y="30"/>
                    <a:pt x="103" y="30"/>
                  </a:cubicBezTo>
                  <a:close/>
                  <a:moveTo>
                    <a:pt x="100" y="28"/>
                  </a:moveTo>
                  <a:cubicBezTo>
                    <a:pt x="100" y="28"/>
                    <a:pt x="100" y="27"/>
                    <a:pt x="99" y="28"/>
                  </a:cubicBezTo>
                  <a:cubicBezTo>
                    <a:pt x="100" y="28"/>
                    <a:pt x="100" y="28"/>
                    <a:pt x="99" y="28"/>
                  </a:cubicBezTo>
                  <a:cubicBezTo>
                    <a:pt x="100" y="28"/>
                    <a:pt x="100" y="28"/>
                    <a:pt x="100" y="28"/>
                  </a:cubicBezTo>
                  <a:close/>
                  <a:moveTo>
                    <a:pt x="100" y="28"/>
                  </a:move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99" y="28"/>
                  </a:cubicBezTo>
                  <a:cubicBezTo>
                    <a:pt x="99" y="28"/>
                    <a:pt x="100" y="28"/>
                    <a:pt x="100" y="28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29"/>
                    <a:pt x="101" y="29"/>
                  </a:cubicBezTo>
                  <a:cubicBezTo>
                    <a:pt x="101" y="29"/>
                    <a:pt x="101" y="30"/>
                    <a:pt x="101" y="30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lose/>
                  <a:moveTo>
                    <a:pt x="102" y="34"/>
                  </a:move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1" y="34"/>
                    <a:pt x="102" y="34"/>
                  </a:cubicBezTo>
                  <a:close/>
                  <a:moveTo>
                    <a:pt x="103" y="26"/>
                  </a:moveTo>
                  <a:cubicBezTo>
                    <a:pt x="103" y="26"/>
                    <a:pt x="103" y="26"/>
                    <a:pt x="103" y="26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lose/>
                  <a:moveTo>
                    <a:pt x="97" y="31"/>
                  </a:moveTo>
                  <a:cubicBezTo>
                    <a:pt x="98" y="31"/>
                    <a:pt x="98" y="31"/>
                    <a:pt x="99" y="32"/>
                  </a:cubicBezTo>
                  <a:cubicBezTo>
                    <a:pt x="99" y="32"/>
                    <a:pt x="98" y="32"/>
                    <a:pt x="99" y="32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32"/>
                    <a:pt x="98" y="32"/>
                    <a:pt x="98" y="31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98" y="31"/>
                    <a:pt x="98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lose/>
                  <a:moveTo>
                    <a:pt x="97" y="33"/>
                  </a:moveTo>
                  <a:cubicBezTo>
                    <a:pt x="97" y="33"/>
                    <a:pt x="97" y="33"/>
                    <a:pt x="97" y="33"/>
                  </a:cubicBezTo>
                  <a:cubicBezTo>
                    <a:pt x="97" y="33"/>
                    <a:pt x="97" y="33"/>
                    <a:pt x="97" y="33"/>
                  </a:cubicBezTo>
                  <a:cubicBezTo>
                    <a:pt x="97" y="33"/>
                    <a:pt x="97" y="33"/>
                    <a:pt x="98" y="33"/>
                  </a:cubicBezTo>
                  <a:cubicBezTo>
                    <a:pt x="98" y="33"/>
                    <a:pt x="97" y="33"/>
                    <a:pt x="97" y="33"/>
                  </a:cubicBezTo>
                  <a:close/>
                  <a:moveTo>
                    <a:pt x="65" y="22"/>
                  </a:moveTo>
                  <a:cubicBezTo>
                    <a:pt x="65" y="22"/>
                    <a:pt x="65" y="22"/>
                    <a:pt x="64" y="22"/>
                  </a:cubicBezTo>
                  <a:cubicBezTo>
                    <a:pt x="64" y="22"/>
                    <a:pt x="65" y="22"/>
                    <a:pt x="65" y="22"/>
                  </a:cubicBezTo>
                  <a:cubicBezTo>
                    <a:pt x="64" y="22"/>
                    <a:pt x="64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2"/>
                    <a:pt x="63" y="21"/>
                    <a:pt x="63" y="21"/>
                  </a:cubicBezTo>
                  <a:cubicBezTo>
                    <a:pt x="63" y="21"/>
                    <a:pt x="64" y="22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2" y="21"/>
                    <a:pt x="62" y="21"/>
                    <a:pt x="61" y="20"/>
                  </a:cubicBezTo>
                  <a:cubicBezTo>
                    <a:pt x="61" y="20"/>
                    <a:pt x="63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1"/>
                    <a:pt x="62" y="20"/>
                    <a:pt x="62" y="20"/>
                  </a:cubicBezTo>
                  <a:cubicBezTo>
                    <a:pt x="62" y="21"/>
                    <a:pt x="62" y="20"/>
                    <a:pt x="62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63" y="20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1"/>
                    <a:pt x="62" y="20"/>
                    <a:pt x="62" y="21"/>
                  </a:cubicBezTo>
                  <a:cubicBezTo>
                    <a:pt x="62" y="20"/>
                    <a:pt x="62" y="21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2" y="20"/>
                    <a:pt x="61" y="20"/>
                  </a:cubicBezTo>
                  <a:cubicBezTo>
                    <a:pt x="62" y="20"/>
                    <a:pt x="61" y="20"/>
                    <a:pt x="62" y="20"/>
                  </a:cubicBezTo>
                  <a:cubicBezTo>
                    <a:pt x="62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19"/>
                    <a:pt x="62" y="20"/>
                    <a:pt x="61" y="20"/>
                  </a:cubicBezTo>
                  <a:cubicBezTo>
                    <a:pt x="62" y="20"/>
                    <a:pt x="63" y="20"/>
                    <a:pt x="64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20"/>
                    <a:pt x="64" y="20"/>
                    <a:pt x="65" y="21"/>
                  </a:cubicBezTo>
                  <a:cubicBezTo>
                    <a:pt x="65" y="21"/>
                    <a:pt x="64" y="20"/>
                    <a:pt x="63" y="20"/>
                  </a:cubicBezTo>
                  <a:cubicBezTo>
                    <a:pt x="63" y="20"/>
                    <a:pt x="63" y="21"/>
                    <a:pt x="64" y="21"/>
                  </a:cubicBezTo>
                  <a:cubicBezTo>
                    <a:pt x="64" y="21"/>
                    <a:pt x="64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3" y="20"/>
                  </a:cubicBezTo>
                  <a:cubicBezTo>
                    <a:pt x="64" y="20"/>
                    <a:pt x="64" y="21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5" y="21"/>
                    <a:pt x="64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5" y="21"/>
                    <a:pt x="65" y="20"/>
                  </a:cubicBezTo>
                  <a:cubicBezTo>
                    <a:pt x="65" y="20"/>
                    <a:pt x="64" y="20"/>
                    <a:pt x="64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4" y="20"/>
                    <a:pt x="64" y="20"/>
                    <a:pt x="65" y="20"/>
                  </a:cubicBezTo>
                  <a:cubicBezTo>
                    <a:pt x="65" y="20"/>
                    <a:pt x="66" y="20"/>
                    <a:pt x="66" y="21"/>
                  </a:cubicBezTo>
                  <a:cubicBezTo>
                    <a:pt x="66" y="21"/>
                    <a:pt x="66" y="21"/>
                    <a:pt x="65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5" y="21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7" y="22"/>
                    <a:pt x="67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22"/>
                    <a:pt x="66" y="22"/>
                    <a:pt x="66" y="21"/>
                  </a:cubicBezTo>
                  <a:cubicBezTo>
                    <a:pt x="66" y="21"/>
                    <a:pt x="66" y="22"/>
                    <a:pt x="66" y="22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6" y="21"/>
                    <a:pt x="65" y="21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4" y="21"/>
                    <a:pt x="64" y="21"/>
                  </a:cubicBezTo>
                  <a:cubicBezTo>
                    <a:pt x="64" y="21"/>
                    <a:pt x="65" y="21"/>
                    <a:pt x="65" y="21"/>
                  </a:cubicBezTo>
                  <a:cubicBezTo>
                    <a:pt x="65" y="21"/>
                    <a:pt x="64" y="21"/>
                    <a:pt x="64" y="21"/>
                  </a:cubicBezTo>
                  <a:cubicBezTo>
                    <a:pt x="64" y="22"/>
                    <a:pt x="65" y="21"/>
                    <a:pt x="65" y="22"/>
                  </a:cubicBezTo>
                  <a:cubicBezTo>
                    <a:pt x="65" y="21"/>
                    <a:pt x="65" y="21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6" y="22"/>
                    <a:pt x="65" y="22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5" y="21"/>
                    <a:pt x="66" y="21"/>
                  </a:cubicBezTo>
                  <a:cubicBezTo>
                    <a:pt x="66" y="21"/>
                    <a:pt x="66" y="21"/>
                    <a:pt x="65" y="21"/>
                  </a:cubicBezTo>
                  <a:cubicBezTo>
                    <a:pt x="66" y="22"/>
                    <a:pt x="66" y="22"/>
                    <a:pt x="65" y="22"/>
                  </a:cubicBezTo>
                  <a:cubicBezTo>
                    <a:pt x="66" y="22"/>
                    <a:pt x="66" y="22"/>
                    <a:pt x="67" y="22"/>
                  </a:cubicBezTo>
                  <a:cubicBezTo>
                    <a:pt x="67" y="22"/>
                    <a:pt x="67" y="22"/>
                    <a:pt x="68" y="23"/>
                  </a:cubicBezTo>
                  <a:cubicBezTo>
                    <a:pt x="68" y="23"/>
                    <a:pt x="68" y="23"/>
                    <a:pt x="68" y="22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8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8" y="23"/>
                    <a:pt x="68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70" y="23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0" y="24"/>
                    <a:pt x="70" y="24"/>
                  </a:cubicBezTo>
                  <a:cubicBezTo>
                    <a:pt x="70" y="24"/>
                    <a:pt x="70" y="23"/>
                    <a:pt x="70" y="23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70" y="23"/>
                    <a:pt x="70" y="23"/>
                    <a:pt x="69" y="23"/>
                  </a:cubicBezTo>
                  <a:cubicBezTo>
                    <a:pt x="70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3"/>
                    <a:pt x="71" y="24"/>
                    <a:pt x="7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3"/>
                    <a:pt x="72" y="24"/>
                    <a:pt x="7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4"/>
                    <a:pt x="73" y="24"/>
                    <a:pt x="73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24"/>
                    <a:pt x="73" y="24"/>
                    <a:pt x="73" y="25"/>
                  </a:cubicBezTo>
                  <a:cubicBezTo>
                    <a:pt x="73" y="25"/>
                    <a:pt x="73" y="24"/>
                    <a:pt x="73" y="24"/>
                  </a:cubicBezTo>
                  <a:cubicBezTo>
                    <a:pt x="73" y="25"/>
                    <a:pt x="74" y="25"/>
                    <a:pt x="74" y="25"/>
                  </a:cubicBezTo>
                  <a:cubicBezTo>
                    <a:pt x="74" y="25"/>
                    <a:pt x="75" y="25"/>
                    <a:pt x="76" y="26"/>
                  </a:cubicBezTo>
                  <a:cubicBezTo>
                    <a:pt x="76" y="25"/>
                    <a:pt x="75" y="25"/>
                    <a:pt x="76" y="25"/>
                  </a:cubicBezTo>
                  <a:cubicBezTo>
                    <a:pt x="76" y="25"/>
                    <a:pt x="76" y="25"/>
                    <a:pt x="76" y="26"/>
                  </a:cubicBezTo>
                  <a:cubicBezTo>
                    <a:pt x="76" y="26"/>
                    <a:pt x="76" y="25"/>
                    <a:pt x="76" y="26"/>
                  </a:cubicBezTo>
                  <a:cubicBezTo>
                    <a:pt x="76" y="26"/>
                    <a:pt x="75" y="26"/>
                    <a:pt x="76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5"/>
                    <a:pt x="75" y="26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6"/>
                    <a:pt x="75" y="25"/>
                    <a:pt x="75" y="25"/>
                  </a:cubicBezTo>
                  <a:cubicBezTo>
                    <a:pt x="75" y="25"/>
                    <a:pt x="73" y="25"/>
                    <a:pt x="73" y="25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3" y="25"/>
                    <a:pt x="73" y="25"/>
                    <a:pt x="72" y="25"/>
                  </a:cubicBezTo>
                  <a:cubicBezTo>
                    <a:pt x="72" y="25"/>
                    <a:pt x="73" y="25"/>
                    <a:pt x="72" y="25"/>
                  </a:cubicBezTo>
                  <a:cubicBezTo>
                    <a:pt x="73" y="25"/>
                    <a:pt x="73" y="25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25"/>
                    <a:pt x="73" y="25"/>
                    <a:pt x="73" y="25"/>
                  </a:cubicBezTo>
                  <a:cubicBezTo>
                    <a:pt x="74" y="25"/>
                    <a:pt x="74" y="26"/>
                    <a:pt x="74" y="25"/>
                  </a:cubicBezTo>
                  <a:cubicBezTo>
                    <a:pt x="74" y="25"/>
                    <a:pt x="75" y="25"/>
                    <a:pt x="75" y="26"/>
                  </a:cubicBezTo>
                  <a:cubicBezTo>
                    <a:pt x="75" y="26"/>
                    <a:pt x="74" y="26"/>
                    <a:pt x="74" y="26"/>
                  </a:cubicBezTo>
                  <a:cubicBezTo>
                    <a:pt x="74" y="26"/>
                    <a:pt x="75" y="26"/>
                    <a:pt x="75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6" y="26"/>
                    <a:pt x="77" y="26"/>
                  </a:cubicBezTo>
                  <a:cubicBezTo>
                    <a:pt x="77" y="26"/>
                    <a:pt x="76" y="26"/>
                    <a:pt x="77" y="26"/>
                  </a:cubicBezTo>
                  <a:cubicBezTo>
                    <a:pt x="77" y="26"/>
                    <a:pt x="76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6" y="26"/>
                    <a:pt x="76" y="25"/>
                  </a:cubicBezTo>
                  <a:cubicBezTo>
                    <a:pt x="77" y="26"/>
                    <a:pt x="77" y="25"/>
                    <a:pt x="77" y="26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6" y="25"/>
                  </a:cubicBezTo>
                  <a:cubicBezTo>
                    <a:pt x="77" y="25"/>
                    <a:pt x="76" y="25"/>
                    <a:pt x="76" y="25"/>
                  </a:cubicBezTo>
                  <a:cubicBezTo>
                    <a:pt x="76" y="25"/>
                    <a:pt x="76" y="25"/>
                    <a:pt x="77" y="25"/>
                  </a:cubicBezTo>
                  <a:cubicBezTo>
                    <a:pt x="77" y="25"/>
                    <a:pt x="76" y="25"/>
                    <a:pt x="76" y="25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4"/>
                    <a:pt x="76" y="25"/>
                    <a:pt x="76" y="25"/>
                  </a:cubicBezTo>
                  <a:cubicBezTo>
                    <a:pt x="76" y="25"/>
                    <a:pt x="75" y="24"/>
                    <a:pt x="75" y="24"/>
                  </a:cubicBezTo>
                  <a:cubicBezTo>
                    <a:pt x="76" y="25"/>
                    <a:pt x="75" y="25"/>
                    <a:pt x="75" y="24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4"/>
                    <a:pt x="75" y="25"/>
                    <a:pt x="74" y="25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3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3" y="24"/>
                  </a:cubicBezTo>
                  <a:cubicBezTo>
                    <a:pt x="73" y="23"/>
                    <a:pt x="74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4"/>
                    <a:pt x="74" y="23"/>
                    <a:pt x="74" y="24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3" y="23"/>
                  </a:cubicBezTo>
                  <a:cubicBezTo>
                    <a:pt x="73" y="23"/>
                    <a:pt x="74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2" y="23"/>
                  </a:cubicBezTo>
                  <a:cubicBezTo>
                    <a:pt x="73" y="23"/>
                    <a:pt x="72" y="23"/>
                    <a:pt x="72" y="23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2" y="22"/>
                    <a:pt x="71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3"/>
                    <a:pt x="72" y="22"/>
                  </a:cubicBezTo>
                  <a:cubicBezTo>
                    <a:pt x="72" y="22"/>
                    <a:pt x="72" y="22"/>
                    <a:pt x="72" y="23"/>
                  </a:cubicBezTo>
                  <a:cubicBezTo>
                    <a:pt x="73" y="23"/>
                    <a:pt x="73" y="22"/>
                    <a:pt x="73" y="22"/>
                  </a:cubicBezTo>
                  <a:cubicBezTo>
                    <a:pt x="73" y="22"/>
                    <a:pt x="73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3" y="22"/>
                    <a:pt x="72" y="22"/>
                    <a:pt x="72" y="22"/>
                  </a:cubicBezTo>
                  <a:cubicBezTo>
                    <a:pt x="72" y="22"/>
                    <a:pt x="72" y="22"/>
                    <a:pt x="71" y="22"/>
                  </a:cubicBezTo>
                  <a:cubicBezTo>
                    <a:pt x="71" y="22"/>
                    <a:pt x="72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1"/>
                    <a:pt x="71" y="22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2" y="21"/>
                    <a:pt x="72" y="21"/>
                  </a:cubicBezTo>
                  <a:cubicBezTo>
                    <a:pt x="73" y="21"/>
                    <a:pt x="73" y="21"/>
                    <a:pt x="72" y="21"/>
                  </a:cubicBezTo>
                  <a:cubicBezTo>
                    <a:pt x="73" y="21"/>
                    <a:pt x="73" y="21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3" y="22"/>
                  </a:cubicBezTo>
                  <a:cubicBezTo>
                    <a:pt x="73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5" y="23"/>
                    <a:pt x="75" y="22"/>
                    <a:pt x="75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5" y="23"/>
                    <a:pt x="75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5" y="23"/>
                    <a:pt x="75" y="23"/>
                  </a:cubicBezTo>
                  <a:cubicBezTo>
                    <a:pt x="75" y="23"/>
                    <a:pt x="75" y="23"/>
                    <a:pt x="74" y="23"/>
                  </a:cubicBezTo>
                  <a:cubicBezTo>
                    <a:pt x="74" y="23"/>
                    <a:pt x="75" y="23"/>
                    <a:pt x="75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4"/>
                    <a:pt x="75" y="23"/>
                    <a:pt x="75" y="24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3"/>
                    <a:pt x="75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3"/>
                    <a:pt x="76" y="23"/>
                    <a:pt x="76" y="23"/>
                  </a:cubicBezTo>
                  <a:cubicBezTo>
                    <a:pt x="76" y="24"/>
                    <a:pt x="76" y="23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3"/>
                    <a:pt x="76" y="23"/>
                  </a:cubicBezTo>
                  <a:cubicBezTo>
                    <a:pt x="77" y="23"/>
                    <a:pt x="77" y="24"/>
                    <a:pt x="77" y="24"/>
                  </a:cubicBezTo>
                  <a:cubicBezTo>
                    <a:pt x="78" y="24"/>
                    <a:pt x="78" y="24"/>
                    <a:pt x="79" y="24"/>
                  </a:cubicBezTo>
                  <a:cubicBezTo>
                    <a:pt x="79" y="24"/>
                    <a:pt x="79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5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4"/>
                    <a:pt x="78" y="24"/>
                    <a:pt x="77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7" y="24"/>
                    <a:pt x="77" y="24"/>
                  </a:cubicBezTo>
                  <a:cubicBezTo>
                    <a:pt x="77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8" y="24"/>
                    <a:pt x="77" y="24"/>
                    <a:pt x="77" y="24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8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8" y="25"/>
                    <a:pt x="78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6" y="25"/>
                    <a:pt x="76" y="25"/>
                  </a:cubicBezTo>
                  <a:cubicBezTo>
                    <a:pt x="76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7"/>
                    <a:pt x="80" y="27"/>
                    <a:pt x="80" y="26"/>
                  </a:cubicBezTo>
                  <a:cubicBezTo>
                    <a:pt x="81" y="26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7"/>
                    <a:pt x="80" y="27"/>
                    <a:pt x="79" y="27"/>
                  </a:cubicBezTo>
                  <a:cubicBezTo>
                    <a:pt x="79" y="27"/>
                    <a:pt x="80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9"/>
                    <a:pt x="81" y="29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9"/>
                  </a:cubicBezTo>
                  <a:cubicBezTo>
                    <a:pt x="81" y="29"/>
                    <a:pt x="82" y="29"/>
                    <a:pt x="82" y="29"/>
                  </a:cubicBezTo>
                  <a:cubicBezTo>
                    <a:pt x="82" y="29"/>
                    <a:pt x="82" y="29"/>
                    <a:pt x="82" y="28"/>
                  </a:cubicBezTo>
                  <a:cubicBezTo>
                    <a:pt x="82" y="28"/>
                    <a:pt x="82" y="29"/>
                    <a:pt x="82" y="29"/>
                  </a:cubicBezTo>
                  <a:cubicBezTo>
                    <a:pt x="82" y="29"/>
                    <a:pt x="82" y="29"/>
                    <a:pt x="82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2" y="29"/>
                    <a:pt x="82" y="29"/>
                    <a:pt x="83" y="29"/>
                  </a:cubicBezTo>
                  <a:cubicBezTo>
                    <a:pt x="83" y="29"/>
                    <a:pt x="82" y="29"/>
                    <a:pt x="82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4" y="29"/>
                  </a:cubicBezTo>
                  <a:cubicBezTo>
                    <a:pt x="84" y="29"/>
                    <a:pt x="83" y="29"/>
                    <a:pt x="83" y="28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5" y="29"/>
                    <a:pt x="85" y="29"/>
                    <a:pt x="86" y="29"/>
                  </a:cubicBezTo>
                  <a:cubicBezTo>
                    <a:pt x="86" y="29"/>
                    <a:pt x="86" y="29"/>
                    <a:pt x="86" y="30"/>
                  </a:cubicBezTo>
                  <a:cubicBezTo>
                    <a:pt x="85" y="30"/>
                    <a:pt x="85" y="30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3" y="29"/>
                    <a:pt x="83" y="29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5" y="30"/>
                    <a:pt x="85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6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6" y="30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7" y="30"/>
                    <a:pt x="87" y="30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8" y="31"/>
                  </a:cubicBezTo>
                  <a:cubicBezTo>
                    <a:pt x="88" y="31"/>
                    <a:pt x="87" y="30"/>
                    <a:pt x="87" y="30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7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9" y="31"/>
                    <a:pt x="88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2"/>
                    <a:pt x="90" y="32"/>
                  </a:cubicBezTo>
                  <a:cubicBezTo>
                    <a:pt x="89" y="32"/>
                    <a:pt x="89" y="32"/>
                    <a:pt x="90" y="32"/>
                  </a:cubicBezTo>
                  <a:cubicBezTo>
                    <a:pt x="89" y="32"/>
                    <a:pt x="89" y="32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8" y="31"/>
                    <a:pt x="88" y="32"/>
                  </a:cubicBezTo>
                  <a:cubicBezTo>
                    <a:pt x="88" y="32"/>
                    <a:pt x="87" y="31"/>
                    <a:pt x="87" y="31"/>
                  </a:cubicBezTo>
                  <a:cubicBezTo>
                    <a:pt x="87" y="31"/>
                    <a:pt x="87" y="31"/>
                    <a:pt x="86" y="31"/>
                  </a:cubicBezTo>
                  <a:cubicBezTo>
                    <a:pt x="86" y="31"/>
                    <a:pt x="87" y="31"/>
                    <a:pt x="87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5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5" y="31"/>
                    <a:pt x="85" y="30"/>
                  </a:cubicBezTo>
                  <a:cubicBezTo>
                    <a:pt x="85" y="31"/>
                    <a:pt x="85" y="31"/>
                    <a:pt x="86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6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6" y="32"/>
                    <a:pt x="86" y="32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87" y="32"/>
                    <a:pt x="87" y="32"/>
                    <a:pt x="86" y="32"/>
                  </a:cubicBezTo>
                  <a:cubicBezTo>
                    <a:pt x="86" y="31"/>
                    <a:pt x="87" y="32"/>
                    <a:pt x="87" y="31"/>
                  </a:cubicBezTo>
                  <a:cubicBezTo>
                    <a:pt x="87" y="31"/>
                    <a:pt x="87" y="32"/>
                    <a:pt x="87" y="32"/>
                  </a:cubicBezTo>
                  <a:cubicBezTo>
                    <a:pt x="87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9" y="32"/>
                  </a:cubicBezTo>
                  <a:cubicBezTo>
                    <a:pt x="89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8" y="32"/>
                  </a:cubicBezTo>
                  <a:cubicBezTo>
                    <a:pt x="88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9" y="33"/>
                    <a:pt x="89" y="33"/>
                  </a:cubicBezTo>
                  <a:cubicBezTo>
                    <a:pt x="89" y="33"/>
                    <a:pt x="89" y="33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90" y="32"/>
                    <a:pt x="90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2"/>
                  </a:cubicBezTo>
                  <a:cubicBezTo>
                    <a:pt x="91" y="32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4"/>
                  </a:cubicBezTo>
                  <a:cubicBezTo>
                    <a:pt x="91" y="34"/>
                    <a:pt x="91" y="34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1" y="34"/>
                    <a:pt x="92" y="34"/>
                  </a:cubicBezTo>
                  <a:cubicBezTo>
                    <a:pt x="92" y="34"/>
                    <a:pt x="91" y="34"/>
                    <a:pt x="91" y="34"/>
                  </a:cubicBezTo>
                  <a:cubicBezTo>
                    <a:pt x="91" y="33"/>
                    <a:pt x="92" y="33"/>
                    <a:pt x="92" y="34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92" y="33"/>
                    <a:pt x="92" y="33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5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4"/>
                    <a:pt x="93" y="34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3" y="36"/>
                  </a:cubicBezTo>
                  <a:cubicBezTo>
                    <a:pt x="94" y="36"/>
                    <a:pt x="94" y="36"/>
                    <a:pt x="93" y="36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3" y="35"/>
                    <a:pt x="92" y="36"/>
                    <a:pt x="91" y="35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35"/>
                    <a:pt x="91" y="35"/>
                    <a:pt x="90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90" y="35"/>
                    <a:pt x="89" y="35"/>
                    <a:pt x="89" y="35"/>
                  </a:cubicBezTo>
                  <a:cubicBezTo>
                    <a:pt x="89" y="35"/>
                    <a:pt x="89" y="35"/>
                    <a:pt x="88" y="35"/>
                  </a:cubicBezTo>
                  <a:cubicBezTo>
                    <a:pt x="88" y="34"/>
                    <a:pt x="87" y="34"/>
                    <a:pt x="87" y="34"/>
                  </a:cubicBezTo>
                  <a:cubicBezTo>
                    <a:pt x="87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7" y="34"/>
                  </a:cubicBezTo>
                  <a:cubicBezTo>
                    <a:pt x="88" y="34"/>
                    <a:pt x="86" y="34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4" y="33"/>
                    <a:pt x="83" y="33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0" y="32"/>
                    <a:pt x="81" y="32"/>
                    <a:pt x="81" y="32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80" y="32"/>
                    <a:pt x="80" y="32"/>
                    <a:pt x="79" y="31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1"/>
                    <a:pt x="79" y="31"/>
                    <a:pt x="78" y="31"/>
                  </a:cubicBezTo>
                  <a:cubicBezTo>
                    <a:pt x="78" y="31"/>
                    <a:pt x="79" y="31"/>
                    <a:pt x="79" y="31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78" y="31"/>
                    <a:pt x="77" y="31"/>
                    <a:pt x="77" y="31"/>
                  </a:cubicBezTo>
                  <a:cubicBezTo>
                    <a:pt x="77" y="31"/>
                    <a:pt x="76" y="30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6" y="30"/>
                    <a:pt x="75" y="30"/>
                    <a:pt x="75" y="30"/>
                  </a:cubicBezTo>
                  <a:cubicBezTo>
                    <a:pt x="75" y="30"/>
                    <a:pt x="75" y="30"/>
                    <a:pt x="76" y="30"/>
                  </a:cubicBezTo>
                  <a:cubicBezTo>
                    <a:pt x="76" y="30"/>
                    <a:pt x="75" y="30"/>
                    <a:pt x="75" y="30"/>
                  </a:cubicBezTo>
                  <a:cubicBezTo>
                    <a:pt x="75" y="30"/>
                    <a:pt x="76" y="30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7" y="30"/>
                    <a:pt x="77" y="30"/>
                    <a:pt x="78" y="31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79" y="31"/>
                    <a:pt x="81" y="31"/>
                    <a:pt x="82" y="32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83" y="32"/>
                    <a:pt x="83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3"/>
                  </a:cubicBezTo>
                  <a:cubicBezTo>
                    <a:pt x="84" y="33"/>
                    <a:pt x="84" y="33"/>
                    <a:pt x="85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4" y="32"/>
                    <a:pt x="84" y="32"/>
                    <a:pt x="83" y="32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3" y="32"/>
                    <a:pt x="83" y="32"/>
                    <a:pt x="82" y="32"/>
                  </a:cubicBezTo>
                  <a:cubicBezTo>
                    <a:pt x="83" y="32"/>
                    <a:pt x="82" y="31"/>
                    <a:pt x="82" y="31"/>
                  </a:cubicBezTo>
                  <a:cubicBezTo>
                    <a:pt x="82" y="32"/>
                    <a:pt x="82" y="31"/>
                    <a:pt x="82" y="31"/>
                  </a:cubicBezTo>
                  <a:cubicBezTo>
                    <a:pt x="82" y="31"/>
                    <a:pt x="82" y="31"/>
                    <a:pt x="81" y="31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31"/>
                    <a:pt x="83" y="31"/>
                    <a:pt x="82" y="31"/>
                  </a:cubicBezTo>
                  <a:cubicBezTo>
                    <a:pt x="83" y="31"/>
                    <a:pt x="83" y="31"/>
                    <a:pt x="83" y="32"/>
                  </a:cubicBezTo>
                  <a:cubicBezTo>
                    <a:pt x="83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3" y="32"/>
                    <a:pt x="83" y="32"/>
                  </a:cubicBezTo>
                  <a:cubicBezTo>
                    <a:pt x="83" y="31"/>
                    <a:pt x="83" y="31"/>
                    <a:pt x="82" y="31"/>
                  </a:cubicBezTo>
                  <a:cubicBezTo>
                    <a:pt x="82" y="31"/>
                    <a:pt x="83" y="31"/>
                    <a:pt x="83" y="31"/>
                  </a:cubicBezTo>
                  <a:cubicBezTo>
                    <a:pt x="83" y="31"/>
                    <a:pt x="82" y="31"/>
                    <a:pt x="82" y="31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31"/>
                    <a:pt x="82" y="31"/>
                    <a:pt x="82" y="30"/>
                  </a:cubicBezTo>
                  <a:cubicBezTo>
                    <a:pt x="82" y="30"/>
                    <a:pt x="82" y="31"/>
                    <a:pt x="82" y="31"/>
                  </a:cubicBezTo>
                  <a:cubicBezTo>
                    <a:pt x="83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0" y="30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79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9" y="29"/>
                    <a:pt x="79" y="29"/>
                  </a:cubicBezTo>
                  <a:cubicBezTo>
                    <a:pt x="79" y="29"/>
                    <a:pt x="80" y="29"/>
                    <a:pt x="80" y="30"/>
                  </a:cubicBezTo>
                  <a:cubicBezTo>
                    <a:pt x="80" y="30"/>
                    <a:pt x="80" y="29"/>
                    <a:pt x="80" y="29"/>
                  </a:cubicBezTo>
                  <a:cubicBezTo>
                    <a:pt x="80" y="30"/>
                    <a:pt x="79" y="29"/>
                    <a:pt x="79" y="29"/>
                  </a:cubicBezTo>
                  <a:cubicBezTo>
                    <a:pt x="79" y="29"/>
                    <a:pt x="79" y="29"/>
                    <a:pt x="78" y="29"/>
                  </a:cubicBezTo>
                  <a:cubicBezTo>
                    <a:pt x="78" y="29"/>
                    <a:pt x="79" y="29"/>
                    <a:pt x="79" y="29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9" y="30"/>
                    <a:pt x="79" y="29"/>
                    <a:pt x="78" y="30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30"/>
                  </a:cubicBezTo>
                  <a:cubicBezTo>
                    <a:pt x="78" y="29"/>
                    <a:pt x="78" y="29"/>
                    <a:pt x="77" y="29"/>
                  </a:cubicBezTo>
                  <a:cubicBezTo>
                    <a:pt x="77" y="29"/>
                    <a:pt x="78" y="29"/>
                    <a:pt x="77" y="29"/>
                  </a:cubicBezTo>
                  <a:cubicBezTo>
                    <a:pt x="77" y="29"/>
                    <a:pt x="77" y="29"/>
                    <a:pt x="77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6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4" y="29"/>
                    <a:pt x="74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3" y="29"/>
                    <a:pt x="73" y="29"/>
                  </a:cubicBezTo>
                  <a:cubicBezTo>
                    <a:pt x="72" y="28"/>
                    <a:pt x="72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7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1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7"/>
                  </a:cubicBezTo>
                  <a:cubicBezTo>
                    <a:pt x="71" y="28"/>
                    <a:pt x="70" y="27"/>
                    <a:pt x="70" y="27"/>
                  </a:cubicBezTo>
                  <a:cubicBezTo>
                    <a:pt x="70" y="27"/>
                    <a:pt x="70" y="27"/>
                    <a:pt x="70" y="27"/>
                  </a:cubicBezTo>
                  <a:cubicBezTo>
                    <a:pt x="70" y="27"/>
                    <a:pt x="69" y="27"/>
                    <a:pt x="69" y="27"/>
                  </a:cubicBezTo>
                  <a:cubicBezTo>
                    <a:pt x="69" y="27"/>
                    <a:pt x="69" y="26"/>
                    <a:pt x="69" y="26"/>
                  </a:cubicBezTo>
                  <a:cubicBezTo>
                    <a:pt x="69" y="26"/>
                    <a:pt x="69" y="27"/>
                    <a:pt x="7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9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7" y="27"/>
                    <a:pt x="67" y="27"/>
                  </a:cubicBezTo>
                  <a:cubicBezTo>
                    <a:pt x="67" y="27"/>
                    <a:pt x="67" y="27"/>
                    <a:pt x="66" y="27"/>
                  </a:cubicBezTo>
                  <a:cubicBezTo>
                    <a:pt x="66" y="27"/>
                    <a:pt x="65" y="26"/>
                    <a:pt x="65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6"/>
                    <a:pt x="64" y="26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5" y="26"/>
                    <a:pt x="66" y="26"/>
                    <a:pt x="66" y="27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68" y="27"/>
                    <a:pt x="67" y="27"/>
                    <a:pt x="67" y="27"/>
                  </a:cubicBezTo>
                  <a:cubicBezTo>
                    <a:pt x="70" y="28"/>
                    <a:pt x="72" y="29"/>
                    <a:pt x="74" y="29"/>
                  </a:cubicBezTo>
                  <a:cubicBezTo>
                    <a:pt x="74" y="30"/>
                    <a:pt x="74" y="29"/>
                    <a:pt x="74" y="29"/>
                  </a:cubicBezTo>
                  <a:cubicBezTo>
                    <a:pt x="74" y="30"/>
                    <a:pt x="74" y="30"/>
                    <a:pt x="75" y="30"/>
                  </a:cubicBezTo>
                  <a:cubicBezTo>
                    <a:pt x="75" y="30"/>
                    <a:pt x="74" y="30"/>
                    <a:pt x="75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4" y="30"/>
                    <a:pt x="74" y="29"/>
                    <a:pt x="74" y="29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3" y="29"/>
                    <a:pt x="72" y="29"/>
                    <a:pt x="72" y="29"/>
                  </a:cubicBezTo>
                  <a:cubicBezTo>
                    <a:pt x="72" y="29"/>
                    <a:pt x="73" y="29"/>
                    <a:pt x="73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1" y="29"/>
                  </a:cubicBezTo>
                  <a:cubicBezTo>
                    <a:pt x="71" y="29"/>
                    <a:pt x="72" y="29"/>
                    <a:pt x="71" y="29"/>
                  </a:cubicBezTo>
                  <a:cubicBezTo>
                    <a:pt x="71" y="29"/>
                    <a:pt x="71" y="29"/>
                    <a:pt x="70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69" y="28"/>
                    <a:pt x="69" y="28"/>
                  </a:cubicBezTo>
                  <a:cubicBezTo>
                    <a:pt x="68" y="27"/>
                    <a:pt x="65" y="27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2" y="26"/>
                    <a:pt x="62" y="26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3" y="25"/>
                    <a:pt x="63" y="26"/>
                    <a:pt x="63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4" y="26"/>
                    <a:pt x="63" y="26"/>
                  </a:cubicBezTo>
                  <a:cubicBezTo>
                    <a:pt x="63" y="26"/>
                    <a:pt x="63" y="26"/>
                    <a:pt x="64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2" y="25"/>
                    <a:pt x="62" y="25"/>
                    <a:pt x="63" y="25"/>
                  </a:cubicBezTo>
                  <a:cubicBezTo>
                    <a:pt x="63" y="25"/>
                    <a:pt x="62" y="25"/>
                    <a:pt x="62" y="25"/>
                  </a:cubicBezTo>
                  <a:cubicBezTo>
                    <a:pt x="62" y="25"/>
                    <a:pt x="62" y="25"/>
                    <a:pt x="61" y="25"/>
                  </a:cubicBezTo>
                  <a:cubicBezTo>
                    <a:pt x="61" y="25"/>
                    <a:pt x="61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0" y="24"/>
                  </a:cubicBezTo>
                  <a:cubicBezTo>
                    <a:pt x="60" y="24"/>
                    <a:pt x="61" y="24"/>
                    <a:pt x="61" y="24"/>
                  </a:cubicBezTo>
                  <a:cubicBezTo>
                    <a:pt x="60" y="24"/>
                    <a:pt x="61" y="24"/>
                    <a:pt x="60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1" y="24"/>
                  </a:cubicBezTo>
                  <a:cubicBezTo>
                    <a:pt x="62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4" y="25"/>
                    <a:pt x="64" y="25"/>
                  </a:cubicBezTo>
                  <a:cubicBezTo>
                    <a:pt x="64" y="25"/>
                    <a:pt x="64" y="25"/>
                    <a:pt x="63" y="25"/>
                  </a:cubicBezTo>
                  <a:cubicBezTo>
                    <a:pt x="64" y="25"/>
                    <a:pt x="64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6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5" y="25"/>
                    <a:pt x="66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4" y="25"/>
                    <a:pt x="65" y="25"/>
                    <a:pt x="65" y="25"/>
                  </a:cubicBezTo>
                  <a:cubicBezTo>
                    <a:pt x="65" y="25"/>
                    <a:pt x="65" y="24"/>
                    <a:pt x="64" y="24"/>
                  </a:cubicBezTo>
                  <a:cubicBezTo>
                    <a:pt x="64" y="24"/>
                    <a:pt x="64" y="24"/>
                    <a:pt x="65" y="24"/>
                  </a:cubicBezTo>
                  <a:cubicBezTo>
                    <a:pt x="64" y="25"/>
                    <a:pt x="64" y="24"/>
                    <a:pt x="64" y="24"/>
                  </a:cubicBezTo>
                  <a:cubicBezTo>
                    <a:pt x="64" y="24"/>
                    <a:pt x="63" y="24"/>
                    <a:pt x="63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3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4"/>
                    <a:pt x="64" y="24"/>
                    <a:pt x="65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3"/>
                    <a:pt x="64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3" y="23"/>
                    <a:pt x="63" y="23"/>
                  </a:cubicBezTo>
                  <a:cubicBezTo>
                    <a:pt x="63" y="23"/>
                    <a:pt x="64" y="23"/>
                    <a:pt x="64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4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7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24"/>
                    <a:pt x="68" y="24"/>
                    <a:pt x="67" y="24"/>
                  </a:cubicBezTo>
                  <a:cubicBezTo>
                    <a:pt x="67" y="24"/>
                    <a:pt x="68" y="24"/>
                    <a:pt x="68" y="25"/>
                  </a:cubicBezTo>
                  <a:cubicBezTo>
                    <a:pt x="68" y="24"/>
                    <a:pt x="69" y="25"/>
                    <a:pt x="6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5"/>
                    <a:pt x="69" y="25"/>
                    <a:pt x="70" y="25"/>
                  </a:cubicBezTo>
                  <a:cubicBezTo>
                    <a:pt x="69" y="25"/>
                    <a:pt x="69" y="25"/>
                    <a:pt x="70" y="25"/>
                  </a:cubicBezTo>
                  <a:cubicBezTo>
                    <a:pt x="70" y="25"/>
                    <a:pt x="70" y="25"/>
                    <a:pt x="69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69" y="25"/>
                    <a:pt x="69" y="24"/>
                  </a:cubicBezTo>
                  <a:cubicBezTo>
                    <a:pt x="69" y="25"/>
                    <a:pt x="69" y="24"/>
                    <a:pt x="69" y="24"/>
                  </a:cubicBezTo>
                  <a:cubicBezTo>
                    <a:pt x="68" y="24"/>
                    <a:pt x="69" y="24"/>
                    <a:pt x="68" y="24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68" y="24"/>
                    <a:pt x="67" y="24"/>
                    <a:pt x="67" y="24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6" y="23"/>
                    <a:pt x="66" y="23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3"/>
                  </a:cubicBezTo>
                  <a:cubicBezTo>
                    <a:pt x="66" y="23"/>
                    <a:pt x="66" y="24"/>
                    <a:pt x="66" y="23"/>
                  </a:cubicBezTo>
                  <a:cubicBezTo>
                    <a:pt x="66" y="23"/>
                    <a:pt x="66" y="23"/>
                    <a:pt x="66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65" y="23"/>
                    <a:pt x="66" y="23"/>
                    <a:pt x="65" y="23"/>
                  </a:cubicBezTo>
                  <a:cubicBezTo>
                    <a:pt x="66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7" y="23"/>
                    <a:pt x="67" y="23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6" y="22"/>
                    <a:pt x="65" y="22"/>
                    <a:pt x="65" y="22"/>
                  </a:cubicBezTo>
                  <a:cubicBezTo>
                    <a:pt x="65" y="22"/>
                    <a:pt x="67" y="22"/>
                    <a:pt x="67" y="23"/>
                  </a:cubicBezTo>
                  <a:cubicBezTo>
                    <a:pt x="67" y="23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lose/>
                  <a:moveTo>
                    <a:pt x="88" y="34"/>
                  </a:move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lose/>
                  <a:moveTo>
                    <a:pt x="79" y="31"/>
                  </a:moveTo>
                  <a:cubicBezTo>
                    <a:pt x="80" y="31"/>
                    <a:pt x="80" y="32"/>
                    <a:pt x="80" y="32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80" y="31"/>
                    <a:pt x="79" y="31"/>
                    <a:pt x="79" y="31"/>
                  </a:cubicBezTo>
                  <a:close/>
                  <a:moveTo>
                    <a:pt x="83" y="31"/>
                  </a:moveTo>
                  <a:cubicBezTo>
                    <a:pt x="83" y="31"/>
                    <a:pt x="83" y="31"/>
                    <a:pt x="83" y="3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3" y="31"/>
                    <a:pt x="83" y="31"/>
                    <a:pt x="83" y="31"/>
                  </a:cubicBezTo>
                  <a:close/>
                  <a:moveTo>
                    <a:pt x="85" y="32"/>
                  </a:moveTo>
                  <a:cubicBezTo>
                    <a:pt x="85" y="32"/>
                    <a:pt x="84" y="32"/>
                    <a:pt x="84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4" y="32"/>
                    <a:pt x="84" y="32"/>
                  </a:cubicBezTo>
                  <a:cubicBezTo>
                    <a:pt x="84" y="32"/>
                    <a:pt x="85" y="32"/>
                    <a:pt x="85" y="32"/>
                  </a:cubicBezTo>
                  <a:close/>
                  <a:moveTo>
                    <a:pt x="84" y="32"/>
                  </a:move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lose/>
                  <a:moveTo>
                    <a:pt x="85" y="32"/>
                  </a:moveTo>
                  <a:cubicBezTo>
                    <a:pt x="85" y="32"/>
                    <a:pt x="85" y="33"/>
                    <a:pt x="85" y="33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lose/>
                  <a:moveTo>
                    <a:pt x="85" y="33"/>
                  </a:moveTo>
                  <a:cubicBezTo>
                    <a:pt x="85" y="33"/>
                    <a:pt x="85" y="33"/>
                    <a:pt x="85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5" y="33"/>
                    <a:pt x="86" y="33"/>
                    <a:pt x="86" y="33"/>
                  </a:cubicBezTo>
                  <a:cubicBezTo>
                    <a:pt x="85" y="33"/>
                    <a:pt x="85" y="33"/>
                    <a:pt x="85" y="33"/>
                  </a:cubicBezTo>
                  <a:close/>
                  <a:moveTo>
                    <a:pt x="90" y="34"/>
                  </a:moveTo>
                  <a:cubicBezTo>
                    <a:pt x="90" y="34"/>
                    <a:pt x="90" y="34"/>
                    <a:pt x="90" y="34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34"/>
                    <a:pt x="90" y="34"/>
                    <a:pt x="90" y="34"/>
                  </a:cubicBezTo>
                  <a:close/>
                  <a:moveTo>
                    <a:pt x="89" y="34"/>
                  </a:moveTo>
                  <a:cubicBezTo>
                    <a:pt x="89" y="34"/>
                    <a:pt x="90" y="34"/>
                    <a:pt x="90" y="34"/>
                  </a:cubicBezTo>
                  <a:cubicBezTo>
                    <a:pt x="89" y="34"/>
                    <a:pt x="89" y="34"/>
                    <a:pt x="89" y="34"/>
                  </a:cubicBezTo>
                  <a:close/>
                  <a:moveTo>
                    <a:pt x="86" y="33"/>
                  </a:moveTo>
                  <a:cubicBezTo>
                    <a:pt x="86" y="33"/>
                    <a:pt x="86" y="33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3"/>
                    <a:pt x="85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7" y="33"/>
                    <a:pt x="88" y="34"/>
                    <a:pt x="89" y="34"/>
                  </a:cubicBezTo>
                  <a:cubicBezTo>
                    <a:pt x="88" y="33"/>
                    <a:pt x="87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lose/>
                  <a:moveTo>
                    <a:pt x="91" y="34"/>
                  </a:moveTo>
                  <a:cubicBezTo>
                    <a:pt x="91" y="34"/>
                    <a:pt x="91" y="34"/>
                    <a:pt x="91" y="34"/>
                  </a:cubicBezTo>
                  <a:cubicBezTo>
                    <a:pt x="91" y="34"/>
                    <a:pt x="92" y="34"/>
                    <a:pt x="92" y="34"/>
                  </a:cubicBezTo>
                  <a:cubicBezTo>
                    <a:pt x="91" y="34"/>
                    <a:pt x="91" y="34"/>
                    <a:pt x="91" y="34"/>
                  </a:cubicBezTo>
                  <a:close/>
                  <a:moveTo>
                    <a:pt x="91" y="34"/>
                  </a:moveTo>
                  <a:cubicBezTo>
                    <a:pt x="91" y="34"/>
                    <a:pt x="91" y="34"/>
                    <a:pt x="91" y="34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34"/>
                    <a:pt x="91" y="34"/>
                    <a:pt x="91" y="34"/>
                  </a:cubicBezTo>
                  <a:close/>
                  <a:moveTo>
                    <a:pt x="91" y="34"/>
                  </a:moveTo>
                  <a:cubicBezTo>
                    <a:pt x="91" y="34"/>
                    <a:pt x="90" y="34"/>
                    <a:pt x="90" y="34"/>
                  </a:cubicBezTo>
                  <a:cubicBezTo>
                    <a:pt x="91" y="34"/>
                    <a:pt x="91" y="34"/>
                    <a:pt x="91" y="34"/>
                  </a:cubicBezTo>
                  <a:close/>
                  <a:moveTo>
                    <a:pt x="88" y="32"/>
                  </a:moveTo>
                  <a:cubicBezTo>
                    <a:pt x="88" y="33"/>
                    <a:pt x="88" y="33"/>
                    <a:pt x="88" y="33"/>
                  </a:cubicBezTo>
                  <a:cubicBezTo>
                    <a:pt x="88" y="33"/>
                    <a:pt x="88" y="33"/>
                    <a:pt x="88" y="32"/>
                  </a:cubicBezTo>
                  <a:close/>
                  <a:moveTo>
                    <a:pt x="91" y="33"/>
                  </a:moveTo>
                  <a:cubicBezTo>
                    <a:pt x="90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lose/>
                  <a:moveTo>
                    <a:pt x="91" y="33"/>
                  </a:move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0" y="33"/>
                    <a:pt x="91" y="33"/>
                    <a:pt x="91" y="33"/>
                  </a:cubicBezTo>
                  <a:close/>
                  <a:moveTo>
                    <a:pt x="90" y="33"/>
                  </a:moveTo>
                  <a:cubicBezTo>
                    <a:pt x="89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89" y="32"/>
                    <a:pt x="89" y="32"/>
                  </a:cubicBezTo>
                  <a:cubicBezTo>
                    <a:pt x="90" y="33"/>
                    <a:pt x="90" y="32"/>
                    <a:pt x="89" y="33"/>
                  </a:cubicBezTo>
                  <a:cubicBezTo>
                    <a:pt x="89" y="33"/>
                    <a:pt x="90" y="33"/>
                    <a:pt x="90" y="33"/>
                  </a:cubicBezTo>
                  <a:close/>
                  <a:moveTo>
                    <a:pt x="90" y="33"/>
                  </a:move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89" y="33"/>
                  </a:cubicBezTo>
                  <a:cubicBezTo>
                    <a:pt x="89" y="33"/>
                    <a:pt x="90" y="33"/>
                    <a:pt x="90" y="33"/>
                  </a:cubicBezTo>
                  <a:close/>
                  <a:moveTo>
                    <a:pt x="85" y="31"/>
                  </a:moveTo>
                  <a:cubicBezTo>
                    <a:pt x="84" y="31"/>
                    <a:pt x="84" y="31"/>
                    <a:pt x="83" y="3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6" y="32"/>
                    <a:pt x="85" y="32"/>
                    <a:pt x="85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2"/>
                    <a:pt x="85" y="32"/>
                    <a:pt x="86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6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2"/>
                    <a:pt x="86" y="33"/>
                    <a:pt x="87" y="33"/>
                  </a:cubicBezTo>
                  <a:cubicBezTo>
                    <a:pt x="87" y="32"/>
                    <a:pt x="86" y="32"/>
                    <a:pt x="86" y="32"/>
                  </a:cubicBezTo>
                  <a:cubicBezTo>
                    <a:pt x="86" y="32"/>
                    <a:pt x="87" y="32"/>
                    <a:pt x="87" y="32"/>
                  </a:cubicBezTo>
                  <a:cubicBezTo>
                    <a:pt x="87" y="32"/>
                    <a:pt x="86" y="32"/>
                    <a:pt x="86" y="32"/>
                  </a:cubicBezTo>
                  <a:cubicBezTo>
                    <a:pt x="86" y="32"/>
                    <a:pt x="87" y="32"/>
                    <a:pt x="87" y="32"/>
                  </a:cubicBezTo>
                  <a:cubicBezTo>
                    <a:pt x="87" y="32"/>
                    <a:pt x="86" y="32"/>
                    <a:pt x="86" y="32"/>
                  </a:cubicBezTo>
                  <a:cubicBezTo>
                    <a:pt x="86" y="32"/>
                    <a:pt x="85" y="31"/>
                    <a:pt x="85" y="32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lose/>
                  <a:moveTo>
                    <a:pt x="85" y="31"/>
                  </a:move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lose/>
                  <a:moveTo>
                    <a:pt x="73" y="22"/>
                  </a:moveTo>
                  <a:cubicBezTo>
                    <a:pt x="74" y="22"/>
                    <a:pt x="74" y="22"/>
                    <a:pt x="74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3" y="22"/>
                    <a:pt x="73" y="22"/>
                    <a:pt x="73" y="22"/>
                  </a:cubicBezTo>
                  <a:close/>
                  <a:moveTo>
                    <a:pt x="72" y="22"/>
                  </a:move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lose/>
                  <a:moveTo>
                    <a:pt x="74" y="23"/>
                  </a:move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2"/>
                  </a:cubicBezTo>
                  <a:cubicBezTo>
                    <a:pt x="74" y="22"/>
                    <a:pt x="74" y="22"/>
                    <a:pt x="73" y="22"/>
                  </a:cubicBezTo>
                  <a:cubicBezTo>
                    <a:pt x="74" y="22"/>
                    <a:pt x="74" y="23"/>
                    <a:pt x="74" y="23"/>
                  </a:cubicBezTo>
                  <a:close/>
                  <a:moveTo>
                    <a:pt x="74" y="23"/>
                  </a:moveTo>
                  <a:cubicBezTo>
                    <a:pt x="74" y="23"/>
                    <a:pt x="73" y="22"/>
                    <a:pt x="73" y="22"/>
                  </a:cubicBezTo>
                  <a:cubicBezTo>
                    <a:pt x="73" y="23"/>
                    <a:pt x="74" y="23"/>
                    <a:pt x="74" y="23"/>
                  </a:cubicBezTo>
                  <a:close/>
                  <a:moveTo>
                    <a:pt x="75" y="24"/>
                  </a:move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6" y="24"/>
                    <a:pt x="76" y="24"/>
                  </a:cubicBezTo>
                  <a:cubicBezTo>
                    <a:pt x="76" y="24"/>
                    <a:pt x="75" y="24"/>
                    <a:pt x="75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4" y="24"/>
                    <a:pt x="75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5" y="24"/>
                    <a:pt x="75" y="24"/>
                  </a:cubicBezTo>
                  <a:cubicBezTo>
                    <a:pt x="75" y="24"/>
                    <a:pt x="74" y="24"/>
                    <a:pt x="74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lose/>
                  <a:moveTo>
                    <a:pt x="79" y="26"/>
                  </a:move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7"/>
                    <a:pt x="79" y="27"/>
                  </a:cubicBezTo>
                  <a:cubicBezTo>
                    <a:pt x="79" y="27"/>
                    <a:pt x="79" y="27"/>
                    <a:pt x="79" y="26"/>
                  </a:cubicBezTo>
                  <a:close/>
                  <a:moveTo>
                    <a:pt x="77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7" y="26"/>
                    <a:pt x="77" y="26"/>
                  </a:cubicBezTo>
                  <a:close/>
                  <a:moveTo>
                    <a:pt x="78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lose/>
                  <a:moveTo>
                    <a:pt x="77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7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lose/>
                  <a:moveTo>
                    <a:pt x="78" y="26"/>
                  </a:moveTo>
                  <a:cubicBezTo>
                    <a:pt x="78" y="27"/>
                    <a:pt x="78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8" y="27"/>
                    <a:pt x="78" y="26"/>
                    <a:pt x="78" y="26"/>
                  </a:cubicBezTo>
                  <a:close/>
                  <a:moveTo>
                    <a:pt x="67" y="23"/>
                  </a:move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6" y="23"/>
                    <a:pt x="66" y="23"/>
                  </a:cubicBezTo>
                  <a:cubicBezTo>
                    <a:pt x="66" y="23"/>
                    <a:pt x="66" y="23"/>
                    <a:pt x="67" y="23"/>
                  </a:cubicBezTo>
                  <a:close/>
                  <a:moveTo>
                    <a:pt x="69" y="24"/>
                  </a:moveTo>
                  <a:cubicBezTo>
                    <a:pt x="69" y="24"/>
                    <a:pt x="69" y="24"/>
                    <a:pt x="69" y="24"/>
                  </a:cubicBezTo>
                  <a:cubicBezTo>
                    <a:pt x="69" y="24"/>
                    <a:pt x="69" y="24"/>
                    <a:pt x="69" y="24"/>
                  </a:cubicBezTo>
                  <a:close/>
                  <a:moveTo>
                    <a:pt x="70" y="24"/>
                  </a:move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69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69" y="24"/>
                    <a:pt x="69" y="24"/>
                  </a:cubicBezTo>
                  <a:cubicBezTo>
                    <a:pt x="69" y="24"/>
                    <a:pt x="70" y="24"/>
                    <a:pt x="70" y="24"/>
                  </a:cubicBezTo>
                  <a:cubicBezTo>
                    <a:pt x="70" y="24"/>
                    <a:pt x="70" y="25"/>
                    <a:pt x="69" y="24"/>
                  </a:cubicBezTo>
                  <a:cubicBezTo>
                    <a:pt x="70" y="25"/>
                    <a:pt x="70" y="24"/>
                    <a:pt x="70" y="24"/>
                  </a:cubicBezTo>
                  <a:close/>
                  <a:moveTo>
                    <a:pt x="72" y="25"/>
                  </a:moveTo>
                  <a:cubicBezTo>
                    <a:pt x="71" y="25"/>
                    <a:pt x="71" y="25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2" y="25"/>
                    <a:pt x="72" y="25"/>
                  </a:cubicBezTo>
                  <a:close/>
                  <a:moveTo>
                    <a:pt x="74" y="26"/>
                  </a:moveTo>
                  <a:cubicBezTo>
                    <a:pt x="74" y="26"/>
                    <a:pt x="74" y="26"/>
                    <a:pt x="75" y="26"/>
                  </a:cubicBezTo>
                  <a:cubicBezTo>
                    <a:pt x="74" y="26"/>
                    <a:pt x="75" y="26"/>
                    <a:pt x="75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5" y="26"/>
                    <a:pt x="74" y="26"/>
                  </a:cubicBezTo>
                  <a:cubicBezTo>
                    <a:pt x="75" y="26"/>
                    <a:pt x="74" y="26"/>
                    <a:pt x="74" y="26"/>
                  </a:cubicBezTo>
                  <a:cubicBezTo>
                    <a:pt x="75" y="26"/>
                    <a:pt x="75" y="27"/>
                    <a:pt x="75" y="27"/>
                  </a:cubicBezTo>
                  <a:cubicBezTo>
                    <a:pt x="75" y="27"/>
                    <a:pt x="75" y="26"/>
                    <a:pt x="75" y="26"/>
                  </a:cubicBezTo>
                  <a:cubicBezTo>
                    <a:pt x="75" y="26"/>
                    <a:pt x="75" y="26"/>
                    <a:pt x="75" y="27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4" y="26"/>
                    <a:pt x="74" y="26"/>
                  </a:cubicBezTo>
                  <a:close/>
                  <a:moveTo>
                    <a:pt x="73" y="26"/>
                  </a:moveTo>
                  <a:cubicBezTo>
                    <a:pt x="73" y="26"/>
                    <a:pt x="74" y="26"/>
                    <a:pt x="74" y="26"/>
                  </a:cubicBezTo>
                  <a:cubicBezTo>
                    <a:pt x="74" y="26"/>
                    <a:pt x="74" y="26"/>
                    <a:pt x="73" y="26"/>
                  </a:cubicBezTo>
                  <a:close/>
                  <a:moveTo>
                    <a:pt x="73" y="25"/>
                  </a:moveTo>
                  <a:cubicBezTo>
                    <a:pt x="73" y="25"/>
                    <a:pt x="73" y="25"/>
                    <a:pt x="73" y="25"/>
                  </a:cubicBezTo>
                  <a:cubicBezTo>
                    <a:pt x="73" y="26"/>
                    <a:pt x="73" y="25"/>
                    <a:pt x="73" y="25"/>
                  </a:cubicBezTo>
                  <a:cubicBezTo>
                    <a:pt x="73" y="26"/>
                    <a:pt x="73" y="26"/>
                    <a:pt x="73" y="25"/>
                  </a:cubicBezTo>
                  <a:close/>
                  <a:moveTo>
                    <a:pt x="70" y="25"/>
                  </a:move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0" y="24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lose/>
                  <a:moveTo>
                    <a:pt x="72" y="25"/>
                  </a:move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1" y="25"/>
                    <a:pt x="71" y="25"/>
                  </a:cubicBezTo>
                  <a:cubicBezTo>
                    <a:pt x="72" y="25"/>
                    <a:pt x="72" y="25"/>
                    <a:pt x="72" y="25"/>
                  </a:cubicBezTo>
                  <a:close/>
                  <a:moveTo>
                    <a:pt x="71" y="25"/>
                  </a:move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lose/>
                  <a:moveTo>
                    <a:pt x="72" y="26"/>
                  </a:moveTo>
                  <a:cubicBezTo>
                    <a:pt x="73" y="26"/>
                    <a:pt x="73" y="26"/>
                    <a:pt x="72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6"/>
                    <a:pt x="73" y="27"/>
                    <a:pt x="74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6"/>
                    <a:pt x="72" y="26"/>
                    <a:pt x="72" y="26"/>
                  </a:cubicBezTo>
                  <a:cubicBezTo>
                    <a:pt x="72" y="26"/>
                    <a:pt x="72" y="26"/>
                    <a:pt x="72" y="25"/>
                  </a:cubicBezTo>
                  <a:cubicBezTo>
                    <a:pt x="72" y="25"/>
                    <a:pt x="72" y="26"/>
                    <a:pt x="72" y="26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6"/>
                  </a:cubicBezTo>
                  <a:cubicBezTo>
                    <a:pt x="72" y="26"/>
                    <a:pt x="72" y="25"/>
                    <a:pt x="72" y="26"/>
                  </a:cubicBezTo>
                  <a:cubicBezTo>
                    <a:pt x="72" y="26"/>
                    <a:pt x="72" y="26"/>
                    <a:pt x="73" y="26"/>
                  </a:cubicBezTo>
                  <a:cubicBezTo>
                    <a:pt x="73" y="26"/>
                    <a:pt x="72" y="26"/>
                    <a:pt x="72" y="26"/>
                  </a:cubicBezTo>
                  <a:close/>
                  <a:moveTo>
                    <a:pt x="74" y="26"/>
                  </a:move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7"/>
                    <a:pt x="74" y="27"/>
                  </a:cubicBezTo>
                  <a:cubicBezTo>
                    <a:pt x="74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4" y="27"/>
                    <a:pt x="74" y="26"/>
                  </a:cubicBezTo>
                  <a:cubicBezTo>
                    <a:pt x="74" y="26"/>
                    <a:pt x="74" y="27"/>
                    <a:pt x="74" y="26"/>
                  </a:cubicBezTo>
                  <a:close/>
                  <a:moveTo>
                    <a:pt x="76" y="27"/>
                  </a:move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lose/>
                  <a:moveTo>
                    <a:pt x="77" y="27"/>
                  </a:moveTo>
                  <a:cubicBezTo>
                    <a:pt x="77" y="28"/>
                    <a:pt x="77" y="27"/>
                    <a:pt x="77" y="28"/>
                  </a:cubicBezTo>
                  <a:cubicBezTo>
                    <a:pt x="77" y="28"/>
                    <a:pt x="77" y="28"/>
                    <a:pt x="78" y="28"/>
                  </a:cubicBezTo>
                  <a:cubicBezTo>
                    <a:pt x="77" y="28"/>
                    <a:pt x="77" y="27"/>
                    <a:pt x="77" y="27"/>
                  </a:cubicBezTo>
                  <a:close/>
                  <a:moveTo>
                    <a:pt x="78" y="28"/>
                  </a:moveTo>
                  <a:cubicBezTo>
                    <a:pt x="78" y="28"/>
                    <a:pt x="79" y="28"/>
                    <a:pt x="79" y="28"/>
                  </a:cubicBezTo>
                  <a:cubicBezTo>
                    <a:pt x="79" y="28"/>
                    <a:pt x="79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lose/>
                  <a:moveTo>
                    <a:pt x="71" y="26"/>
                  </a:moveTo>
                  <a:cubicBezTo>
                    <a:pt x="71" y="26"/>
                    <a:pt x="72" y="26"/>
                    <a:pt x="72" y="26"/>
                  </a:cubicBezTo>
                  <a:cubicBezTo>
                    <a:pt x="72" y="26"/>
                    <a:pt x="71" y="26"/>
                    <a:pt x="72" y="26"/>
                  </a:cubicBezTo>
                  <a:cubicBezTo>
                    <a:pt x="71" y="26"/>
                    <a:pt x="71" y="25"/>
                    <a:pt x="71" y="25"/>
                  </a:cubicBezTo>
                  <a:cubicBezTo>
                    <a:pt x="71" y="26"/>
                    <a:pt x="72" y="26"/>
                    <a:pt x="71" y="26"/>
                  </a:cubicBezTo>
                  <a:close/>
                  <a:moveTo>
                    <a:pt x="73" y="27"/>
                  </a:moveTo>
                  <a:cubicBezTo>
                    <a:pt x="73" y="27"/>
                    <a:pt x="73" y="27"/>
                    <a:pt x="73" y="26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3" y="27"/>
                    <a:pt x="72" y="27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73" y="27"/>
                    <a:pt x="73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3" y="27"/>
                  </a:cubicBezTo>
                  <a:close/>
                  <a:moveTo>
                    <a:pt x="68" y="25"/>
                  </a:moveTo>
                  <a:cubicBezTo>
                    <a:pt x="68" y="25"/>
                    <a:pt x="68" y="25"/>
                    <a:pt x="68" y="25"/>
                  </a:cubicBezTo>
                  <a:cubicBezTo>
                    <a:pt x="68" y="25"/>
                    <a:pt x="68" y="26"/>
                    <a:pt x="68" y="26"/>
                  </a:cubicBezTo>
                  <a:cubicBezTo>
                    <a:pt x="68" y="26"/>
                    <a:pt x="68" y="26"/>
                    <a:pt x="68" y="25"/>
                  </a:cubicBezTo>
                  <a:close/>
                  <a:moveTo>
                    <a:pt x="69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9" y="26"/>
                  </a:cubicBezTo>
                  <a:close/>
                  <a:moveTo>
                    <a:pt x="70" y="26"/>
                  </a:moveTo>
                  <a:cubicBezTo>
                    <a:pt x="70" y="26"/>
                    <a:pt x="70" y="26"/>
                    <a:pt x="70" y="26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70" y="26"/>
                    <a:pt x="70" y="26"/>
                    <a:pt x="70" y="26"/>
                  </a:cubicBezTo>
                  <a:close/>
                  <a:moveTo>
                    <a:pt x="70" y="26"/>
                  </a:moveTo>
                  <a:cubicBezTo>
                    <a:pt x="70" y="26"/>
                    <a:pt x="69" y="26"/>
                    <a:pt x="69" y="26"/>
                  </a:cubicBezTo>
                  <a:cubicBezTo>
                    <a:pt x="69" y="26"/>
                    <a:pt x="70" y="26"/>
                    <a:pt x="70" y="26"/>
                  </a:cubicBezTo>
                  <a:close/>
                  <a:moveTo>
                    <a:pt x="67" y="24"/>
                  </a:moveTo>
                  <a:cubicBezTo>
                    <a:pt x="67" y="24"/>
                    <a:pt x="67" y="24"/>
                    <a:pt x="67" y="24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4"/>
                    <a:pt x="67" y="24"/>
                    <a:pt x="67" y="24"/>
                  </a:cubicBezTo>
                  <a:close/>
                  <a:moveTo>
                    <a:pt x="68" y="25"/>
                  </a:moveTo>
                  <a:cubicBezTo>
                    <a:pt x="68" y="25"/>
                    <a:pt x="69" y="25"/>
                    <a:pt x="69" y="25"/>
                  </a:cubicBezTo>
                  <a:cubicBezTo>
                    <a:pt x="68" y="25"/>
                    <a:pt x="68" y="25"/>
                    <a:pt x="68" y="25"/>
                  </a:cubicBezTo>
                  <a:close/>
                  <a:moveTo>
                    <a:pt x="67" y="25"/>
                  </a:moveTo>
                  <a:cubicBezTo>
                    <a:pt x="68" y="25"/>
                    <a:pt x="68" y="25"/>
                    <a:pt x="68" y="25"/>
                  </a:cubicBezTo>
                  <a:cubicBezTo>
                    <a:pt x="68" y="25"/>
                    <a:pt x="67" y="25"/>
                    <a:pt x="67" y="25"/>
                  </a:cubicBezTo>
                  <a:close/>
                  <a:moveTo>
                    <a:pt x="70" y="25"/>
                  </a:moveTo>
                  <a:cubicBezTo>
                    <a:pt x="69" y="25"/>
                    <a:pt x="69" y="25"/>
                    <a:pt x="69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lose/>
                  <a:moveTo>
                    <a:pt x="66" y="24"/>
                  </a:moveTo>
                  <a:cubicBezTo>
                    <a:pt x="66" y="24"/>
                    <a:pt x="67" y="24"/>
                    <a:pt x="67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lose/>
                  <a:moveTo>
                    <a:pt x="65" y="24"/>
                  </a:moveTo>
                  <a:cubicBezTo>
                    <a:pt x="65" y="24"/>
                    <a:pt x="66" y="25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5" y="24"/>
                    <a:pt x="66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lose/>
                  <a:moveTo>
                    <a:pt x="64" y="24"/>
                  </a:moveTo>
                  <a:cubicBezTo>
                    <a:pt x="64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lose/>
                  <a:moveTo>
                    <a:pt x="68" y="25"/>
                  </a:moveTo>
                  <a:cubicBezTo>
                    <a:pt x="68" y="25"/>
                    <a:pt x="68" y="25"/>
                    <a:pt x="68" y="25"/>
                  </a:cubicBezTo>
                  <a:cubicBezTo>
                    <a:pt x="68" y="25"/>
                    <a:pt x="67" y="25"/>
                    <a:pt x="68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67" y="25"/>
                    <a:pt x="68" y="25"/>
                  </a:cubicBezTo>
                  <a:close/>
                  <a:moveTo>
                    <a:pt x="66" y="26"/>
                  </a:moveTo>
                  <a:cubicBezTo>
                    <a:pt x="66" y="26"/>
                    <a:pt x="66" y="26"/>
                    <a:pt x="66" y="26"/>
                  </a:cubicBezTo>
                  <a:cubicBezTo>
                    <a:pt x="66" y="26"/>
                    <a:pt x="66" y="25"/>
                    <a:pt x="66" y="25"/>
                  </a:cubicBezTo>
                  <a:cubicBezTo>
                    <a:pt x="66" y="25"/>
                    <a:pt x="66" y="26"/>
                    <a:pt x="66" y="26"/>
                  </a:cubicBezTo>
                  <a:close/>
                  <a:moveTo>
                    <a:pt x="66" y="26"/>
                  </a:moveTo>
                  <a:cubicBezTo>
                    <a:pt x="66" y="26"/>
                    <a:pt x="66" y="25"/>
                    <a:pt x="65" y="25"/>
                  </a:cubicBezTo>
                  <a:cubicBezTo>
                    <a:pt x="66" y="26"/>
                    <a:pt x="66" y="26"/>
                    <a:pt x="66" y="26"/>
                  </a:cubicBezTo>
                  <a:close/>
                  <a:moveTo>
                    <a:pt x="66" y="26"/>
                  </a:moveTo>
                  <a:cubicBezTo>
                    <a:pt x="66" y="26"/>
                    <a:pt x="65" y="25"/>
                    <a:pt x="65" y="26"/>
                  </a:cubicBezTo>
                  <a:cubicBezTo>
                    <a:pt x="65" y="26"/>
                    <a:pt x="65" y="26"/>
                    <a:pt x="66" y="26"/>
                  </a:cubicBezTo>
                  <a:close/>
                  <a:moveTo>
                    <a:pt x="63" y="25"/>
                  </a:move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lose/>
                  <a:moveTo>
                    <a:pt x="63" y="25"/>
                  </a:move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3" y="25"/>
                    <a:pt x="63" y="25"/>
                  </a:cubicBezTo>
                  <a:close/>
                  <a:moveTo>
                    <a:pt x="65" y="25"/>
                  </a:moveTo>
                  <a:cubicBezTo>
                    <a:pt x="65" y="25"/>
                    <a:pt x="65" y="25"/>
                    <a:pt x="64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3" y="25"/>
                    <a:pt x="63" y="25"/>
                  </a:cubicBezTo>
                  <a:cubicBezTo>
                    <a:pt x="63" y="25"/>
                    <a:pt x="64" y="26"/>
                    <a:pt x="64" y="26"/>
                  </a:cubicBezTo>
                  <a:cubicBezTo>
                    <a:pt x="64" y="26"/>
                    <a:pt x="64" y="26"/>
                    <a:pt x="64" y="25"/>
                  </a:cubicBezTo>
                  <a:cubicBezTo>
                    <a:pt x="64" y="26"/>
                    <a:pt x="64" y="25"/>
                    <a:pt x="65" y="25"/>
                  </a:cubicBezTo>
                  <a:close/>
                  <a:moveTo>
                    <a:pt x="67" y="26"/>
                  </a:moveTo>
                  <a:cubicBezTo>
                    <a:pt x="67" y="26"/>
                    <a:pt x="67" y="26"/>
                    <a:pt x="66" y="26"/>
                  </a:cubicBezTo>
                  <a:cubicBezTo>
                    <a:pt x="66" y="26"/>
                    <a:pt x="67" y="26"/>
                    <a:pt x="67" y="26"/>
                  </a:cubicBezTo>
                  <a:cubicBezTo>
                    <a:pt x="67" y="26"/>
                    <a:pt x="67" y="26"/>
                    <a:pt x="67" y="26"/>
                  </a:cubicBezTo>
                  <a:close/>
                  <a:moveTo>
                    <a:pt x="68" y="26"/>
                  </a:move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7" y="25"/>
                    <a:pt x="67" y="26"/>
                  </a:cubicBezTo>
                  <a:cubicBezTo>
                    <a:pt x="67" y="25"/>
                    <a:pt x="67" y="26"/>
                    <a:pt x="67" y="26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8" y="26"/>
                    <a:pt x="68" y="26"/>
                    <a:pt x="67" y="26"/>
                  </a:cubicBezTo>
                  <a:cubicBezTo>
                    <a:pt x="68" y="26"/>
                    <a:pt x="68" y="26"/>
                    <a:pt x="69" y="27"/>
                  </a:cubicBezTo>
                  <a:cubicBezTo>
                    <a:pt x="69" y="27"/>
                    <a:pt x="69" y="27"/>
                    <a:pt x="69" y="26"/>
                  </a:cubicBezTo>
                  <a:cubicBezTo>
                    <a:pt x="68" y="26"/>
                    <a:pt x="69" y="26"/>
                    <a:pt x="69" y="26"/>
                  </a:cubicBezTo>
                  <a:cubicBezTo>
                    <a:pt x="69" y="26"/>
                    <a:pt x="68" y="26"/>
                    <a:pt x="68" y="26"/>
                  </a:cubicBezTo>
                  <a:close/>
                  <a:moveTo>
                    <a:pt x="69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8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lose/>
                  <a:moveTo>
                    <a:pt x="70" y="26"/>
                  </a:moveTo>
                  <a:cubicBezTo>
                    <a:pt x="70" y="26"/>
                    <a:pt x="70" y="26"/>
                    <a:pt x="70" y="26"/>
                  </a:cubicBezTo>
                  <a:cubicBezTo>
                    <a:pt x="70" y="26"/>
                    <a:pt x="70" y="26"/>
                    <a:pt x="70" y="26"/>
                  </a:cubicBezTo>
                  <a:close/>
                  <a:moveTo>
                    <a:pt x="70" y="27"/>
                  </a:moveTo>
                  <a:cubicBezTo>
                    <a:pt x="70" y="27"/>
                    <a:pt x="70" y="27"/>
                    <a:pt x="70" y="27"/>
                  </a:cubicBezTo>
                  <a:cubicBezTo>
                    <a:pt x="70" y="27"/>
                    <a:pt x="70" y="27"/>
                    <a:pt x="69" y="26"/>
                  </a:cubicBezTo>
                  <a:cubicBezTo>
                    <a:pt x="69" y="26"/>
                    <a:pt x="69" y="27"/>
                    <a:pt x="69" y="27"/>
                  </a:cubicBezTo>
                  <a:cubicBezTo>
                    <a:pt x="70" y="27"/>
                    <a:pt x="70" y="27"/>
                    <a:pt x="70" y="27"/>
                  </a:cubicBezTo>
                  <a:close/>
                  <a:moveTo>
                    <a:pt x="73" y="28"/>
                  </a:moveTo>
                  <a:cubicBezTo>
                    <a:pt x="72" y="27"/>
                    <a:pt x="72" y="27"/>
                    <a:pt x="72" y="27"/>
                  </a:cubicBezTo>
                  <a:cubicBezTo>
                    <a:pt x="72" y="28"/>
                    <a:pt x="73" y="28"/>
                    <a:pt x="73" y="28"/>
                  </a:cubicBezTo>
                  <a:close/>
                  <a:moveTo>
                    <a:pt x="73" y="28"/>
                  </a:move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4" y="28"/>
                    <a:pt x="74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lose/>
                  <a:moveTo>
                    <a:pt x="74" y="28"/>
                  </a:move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2" y="28"/>
                  </a:cubicBezTo>
                  <a:cubicBezTo>
                    <a:pt x="72" y="28"/>
                    <a:pt x="73" y="28"/>
                    <a:pt x="73" y="28"/>
                  </a:cubicBezTo>
                  <a:cubicBezTo>
                    <a:pt x="73" y="28"/>
                    <a:pt x="73" y="28"/>
                    <a:pt x="72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4" y="28"/>
                  </a:cubicBezTo>
                  <a:cubicBezTo>
                    <a:pt x="74" y="29"/>
                    <a:pt x="74" y="28"/>
                    <a:pt x="74" y="29"/>
                  </a:cubicBezTo>
                  <a:cubicBezTo>
                    <a:pt x="74" y="29"/>
                    <a:pt x="74" y="29"/>
                    <a:pt x="73" y="29"/>
                  </a:cubicBezTo>
                  <a:cubicBezTo>
                    <a:pt x="74" y="29"/>
                    <a:pt x="73" y="29"/>
                    <a:pt x="73" y="29"/>
                  </a:cubicBezTo>
                  <a:cubicBezTo>
                    <a:pt x="74" y="29"/>
                    <a:pt x="74" y="29"/>
                    <a:pt x="74" y="28"/>
                  </a:cubicBezTo>
                  <a:close/>
                  <a:moveTo>
                    <a:pt x="74" y="28"/>
                  </a:move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4" y="28"/>
                    <a:pt x="74" y="28"/>
                  </a:cubicBezTo>
                  <a:close/>
                  <a:moveTo>
                    <a:pt x="74" y="28"/>
                  </a:move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8"/>
                    <a:pt x="74" y="28"/>
                    <a:pt x="74" y="28"/>
                  </a:cubicBezTo>
                  <a:close/>
                  <a:moveTo>
                    <a:pt x="75" y="28"/>
                  </a:move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4" y="28"/>
                    <a:pt x="74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5" y="28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6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4" y="27"/>
                  </a:cubicBezTo>
                  <a:cubicBezTo>
                    <a:pt x="74" y="27"/>
                    <a:pt x="75" y="27"/>
                    <a:pt x="75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4" y="27"/>
                    <a:pt x="74" y="27"/>
                  </a:cubicBezTo>
                  <a:cubicBezTo>
                    <a:pt x="74" y="28"/>
                    <a:pt x="73" y="27"/>
                    <a:pt x="73" y="27"/>
                  </a:cubicBezTo>
                  <a:cubicBezTo>
                    <a:pt x="73" y="27"/>
                    <a:pt x="73" y="28"/>
                    <a:pt x="74" y="28"/>
                  </a:cubicBezTo>
                  <a:cubicBezTo>
                    <a:pt x="73" y="27"/>
                    <a:pt x="73" y="28"/>
                    <a:pt x="73" y="27"/>
                  </a:cubicBezTo>
                  <a:cubicBezTo>
                    <a:pt x="73" y="27"/>
                    <a:pt x="74" y="27"/>
                    <a:pt x="74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73" y="27"/>
                    <a:pt x="73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9"/>
                    <a:pt x="76" y="28"/>
                  </a:cubicBezTo>
                  <a:cubicBezTo>
                    <a:pt x="76" y="28"/>
                    <a:pt x="75" y="28"/>
                    <a:pt x="75" y="28"/>
                  </a:cubicBezTo>
                  <a:close/>
                  <a:moveTo>
                    <a:pt x="79" y="29"/>
                  </a:moveTo>
                  <a:cubicBezTo>
                    <a:pt x="79" y="29"/>
                    <a:pt x="79" y="29"/>
                    <a:pt x="8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9"/>
                    <a:pt x="79" y="29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9"/>
                    <a:pt x="79" y="29"/>
                  </a:cubicBezTo>
                  <a:close/>
                  <a:moveTo>
                    <a:pt x="78" y="28"/>
                  </a:move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8" y="28"/>
                    <a:pt x="78" y="28"/>
                    <a:pt x="78" y="28"/>
                  </a:cubicBezTo>
                  <a:close/>
                  <a:moveTo>
                    <a:pt x="77" y="28"/>
                  </a:moveTo>
                  <a:cubicBezTo>
                    <a:pt x="77" y="28"/>
                    <a:pt x="77" y="28"/>
                    <a:pt x="78" y="28"/>
                  </a:cubicBezTo>
                  <a:cubicBezTo>
                    <a:pt x="77" y="28"/>
                    <a:pt x="78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lose/>
                  <a:moveTo>
                    <a:pt x="78" y="29"/>
                  </a:moveTo>
                  <a:cubicBezTo>
                    <a:pt x="79" y="29"/>
                    <a:pt x="79" y="29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79" y="29"/>
                    <a:pt x="80" y="29"/>
                    <a:pt x="79" y="29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9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lose/>
                  <a:moveTo>
                    <a:pt x="80" y="29"/>
                  </a:moveTo>
                  <a:cubicBezTo>
                    <a:pt x="80" y="29"/>
                    <a:pt x="81" y="29"/>
                    <a:pt x="81" y="29"/>
                  </a:cubicBezTo>
                  <a:cubicBezTo>
                    <a:pt x="81" y="29"/>
                    <a:pt x="80" y="29"/>
                    <a:pt x="80" y="29"/>
                  </a:cubicBezTo>
                  <a:close/>
                  <a:moveTo>
                    <a:pt x="84" y="31"/>
                  </a:move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1"/>
                    <a:pt x="84" y="31"/>
                    <a:pt x="84" y="30"/>
                  </a:cubicBezTo>
                  <a:cubicBezTo>
                    <a:pt x="84" y="30"/>
                    <a:pt x="84" y="30"/>
                    <a:pt x="84" y="31"/>
                  </a:cubicBezTo>
                  <a:close/>
                  <a:moveTo>
                    <a:pt x="85" y="30"/>
                  </a:moveTo>
                  <a:cubicBezTo>
                    <a:pt x="84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0"/>
                    <a:pt x="85" y="30"/>
                    <a:pt x="85" y="30"/>
                  </a:cubicBezTo>
                  <a:close/>
                  <a:moveTo>
                    <a:pt x="87" y="31"/>
                  </a:move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lose/>
                  <a:moveTo>
                    <a:pt x="85" y="30"/>
                  </a:moveTo>
                  <a:cubicBezTo>
                    <a:pt x="85" y="30"/>
                    <a:pt x="84" y="30"/>
                    <a:pt x="84" y="30"/>
                  </a:cubicBezTo>
                  <a:cubicBezTo>
                    <a:pt x="84" y="30"/>
                    <a:pt x="85" y="30"/>
                    <a:pt x="85" y="30"/>
                  </a:cubicBezTo>
                  <a:close/>
                  <a:moveTo>
                    <a:pt x="88" y="31"/>
                  </a:moveTo>
                  <a:cubicBezTo>
                    <a:pt x="88" y="31"/>
                    <a:pt x="88" y="31"/>
                    <a:pt x="87" y="31"/>
                  </a:cubicBezTo>
                  <a:cubicBezTo>
                    <a:pt x="87" y="31"/>
                    <a:pt x="88" y="31"/>
                    <a:pt x="87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lose/>
                  <a:moveTo>
                    <a:pt x="88" y="31"/>
                  </a:move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9" y="31"/>
                  </a:cubicBezTo>
                  <a:cubicBezTo>
                    <a:pt x="88" y="31"/>
                    <a:pt x="89" y="31"/>
                    <a:pt x="89" y="31"/>
                  </a:cubicBezTo>
                  <a:cubicBezTo>
                    <a:pt x="89" y="31"/>
                    <a:pt x="89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lose/>
                  <a:moveTo>
                    <a:pt x="87" y="31"/>
                  </a:moveTo>
                  <a:cubicBezTo>
                    <a:pt x="87" y="31"/>
                    <a:pt x="87" y="31"/>
                    <a:pt x="87" y="31"/>
                  </a:cubicBezTo>
                  <a:cubicBezTo>
                    <a:pt x="87" y="30"/>
                    <a:pt x="86" y="31"/>
                    <a:pt x="87" y="31"/>
                  </a:cubicBezTo>
                  <a:close/>
                  <a:moveTo>
                    <a:pt x="83" y="30"/>
                  </a:moveTo>
                  <a:cubicBezTo>
                    <a:pt x="83" y="30"/>
                    <a:pt x="84" y="30"/>
                    <a:pt x="84" y="30"/>
                  </a:cubicBezTo>
                  <a:cubicBezTo>
                    <a:pt x="84" y="30"/>
                    <a:pt x="83" y="30"/>
                    <a:pt x="83" y="30"/>
                  </a:cubicBezTo>
                  <a:close/>
                  <a:moveTo>
                    <a:pt x="80" y="29"/>
                  </a:moveTo>
                  <a:cubicBezTo>
                    <a:pt x="80" y="29"/>
                    <a:pt x="80" y="28"/>
                    <a:pt x="80" y="28"/>
                  </a:cubicBezTo>
                  <a:cubicBezTo>
                    <a:pt x="79" y="28"/>
                    <a:pt x="80" y="28"/>
                    <a:pt x="80" y="29"/>
                  </a:cubicBezTo>
                  <a:cubicBezTo>
                    <a:pt x="80" y="29"/>
                    <a:pt x="80" y="28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2" y="29"/>
                    <a:pt x="82" y="29"/>
                  </a:cubicBezTo>
                  <a:cubicBezTo>
                    <a:pt x="82" y="29"/>
                    <a:pt x="82" y="29"/>
                    <a:pt x="81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2" y="29"/>
                    <a:pt x="82" y="29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1" y="30"/>
                    <a:pt x="81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3" y="3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3" y="30"/>
                    <a:pt x="82" y="30"/>
                    <a:pt x="82" y="30"/>
                  </a:cubicBezTo>
                  <a:cubicBezTo>
                    <a:pt x="82" y="30"/>
                    <a:pt x="82" y="29"/>
                    <a:pt x="82" y="29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2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2" y="29"/>
                    <a:pt x="81" y="28"/>
                    <a:pt x="80" y="29"/>
                  </a:cubicBezTo>
                  <a:close/>
                  <a:moveTo>
                    <a:pt x="79" y="28"/>
                  </a:move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8"/>
                    <a:pt x="8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8"/>
                    <a:pt x="79" y="28"/>
                  </a:cubicBezTo>
                  <a:close/>
                  <a:moveTo>
                    <a:pt x="78" y="28"/>
                  </a:move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7"/>
                    <a:pt x="78" y="28"/>
                  </a:cubicBezTo>
                  <a:close/>
                  <a:moveTo>
                    <a:pt x="76" y="27"/>
                  </a:moveTo>
                  <a:cubicBezTo>
                    <a:pt x="76" y="27"/>
                    <a:pt x="75" y="27"/>
                    <a:pt x="75" y="27"/>
                  </a:cubicBezTo>
                  <a:cubicBezTo>
                    <a:pt x="75" y="27"/>
                    <a:pt x="76" y="27"/>
                    <a:pt x="76" y="27"/>
                  </a:cubicBezTo>
                  <a:close/>
                  <a:moveTo>
                    <a:pt x="76" y="27"/>
                  </a:moveTo>
                  <a:cubicBezTo>
                    <a:pt x="76" y="27"/>
                    <a:pt x="76" y="26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7" y="27"/>
                    <a:pt x="77" y="2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76" y="26"/>
                    <a:pt x="75" y="26"/>
                    <a:pt x="75" y="27"/>
                  </a:cubicBezTo>
                  <a:cubicBezTo>
                    <a:pt x="75" y="26"/>
                    <a:pt x="76" y="26"/>
                    <a:pt x="76" y="26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lose/>
                  <a:moveTo>
                    <a:pt x="80" y="28"/>
                  </a:moveTo>
                  <a:cubicBezTo>
                    <a:pt x="80" y="28"/>
                    <a:pt x="79" y="27"/>
                    <a:pt x="79" y="28"/>
                  </a:cubicBezTo>
                  <a:cubicBezTo>
                    <a:pt x="79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lose/>
                  <a:moveTo>
                    <a:pt x="77" y="27"/>
                  </a:move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lose/>
                  <a:moveTo>
                    <a:pt x="78" y="27"/>
                  </a:moveTo>
                  <a:cubicBezTo>
                    <a:pt x="78" y="27"/>
                    <a:pt x="78" y="27"/>
                    <a:pt x="78" y="27"/>
                  </a:cubicBezTo>
                  <a:cubicBezTo>
                    <a:pt x="78" y="27"/>
                    <a:pt x="78" y="27"/>
                    <a:pt x="78" y="27"/>
                  </a:cubicBezTo>
                  <a:close/>
                  <a:moveTo>
                    <a:pt x="77" y="27"/>
                  </a:moveTo>
                  <a:cubicBezTo>
                    <a:pt x="77" y="27"/>
                    <a:pt x="77" y="27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7" y="27"/>
                    <a:pt x="77" y="27"/>
                  </a:cubicBezTo>
                  <a:close/>
                  <a:moveTo>
                    <a:pt x="74" y="25"/>
                  </a:moveTo>
                  <a:cubicBezTo>
                    <a:pt x="74" y="25"/>
                    <a:pt x="73" y="25"/>
                    <a:pt x="73" y="25"/>
                  </a:cubicBezTo>
                  <a:cubicBezTo>
                    <a:pt x="73" y="26"/>
                    <a:pt x="74" y="26"/>
                    <a:pt x="74" y="25"/>
                  </a:cubicBezTo>
                  <a:close/>
                  <a:moveTo>
                    <a:pt x="72" y="25"/>
                  </a:moveTo>
                  <a:cubicBezTo>
                    <a:pt x="72" y="25"/>
                    <a:pt x="72" y="25"/>
                    <a:pt x="72" y="24"/>
                  </a:cubicBezTo>
                  <a:cubicBezTo>
                    <a:pt x="71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4"/>
                    <a:pt x="72" y="25"/>
                    <a:pt x="72" y="25"/>
                  </a:cubicBezTo>
                  <a:close/>
                  <a:moveTo>
                    <a:pt x="71" y="24"/>
                  </a:move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2" y="25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lose/>
                  <a:moveTo>
                    <a:pt x="71" y="24"/>
                  </a:moveTo>
                  <a:cubicBezTo>
                    <a:pt x="71" y="24"/>
                    <a:pt x="70" y="24"/>
                    <a:pt x="70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lose/>
                  <a:moveTo>
                    <a:pt x="72" y="24"/>
                  </a:moveTo>
                  <a:cubicBezTo>
                    <a:pt x="72" y="24"/>
                    <a:pt x="73" y="25"/>
                    <a:pt x="73" y="25"/>
                  </a:cubicBezTo>
                  <a:cubicBezTo>
                    <a:pt x="72" y="24"/>
                    <a:pt x="72" y="24"/>
                    <a:pt x="72" y="24"/>
                  </a:cubicBezTo>
                  <a:close/>
                  <a:moveTo>
                    <a:pt x="67" y="23"/>
                  </a:move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4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4"/>
                    <a:pt x="68" y="24"/>
                    <a:pt x="69" y="24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69" y="24"/>
                    <a:pt x="69" y="23"/>
                    <a:pt x="69" y="23"/>
                  </a:cubicBezTo>
                  <a:cubicBezTo>
                    <a:pt x="68" y="24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7" y="23"/>
                    <a:pt x="67" y="23"/>
                  </a:cubicBezTo>
                  <a:close/>
                  <a:moveTo>
                    <a:pt x="64" y="21"/>
                  </a:move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lose/>
                  <a:moveTo>
                    <a:pt x="80" y="26"/>
                  </a:move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lose/>
                  <a:moveTo>
                    <a:pt x="96" y="30"/>
                  </a:moveTo>
                  <a:cubicBezTo>
                    <a:pt x="97" y="30"/>
                    <a:pt x="95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7" y="29"/>
                  </a:cubicBezTo>
                  <a:cubicBezTo>
                    <a:pt x="97" y="30"/>
                    <a:pt x="96" y="30"/>
                    <a:pt x="96" y="30"/>
                  </a:cubicBezTo>
                  <a:close/>
                  <a:moveTo>
                    <a:pt x="97" y="25"/>
                  </a:move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lose/>
                  <a:moveTo>
                    <a:pt x="95" y="31"/>
                  </a:moveTo>
                  <a:cubicBezTo>
                    <a:pt x="95" y="31"/>
                    <a:pt x="95" y="31"/>
                    <a:pt x="95" y="31"/>
                  </a:cubicBezTo>
                  <a:cubicBezTo>
                    <a:pt x="95" y="31"/>
                    <a:pt x="95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5" y="31"/>
                    <a:pt x="95" y="31"/>
                    <a:pt x="95" y="31"/>
                  </a:cubicBezTo>
                  <a:cubicBezTo>
                    <a:pt x="95" y="31"/>
                    <a:pt x="96" y="31"/>
                    <a:pt x="96" y="31"/>
                  </a:cubicBezTo>
                  <a:cubicBezTo>
                    <a:pt x="96" y="31"/>
                    <a:pt x="95" y="31"/>
                    <a:pt x="95" y="31"/>
                  </a:cubicBezTo>
                  <a:close/>
                  <a:moveTo>
                    <a:pt x="95" y="30"/>
                  </a:moveTo>
                  <a:cubicBezTo>
                    <a:pt x="95" y="30"/>
                    <a:pt x="95" y="30"/>
                    <a:pt x="96" y="30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30"/>
                    <a:pt x="96" y="30"/>
                    <a:pt x="96" y="31"/>
                  </a:cubicBezTo>
                  <a:cubicBezTo>
                    <a:pt x="96" y="30"/>
                    <a:pt x="95" y="30"/>
                    <a:pt x="95" y="30"/>
                  </a:cubicBezTo>
                  <a:cubicBezTo>
                    <a:pt x="95" y="30"/>
                    <a:pt x="95" y="30"/>
                    <a:pt x="96" y="30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4" y="30"/>
                    <a:pt x="94" y="30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9"/>
                    <a:pt x="95" y="30"/>
                  </a:cubicBezTo>
                  <a:close/>
                  <a:moveTo>
                    <a:pt x="95" y="32"/>
                  </a:move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lose/>
                  <a:moveTo>
                    <a:pt x="97" y="25"/>
                  </a:move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lose/>
                  <a:moveTo>
                    <a:pt x="91" y="31"/>
                  </a:move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0"/>
                  </a:cubicBezTo>
                  <a:cubicBezTo>
                    <a:pt x="91" y="30"/>
                    <a:pt x="90" y="30"/>
                    <a:pt x="89" y="30"/>
                  </a:cubicBezTo>
                  <a:cubicBezTo>
                    <a:pt x="89" y="30"/>
                    <a:pt x="89" y="30"/>
                    <a:pt x="89" y="29"/>
                  </a:cubicBezTo>
                  <a:cubicBezTo>
                    <a:pt x="90" y="29"/>
                    <a:pt x="90" y="30"/>
                    <a:pt x="90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1" y="30"/>
                    <a:pt x="91" y="30"/>
                    <a:pt x="92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1" y="30"/>
                    <a:pt x="92" y="30"/>
                    <a:pt x="92" y="30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2" y="31"/>
                    <a:pt x="91" y="30"/>
                    <a:pt x="91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3" y="31"/>
                    <a:pt x="93" y="31"/>
                  </a:cubicBezTo>
                  <a:cubicBezTo>
                    <a:pt x="93" y="31"/>
                    <a:pt x="94" y="31"/>
                    <a:pt x="94" y="31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32"/>
                    <a:pt x="95" y="31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1"/>
                    <a:pt x="94" y="32"/>
                    <a:pt x="94" y="32"/>
                  </a:cubicBezTo>
                  <a:cubicBezTo>
                    <a:pt x="94" y="32"/>
                    <a:pt x="94" y="32"/>
                    <a:pt x="95" y="32"/>
                  </a:cubicBezTo>
                  <a:cubicBezTo>
                    <a:pt x="94" y="32"/>
                    <a:pt x="94" y="32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3" y="31"/>
                    <a:pt x="92" y="31"/>
                    <a:pt x="92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1" y="31"/>
                    <a:pt x="92" y="31"/>
                    <a:pt x="91" y="31"/>
                  </a:cubicBezTo>
                  <a:cubicBezTo>
                    <a:pt x="91" y="31"/>
                    <a:pt x="92" y="31"/>
                    <a:pt x="92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31"/>
                    <a:pt x="90" y="31"/>
                    <a:pt x="90" y="31"/>
                  </a:cubicBezTo>
                  <a:cubicBezTo>
                    <a:pt x="90" y="31"/>
                    <a:pt x="91" y="31"/>
                    <a:pt x="90" y="31"/>
                  </a:cubicBezTo>
                  <a:cubicBezTo>
                    <a:pt x="90" y="30"/>
                    <a:pt x="91" y="31"/>
                    <a:pt x="91" y="31"/>
                  </a:cubicBezTo>
                  <a:close/>
                  <a:moveTo>
                    <a:pt x="92" y="31"/>
                  </a:move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3" y="31"/>
                    <a:pt x="92" y="31"/>
                  </a:cubicBezTo>
                  <a:close/>
                  <a:moveTo>
                    <a:pt x="95" y="28"/>
                  </a:moveTo>
                  <a:cubicBezTo>
                    <a:pt x="95" y="28"/>
                    <a:pt x="95" y="28"/>
                    <a:pt x="95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27"/>
                    <a:pt x="94" y="28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5" y="28"/>
                    <a:pt x="95" y="28"/>
                    <a:pt x="95" y="28"/>
                  </a:cubicBezTo>
                  <a:close/>
                  <a:moveTo>
                    <a:pt x="96" y="25"/>
                  </a:moveTo>
                  <a:cubicBezTo>
                    <a:pt x="95" y="25"/>
                    <a:pt x="96" y="25"/>
                    <a:pt x="96" y="25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6" y="25"/>
                    <a:pt x="95" y="25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5"/>
                    <a:pt x="95" y="25"/>
                    <a:pt x="94" y="25"/>
                  </a:cubicBezTo>
                  <a:cubicBezTo>
                    <a:pt x="94" y="25"/>
                    <a:pt x="95" y="25"/>
                    <a:pt x="95" y="25"/>
                  </a:cubicBezTo>
                  <a:cubicBezTo>
                    <a:pt x="94" y="25"/>
                    <a:pt x="94" y="25"/>
                    <a:pt x="94" y="25"/>
                  </a:cubicBezTo>
                  <a:cubicBezTo>
                    <a:pt x="95" y="25"/>
                    <a:pt x="95" y="25"/>
                    <a:pt x="96" y="25"/>
                  </a:cubicBezTo>
                  <a:close/>
                  <a:moveTo>
                    <a:pt x="96" y="26"/>
                  </a:move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4" y="26"/>
                  </a:cubicBezTo>
                  <a:cubicBezTo>
                    <a:pt x="94" y="26"/>
                    <a:pt x="95" y="26"/>
                    <a:pt x="94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7"/>
                    <a:pt x="95" y="26"/>
                    <a:pt x="95" y="26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4" y="26"/>
                    <a:pt x="93" y="26"/>
                    <a:pt x="93" y="26"/>
                  </a:cubicBezTo>
                  <a:cubicBezTo>
                    <a:pt x="93" y="26"/>
                    <a:pt x="93" y="26"/>
                    <a:pt x="93" y="26"/>
                  </a:cubicBezTo>
                  <a:cubicBezTo>
                    <a:pt x="94" y="26"/>
                    <a:pt x="94" y="26"/>
                    <a:pt x="93" y="26"/>
                  </a:cubicBezTo>
                  <a:cubicBezTo>
                    <a:pt x="93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3" y="26"/>
                    <a:pt x="93" y="25"/>
                    <a:pt x="92" y="25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2" y="25"/>
                    <a:pt x="93" y="25"/>
                    <a:pt x="94" y="26"/>
                  </a:cubicBezTo>
                  <a:cubicBezTo>
                    <a:pt x="94" y="26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6" y="26"/>
                  </a:cubicBezTo>
                  <a:close/>
                  <a:moveTo>
                    <a:pt x="94" y="27"/>
                  </a:move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lose/>
                  <a:moveTo>
                    <a:pt x="93" y="28"/>
                  </a:move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4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lose/>
                  <a:moveTo>
                    <a:pt x="93" y="27"/>
                  </a:moveTo>
                  <a:cubicBezTo>
                    <a:pt x="93" y="27"/>
                    <a:pt x="93" y="27"/>
                    <a:pt x="93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2" y="27"/>
                    <a:pt x="93" y="27"/>
                    <a:pt x="93" y="27"/>
                  </a:cubicBezTo>
                  <a:close/>
                  <a:moveTo>
                    <a:pt x="90" y="32"/>
                  </a:move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3"/>
                    <a:pt x="90" y="32"/>
                    <a:pt x="90" y="32"/>
                  </a:cubicBezTo>
                  <a:close/>
                  <a:moveTo>
                    <a:pt x="91" y="28"/>
                  </a:move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90" y="28"/>
                    <a:pt x="91" y="28"/>
                    <a:pt x="91" y="28"/>
                  </a:cubicBezTo>
                  <a:cubicBezTo>
                    <a:pt x="91" y="28"/>
                    <a:pt x="91" y="28"/>
                    <a:pt x="90" y="28"/>
                  </a:cubicBezTo>
                  <a:cubicBezTo>
                    <a:pt x="90" y="28"/>
                    <a:pt x="91" y="28"/>
                    <a:pt x="91" y="28"/>
                  </a:cubicBezTo>
                  <a:cubicBezTo>
                    <a:pt x="90" y="28"/>
                    <a:pt x="90" y="28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2" y="27"/>
                    <a:pt x="91" y="27"/>
                    <a:pt x="92" y="27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92" y="27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1" y="28"/>
                    <a:pt x="91" y="28"/>
                  </a:cubicBezTo>
                  <a:close/>
                  <a:moveTo>
                    <a:pt x="91" y="26"/>
                  </a:moveTo>
                  <a:cubicBezTo>
                    <a:pt x="91" y="27"/>
                    <a:pt x="91" y="26"/>
                    <a:pt x="92" y="27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92" y="27"/>
                    <a:pt x="91" y="27"/>
                    <a:pt x="91" y="27"/>
                  </a:cubicBezTo>
                  <a:cubicBezTo>
                    <a:pt x="91" y="27"/>
                    <a:pt x="91" y="27"/>
                    <a:pt x="91" y="26"/>
                  </a:cubicBezTo>
                  <a:close/>
                  <a:moveTo>
                    <a:pt x="89" y="24"/>
                  </a:move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lose/>
                  <a:moveTo>
                    <a:pt x="89" y="24"/>
                  </a:move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lose/>
                  <a:moveTo>
                    <a:pt x="89" y="23"/>
                  </a:moveTo>
                  <a:cubicBezTo>
                    <a:pt x="89" y="24"/>
                    <a:pt x="90" y="23"/>
                    <a:pt x="90" y="24"/>
                  </a:cubicBezTo>
                  <a:cubicBezTo>
                    <a:pt x="90" y="24"/>
                    <a:pt x="90" y="24"/>
                    <a:pt x="90" y="24"/>
                  </a:cubicBezTo>
                  <a:cubicBezTo>
                    <a:pt x="90" y="24"/>
                    <a:pt x="91" y="24"/>
                    <a:pt x="91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1" y="24"/>
                    <a:pt x="92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0" y="24"/>
                    <a:pt x="90" y="24"/>
                  </a:cubicBezTo>
                  <a:cubicBezTo>
                    <a:pt x="90" y="24"/>
                    <a:pt x="90" y="24"/>
                    <a:pt x="90" y="24"/>
                  </a:cubicBezTo>
                  <a:cubicBezTo>
                    <a:pt x="90" y="24"/>
                    <a:pt x="90" y="24"/>
                    <a:pt x="89" y="24"/>
                  </a:cubicBezTo>
                  <a:cubicBezTo>
                    <a:pt x="89" y="24"/>
                    <a:pt x="89" y="24"/>
                    <a:pt x="89" y="23"/>
                  </a:cubicBezTo>
                  <a:close/>
                  <a:moveTo>
                    <a:pt x="90" y="24"/>
                  </a:moveTo>
                  <a:cubicBezTo>
                    <a:pt x="90" y="24"/>
                    <a:pt x="91" y="24"/>
                    <a:pt x="91" y="24"/>
                  </a:cubicBezTo>
                  <a:cubicBezTo>
                    <a:pt x="90" y="24"/>
                    <a:pt x="90" y="24"/>
                    <a:pt x="90" y="24"/>
                  </a:cubicBezTo>
                  <a:close/>
                  <a:moveTo>
                    <a:pt x="90" y="27"/>
                  </a:move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lose/>
                  <a:moveTo>
                    <a:pt x="89" y="26"/>
                  </a:moveTo>
                  <a:cubicBezTo>
                    <a:pt x="89" y="26"/>
                    <a:pt x="90" y="26"/>
                    <a:pt x="90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26"/>
                    <a:pt x="90" y="27"/>
                    <a:pt x="89" y="26"/>
                  </a:cubicBezTo>
                  <a:cubicBezTo>
                    <a:pt x="90" y="26"/>
                    <a:pt x="90" y="27"/>
                    <a:pt x="90" y="27"/>
                  </a:cubicBezTo>
                  <a:cubicBezTo>
                    <a:pt x="90" y="27"/>
                    <a:pt x="89" y="27"/>
                    <a:pt x="89" y="27"/>
                  </a:cubicBezTo>
                  <a:cubicBezTo>
                    <a:pt x="89" y="27"/>
                    <a:pt x="89" y="27"/>
                    <a:pt x="90" y="27"/>
                  </a:cubicBezTo>
                  <a:cubicBezTo>
                    <a:pt x="89" y="26"/>
                    <a:pt x="89" y="27"/>
                    <a:pt x="89" y="26"/>
                  </a:cubicBezTo>
                  <a:cubicBezTo>
                    <a:pt x="89" y="27"/>
                    <a:pt x="89" y="27"/>
                    <a:pt x="89" y="27"/>
                  </a:cubicBezTo>
                  <a:cubicBezTo>
                    <a:pt x="89" y="27"/>
                    <a:pt x="89" y="27"/>
                    <a:pt x="89" y="27"/>
                  </a:cubicBezTo>
                  <a:cubicBezTo>
                    <a:pt x="89" y="27"/>
                    <a:pt x="89" y="27"/>
                    <a:pt x="88" y="27"/>
                  </a:cubicBezTo>
                  <a:cubicBezTo>
                    <a:pt x="89" y="26"/>
                    <a:pt x="88" y="26"/>
                    <a:pt x="89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7"/>
                    <a:pt x="88" y="27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6" y="26"/>
                    <a:pt x="86" y="26"/>
                    <a:pt x="86" y="25"/>
                  </a:cubicBezTo>
                  <a:cubicBezTo>
                    <a:pt x="86" y="25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8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9" y="26"/>
                    <a:pt x="89" y="26"/>
                  </a:cubicBezTo>
                  <a:cubicBezTo>
                    <a:pt x="89" y="26"/>
                    <a:pt x="90" y="26"/>
                    <a:pt x="89" y="26"/>
                  </a:cubicBezTo>
                  <a:close/>
                  <a:moveTo>
                    <a:pt x="89" y="24"/>
                  </a:move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90" y="24"/>
                    <a:pt x="90" y="24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2" y="25"/>
                    <a:pt x="92" y="25"/>
                  </a:cubicBezTo>
                  <a:cubicBezTo>
                    <a:pt x="92" y="25"/>
                    <a:pt x="91" y="25"/>
                    <a:pt x="91" y="25"/>
                  </a:cubicBezTo>
                  <a:cubicBezTo>
                    <a:pt x="91" y="25"/>
                    <a:pt x="91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5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lose/>
                  <a:moveTo>
                    <a:pt x="90" y="24"/>
                  </a:moveTo>
                  <a:cubicBezTo>
                    <a:pt x="90" y="24"/>
                    <a:pt x="90" y="24"/>
                    <a:pt x="90" y="24"/>
                  </a:cubicBezTo>
                  <a:cubicBezTo>
                    <a:pt x="90" y="24"/>
                    <a:pt x="90" y="24"/>
                    <a:pt x="90" y="24"/>
                  </a:cubicBezTo>
                  <a:close/>
                  <a:moveTo>
                    <a:pt x="88" y="29"/>
                  </a:moveTo>
                  <a:cubicBezTo>
                    <a:pt x="88" y="29"/>
                    <a:pt x="89" y="29"/>
                    <a:pt x="89" y="29"/>
                  </a:cubicBezTo>
                  <a:cubicBezTo>
                    <a:pt x="89" y="30"/>
                    <a:pt x="89" y="30"/>
                    <a:pt x="89" y="30"/>
                  </a:cubicBezTo>
                  <a:cubicBezTo>
                    <a:pt x="89" y="30"/>
                    <a:pt x="88" y="29"/>
                    <a:pt x="88" y="29"/>
                  </a:cubicBezTo>
                  <a:cubicBezTo>
                    <a:pt x="88" y="30"/>
                    <a:pt x="88" y="29"/>
                    <a:pt x="88" y="29"/>
                  </a:cubicBezTo>
                  <a:close/>
                  <a:moveTo>
                    <a:pt x="88" y="27"/>
                  </a:moveTo>
                  <a:cubicBezTo>
                    <a:pt x="88" y="27"/>
                    <a:pt x="88" y="27"/>
                    <a:pt x="88" y="27"/>
                  </a:cubicBezTo>
                  <a:cubicBezTo>
                    <a:pt x="88" y="27"/>
                    <a:pt x="89" y="27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8" y="27"/>
                  </a:cubicBezTo>
                  <a:cubicBezTo>
                    <a:pt x="88" y="28"/>
                    <a:pt x="87" y="27"/>
                    <a:pt x="87" y="27"/>
                  </a:cubicBezTo>
                  <a:cubicBezTo>
                    <a:pt x="87" y="27"/>
                    <a:pt x="87" y="27"/>
                    <a:pt x="88" y="27"/>
                  </a:cubicBezTo>
                  <a:close/>
                  <a:moveTo>
                    <a:pt x="88" y="29"/>
                  </a:move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9" y="29"/>
                    <a:pt x="89" y="2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8" y="29"/>
                    <a:pt x="88" y="29"/>
                  </a:cubicBezTo>
                  <a:close/>
                  <a:moveTo>
                    <a:pt x="88" y="31"/>
                  </a:move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lose/>
                  <a:moveTo>
                    <a:pt x="89" y="25"/>
                  </a:moveTo>
                  <a:cubicBezTo>
                    <a:pt x="89" y="25"/>
                    <a:pt x="89" y="25"/>
                    <a:pt x="90" y="25"/>
                  </a:cubicBezTo>
                  <a:cubicBezTo>
                    <a:pt x="89" y="25"/>
                    <a:pt x="89" y="25"/>
                    <a:pt x="90" y="25"/>
                  </a:cubicBezTo>
                  <a:cubicBezTo>
                    <a:pt x="90" y="25"/>
                    <a:pt x="89" y="25"/>
                    <a:pt x="89" y="25"/>
                  </a:cubicBezTo>
                  <a:close/>
                  <a:moveTo>
                    <a:pt x="86" y="28"/>
                  </a:moveTo>
                  <a:cubicBezTo>
                    <a:pt x="86" y="28"/>
                    <a:pt x="85" y="28"/>
                    <a:pt x="85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7" y="28"/>
                    <a:pt x="86" y="29"/>
                    <a:pt x="86" y="29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87" y="29"/>
                    <a:pt x="87" y="28"/>
                    <a:pt x="87" y="28"/>
                  </a:cubicBezTo>
                  <a:cubicBezTo>
                    <a:pt x="87" y="28"/>
                    <a:pt x="87" y="28"/>
                    <a:pt x="87" y="28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87" y="29"/>
                    <a:pt x="87" y="29"/>
                    <a:pt x="88" y="29"/>
                  </a:cubicBezTo>
                  <a:cubicBezTo>
                    <a:pt x="87" y="29"/>
                    <a:pt x="86" y="28"/>
                    <a:pt x="86" y="29"/>
                  </a:cubicBezTo>
                  <a:cubicBezTo>
                    <a:pt x="85" y="28"/>
                    <a:pt x="85" y="28"/>
                    <a:pt x="85" y="28"/>
                  </a:cubicBezTo>
                  <a:cubicBezTo>
                    <a:pt x="85" y="28"/>
                    <a:pt x="85" y="28"/>
                    <a:pt x="86" y="28"/>
                  </a:cubicBezTo>
                  <a:close/>
                  <a:moveTo>
                    <a:pt x="89" y="25"/>
                  </a:moveTo>
                  <a:cubicBezTo>
                    <a:pt x="89" y="25"/>
                    <a:pt x="89" y="25"/>
                    <a:pt x="89" y="25"/>
                  </a:cubicBezTo>
                  <a:cubicBezTo>
                    <a:pt x="89" y="24"/>
                    <a:pt x="88" y="24"/>
                    <a:pt x="88" y="24"/>
                  </a:cubicBezTo>
                  <a:cubicBezTo>
                    <a:pt x="88" y="24"/>
                    <a:pt x="88" y="24"/>
                    <a:pt x="89" y="24"/>
                  </a:cubicBezTo>
                  <a:cubicBezTo>
                    <a:pt x="88" y="24"/>
                    <a:pt x="88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6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6" y="24"/>
                    <a:pt x="86" y="23"/>
                    <a:pt x="85" y="23"/>
                  </a:cubicBezTo>
                  <a:cubicBezTo>
                    <a:pt x="85" y="23"/>
                    <a:pt x="86" y="23"/>
                    <a:pt x="86" y="23"/>
                  </a:cubicBezTo>
                  <a:cubicBezTo>
                    <a:pt x="87" y="24"/>
                    <a:pt x="88" y="24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5"/>
                  </a:cubicBezTo>
                  <a:cubicBezTo>
                    <a:pt x="89" y="25"/>
                    <a:pt x="89" y="25"/>
                    <a:pt x="89" y="25"/>
                  </a:cubicBezTo>
                  <a:close/>
                  <a:moveTo>
                    <a:pt x="86" y="28"/>
                  </a:move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7"/>
                  </a:cubicBezTo>
                  <a:cubicBezTo>
                    <a:pt x="86" y="27"/>
                    <a:pt x="87" y="28"/>
                    <a:pt x="88" y="28"/>
                  </a:cubicBezTo>
                  <a:cubicBezTo>
                    <a:pt x="87" y="28"/>
                    <a:pt x="86" y="28"/>
                    <a:pt x="86" y="28"/>
                  </a:cubicBezTo>
                  <a:close/>
                  <a:moveTo>
                    <a:pt x="88" y="24"/>
                  </a:moveTo>
                  <a:cubicBezTo>
                    <a:pt x="88" y="23"/>
                    <a:pt x="88" y="23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lose/>
                  <a:moveTo>
                    <a:pt x="85" y="30"/>
                  </a:move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5" y="30"/>
                  </a:cubicBezTo>
                  <a:close/>
                  <a:moveTo>
                    <a:pt x="86" y="26"/>
                  </a:moveTo>
                  <a:cubicBezTo>
                    <a:pt x="86" y="25"/>
                    <a:pt x="85" y="25"/>
                    <a:pt x="85" y="25"/>
                  </a:cubicBezTo>
                  <a:cubicBezTo>
                    <a:pt x="85" y="25"/>
                    <a:pt x="84" y="25"/>
                    <a:pt x="84" y="25"/>
                  </a:cubicBezTo>
                  <a:cubicBezTo>
                    <a:pt x="84" y="25"/>
                    <a:pt x="85" y="25"/>
                    <a:pt x="85" y="25"/>
                  </a:cubicBezTo>
                  <a:cubicBezTo>
                    <a:pt x="86" y="25"/>
                    <a:pt x="86" y="25"/>
                    <a:pt x="86" y="25"/>
                  </a:cubicBezTo>
                  <a:cubicBezTo>
                    <a:pt x="86" y="25"/>
                    <a:pt x="86" y="25"/>
                    <a:pt x="86" y="26"/>
                  </a:cubicBezTo>
                  <a:cubicBezTo>
                    <a:pt x="86" y="26"/>
                    <a:pt x="86" y="26"/>
                    <a:pt x="86" y="25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lose/>
                  <a:moveTo>
                    <a:pt x="84" y="31"/>
                  </a:move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3" y="31"/>
                    <a:pt x="84" y="31"/>
                  </a:cubicBezTo>
                  <a:close/>
                  <a:moveTo>
                    <a:pt x="86" y="22"/>
                  </a:moveTo>
                  <a:cubicBezTo>
                    <a:pt x="86" y="22"/>
                    <a:pt x="86" y="22"/>
                    <a:pt x="86" y="22"/>
                  </a:cubicBezTo>
                  <a:cubicBezTo>
                    <a:pt x="86" y="22"/>
                    <a:pt x="86" y="22"/>
                    <a:pt x="85" y="22"/>
                  </a:cubicBezTo>
                  <a:cubicBezTo>
                    <a:pt x="85" y="22"/>
                    <a:pt x="86" y="22"/>
                    <a:pt x="86" y="22"/>
                  </a:cubicBezTo>
                  <a:close/>
                  <a:moveTo>
                    <a:pt x="85" y="25"/>
                  </a:moveTo>
                  <a:cubicBezTo>
                    <a:pt x="85" y="25"/>
                    <a:pt x="85" y="25"/>
                    <a:pt x="85" y="25"/>
                  </a:cubicBezTo>
                  <a:cubicBezTo>
                    <a:pt x="84" y="25"/>
                    <a:pt x="85" y="25"/>
                    <a:pt x="85" y="25"/>
                  </a:cubicBezTo>
                  <a:close/>
                  <a:moveTo>
                    <a:pt x="81" y="31"/>
                  </a:moveTo>
                  <a:cubicBezTo>
                    <a:pt x="81" y="31"/>
                    <a:pt x="81" y="31"/>
                    <a:pt x="80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82" y="31"/>
                    <a:pt x="81" y="31"/>
                  </a:cubicBezTo>
                  <a:close/>
                  <a:moveTo>
                    <a:pt x="81" y="31"/>
                  </a:move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0"/>
                    <a:pt x="80" y="30"/>
                    <a:pt x="80" y="30"/>
                  </a:cubicBezTo>
                  <a:cubicBezTo>
                    <a:pt x="80" y="30"/>
                    <a:pt x="80" y="30"/>
                    <a:pt x="81" y="30"/>
                  </a:cubicBezTo>
                  <a:cubicBezTo>
                    <a:pt x="81" y="30"/>
                    <a:pt x="81" y="30"/>
                    <a:pt x="81" y="31"/>
                  </a:cubicBezTo>
                  <a:cubicBezTo>
                    <a:pt x="81" y="31"/>
                    <a:pt x="81" y="31"/>
                    <a:pt x="81" y="30"/>
                  </a:cubicBezTo>
                  <a:cubicBezTo>
                    <a:pt x="81" y="30"/>
                    <a:pt x="81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lose/>
                  <a:moveTo>
                    <a:pt x="82" y="22"/>
                  </a:moveTo>
                  <a:cubicBezTo>
                    <a:pt x="82" y="22"/>
                    <a:pt x="82" y="22"/>
                    <a:pt x="82" y="22"/>
                  </a:cubicBezTo>
                  <a:cubicBezTo>
                    <a:pt x="82" y="22"/>
                    <a:pt x="83" y="22"/>
                    <a:pt x="83" y="23"/>
                  </a:cubicBezTo>
                  <a:cubicBezTo>
                    <a:pt x="83" y="22"/>
                    <a:pt x="83" y="23"/>
                    <a:pt x="83" y="22"/>
                  </a:cubicBezTo>
                  <a:cubicBezTo>
                    <a:pt x="83" y="22"/>
                    <a:pt x="83" y="23"/>
                    <a:pt x="83" y="23"/>
                  </a:cubicBezTo>
                  <a:cubicBezTo>
                    <a:pt x="83" y="23"/>
                    <a:pt x="82" y="23"/>
                    <a:pt x="82" y="22"/>
                  </a:cubicBezTo>
                  <a:close/>
                  <a:moveTo>
                    <a:pt x="83" y="21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lose/>
                  <a:moveTo>
                    <a:pt x="80" y="21"/>
                  </a:moveTo>
                  <a:cubicBezTo>
                    <a:pt x="80" y="20"/>
                    <a:pt x="80" y="20"/>
                    <a:pt x="80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1" y="20"/>
                    <a:pt x="82" y="21"/>
                    <a:pt x="83" y="21"/>
                  </a:cubicBezTo>
                  <a:cubicBezTo>
                    <a:pt x="83" y="21"/>
                    <a:pt x="82" y="21"/>
                    <a:pt x="82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1" y="21"/>
                    <a:pt x="81" y="21"/>
                    <a:pt x="81" y="2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1"/>
                    <a:pt x="81" y="21"/>
                    <a:pt x="80" y="21"/>
                  </a:cubicBezTo>
                  <a:close/>
                  <a:moveTo>
                    <a:pt x="82" y="22"/>
                  </a:moveTo>
                  <a:cubicBezTo>
                    <a:pt x="82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2" y="22"/>
                    <a:pt x="82" y="22"/>
                    <a:pt x="82" y="22"/>
                  </a:cubicBezTo>
                  <a:close/>
                  <a:moveTo>
                    <a:pt x="78" y="22"/>
                  </a:moveTo>
                  <a:cubicBezTo>
                    <a:pt x="79" y="22"/>
                    <a:pt x="80" y="22"/>
                    <a:pt x="81" y="23"/>
                  </a:cubicBezTo>
                  <a:cubicBezTo>
                    <a:pt x="81" y="23"/>
                    <a:pt x="81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81" y="23"/>
                    <a:pt x="81" y="23"/>
                    <a:pt x="80" y="23"/>
                  </a:cubicBezTo>
                  <a:cubicBezTo>
                    <a:pt x="80" y="23"/>
                    <a:pt x="81" y="23"/>
                    <a:pt x="81" y="2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81" y="23"/>
                    <a:pt x="81" y="24"/>
                    <a:pt x="81" y="24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24"/>
                    <a:pt x="81" y="23"/>
                    <a:pt x="81" y="23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24"/>
                    <a:pt x="80" y="24"/>
                    <a:pt x="80" y="2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80" y="23"/>
                    <a:pt x="80" y="24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3"/>
                    <a:pt x="79" y="23"/>
                    <a:pt x="79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8" y="22"/>
                    <a:pt x="77" y="22"/>
                    <a:pt x="76" y="22"/>
                  </a:cubicBezTo>
                  <a:cubicBezTo>
                    <a:pt x="76" y="22"/>
                    <a:pt x="77" y="22"/>
                    <a:pt x="77" y="22"/>
                  </a:cubicBezTo>
                  <a:cubicBezTo>
                    <a:pt x="77" y="22"/>
                    <a:pt x="78" y="22"/>
                    <a:pt x="77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9" y="22"/>
                    <a:pt x="79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lose/>
                  <a:moveTo>
                    <a:pt x="81" y="22"/>
                  </a:move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2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lose/>
                  <a:moveTo>
                    <a:pt x="79" y="23"/>
                  </a:moveTo>
                  <a:cubicBezTo>
                    <a:pt x="79" y="23"/>
                    <a:pt x="79" y="23"/>
                    <a:pt x="79" y="23"/>
                  </a:cubicBezTo>
                  <a:cubicBezTo>
                    <a:pt x="79" y="24"/>
                    <a:pt x="79" y="23"/>
                    <a:pt x="79" y="23"/>
                  </a:cubicBezTo>
                  <a:cubicBezTo>
                    <a:pt x="79" y="23"/>
                    <a:pt x="78" y="23"/>
                    <a:pt x="78" y="23"/>
                  </a:cubicBezTo>
                  <a:cubicBezTo>
                    <a:pt x="78" y="23"/>
                    <a:pt x="78" y="23"/>
                    <a:pt x="79" y="23"/>
                  </a:cubicBezTo>
                  <a:close/>
                  <a:moveTo>
                    <a:pt x="74" y="25"/>
                  </a:moveTo>
                  <a:cubicBezTo>
                    <a:pt x="74" y="26"/>
                    <a:pt x="74" y="25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lose/>
                  <a:moveTo>
                    <a:pt x="74" y="20"/>
                  </a:move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19"/>
                    <a:pt x="73" y="19"/>
                    <a:pt x="73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19"/>
                    <a:pt x="74" y="19"/>
                    <a:pt x="75" y="19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19"/>
                    <a:pt x="75" y="19"/>
                    <a:pt x="74" y="19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4" y="20"/>
                    <a:pt x="74" y="20"/>
                  </a:cubicBezTo>
                  <a:close/>
                  <a:moveTo>
                    <a:pt x="74" y="20"/>
                  </a:moveTo>
                  <a:cubicBezTo>
                    <a:pt x="74" y="19"/>
                    <a:pt x="74" y="19"/>
                    <a:pt x="74" y="19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4" y="20"/>
                    <a:pt x="74" y="20"/>
                    <a:pt x="74" y="20"/>
                  </a:cubicBezTo>
                  <a:close/>
                  <a:moveTo>
                    <a:pt x="71" y="28"/>
                  </a:move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lose/>
                  <a:moveTo>
                    <a:pt x="71" y="22"/>
                  </a:moveTo>
                  <a:cubicBezTo>
                    <a:pt x="70" y="22"/>
                    <a:pt x="70" y="23"/>
                    <a:pt x="71" y="23"/>
                  </a:cubicBezTo>
                  <a:cubicBezTo>
                    <a:pt x="70" y="23"/>
                    <a:pt x="70" y="22"/>
                    <a:pt x="70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2" y="23"/>
                    <a:pt x="71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0" y="23"/>
                    <a:pt x="70" y="23"/>
                    <a:pt x="70" y="22"/>
                  </a:cubicBezTo>
                  <a:cubicBezTo>
                    <a:pt x="70" y="23"/>
                    <a:pt x="70" y="23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69" y="22"/>
                    <a:pt x="69" y="22"/>
                  </a:cubicBezTo>
                  <a:cubicBezTo>
                    <a:pt x="69" y="22"/>
                    <a:pt x="69" y="22"/>
                    <a:pt x="70" y="22"/>
                  </a:cubicBezTo>
                  <a:cubicBezTo>
                    <a:pt x="70" y="22"/>
                    <a:pt x="70" y="22"/>
                    <a:pt x="71" y="22"/>
                  </a:cubicBezTo>
                  <a:close/>
                  <a:moveTo>
                    <a:pt x="72" y="23"/>
                  </a:move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4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1" y="23"/>
                    <a:pt x="71" y="23"/>
                  </a:cubicBezTo>
                  <a:cubicBezTo>
                    <a:pt x="72" y="23"/>
                    <a:pt x="72" y="23"/>
                    <a:pt x="72" y="23"/>
                  </a:cubicBezTo>
                  <a:close/>
                  <a:moveTo>
                    <a:pt x="70" y="27"/>
                  </a:moveTo>
                  <a:cubicBezTo>
                    <a:pt x="70" y="27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69" y="28"/>
                    <a:pt x="7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9" y="28"/>
                    <a:pt x="69" y="27"/>
                    <a:pt x="69" y="27"/>
                  </a:cubicBezTo>
                  <a:cubicBezTo>
                    <a:pt x="69" y="27"/>
                    <a:pt x="69" y="27"/>
                    <a:pt x="70" y="27"/>
                  </a:cubicBezTo>
                  <a:close/>
                  <a:moveTo>
                    <a:pt x="72" y="19"/>
                  </a:moveTo>
                  <a:cubicBezTo>
                    <a:pt x="72" y="19"/>
                    <a:pt x="71" y="19"/>
                    <a:pt x="71" y="19"/>
                  </a:cubicBezTo>
                  <a:cubicBezTo>
                    <a:pt x="71" y="19"/>
                    <a:pt x="71" y="19"/>
                    <a:pt x="71" y="18"/>
                  </a:cubicBezTo>
                  <a:cubicBezTo>
                    <a:pt x="71" y="18"/>
                    <a:pt x="71" y="19"/>
                    <a:pt x="71" y="19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2" y="18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8"/>
                    <a:pt x="72" y="19"/>
                    <a:pt x="72" y="19"/>
                  </a:cubicBezTo>
                  <a:cubicBezTo>
                    <a:pt x="72" y="19"/>
                    <a:pt x="72" y="19"/>
                    <a:pt x="71" y="18"/>
                  </a:cubicBezTo>
                  <a:cubicBezTo>
                    <a:pt x="71" y="19"/>
                    <a:pt x="72" y="19"/>
                    <a:pt x="72" y="19"/>
                  </a:cubicBezTo>
                  <a:close/>
                  <a:moveTo>
                    <a:pt x="69" y="28"/>
                  </a:moveTo>
                  <a:cubicBezTo>
                    <a:pt x="69" y="28"/>
                    <a:pt x="69" y="28"/>
                    <a:pt x="69" y="28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69" y="28"/>
                    <a:pt x="68" y="28"/>
                    <a:pt x="68" y="28"/>
                  </a:cubicBezTo>
                  <a:lnTo>
                    <a:pt x="69" y="28"/>
                  </a:lnTo>
                  <a:close/>
                  <a:moveTo>
                    <a:pt x="63" y="24"/>
                  </a:moveTo>
                  <a:cubicBezTo>
                    <a:pt x="63" y="25"/>
                    <a:pt x="63" y="24"/>
                    <a:pt x="63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3" y="24"/>
                    <a:pt x="64" y="25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4" y="25"/>
                    <a:pt x="63" y="24"/>
                  </a:cubicBezTo>
                  <a:close/>
                  <a:moveTo>
                    <a:pt x="60" y="23"/>
                  </a:move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1" y="23"/>
                  </a:cubicBezTo>
                  <a:cubicBezTo>
                    <a:pt x="61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59" y="23"/>
                    <a:pt x="59" y="22"/>
                  </a:cubicBezTo>
                  <a:cubicBezTo>
                    <a:pt x="59" y="23"/>
                    <a:pt x="59" y="23"/>
                    <a:pt x="60" y="23"/>
                  </a:cubicBezTo>
                  <a:close/>
                  <a:moveTo>
                    <a:pt x="63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24"/>
                    <a:pt x="62" y="25"/>
                    <a:pt x="62" y="24"/>
                  </a:cubicBezTo>
                  <a:cubicBezTo>
                    <a:pt x="63" y="24"/>
                    <a:pt x="63" y="25"/>
                    <a:pt x="63" y="25"/>
                  </a:cubicBezTo>
                  <a:cubicBezTo>
                    <a:pt x="63" y="25"/>
                    <a:pt x="62" y="24"/>
                    <a:pt x="63" y="25"/>
                  </a:cubicBezTo>
                  <a:close/>
                  <a:moveTo>
                    <a:pt x="60" y="22"/>
                  </a:move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lose/>
                  <a:moveTo>
                    <a:pt x="59" y="22"/>
                  </a:move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ubicBezTo>
                    <a:pt x="58" y="21"/>
                    <a:pt x="58" y="22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9" y="21"/>
                    <a:pt x="59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9" y="21"/>
                  </a:cubicBezTo>
                  <a:cubicBezTo>
                    <a:pt x="59" y="21"/>
                    <a:pt x="58" y="21"/>
                    <a:pt x="58" y="21"/>
                  </a:cubicBezTo>
                  <a:cubicBezTo>
                    <a:pt x="58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60" y="21"/>
                    <a:pt x="60" y="22"/>
                  </a:cubicBezTo>
                  <a:cubicBezTo>
                    <a:pt x="59" y="22"/>
                    <a:pt x="59" y="21"/>
                    <a:pt x="59" y="21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1"/>
                    <a:pt x="60" y="22"/>
                  </a:cubicBezTo>
                  <a:cubicBezTo>
                    <a:pt x="60" y="22"/>
                    <a:pt x="60" y="21"/>
                    <a:pt x="60" y="2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2"/>
                    <a:pt x="60" y="22"/>
                    <a:pt x="61" y="22"/>
                  </a:cubicBezTo>
                  <a:cubicBezTo>
                    <a:pt x="61" y="22"/>
                    <a:pt x="60" y="22"/>
                    <a:pt x="60" y="22"/>
                  </a:cubicBezTo>
                  <a:cubicBezTo>
                    <a:pt x="60" y="22"/>
                    <a:pt x="60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2" y="23"/>
                    <a:pt x="62" y="23"/>
                  </a:cubicBezTo>
                  <a:cubicBezTo>
                    <a:pt x="62" y="23"/>
                    <a:pt x="63" y="23"/>
                    <a:pt x="63" y="23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63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2"/>
                    <a:pt x="62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0" y="23"/>
                  </a:cubicBezTo>
                  <a:cubicBezTo>
                    <a:pt x="60" y="23"/>
                    <a:pt x="61" y="23"/>
                    <a:pt x="61" y="23"/>
                  </a:cubicBezTo>
                  <a:cubicBezTo>
                    <a:pt x="60" y="22"/>
                    <a:pt x="60" y="23"/>
                    <a:pt x="60" y="23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lose/>
                  <a:moveTo>
                    <a:pt x="61" y="22"/>
                  </a:moveTo>
                  <a:cubicBezTo>
                    <a:pt x="61" y="23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lose/>
                  <a:moveTo>
                    <a:pt x="63" y="24"/>
                  </a:move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3" y="24"/>
                    <a:pt x="63" y="24"/>
                  </a:cubicBezTo>
                  <a:close/>
                  <a:moveTo>
                    <a:pt x="62" y="22"/>
                  </a:moveTo>
                  <a:cubicBezTo>
                    <a:pt x="62" y="22"/>
                    <a:pt x="62" y="22"/>
                    <a:pt x="61" y="22"/>
                  </a:cubicBezTo>
                  <a:cubicBezTo>
                    <a:pt x="61" y="22"/>
                    <a:pt x="62" y="22"/>
                    <a:pt x="61" y="22"/>
                  </a:cubicBezTo>
                  <a:cubicBezTo>
                    <a:pt x="61" y="21"/>
                    <a:pt x="62" y="22"/>
                    <a:pt x="62" y="22"/>
                  </a:cubicBezTo>
                  <a:cubicBezTo>
                    <a:pt x="62" y="22"/>
                    <a:pt x="62" y="22"/>
                    <a:pt x="63" y="22"/>
                  </a:cubicBezTo>
                  <a:cubicBezTo>
                    <a:pt x="63" y="22"/>
                    <a:pt x="62" y="22"/>
                    <a:pt x="62" y="22"/>
                  </a:cubicBezTo>
                  <a:cubicBezTo>
                    <a:pt x="62" y="22"/>
                    <a:pt x="62" y="22"/>
                    <a:pt x="62" y="22"/>
                  </a:cubicBezTo>
                  <a:close/>
                  <a:moveTo>
                    <a:pt x="61" y="25"/>
                  </a:move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lose/>
                  <a:moveTo>
                    <a:pt x="62" y="19"/>
                  </a:moveTo>
                  <a:cubicBezTo>
                    <a:pt x="62" y="19"/>
                    <a:pt x="62" y="19"/>
                    <a:pt x="62" y="19"/>
                  </a:cubicBezTo>
                  <a:cubicBezTo>
                    <a:pt x="62" y="19"/>
                    <a:pt x="62" y="19"/>
                    <a:pt x="63" y="19"/>
                  </a:cubicBezTo>
                  <a:cubicBezTo>
                    <a:pt x="62" y="19"/>
                    <a:pt x="62" y="19"/>
                    <a:pt x="62" y="19"/>
                  </a:cubicBezTo>
                  <a:close/>
                  <a:moveTo>
                    <a:pt x="61" y="25"/>
                  </a:move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0" y="25"/>
                    <a:pt x="60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lose/>
                  <a:moveTo>
                    <a:pt x="60" y="24"/>
                  </a:move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lose/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8" y="23"/>
                    <a:pt x="58" y="23"/>
                  </a:cubicBezTo>
                  <a:cubicBezTo>
                    <a:pt x="58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4"/>
                    <a:pt x="57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6" y="23"/>
                    <a:pt x="56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6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2"/>
                    <a:pt x="57" y="23"/>
                    <a:pt x="57" y="23"/>
                  </a:cubicBezTo>
                  <a:close/>
                  <a:moveTo>
                    <a:pt x="57" y="22"/>
                  </a:moveTo>
                  <a:cubicBezTo>
                    <a:pt x="57" y="22"/>
                    <a:pt x="57" y="22"/>
                    <a:pt x="57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6" y="22"/>
                    <a:pt x="57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7" y="22"/>
                    <a:pt x="56" y="22"/>
                  </a:cubicBezTo>
                  <a:cubicBezTo>
                    <a:pt x="57" y="22"/>
                    <a:pt x="57" y="22"/>
                    <a:pt x="57" y="22"/>
                  </a:cubicBezTo>
                  <a:close/>
                  <a:moveTo>
                    <a:pt x="59" y="22"/>
                  </a:moveTo>
                  <a:cubicBezTo>
                    <a:pt x="59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9" y="22"/>
                  </a:cubicBezTo>
                  <a:close/>
                  <a:moveTo>
                    <a:pt x="57" y="22"/>
                  </a:moveTo>
                  <a:cubicBezTo>
                    <a:pt x="57" y="22"/>
                    <a:pt x="57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7" y="22"/>
                    <a:pt x="57" y="22"/>
                  </a:cubicBezTo>
                  <a:close/>
                  <a:moveTo>
                    <a:pt x="58" y="22"/>
                  </a:move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lose/>
                  <a:moveTo>
                    <a:pt x="58" y="23"/>
                  </a:move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7" y="23"/>
                    <a:pt x="57" y="23"/>
                  </a:cubicBezTo>
                  <a:lnTo>
                    <a:pt x="58" y="23"/>
                  </a:lnTo>
                  <a:close/>
                  <a:moveTo>
                    <a:pt x="56" y="21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57" y="21"/>
                    <a:pt x="57" y="21"/>
                  </a:cubicBezTo>
                  <a:cubicBezTo>
                    <a:pt x="57" y="21"/>
                    <a:pt x="56" y="21"/>
                    <a:pt x="56" y="21"/>
                  </a:cubicBezTo>
                  <a:close/>
                  <a:moveTo>
                    <a:pt x="54" y="23"/>
                  </a:move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2"/>
                    <a:pt x="54" y="23"/>
                    <a:pt x="54" y="23"/>
                  </a:cubicBezTo>
                  <a:close/>
                  <a:moveTo>
                    <a:pt x="54" y="23"/>
                  </a:move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lose/>
                  <a:moveTo>
                    <a:pt x="52" y="19"/>
                  </a:moveTo>
                  <a:cubicBezTo>
                    <a:pt x="52" y="19"/>
                    <a:pt x="52" y="19"/>
                    <a:pt x="51" y="19"/>
                  </a:cubicBezTo>
                  <a:cubicBezTo>
                    <a:pt x="52" y="19"/>
                    <a:pt x="51" y="19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lose/>
                  <a:moveTo>
                    <a:pt x="51" y="19"/>
                  </a:move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0" y="19"/>
                  </a:cubicBezTo>
                  <a:cubicBezTo>
                    <a:pt x="50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2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lose/>
                  <a:moveTo>
                    <a:pt x="47" y="20"/>
                  </a:moveTo>
                  <a:cubicBezTo>
                    <a:pt x="46" y="20"/>
                    <a:pt x="46" y="19"/>
                    <a:pt x="46" y="19"/>
                  </a:cubicBezTo>
                  <a:cubicBezTo>
                    <a:pt x="45" y="19"/>
                    <a:pt x="44" y="19"/>
                    <a:pt x="46" y="19"/>
                  </a:cubicBezTo>
                  <a:cubicBezTo>
                    <a:pt x="46" y="19"/>
                    <a:pt x="46" y="19"/>
                    <a:pt x="45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7" y="20"/>
                    <a:pt x="47" y="19"/>
                    <a:pt x="47" y="19"/>
                  </a:cubicBezTo>
                  <a:cubicBezTo>
                    <a:pt x="47" y="19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5" y="20"/>
                  </a:moveTo>
                  <a:cubicBezTo>
                    <a:pt x="46" y="20"/>
                    <a:pt x="46" y="20"/>
                    <a:pt x="46" y="20"/>
                  </a:cubicBezTo>
                  <a:cubicBezTo>
                    <a:pt x="46" y="21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lose/>
                  <a:moveTo>
                    <a:pt x="45" y="20"/>
                  </a:moveTo>
                  <a:cubicBezTo>
                    <a:pt x="44" y="20"/>
                    <a:pt x="45" y="20"/>
                    <a:pt x="45" y="20"/>
                  </a:cubicBezTo>
                  <a:cubicBezTo>
                    <a:pt x="45" y="20"/>
                    <a:pt x="44" y="20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19"/>
                    <a:pt x="44" y="20"/>
                    <a:pt x="45" y="20"/>
                  </a:cubicBezTo>
                  <a:close/>
                  <a:moveTo>
                    <a:pt x="41" y="18"/>
                  </a:moveTo>
                  <a:cubicBezTo>
                    <a:pt x="41" y="18"/>
                    <a:pt x="40" y="18"/>
                    <a:pt x="40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39" y="18"/>
                    <a:pt x="39" y="17"/>
                    <a:pt x="38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6"/>
                    <a:pt x="36" y="16"/>
                  </a:cubicBezTo>
                  <a:cubicBezTo>
                    <a:pt x="36" y="16"/>
                    <a:pt x="36" y="16"/>
                    <a:pt x="37" y="16"/>
                  </a:cubicBezTo>
                  <a:cubicBezTo>
                    <a:pt x="37" y="16"/>
                    <a:pt x="37" y="17"/>
                    <a:pt x="37" y="17"/>
                  </a:cubicBezTo>
                  <a:cubicBezTo>
                    <a:pt x="37" y="17"/>
                    <a:pt x="38" y="17"/>
                    <a:pt x="38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17"/>
                    <a:pt x="38" y="17"/>
                    <a:pt x="39" y="17"/>
                  </a:cubicBezTo>
                  <a:cubicBezTo>
                    <a:pt x="39" y="17"/>
                    <a:pt x="38" y="17"/>
                    <a:pt x="38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0" y="18"/>
                    <a:pt x="41" y="18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2" y="18"/>
                    <a:pt x="42" y="18"/>
                    <a:pt x="43" y="18"/>
                  </a:cubicBezTo>
                  <a:cubicBezTo>
                    <a:pt x="43" y="19"/>
                    <a:pt x="44" y="19"/>
                    <a:pt x="45" y="19"/>
                  </a:cubicBezTo>
                  <a:cubicBezTo>
                    <a:pt x="44" y="19"/>
                    <a:pt x="42" y="19"/>
                    <a:pt x="41" y="18"/>
                  </a:cubicBezTo>
                  <a:cubicBezTo>
                    <a:pt x="41" y="18"/>
                    <a:pt x="41" y="18"/>
                    <a:pt x="41" y="18"/>
                  </a:cubicBezTo>
                  <a:close/>
                  <a:moveTo>
                    <a:pt x="45" y="19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lose/>
                  <a:moveTo>
                    <a:pt x="34" y="16"/>
                  </a:moveTo>
                  <a:cubicBezTo>
                    <a:pt x="36" y="17"/>
                    <a:pt x="37" y="18"/>
                    <a:pt x="38" y="18"/>
                  </a:cubicBezTo>
                  <a:cubicBezTo>
                    <a:pt x="37" y="18"/>
                    <a:pt x="35" y="17"/>
                    <a:pt x="34" y="16"/>
                  </a:cubicBezTo>
                  <a:close/>
                  <a:moveTo>
                    <a:pt x="30" y="14"/>
                  </a:moveTo>
                  <a:cubicBezTo>
                    <a:pt x="30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5"/>
                    <a:pt x="31" y="14"/>
                    <a:pt x="31" y="1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4"/>
                    <a:pt x="31" y="14"/>
                    <a:pt x="31" y="15"/>
                  </a:cubicBezTo>
                  <a:lnTo>
                    <a:pt x="30" y="14"/>
                  </a:lnTo>
                  <a:close/>
                  <a:moveTo>
                    <a:pt x="25" y="14"/>
                  </a:moveTo>
                  <a:cubicBezTo>
                    <a:pt x="25" y="14"/>
                    <a:pt x="24" y="14"/>
                    <a:pt x="24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6" y="14"/>
                    <a:pt x="26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lose/>
                  <a:moveTo>
                    <a:pt x="15" y="11"/>
                  </a:moveTo>
                  <a:cubicBezTo>
                    <a:pt x="16" y="12"/>
                    <a:pt x="16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8" y="12"/>
                    <a:pt x="19" y="12"/>
                    <a:pt x="20" y="12"/>
                  </a:cubicBezTo>
                  <a:cubicBezTo>
                    <a:pt x="20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20" y="13"/>
                    <a:pt x="20" y="13"/>
                  </a:cubicBezTo>
                  <a:cubicBezTo>
                    <a:pt x="20" y="13"/>
                    <a:pt x="20" y="13"/>
                    <a:pt x="21" y="13"/>
                  </a:cubicBezTo>
                  <a:cubicBezTo>
                    <a:pt x="21" y="13"/>
                    <a:pt x="20" y="13"/>
                    <a:pt x="21" y="13"/>
                  </a:cubicBezTo>
                  <a:cubicBezTo>
                    <a:pt x="21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2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9" y="13"/>
                  </a:cubicBezTo>
                  <a:cubicBezTo>
                    <a:pt x="19" y="12"/>
                    <a:pt x="19" y="13"/>
                    <a:pt x="19" y="12"/>
                  </a:cubicBezTo>
                  <a:cubicBezTo>
                    <a:pt x="19" y="12"/>
                    <a:pt x="19" y="12"/>
                    <a:pt x="18" y="12"/>
                  </a:cubicBezTo>
                  <a:cubicBezTo>
                    <a:pt x="19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5" y="12"/>
                    <a:pt x="15" y="12"/>
                    <a:pt x="14" y="12"/>
                  </a:cubicBezTo>
                  <a:cubicBezTo>
                    <a:pt x="14" y="11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12"/>
                    <a:pt x="15" y="11"/>
                  </a:cubicBezTo>
                  <a:cubicBezTo>
                    <a:pt x="15" y="11"/>
                    <a:pt x="15" y="12"/>
                    <a:pt x="16" y="12"/>
                  </a:cubicBezTo>
                  <a:cubicBezTo>
                    <a:pt x="16" y="11"/>
                    <a:pt x="15" y="12"/>
                    <a:pt x="15" y="11"/>
                  </a:cubicBezTo>
                  <a:close/>
                  <a:moveTo>
                    <a:pt x="21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0" y="12"/>
                    <a:pt x="20" y="12"/>
                    <a:pt x="21" y="12"/>
                  </a:cubicBezTo>
                  <a:close/>
                  <a:moveTo>
                    <a:pt x="19" y="12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1"/>
                    <a:pt x="20" y="12"/>
                    <a:pt x="19" y="12"/>
                  </a:cubicBezTo>
                  <a:close/>
                  <a:moveTo>
                    <a:pt x="19" y="11"/>
                  </a:moveTo>
                  <a:cubicBezTo>
                    <a:pt x="19" y="11"/>
                    <a:pt x="19" y="11"/>
                    <a:pt x="18" y="11"/>
                  </a:cubicBezTo>
                  <a:cubicBezTo>
                    <a:pt x="19" y="11"/>
                    <a:pt x="19" y="11"/>
                    <a:pt x="19" y="11"/>
                  </a:cubicBezTo>
                  <a:close/>
                  <a:moveTo>
                    <a:pt x="12" y="11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lose/>
                  <a:moveTo>
                    <a:pt x="11" y="9"/>
                  </a:moveTo>
                  <a:cubicBezTo>
                    <a:pt x="11" y="9"/>
                    <a:pt x="11" y="8"/>
                    <a:pt x="11" y="8"/>
                  </a:cubicBezTo>
                  <a:cubicBezTo>
                    <a:pt x="11" y="8"/>
                    <a:pt x="11" y="9"/>
                    <a:pt x="11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1" y="9"/>
                    <a:pt x="11" y="9"/>
                    <a:pt x="11" y="9"/>
                  </a:cubicBezTo>
                  <a:close/>
                  <a:moveTo>
                    <a:pt x="10" y="9"/>
                  </a:moveTo>
                  <a:cubicBezTo>
                    <a:pt x="10" y="9"/>
                    <a:pt x="10" y="8"/>
                    <a:pt x="11" y="8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10" y="8"/>
                    <a:pt x="11" y="8"/>
                    <a:pt x="11" y="8"/>
                  </a:cubicBezTo>
                  <a:cubicBezTo>
                    <a:pt x="11" y="9"/>
                    <a:pt x="10" y="9"/>
                    <a:pt x="10" y="9"/>
                  </a:cubicBezTo>
                  <a:close/>
                  <a:moveTo>
                    <a:pt x="4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lose/>
                  <a:moveTo>
                    <a:pt x="2" y="7"/>
                  </a:moveTo>
                  <a:cubicBezTo>
                    <a:pt x="1" y="7"/>
                    <a:pt x="1" y="6"/>
                    <a:pt x="1" y="6"/>
                  </a:cubicBezTo>
                  <a:cubicBezTo>
                    <a:pt x="1" y="6"/>
                    <a:pt x="1" y="6"/>
                    <a:pt x="2" y="7"/>
                  </a:cubicBezTo>
                  <a:close/>
                  <a:moveTo>
                    <a:pt x="151" y="39"/>
                  </a:moveTo>
                  <a:cubicBezTo>
                    <a:pt x="151" y="39"/>
                    <a:pt x="151" y="39"/>
                    <a:pt x="151" y="40"/>
                  </a:cubicBezTo>
                  <a:cubicBezTo>
                    <a:pt x="151" y="40"/>
                    <a:pt x="151" y="40"/>
                    <a:pt x="151" y="39"/>
                  </a:cubicBezTo>
                  <a:cubicBezTo>
                    <a:pt x="151" y="39"/>
                    <a:pt x="150" y="39"/>
                    <a:pt x="151" y="39"/>
                  </a:cubicBezTo>
                  <a:close/>
                  <a:moveTo>
                    <a:pt x="129" y="36"/>
                  </a:moveTo>
                  <a:cubicBezTo>
                    <a:pt x="129" y="36"/>
                    <a:pt x="129" y="36"/>
                    <a:pt x="129" y="36"/>
                  </a:cubicBezTo>
                  <a:cubicBezTo>
                    <a:pt x="129" y="36"/>
                    <a:pt x="129" y="35"/>
                    <a:pt x="128" y="36"/>
                  </a:cubicBezTo>
                  <a:cubicBezTo>
                    <a:pt x="129" y="35"/>
                    <a:pt x="129" y="36"/>
                    <a:pt x="129" y="36"/>
                  </a:cubicBezTo>
                  <a:close/>
                  <a:moveTo>
                    <a:pt x="129" y="37"/>
                  </a:moveTo>
                  <a:cubicBezTo>
                    <a:pt x="129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9" y="37"/>
                  </a:cubicBezTo>
                  <a:close/>
                  <a:moveTo>
                    <a:pt x="127" y="37"/>
                  </a:moveTo>
                  <a:cubicBezTo>
                    <a:pt x="127" y="36"/>
                    <a:pt x="127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7"/>
                    <a:pt x="127" y="36"/>
                    <a:pt x="127" y="37"/>
                  </a:cubicBezTo>
                  <a:close/>
                  <a:moveTo>
                    <a:pt x="126" y="40"/>
                  </a:moveTo>
                  <a:cubicBezTo>
                    <a:pt x="126" y="40"/>
                    <a:pt x="126" y="40"/>
                    <a:pt x="126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6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40"/>
                    <a:pt x="126" y="39"/>
                    <a:pt x="126" y="40"/>
                  </a:cubicBezTo>
                  <a:close/>
                  <a:moveTo>
                    <a:pt x="118" y="41"/>
                  </a:moveTo>
                  <a:cubicBezTo>
                    <a:pt x="118" y="41"/>
                    <a:pt x="118" y="40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8" y="40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lose/>
                  <a:moveTo>
                    <a:pt x="117" y="34"/>
                  </a:moveTo>
                  <a:cubicBezTo>
                    <a:pt x="117" y="34"/>
                    <a:pt x="117" y="34"/>
                    <a:pt x="116" y="34"/>
                  </a:cubicBezTo>
                  <a:cubicBezTo>
                    <a:pt x="117" y="33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lose/>
                  <a:moveTo>
                    <a:pt x="106" y="38"/>
                  </a:move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6" y="38"/>
                  </a:cubicBezTo>
                  <a:close/>
                  <a:moveTo>
                    <a:pt x="101" y="37"/>
                  </a:move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0" y="37"/>
                  </a:cubicBezTo>
                  <a:cubicBezTo>
                    <a:pt x="100" y="37"/>
                    <a:pt x="100" y="37"/>
                    <a:pt x="100" y="37"/>
                  </a:cubicBezTo>
                  <a:cubicBezTo>
                    <a:pt x="100" y="37"/>
                    <a:pt x="101" y="37"/>
                    <a:pt x="101" y="37"/>
                  </a:cubicBezTo>
                  <a:close/>
                  <a:moveTo>
                    <a:pt x="102" y="31"/>
                  </a:moveTo>
                  <a:cubicBezTo>
                    <a:pt x="102" y="31"/>
                    <a:pt x="102" y="31"/>
                    <a:pt x="102" y="31"/>
                  </a:cubicBezTo>
                  <a:cubicBezTo>
                    <a:pt x="102" y="32"/>
                    <a:pt x="102" y="31"/>
                    <a:pt x="101" y="31"/>
                  </a:cubicBezTo>
                  <a:cubicBezTo>
                    <a:pt x="101" y="31"/>
                    <a:pt x="102" y="31"/>
                    <a:pt x="102" y="31"/>
                  </a:cubicBezTo>
                  <a:cubicBezTo>
                    <a:pt x="102" y="31"/>
                    <a:pt x="101" y="31"/>
                    <a:pt x="102" y="31"/>
                  </a:cubicBezTo>
                  <a:close/>
                  <a:moveTo>
                    <a:pt x="96" y="31"/>
                  </a:moveTo>
                  <a:cubicBezTo>
                    <a:pt x="96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2"/>
                    <a:pt x="96" y="31"/>
                    <a:pt x="96" y="31"/>
                  </a:cubicBezTo>
                  <a:close/>
                  <a:moveTo>
                    <a:pt x="94" y="25"/>
                  </a:moveTo>
                  <a:cubicBezTo>
                    <a:pt x="94" y="25"/>
                    <a:pt x="94" y="25"/>
                    <a:pt x="95" y="25"/>
                  </a:cubicBezTo>
                  <a:cubicBezTo>
                    <a:pt x="95" y="25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4" y="26"/>
                    <a:pt x="94" y="25"/>
                  </a:cubicBezTo>
                  <a:close/>
                  <a:moveTo>
                    <a:pt x="90" y="29"/>
                  </a:moveTo>
                  <a:cubicBezTo>
                    <a:pt x="90" y="29"/>
                    <a:pt x="91" y="29"/>
                    <a:pt x="91" y="29"/>
                  </a:cubicBezTo>
                  <a:cubicBezTo>
                    <a:pt x="91" y="29"/>
                    <a:pt x="92" y="29"/>
                    <a:pt x="92" y="29"/>
                  </a:cubicBezTo>
                  <a:cubicBezTo>
                    <a:pt x="92" y="29"/>
                    <a:pt x="91" y="29"/>
                    <a:pt x="91" y="29"/>
                  </a:cubicBezTo>
                  <a:cubicBezTo>
                    <a:pt x="91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3" y="29"/>
                    <a:pt x="93" y="29"/>
                  </a:cubicBezTo>
                  <a:cubicBezTo>
                    <a:pt x="93" y="29"/>
                    <a:pt x="93" y="29"/>
                    <a:pt x="93" y="30"/>
                  </a:cubicBezTo>
                  <a:cubicBezTo>
                    <a:pt x="92" y="29"/>
                    <a:pt x="92" y="30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0" y="30"/>
                    <a:pt x="90" y="29"/>
                    <a:pt x="9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29"/>
                    <a:pt x="90" y="29"/>
                    <a:pt x="90" y="29"/>
                  </a:cubicBezTo>
                  <a:close/>
                  <a:moveTo>
                    <a:pt x="89" y="28"/>
                  </a:move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90" y="28"/>
                  </a:cubicBezTo>
                  <a:cubicBezTo>
                    <a:pt x="90" y="29"/>
                    <a:pt x="89" y="28"/>
                    <a:pt x="89" y="29"/>
                  </a:cubicBezTo>
                  <a:cubicBezTo>
                    <a:pt x="89" y="29"/>
                    <a:pt x="89" y="28"/>
                    <a:pt x="89" y="28"/>
                  </a:cubicBezTo>
                  <a:close/>
                  <a:moveTo>
                    <a:pt x="86" y="26"/>
                  </a:moveTo>
                  <a:cubicBezTo>
                    <a:pt x="86" y="26"/>
                    <a:pt x="86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7"/>
                    <a:pt x="88" y="26"/>
                    <a:pt x="87" y="27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27"/>
                    <a:pt x="88" y="27"/>
                    <a:pt x="88" y="26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27"/>
                    <a:pt x="88" y="27"/>
                    <a:pt x="87" y="27"/>
                  </a:cubicBezTo>
                  <a:cubicBezTo>
                    <a:pt x="88" y="27"/>
                    <a:pt x="86" y="27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lose/>
                  <a:moveTo>
                    <a:pt x="86" y="23"/>
                  </a:moveTo>
                  <a:cubicBezTo>
                    <a:pt x="86" y="22"/>
                    <a:pt x="87" y="23"/>
                    <a:pt x="87" y="23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3"/>
                    <a:pt x="86" y="23"/>
                    <a:pt x="85" y="23"/>
                  </a:cubicBezTo>
                  <a:cubicBezTo>
                    <a:pt x="86" y="23"/>
                    <a:pt x="86" y="23"/>
                    <a:pt x="86" y="23"/>
                  </a:cubicBezTo>
                  <a:close/>
                  <a:moveTo>
                    <a:pt x="84" y="28"/>
                  </a:moveTo>
                  <a:cubicBezTo>
                    <a:pt x="84" y="27"/>
                    <a:pt x="84" y="27"/>
                    <a:pt x="83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4" y="27"/>
                    <a:pt x="84" y="27"/>
                    <a:pt x="84" y="27"/>
                  </a:cubicBezTo>
                  <a:cubicBezTo>
                    <a:pt x="84" y="28"/>
                    <a:pt x="84" y="28"/>
                    <a:pt x="84" y="28"/>
                  </a:cubicBezTo>
                  <a:close/>
                  <a:moveTo>
                    <a:pt x="63" y="22"/>
                  </a:moveTo>
                  <a:cubicBezTo>
                    <a:pt x="63" y="22"/>
                    <a:pt x="64" y="22"/>
                    <a:pt x="64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23"/>
                    <a:pt x="64" y="22"/>
                    <a:pt x="64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3" y="23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2"/>
                    <a:pt x="63" y="22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3" y="23"/>
                    <a:pt x="63" y="22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lose/>
                  <a:moveTo>
                    <a:pt x="56" y="22"/>
                  </a:move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5" y="22"/>
                  </a:cubicBezTo>
                  <a:cubicBezTo>
                    <a:pt x="55" y="21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9" name="任意多边形: 形状 318">
              <a:extLst>
                <a:ext uri="{FF2B5EF4-FFF2-40B4-BE49-F238E27FC236}">
                  <a16:creationId xmlns:a16="http://schemas.microsoft.com/office/drawing/2014/main" id="{935518AD-9726-49AE-8AF3-EE650873223B}"/>
                </a:ext>
              </a:extLst>
            </p:cNvPr>
            <p:cNvSpPr/>
            <p:nvPr/>
          </p:nvSpPr>
          <p:spPr bwMode="auto">
            <a:xfrm>
              <a:off x="3321051" y="3827463"/>
              <a:ext cx="450850" cy="266700"/>
            </a:xfrm>
            <a:custGeom>
              <a:avLst/>
              <a:gdLst>
                <a:gd name="T0" fmla="*/ 46 w 182"/>
                <a:gd name="T1" fmla="*/ 85 h 108"/>
                <a:gd name="T2" fmla="*/ 49 w 182"/>
                <a:gd name="T3" fmla="*/ 80 h 108"/>
                <a:gd name="T4" fmla="*/ 56 w 182"/>
                <a:gd name="T5" fmla="*/ 78 h 108"/>
                <a:gd name="T6" fmla="*/ 59 w 182"/>
                <a:gd name="T7" fmla="*/ 77 h 108"/>
                <a:gd name="T8" fmla="*/ 67 w 182"/>
                <a:gd name="T9" fmla="*/ 73 h 108"/>
                <a:gd name="T10" fmla="*/ 67 w 182"/>
                <a:gd name="T11" fmla="*/ 63 h 108"/>
                <a:gd name="T12" fmla="*/ 77 w 182"/>
                <a:gd name="T13" fmla="*/ 58 h 108"/>
                <a:gd name="T14" fmla="*/ 83 w 182"/>
                <a:gd name="T15" fmla="*/ 64 h 108"/>
                <a:gd name="T16" fmla="*/ 88 w 182"/>
                <a:gd name="T17" fmla="*/ 63 h 108"/>
                <a:gd name="T18" fmla="*/ 95 w 182"/>
                <a:gd name="T19" fmla="*/ 59 h 108"/>
                <a:gd name="T20" fmla="*/ 104 w 182"/>
                <a:gd name="T21" fmla="*/ 51 h 108"/>
                <a:gd name="T22" fmla="*/ 110 w 182"/>
                <a:gd name="T23" fmla="*/ 50 h 108"/>
                <a:gd name="T24" fmla="*/ 116 w 182"/>
                <a:gd name="T25" fmla="*/ 40 h 108"/>
                <a:gd name="T26" fmla="*/ 121 w 182"/>
                <a:gd name="T27" fmla="*/ 39 h 108"/>
                <a:gd name="T28" fmla="*/ 129 w 182"/>
                <a:gd name="T29" fmla="*/ 31 h 108"/>
                <a:gd name="T30" fmla="*/ 162 w 182"/>
                <a:gd name="T31" fmla="*/ 11 h 108"/>
                <a:gd name="T32" fmla="*/ 176 w 182"/>
                <a:gd name="T33" fmla="*/ 2 h 108"/>
                <a:gd name="T34" fmla="*/ 43 w 182"/>
                <a:gd name="T35" fmla="*/ 77 h 108"/>
                <a:gd name="T36" fmla="*/ 52 w 182"/>
                <a:gd name="T37" fmla="*/ 73 h 108"/>
                <a:gd name="T38" fmla="*/ 47 w 182"/>
                <a:gd name="T39" fmla="*/ 77 h 108"/>
                <a:gd name="T40" fmla="*/ 52 w 182"/>
                <a:gd name="T41" fmla="*/ 75 h 108"/>
                <a:gd name="T42" fmla="*/ 39 w 182"/>
                <a:gd name="T43" fmla="*/ 85 h 108"/>
                <a:gd name="T44" fmla="*/ 41 w 182"/>
                <a:gd name="T45" fmla="*/ 88 h 108"/>
                <a:gd name="T46" fmla="*/ 30 w 182"/>
                <a:gd name="T47" fmla="*/ 98 h 108"/>
                <a:gd name="T48" fmla="*/ 34 w 182"/>
                <a:gd name="T49" fmla="*/ 94 h 108"/>
                <a:gd name="T50" fmla="*/ 44 w 182"/>
                <a:gd name="T51" fmla="*/ 84 h 108"/>
                <a:gd name="T52" fmla="*/ 53 w 182"/>
                <a:gd name="T53" fmla="*/ 74 h 108"/>
                <a:gd name="T54" fmla="*/ 37 w 182"/>
                <a:gd name="T55" fmla="*/ 82 h 108"/>
                <a:gd name="T56" fmla="*/ 36 w 182"/>
                <a:gd name="T57" fmla="*/ 81 h 108"/>
                <a:gd name="T58" fmla="*/ 48 w 182"/>
                <a:gd name="T59" fmla="*/ 84 h 108"/>
                <a:gd name="T60" fmla="*/ 52 w 182"/>
                <a:gd name="T61" fmla="*/ 79 h 108"/>
                <a:gd name="T62" fmla="*/ 62 w 182"/>
                <a:gd name="T63" fmla="*/ 66 h 108"/>
                <a:gd name="T64" fmla="*/ 70 w 182"/>
                <a:gd name="T65" fmla="*/ 62 h 108"/>
                <a:gd name="T66" fmla="*/ 74 w 182"/>
                <a:gd name="T67" fmla="*/ 61 h 108"/>
                <a:gd name="T68" fmla="*/ 69 w 182"/>
                <a:gd name="T69" fmla="*/ 66 h 108"/>
                <a:gd name="T70" fmla="*/ 71 w 182"/>
                <a:gd name="T71" fmla="*/ 63 h 108"/>
                <a:gd name="T72" fmla="*/ 77 w 182"/>
                <a:gd name="T73" fmla="*/ 68 h 108"/>
                <a:gd name="T74" fmla="*/ 113 w 182"/>
                <a:gd name="T75" fmla="*/ 42 h 108"/>
                <a:gd name="T76" fmla="*/ 106 w 182"/>
                <a:gd name="T77" fmla="*/ 46 h 108"/>
                <a:gd name="T78" fmla="*/ 104 w 182"/>
                <a:gd name="T79" fmla="*/ 49 h 108"/>
                <a:gd name="T80" fmla="*/ 96 w 182"/>
                <a:gd name="T81" fmla="*/ 52 h 108"/>
                <a:gd name="T82" fmla="*/ 83 w 182"/>
                <a:gd name="T83" fmla="*/ 57 h 108"/>
                <a:gd name="T84" fmla="*/ 75 w 182"/>
                <a:gd name="T85" fmla="*/ 57 h 108"/>
                <a:gd name="T86" fmla="*/ 94 w 182"/>
                <a:gd name="T87" fmla="*/ 49 h 108"/>
                <a:gd name="T88" fmla="*/ 109 w 182"/>
                <a:gd name="T89" fmla="*/ 40 h 108"/>
                <a:gd name="T90" fmla="*/ 110 w 182"/>
                <a:gd name="T91" fmla="*/ 43 h 108"/>
                <a:gd name="T92" fmla="*/ 81 w 182"/>
                <a:gd name="T93" fmla="*/ 57 h 108"/>
                <a:gd name="T94" fmla="*/ 96 w 182"/>
                <a:gd name="T95" fmla="*/ 52 h 108"/>
                <a:gd name="T96" fmla="*/ 99 w 182"/>
                <a:gd name="T97" fmla="*/ 48 h 108"/>
                <a:gd name="T98" fmla="*/ 110 w 182"/>
                <a:gd name="T99" fmla="*/ 40 h 108"/>
                <a:gd name="T100" fmla="*/ 98 w 182"/>
                <a:gd name="T101" fmla="*/ 48 h 108"/>
                <a:gd name="T102" fmla="*/ 85 w 182"/>
                <a:gd name="T103" fmla="*/ 56 h 108"/>
                <a:gd name="T104" fmla="*/ 103 w 182"/>
                <a:gd name="T105" fmla="*/ 47 h 108"/>
                <a:gd name="T106" fmla="*/ 79 w 182"/>
                <a:gd name="T107" fmla="*/ 60 h 108"/>
                <a:gd name="T108" fmla="*/ 80 w 182"/>
                <a:gd name="T109" fmla="*/ 58 h 108"/>
                <a:gd name="T110" fmla="*/ 86 w 182"/>
                <a:gd name="T111" fmla="*/ 63 h 108"/>
                <a:gd name="T112" fmla="*/ 87 w 182"/>
                <a:gd name="T113" fmla="*/ 53 h 108"/>
                <a:gd name="T114" fmla="*/ 96 w 182"/>
                <a:gd name="T115" fmla="*/ 57 h 108"/>
                <a:gd name="T116" fmla="*/ 115 w 182"/>
                <a:gd name="T117" fmla="*/ 39 h 108"/>
                <a:gd name="T118" fmla="*/ 114 w 182"/>
                <a:gd name="T119" fmla="*/ 38 h 108"/>
                <a:gd name="T120" fmla="*/ 128 w 182"/>
                <a:gd name="T121" fmla="*/ 29 h 108"/>
                <a:gd name="T122" fmla="*/ 163 w 182"/>
                <a:gd name="T123" fmla="*/ 9 h 108"/>
                <a:gd name="T124" fmla="*/ 82 w 182"/>
                <a:gd name="T12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" h="108">
                  <a:moveTo>
                    <a:pt x="1" y="101"/>
                  </a:moveTo>
                  <a:cubicBezTo>
                    <a:pt x="0" y="101"/>
                    <a:pt x="1" y="101"/>
                    <a:pt x="1" y="101"/>
                  </a:cubicBezTo>
                  <a:cubicBezTo>
                    <a:pt x="1" y="101"/>
                    <a:pt x="1" y="101"/>
                    <a:pt x="1" y="100"/>
                  </a:cubicBezTo>
                  <a:cubicBezTo>
                    <a:pt x="1" y="101"/>
                    <a:pt x="1" y="101"/>
                    <a:pt x="1" y="101"/>
                  </a:cubicBezTo>
                  <a:close/>
                  <a:moveTo>
                    <a:pt x="21" y="104"/>
                  </a:moveTo>
                  <a:cubicBezTo>
                    <a:pt x="20" y="104"/>
                    <a:pt x="20" y="103"/>
                    <a:pt x="20" y="104"/>
                  </a:cubicBezTo>
                  <a:cubicBezTo>
                    <a:pt x="20" y="103"/>
                    <a:pt x="20" y="104"/>
                    <a:pt x="19" y="103"/>
                  </a:cubicBezTo>
                  <a:cubicBezTo>
                    <a:pt x="20" y="103"/>
                    <a:pt x="20" y="104"/>
                    <a:pt x="21" y="104"/>
                  </a:cubicBezTo>
                  <a:close/>
                  <a:moveTo>
                    <a:pt x="23" y="102"/>
                  </a:moveTo>
                  <a:cubicBezTo>
                    <a:pt x="23" y="102"/>
                    <a:pt x="23" y="102"/>
                    <a:pt x="23" y="102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2"/>
                    <a:pt x="23" y="102"/>
                    <a:pt x="23" y="102"/>
                  </a:cubicBezTo>
                  <a:close/>
                  <a:moveTo>
                    <a:pt x="25" y="101"/>
                  </a:moveTo>
                  <a:cubicBezTo>
                    <a:pt x="24" y="102"/>
                    <a:pt x="25" y="101"/>
                    <a:pt x="24" y="101"/>
                  </a:cubicBezTo>
                  <a:cubicBezTo>
                    <a:pt x="24" y="101"/>
                    <a:pt x="24" y="101"/>
                    <a:pt x="24" y="101"/>
                  </a:cubicBezTo>
                  <a:cubicBezTo>
                    <a:pt x="24" y="101"/>
                    <a:pt x="25" y="101"/>
                    <a:pt x="25" y="101"/>
                  </a:cubicBezTo>
                  <a:close/>
                  <a:moveTo>
                    <a:pt x="28" y="100"/>
                  </a:moveTo>
                  <a:cubicBezTo>
                    <a:pt x="28" y="100"/>
                    <a:pt x="28" y="100"/>
                    <a:pt x="28" y="100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8" y="100"/>
                    <a:pt x="28" y="100"/>
                    <a:pt x="28" y="100"/>
                  </a:cubicBezTo>
                  <a:close/>
                  <a:moveTo>
                    <a:pt x="33" y="97"/>
                  </a:move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close/>
                  <a:moveTo>
                    <a:pt x="34" y="97"/>
                  </a:move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4" y="97"/>
                    <a:pt x="34" y="97"/>
                  </a:cubicBezTo>
                  <a:close/>
                  <a:moveTo>
                    <a:pt x="34" y="95"/>
                  </a:moveTo>
                  <a:cubicBezTo>
                    <a:pt x="34" y="95"/>
                    <a:pt x="34" y="96"/>
                    <a:pt x="34" y="96"/>
                  </a:cubicBezTo>
                  <a:cubicBezTo>
                    <a:pt x="34" y="96"/>
                    <a:pt x="34" y="95"/>
                    <a:pt x="34" y="95"/>
                  </a:cubicBezTo>
                  <a:close/>
                  <a:moveTo>
                    <a:pt x="37" y="92"/>
                  </a:moveTo>
                  <a:cubicBezTo>
                    <a:pt x="37" y="92"/>
                    <a:pt x="37" y="92"/>
                    <a:pt x="36" y="92"/>
                  </a:cubicBezTo>
                  <a:cubicBezTo>
                    <a:pt x="36" y="93"/>
                    <a:pt x="36" y="92"/>
                    <a:pt x="37" y="92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7" y="92"/>
                    <a:pt x="37" y="92"/>
                    <a:pt x="37" y="92"/>
                  </a:cubicBezTo>
                  <a:close/>
                  <a:moveTo>
                    <a:pt x="38" y="93"/>
                  </a:moveTo>
                  <a:cubicBezTo>
                    <a:pt x="38" y="93"/>
                    <a:pt x="38" y="93"/>
                    <a:pt x="38" y="92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38" y="93"/>
                    <a:pt x="38" y="93"/>
                    <a:pt x="38" y="93"/>
                  </a:cubicBezTo>
                  <a:close/>
                  <a:moveTo>
                    <a:pt x="39" y="91"/>
                  </a:moveTo>
                  <a:cubicBezTo>
                    <a:pt x="39" y="91"/>
                    <a:pt x="40" y="91"/>
                    <a:pt x="40" y="91"/>
                  </a:cubicBezTo>
                  <a:cubicBezTo>
                    <a:pt x="40" y="91"/>
                    <a:pt x="39" y="91"/>
                    <a:pt x="39" y="91"/>
                  </a:cubicBezTo>
                  <a:cubicBezTo>
                    <a:pt x="39" y="91"/>
                    <a:pt x="39" y="92"/>
                    <a:pt x="39" y="91"/>
                  </a:cubicBezTo>
                  <a:close/>
                  <a:moveTo>
                    <a:pt x="41" y="90"/>
                  </a:moveTo>
                  <a:cubicBezTo>
                    <a:pt x="41" y="90"/>
                    <a:pt x="41" y="90"/>
                    <a:pt x="41" y="90"/>
                  </a:cubicBezTo>
                  <a:cubicBezTo>
                    <a:pt x="41" y="91"/>
                    <a:pt x="41" y="91"/>
                    <a:pt x="41" y="91"/>
                  </a:cubicBezTo>
                  <a:cubicBezTo>
                    <a:pt x="41" y="90"/>
                    <a:pt x="41" y="90"/>
                    <a:pt x="41" y="90"/>
                  </a:cubicBezTo>
                  <a:close/>
                  <a:moveTo>
                    <a:pt x="42" y="91"/>
                  </a:moveTo>
                  <a:cubicBezTo>
                    <a:pt x="42" y="91"/>
                    <a:pt x="41" y="91"/>
                    <a:pt x="41" y="91"/>
                  </a:cubicBezTo>
                  <a:cubicBezTo>
                    <a:pt x="41" y="91"/>
                    <a:pt x="42" y="91"/>
                    <a:pt x="42" y="91"/>
                  </a:cubicBezTo>
                  <a:close/>
                  <a:moveTo>
                    <a:pt x="43" y="90"/>
                  </a:moveTo>
                  <a:cubicBezTo>
                    <a:pt x="43" y="91"/>
                    <a:pt x="43" y="91"/>
                    <a:pt x="43" y="91"/>
                  </a:cubicBezTo>
                  <a:cubicBezTo>
                    <a:pt x="42" y="91"/>
                    <a:pt x="43" y="90"/>
                    <a:pt x="43" y="90"/>
                  </a:cubicBezTo>
                  <a:close/>
                  <a:moveTo>
                    <a:pt x="41" y="84"/>
                  </a:moveTo>
                  <a:cubicBezTo>
                    <a:pt x="41" y="84"/>
                    <a:pt x="41" y="85"/>
                    <a:pt x="41" y="85"/>
                  </a:cubicBezTo>
                  <a:cubicBezTo>
                    <a:pt x="40" y="85"/>
                    <a:pt x="40" y="85"/>
                    <a:pt x="41" y="84"/>
                  </a:cubicBezTo>
                  <a:close/>
                  <a:moveTo>
                    <a:pt x="43" y="88"/>
                  </a:moveTo>
                  <a:cubicBezTo>
                    <a:pt x="43" y="88"/>
                    <a:pt x="43" y="88"/>
                    <a:pt x="42" y="88"/>
                  </a:cubicBezTo>
                  <a:cubicBezTo>
                    <a:pt x="43" y="88"/>
                    <a:pt x="43" y="88"/>
                    <a:pt x="43" y="87"/>
                  </a:cubicBezTo>
                  <a:cubicBezTo>
                    <a:pt x="43" y="87"/>
                    <a:pt x="43" y="87"/>
                    <a:pt x="43" y="88"/>
                  </a:cubicBezTo>
                  <a:close/>
                  <a:moveTo>
                    <a:pt x="41" y="85"/>
                  </a:move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lose/>
                  <a:moveTo>
                    <a:pt x="39" y="80"/>
                  </a:move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lose/>
                  <a:moveTo>
                    <a:pt x="42" y="83"/>
                  </a:moveTo>
                  <a:cubicBezTo>
                    <a:pt x="43" y="83"/>
                    <a:pt x="43" y="83"/>
                    <a:pt x="43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lose/>
                  <a:moveTo>
                    <a:pt x="45" y="86"/>
                  </a:moveTo>
                  <a:cubicBezTo>
                    <a:pt x="44" y="86"/>
                    <a:pt x="44" y="86"/>
                    <a:pt x="44" y="86"/>
                  </a:cubicBezTo>
                  <a:cubicBezTo>
                    <a:pt x="44" y="86"/>
                    <a:pt x="44" y="86"/>
                    <a:pt x="44" y="86"/>
                  </a:cubicBezTo>
                  <a:cubicBezTo>
                    <a:pt x="45" y="86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6" y="85"/>
                  </a:cubicBezTo>
                  <a:cubicBezTo>
                    <a:pt x="45" y="86"/>
                    <a:pt x="45" y="86"/>
                    <a:pt x="45" y="86"/>
                  </a:cubicBezTo>
                  <a:close/>
                  <a:moveTo>
                    <a:pt x="42" y="83"/>
                  </a:moveTo>
                  <a:cubicBezTo>
                    <a:pt x="42" y="82"/>
                    <a:pt x="43" y="82"/>
                    <a:pt x="43" y="82"/>
                  </a:cubicBezTo>
                  <a:cubicBezTo>
                    <a:pt x="43" y="82"/>
                    <a:pt x="43" y="83"/>
                    <a:pt x="43" y="83"/>
                  </a:cubicBezTo>
                  <a:cubicBezTo>
                    <a:pt x="42" y="83"/>
                    <a:pt x="43" y="82"/>
                    <a:pt x="42" y="83"/>
                  </a:cubicBezTo>
                  <a:close/>
                  <a:moveTo>
                    <a:pt x="45" y="87"/>
                  </a:move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6" y="86"/>
                    <a:pt x="45" y="86"/>
                    <a:pt x="45" y="87"/>
                  </a:cubicBezTo>
                  <a:close/>
                  <a:moveTo>
                    <a:pt x="44" y="83"/>
                  </a:move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lose/>
                  <a:moveTo>
                    <a:pt x="46" y="85"/>
                  </a:moveTo>
                  <a:cubicBezTo>
                    <a:pt x="46" y="85"/>
                    <a:pt x="46" y="86"/>
                    <a:pt x="45" y="86"/>
                  </a:cubicBezTo>
                  <a:cubicBezTo>
                    <a:pt x="45" y="86"/>
                    <a:pt x="46" y="85"/>
                    <a:pt x="46" y="85"/>
                  </a:cubicBezTo>
                  <a:close/>
                  <a:moveTo>
                    <a:pt x="41" y="77"/>
                  </a:moveTo>
                  <a:cubicBezTo>
                    <a:pt x="41" y="77"/>
                    <a:pt x="41" y="77"/>
                    <a:pt x="41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1" y="77"/>
                    <a:pt x="41" y="77"/>
                  </a:cubicBezTo>
                  <a:close/>
                  <a:moveTo>
                    <a:pt x="44" y="82"/>
                  </a:moveTo>
                  <a:cubicBezTo>
                    <a:pt x="45" y="82"/>
                    <a:pt x="45" y="82"/>
                    <a:pt x="46" y="82"/>
                  </a:cubicBezTo>
                  <a:cubicBezTo>
                    <a:pt x="45" y="82"/>
                    <a:pt x="45" y="82"/>
                    <a:pt x="44" y="82"/>
                  </a:cubicBezTo>
                  <a:close/>
                  <a:moveTo>
                    <a:pt x="47" y="85"/>
                  </a:moveTo>
                  <a:cubicBezTo>
                    <a:pt x="47" y="85"/>
                    <a:pt x="47" y="86"/>
                    <a:pt x="46" y="86"/>
                  </a:cubicBezTo>
                  <a:cubicBezTo>
                    <a:pt x="46" y="86"/>
                    <a:pt x="46" y="86"/>
                    <a:pt x="46" y="86"/>
                  </a:cubicBezTo>
                  <a:lnTo>
                    <a:pt x="47" y="85"/>
                  </a:lnTo>
                  <a:close/>
                  <a:moveTo>
                    <a:pt x="48" y="88"/>
                  </a:move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8"/>
                    <a:pt x="48" y="87"/>
                  </a:cubicBezTo>
                  <a:cubicBezTo>
                    <a:pt x="48" y="88"/>
                    <a:pt x="48" y="88"/>
                    <a:pt x="48" y="88"/>
                  </a:cubicBezTo>
                  <a:close/>
                  <a:moveTo>
                    <a:pt x="42" y="77"/>
                  </a:moveTo>
                  <a:cubicBezTo>
                    <a:pt x="42" y="76"/>
                    <a:pt x="43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lose/>
                  <a:moveTo>
                    <a:pt x="44" y="81"/>
                  </a:moveTo>
                  <a:cubicBezTo>
                    <a:pt x="45" y="81"/>
                    <a:pt x="45" y="81"/>
                    <a:pt x="45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81"/>
                    <a:pt x="44" y="81"/>
                    <a:pt x="44" y="81"/>
                  </a:cubicBezTo>
                  <a:close/>
                  <a:moveTo>
                    <a:pt x="46" y="84"/>
                  </a:moveTo>
                  <a:cubicBezTo>
                    <a:pt x="46" y="84"/>
                    <a:pt x="47" y="84"/>
                    <a:pt x="47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lose/>
                  <a:moveTo>
                    <a:pt x="46" y="81"/>
                  </a:moveTo>
                  <a:cubicBezTo>
                    <a:pt x="46" y="81"/>
                    <a:pt x="46" y="81"/>
                    <a:pt x="46" y="81"/>
                  </a:cubicBezTo>
                  <a:cubicBezTo>
                    <a:pt x="45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lose/>
                  <a:moveTo>
                    <a:pt x="48" y="85"/>
                  </a:move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lose/>
                  <a:moveTo>
                    <a:pt x="47" y="83"/>
                  </a:moveTo>
                  <a:cubicBezTo>
                    <a:pt x="47" y="83"/>
                    <a:pt x="47" y="83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lose/>
                  <a:moveTo>
                    <a:pt x="47" y="83"/>
                  </a:moveTo>
                  <a:cubicBezTo>
                    <a:pt x="47" y="83"/>
                    <a:pt x="48" y="83"/>
                    <a:pt x="48" y="82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7" y="83"/>
                  </a:cubicBezTo>
                  <a:close/>
                  <a:moveTo>
                    <a:pt x="47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6" y="80"/>
                    <a:pt x="46" y="80"/>
                  </a:cubicBezTo>
                  <a:cubicBezTo>
                    <a:pt x="46" y="80"/>
                    <a:pt x="46" y="80"/>
                    <a:pt x="47" y="80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48" y="79"/>
                  </a:moveTo>
                  <a:cubicBezTo>
                    <a:pt x="48" y="80"/>
                    <a:pt x="48" y="79"/>
                    <a:pt x="47" y="80"/>
                  </a:cubicBezTo>
                  <a:cubicBezTo>
                    <a:pt x="47" y="79"/>
                    <a:pt x="47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lose/>
                  <a:moveTo>
                    <a:pt x="46" y="76"/>
                  </a:moveTo>
                  <a:cubicBezTo>
                    <a:pt x="46" y="76"/>
                    <a:pt x="47" y="76"/>
                    <a:pt x="47" y="76"/>
                  </a:cubicBezTo>
                  <a:cubicBezTo>
                    <a:pt x="47" y="76"/>
                    <a:pt x="46" y="76"/>
                    <a:pt x="46" y="76"/>
                  </a:cubicBezTo>
                  <a:close/>
                  <a:moveTo>
                    <a:pt x="48" y="79"/>
                  </a:moveTo>
                  <a:cubicBezTo>
                    <a:pt x="48" y="79"/>
                    <a:pt x="49" y="79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lose/>
                  <a:moveTo>
                    <a:pt x="50" y="81"/>
                  </a:move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50" y="81"/>
                    <a:pt x="50" y="81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lose/>
                  <a:moveTo>
                    <a:pt x="50" y="79"/>
                  </a:moveTo>
                  <a:cubicBezTo>
                    <a:pt x="50" y="79"/>
                    <a:pt x="49" y="80"/>
                    <a:pt x="49" y="80"/>
                  </a:cubicBezTo>
                  <a:cubicBezTo>
                    <a:pt x="49" y="79"/>
                    <a:pt x="49" y="79"/>
                    <a:pt x="50" y="79"/>
                  </a:cubicBezTo>
                  <a:close/>
                  <a:moveTo>
                    <a:pt x="49" y="78"/>
                  </a:moveTo>
                  <a:cubicBezTo>
                    <a:pt x="49" y="79"/>
                    <a:pt x="49" y="79"/>
                    <a:pt x="48" y="79"/>
                  </a:cubicBezTo>
                  <a:cubicBezTo>
                    <a:pt x="48" y="79"/>
                    <a:pt x="48" y="78"/>
                    <a:pt x="49" y="78"/>
                  </a:cubicBezTo>
                  <a:cubicBezTo>
                    <a:pt x="49" y="78"/>
                    <a:pt x="49" y="79"/>
                    <a:pt x="49" y="78"/>
                  </a:cubicBezTo>
                  <a:close/>
                  <a:moveTo>
                    <a:pt x="49" y="80"/>
                  </a:moveTo>
                  <a:cubicBezTo>
                    <a:pt x="49" y="80"/>
                    <a:pt x="49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50" y="79"/>
                    <a:pt x="50" y="80"/>
                    <a:pt x="50" y="79"/>
                  </a:cubicBezTo>
                  <a:cubicBezTo>
                    <a:pt x="50" y="80"/>
                    <a:pt x="50" y="80"/>
                    <a:pt x="49" y="80"/>
                  </a:cubicBezTo>
                  <a:close/>
                  <a:moveTo>
                    <a:pt x="48" y="77"/>
                  </a:moveTo>
                  <a:cubicBezTo>
                    <a:pt x="48" y="77"/>
                    <a:pt x="48" y="77"/>
                    <a:pt x="48" y="77"/>
                  </a:cubicBezTo>
                  <a:cubicBezTo>
                    <a:pt x="48" y="77"/>
                    <a:pt x="48" y="77"/>
                    <a:pt x="48" y="77"/>
                  </a:cubicBezTo>
                  <a:close/>
                  <a:moveTo>
                    <a:pt x="51" y="81"/>
                  </a:move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lose/>
                  <a:moveTo>
                    <a:pt x="51" y="78"/>
                  </a:moveTo>
                  <a:cubicBezTo>
                    <a:pt x="51" y="78"/>
                    <a:pt x="50" y="78"/>
                    <a:pt x="49" y="78"/>
                  </a:cubicBezTo>
                  <a:cubicBezTo>
                    <a:pt x="49" y="78"/>
                    <a:pt x="50" y="78"/>
                    <a:pt x="50" y="78"/>
                  </a:cubicBezTo>
                  <a:cubicBezTo>
                    <a:pt x="50" y="78"/>
                    <a:pt x="50" y="78"/>
                    <a:pt x="51" y="78"/>
                  </a:cubicBezTo>
                  <a:close/>
                  <a:moveTo>
                    <a:pt x="52" y="83"/>
                  </a:move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2"/>
                  </a:cubicBezTo>
                  <a:cubicBezTo>
                    <a:pt x="53" y="82"/>
                    <a:pt x="52" y="83"/>
                    <a:pt x="53" y="82"/>
                  </a:cubicBezTo>
                  <a:cubicBezTo>
                    <a:pt x="53" y="83"/>
                    <a:pt x="52" y="83"/>
                    <a:pt x="52" y="83"/>
                  </a:cubicBezTo>
                  <a:close/>
                  <a:moveTo>
                    <a:pt x="51" y="79"/>
                  </a:move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lose/>
                  <a:moveTo>
                    <a:pt x="51" y="79"/>
                  </a:moveTo>
                  <a:cubicBezTo>
                    <a:pt x="51" y="78"/>
                    <a:pt x="52" y="78"/>
                    <a:pt x="52" y="78"/>
                  </a:cubicBezTo>
                  <a:cubicBezTo>
                    <a:pt x="52" y="78"/>
                    <a:pt x="51" y="78"/>
                    <a:pt x="51" y="79"/>
                  </a:cubicBezTo>
                  <a:close/>
                  <a:moveTo>
                    <a:pt x="54" y="83"/>
                  </a:move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lose/>
                  <a:moveTo>
                    <a:pt x="52" y="80"/>
                  </a:move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lose/>
                  <a:moveTo>
                    <a:pt x="51" y="77"/>
                  </a:moveTo>
                  <a:cubicBezTo>
                    <a:pt x="52" y="77"/>
                    <a:pt x="51" y="78"/>
                    <a:pt x="51" y="78"/>
                  </a:cubicBezTo>
                  <a:cubicBezTo>
                    <a:pt x="51" y="77"/>
                    <a:pt x="51" y="77"/>
                    <a:pt x="51" y="77"/>
                  </a:cubicBezTo>
                  <a:close/>
                  <a:moveTo>
                    <a:pt x="54" y="82"/>
                  </a:moveTo>
                  <a:cubicBezTo>
                    <a:pt x="53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lose/>
                  <a:moveTo>
                    <a:pt x="54" y="80"/>
                  </a:move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4" y="80"/>
                    <a:pt x="54" y="80"/>
                  </a:cubicBezTo>
                  <a:close/>
                  <a:moveTo>
                    <a:pt x="52" y="78"/>
                  </a:move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4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2" y="78"/>
                  </a:cubicBezTo>
                  <a:close/>
                  <a:moveTo>
                    <a:pt x="51" y="75"/>
                  </a:move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5"/>
                  </a:cubicBezTo>
                  <a:close/>
                  <a:moveTo>
                    <a:pt x="54" y="81"/>
                  </a:moveTo>
                  <a:cubicBezTo>
                    <a:pt x="54" y="81"/>
                    <a:pt x="54" y="81"/>
                    <a:pt x="54" y="81"/>
                  </a:cubicBezTo>
                  <a:cubicBezTo>
                    <a:pt x="54" y="81"/>
                    <a:pt x="55" y="80"/>
                    <a:pt x="55" y="80"/>
                  </a:cubicBezTo>
                  <a:cubicBezTo>
                    <a:pt x="55" y="80"/>
                    <a:pt x="55" y="81"/>
                    <a:pt x="54" y="81"/>
                  </a:cubicBezTo>
                  <a:close/>
                  <a:moveTo>
                    <a:pt x="50" y="73"/>
                  </a:moveTo>
                  <a:cubicBezTo>
                    <a:pt x="50" y="73"/>
                    <a:pt x="50" y="72"/>
                    <a:pt x="51" y="72"/>
                  </a:cubicBezTo>
                  <a:cubicBezTo>
                    <a:pt x="51" y="72"/>
                    <a:pt x="51" y="72"/>
                    <a:pt x="51" y="73"/>
                  </a:cubicBezTo>
                  <a:cubicBezTo>
                    <a:pt x="51" y="73"/>
                    <a:pt x="51" y="72"/>
                    <a:pt x="51" y="72"/>
                  </a:cubicBezTo>
                  <a:cubicBezTo>
                    <a:pt x="51" y="73"/>
                    <a:pt x="51" y="72"/>
                    <a:pt x="51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  <a:moveTo>
                    <a:pt x="54" y="79"/>
                  </a:moveTo>
                  <a:cubicBezTo>
                    <a:pt x="54" y="79"/>
                    <a:pt x="54" y="79"/>
                    <a:pt x="55" y="79"/>
                  </a:cubicBezTo>
                  <a:cubicBezTo>
                    <a:pt x="55" y="79"/>
                    <a:pt x="54" y="79"/>
                    <a:pt x="54" y="79"/>
                  </a:cubicBezTo>
                  <a:cubicBezTo>
                    <a:pt x="54" y="79"/>
                    <a:pt x="55" y="79"/>
                    <a:pt x="54" y="79"/>
                  </a:cubicBezTo>
                  <a:close/>
                  <a:moveTo>
                    <a:pt x="54" y="79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4" y="79"/>
                  </a:cubicBezTo>
                  <a:close/>
                  <a:moveTo>
                    <a:pt x="55" y="79"/>
                  </a:move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lose/>
                  <a:moveTo>
                    <a:pt x="54" y="77"/>
                  </a:moveTo>
                  <a:cubicBezTo>
                    <a:pt x="54" y="77"/>
                    <a:pt x="55" y="77"/>
                    <a:pt x="55" y="77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7"/>
                    <a:pt x="55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lose/>
                  <a:moveTo>
                    <a:pt x="52" y="71"/>
                  </a:moveTo>
                  <a:cubicBezTo>
                    <a:pt x="51" y="71"/>
                    <a:pt x="51" y="72"/>
                    <a:pt x="51" y="72"/>
                  </a:cubicBezTo>
                  <a:cubicBezTo>
                    <a:pt x="51" y="72"/>
                    <a:pt x="52" y="71"/>
                    <a:pt x="52" y="71"/>
                  </a:cubicBezTo>
                  <a:close/>
                  <a:moveTo>
                    <a:pt x="56" y="78"/>
                  </a:moveTo>
                  <a:cubicBezTo>
                    <a:pt x="56" y="78"/>
                    <a:pt x="56" y="78"/>
                    <a:pt x="56" y="78"/>
                  </a:cubicBezTo>
                  <a:cubicBezTo>
                    <a:pt x="56" y="78"/>
                    <a:pt x="55" y="79"/>
                    <a:pt x="55" y="78"/>
                  </a:cubicBezTo>
                  <a:cubicBezTo>
                    <a:pt x="55" y="78"/>
                    <a:pt x="56" y="78"/>
                    <a:pt x="56" y="78"/>
                  </a:cubicBezTo>
                  <a:close/>
                  <a:moveTo>
                    <a:pt x="56" y="77"/>
                  </a:moveTo>
                  <a:cubicBezTo>
                    <a:pt x="56" y="77"/>
                    <a:pt x="55" y="77"/>
                    <a:pt x="55" y="78"/>
                  </a:cubicBezTo>
                  <a:cubicBezTo>
                    <a:pt x="55" y="77"/>
                    <a:pt x="56" y="77"/>
                    <a:pt x="56" y="77"/>
                  </a:cubicBezTo>
                  <a:close/>
                  <a:moveTo>
                    <a:pt x="54" y="75"/>
                  </a:move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5" y="74"/>
                    <a:pt x="55" y="74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4" y="75"/>
                  </a:cubicBezTo>
                  <a:close/>
                  <a:moveTo>
                    <a:pt x="52" y="72"/>
                  </a:moveTo>
                  <a:cubicBezTo>
                    <a:pt x="52" y="72"/>
                    <a:pt x="52" y="72"/>
                    <a:pt x="52" y="72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2"/>
                    <a:pt x="52" y="72"/>
                  </a:cubicBezTo>
                  <a:close/>
                  <a:moveTo>
                    <a:pt x="56" y="78"/>
                  </a:moveTo>
                  <a:cubicBezTo>
                    <a:pt x="57" y="78"/>
                    <a:pt x="57" y="78"/>
                    <a:pt x="58" y="78"/>
                  </a:cubicBezTo>
                  <a:cubicBezTo>
                    <a:pt x="58" y="78"/>
                    <a:pt x="57" y="78"/>
                    <a:pt x="57" y="78"/>
                  </a:cubicBezTo>
                  <a:lnTo>
                    <a:pt x="56" y="78"/>
                  </a:lnTo>
                  <a:close/>
                  <a:moveTo>
                    <a:pt x="59" y="82"/>
                  </a:move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1"/>
                    <a:pt x="59" y="82"/>
                  </a:cubicBezTo>
                  <a:close/>
                  <a:moveTo>
                    <a:pt x="55" y="75"/>
                  </a:move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lose/>
                  <a:moveTo>
                    <a:pt x="53" y="71"/>
                  </a:move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lose/>
                  <a:moveTo>
                    <a:pt x="54" y="71"/>
                  </a:move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5" y="70"/>
                  </a:cubicBezTo>
                  <a:cubicBezTo>
                    <a:pt x="55" y="71"/>
                    <a:pt x="54" y="71"/>
                    <a:pt x="54" y="71"/>
                  </a:cubicBezTo>
                  <a:close/>
                  <a:moveTo>
                    <a:pt x="58" y="77"/>
                  </a:moveTo>
                  <a:cubicBezTo>
                    <a:pt x="58" y="77"/>
                    <a:pt x="58" y="77"/>
                    <a:pt x="57" y="78"/>
                  </a:cubicBezTo>
                  <a:cubicBezTo>
                    <a:pt x="57" y="77"/>
                    <a:pt x="58" y="77"/>
                    <a:pt x="58" y="77"/>
                  </a:cubicBezTo>
                  <a:close/>
                  <a:moveTo>
                    <a:pt x="53" y="71"/>
                  </a:moveTo>
                  <a:cubicBezTo>
                    <a:pt x="54" y="70"/>
                    <a:pt x="54" y="70"/>
                    <a:pt x="54" y="70"/>
                  </a:cubicBezTo>
                  <a:cubicBezTo>
                    <a:pt x="54" y="70"/>
                    <a:pt x="54" y="70"/>
                    <a:pt x="53" y="71"/>
                  </a:cubicBezTo>
                  <a:close/>
                  <a:moveTo>
                    <a:pt x="58" y="76"/>
                  </a:moveTo>
                  <a:cubicBezTo>
                    <a:pt x="58" y="76"/>
                    <a:pt x="58" y="77"/>
                    <a:pt x="58" y="77"/>
                  </a:cubicBezTo>
                  <a:cubicBezTo>
                    <a:pt x="58" y="77"/>
                    <a:pt x="58" y="77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lose/>
                  <a:moveTo>
                    <a:pt x="58" y="75"/>
                  </a:move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7" y="76"/>
                    <a:pt x="57" y="75"/>
                  </a:cubicBezTo>
                  <a:cubicBezTo>
                    <a:pt x="58" y="75"/>
                    <a:pt x="58" y="74"/>
                    <a:pt x="59" y="74"/>
                  </a:cubicBezTo>
                  <a:cubicBezTo>
                    <a:pt x="59" y="74"/>
                    <a:pt x="58" y="75"/>
                    <a:pt x="59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9" y="75"/>
                  </a:cubicBezTo>
                  <a:cubicBezTo>
                    <a:pt x="58" y="75"/>
                    <a:pt x="58" y="75"/>
                    <a:pt x="58" y="75"/>
                  </a:cubicBezTo>
                  <a:close/>
                  <a:moveTo>
                    <a:pt x="54" y="70"/>
                  </a:moveTo>
                  <a:cubicBezTo>
                    <a:pt x="54" y="70"/>
                    <a:pt x="55" y="70"/>
                    <a:pt x="54" y="70"/>
                  </a:cubicBezTo>
                  <a:cubicBezTo>
                    <a:pt x="55" y="69"/>
                    <a:pt x="55" y="70"/>
                    <a:pt x="54" y="70"/>
                  </a:cubicBezTo>
                  <a:close/>
                  <a:moveTo>
                    <a:pt x="56" y="71"/>
                  </a:moveTo>
                  <a:cubicBezTo>
                    <a:pt x="56" y="71"/>
                    <a:pt x="56" y="71"/>
                    <a:pt x="57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7" y="71"/>
                    <a:pt x="56" y="71"/>
                    <a:pt x="56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1"/>
                    <a:pt x="56" y="71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56" y="71"/>
                    <a:pt x="56" y="72"/>
                    <a:pt x="56" y="72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lose/>
                  <a:moveTo>
                    <a:pt x="56" y="70"/>
                  </a:moveTo>
                  <a:cubicBezTo>
                    <a:pt x="56" y="70"/>
                    <a:pt x="56" y="70"/>
                    <a:pt x="5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6" y="70"/>
                    <a:pt x="56" y="69"/>
                  </a:cubicBezTo>
                  <a:cubicBezTo>
                    <a:pt x="56" y="69"/>
                    <a:pt x="56" y="69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lose/>
                  <a:moveTo>
                    <a:pt x="55" y="70"/>
                  </a:moveTo>
                  <a:cubicBezTo>
                    <a:pt x="55" y="69"/>
                    <a:pt x="55" y="69"/>
                    <a:pt x="56" y="69"/>
                  </a:cubicBezTo>
                  <a:cubicBezTo>
                    <a:pt x="56" y="69"/>
                    <a:pt x="55" y="69"/>
                    <a:pt x="55" y="69"/>
                  </a:cubicBezTo>
                  <a:cubicBezTo>
                    <a:pt x="55" y="70"/>
                    <a:pt x="55" y="69"/>
                    <a:pt x="55" y="70"/>
                  </a:cubicBezTo>
                  <a:close/>
                  <a:moveTo>
                    <a:pt x="60" y="77"/>
                  </a:moveTo>
                  <a:cubicBezTo>
                    <a:pt x="59" y="77"/>
                    <a:pt x="59" y="77"/>
                    <a:pt x="59" y="77"/>
                  </a:cubicBezTo>
                  <a:cubicBezTo>
                    <a:pt x="59" y="77"/>
                    <a:pt x="59" y="77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lose/>
                  <a:moveTo>
                    <a:pt x="62" y="80"/>
                  </a:moveTo>
                  <a:cubicBezTo>
                    <a:pt x="62" y="80"/>
                    <a:pt x="61" y="80"/>
                    <a:pt x="62" y="8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2" y="80"/>
                    <a:pt x="62" y="80"/>
                  </a:cubicBezTo>
                  <a:close/>
                  <a:moveTo>
                    <a:pt x="60" y="76"/>
                  </a:move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lose/>
                  <a:moveTo>
                    <a:pt x="57" y="71"/>
                  </a:moveTo>
                  <a:cubicBezTo>
                    <a:pt x="57" y="71"/>
                    <a:pt x="57" y="71"/>
                    <a:pt x="57" y="71"/>
                  </a:cubicBezTo>
                  <a:cubicBezTo>
                    <a:pt x="57" y="70"/>
                    <a:pt x="58" y="70"/>
                    <a:pt x="59" y="70"/>
                  </a:cubicBezTo>
                  <a:cubicBezTo>
                    <a:pt x="59" y="70"/>
                    <a:pt x="58" y="70"/>
                    <a:pt x="57" y="71"/>
                  </a:cubicBezTo>
                  <a:cubicBezTo>
                    <a:pt x="57" y="71"/>
                    <a:pt x="58" y="71"/>
                    <a:pt x="57" y="71"/>
                  </a:cubicBezTo>
                  <a:cubicBezTo>
                    <a:pt x="57" y="71"/>
                    <a:pt x="57" y="71"/>
                    <a:pt x="57" y="71"/>
                  </a:cubicBezTo>
                  <a:close/>
                  <a:moveTo>
                    <a:pt x="57" y="70"/>
                  </a:move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lose/>
                  <a:moveTo>
                    <a:pt x="60" y="75"/>
                  </a:moveTo>
                  <a:cubicBezTo>
                    <a:pt x="59" y="75"/>
                    <a:pt x="60" y="75"/>
                    <a:pt x="60" y="75"/>
                  </a:cubicBezTo>
                  <a:cubicBezTo>
                    <a:pt x="60" y="75"/>
                    <a:pt x="60" y="75"/>
                    <a:pt x="60" y="75"/>
                  </a:cubicBezTo>
                  <a:close/>
                  <a:moveTo>
                    <a:pt x="61" y="76"/>
                  </a:move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lose/>
                  <a:moveTo>
                    <a:pt x="58" y="70"/>
                  </a:moveTo>
                  <a:cubicBezTo>
                    <a:pt x="58" y="70"/>
                    <a:pt x="58" y="70"/>
                    <a:pt x="58" y="70"/>
                  </a:cubicBezTo>
                  <a:cubicBezTo>
                    <a:pt x="58" y="70"/>
                    <a:pt x="58" y="70"/>
                    <a:pt x="58" y="70"/>
                  </a:cubicBezTo>
                  <a:close/>
                  <a:moveTo>
                    <a:pt x="62" y="75"/>
                  </a:moveTo>
                  <a:cubicBezTo>
                    <a:pt x="62" y="75"/>
                    <a:pt x="60" y="76"/>
                    <a:pt x="61" y="75"/>
                  </a:cubicBezTo>
                  <a:cubicBezTo>
                    <a:pt x="61" y="75"/>
                    <a:pt x="61" y="75"/>
                    <a:pt x="62" y="75"/>
                  </a:cubicBezTo>
                  <a:cubicBezTo>
                    <a:pt x="62" y="75"/>
                    <a:pt x="62" y="75"/>
                    <a:pt x="62" y="75"/>
                  </a:cubicBezTo>
                  <a:close/>
                  <a:moveTo>
                    <a:pt x="62" y="75"/>
                  </a:move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5"/>
                  </a:cubicBezTo>
                  <a:close/>
                  <a:moveTo>
                    <a:pt x="59" y="71"/>
                  </a:moveTo>
                  <a:cubicBezTo>
                    <a:pt x="59" y="71"/>
                    <a:pt x="59" y="71"/>
                    <a:pt x="59" y="71"/>
                  </a:cubicBezTo>
                  <a:cubicBezTo>
                    <a:pt x="60" y="71"/>
                    <a:pt x="59" y="71"/>
                    <a:pt x="59" y="71"/>
                  </a:cubicBezTo>
                  <a:close/>
                  <a:moveTo>
                    <a:pt x="61" y="75"/>
                  </a:moveTo>
                  <a:cubicBezTo>
                    <a:pt x="61" y="75"/>
                    <a:pt x="61" y="75"/>
                    <a:pt x="61" y="74"/>
                  </a:cubicBezTo>
                  <a:cubicBezTo>
                    <a:pt x="61" y="74"/>
                    <a:pt x="61" y="75"/>
                    <a:pt x="62" y="75"/>
                  </a:cubicBezTo>
                  <a:cubicBezTo>
                    <a:pt x="61" y="75"/>
                    <a:pt x="61" y="75"/>
                    <a:pt x="61" y="75"/>
                  </a:cubicBezTo>
                  <a:close/>
                  <a:moveTo>
                    <a:pt x="63" y="75"/>
                  </a:moveTo>
                  <a:cubicBezTo>
                    <a:pt x="63" y="75"/>
                    <a:pt x="63" y="75"/>
                    <a:pt x="63" y="75"/>
                  </a:cubicBezTo>
                  <a:cubicBezTo>
                    <a:pt x="64" y="75"/>
                    <a:pt x="64" y="75"/>
                    <a:pt x="64" y="74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64" y="74"/>
                    <a:pt x="65" y="74"/>
                    <a:pt x="65" y="74"/>
                  </a:cubicBezTo>
                  <a:cubicBezTo>
                    <a:pt x="66" y="74"/>
                    <a:pt x="65" y="74"/>
                    <a:pt x="65" y="74"/>
                  </a:cubicBezTo>
                  <a:cubicBezTo>
                    <a:pt x="65" y="74"/>
                    <a:pt x="64" y="75"/>
                    <a:pt x="64" y="75"/>
                  </a:cubicBezTo>
                  <a:cubicBezTo>
                    <a:pt x="64" y="75"/>
                    <a:pt x="63" y="75"/>
                    <a:pt x="63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63" y="75"/>
                    <a:pt x="62" y="76"/>
                  </a:cubicBezTo>
                  <a:cubicBezTo>
                    <a:pt x="62" y="75"/>
                    <a:pt x="63" y="75"/>
                    <a:pt x="63" y="75"/>
                  </a:cubicBezTo>
                  <a:close/>
                  <a:moveTo>
                    <a:pt x="59" y="6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9" y="68"/>
                    <a:pt x="59" y="68"/>
                    <a:pt x="59" y="68"/>
                  </a:cubicBezTo>
                  <a:close/>
                  <a:moveTo>
                    <a:pt x="61" y="73"/>
                  </a:moveTo>
                  <a:cubicBezTo>
                    <a:pt x="62" y="73"/>
                    <a:pt x="62" y="72"/>
                    <a:pt x="62" y="72"/>
                  </a:cubicBezTo>
                  <a:cubicBezTo>
                    <a:pt x="62" y="73"/>
                    <a:pt x="62" y="73"/>
                    <a:pt x="61" y="73"/>
                  </a:cubicBezTo>
                  <a:close/>
                  <a:moveTo>
                    <a:pt x="59" y="67"/>
                  </a:moveTo>
                  <a:cubicBezTo>
                    <a:pt x="59" y="67"/>
                    <a:pt x="59" y="67"/>
                    <a:pt x="5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7"/>
                    <a:pt x="59" y="67"/>
                    <a:pt x="59" y="67"/>
                  </a:cubicBezTo>
                  <a:close/>
                  <a:moveTo>
                    <a:pt x="61" y="70"/>
                  </a:moveTo>
                  <a:cubicBezTo>
                    <a:pt x="61" y="70"/>
                    <a:pt x="61" y="70"/>
                    <a:pt x="61" y="70"/>
                  </a:cubicBezTo>
                  <a:cubicBezTo>
                    <a:pt x="61" y="70"/>
                    <a:pt x="61" y="70"/>
                    <a:pt x="62" y="70"/>
                  </a:cubicBezTo>
                  <a:cubicBezTo>
                    <a:pt x="62" y="70"/>
                    <a:pt x="61" y="70"/>
                    <a:pt x="61" y="70"/>
                  </a:cubicBezTo>
                  <a:close/>
                  <a:moveTo>
                    <a:pt x="59" y="67"/>
                  </a:moveTo>
                  <a:cubicBezTo>
                    <a:pt x="59" y="67"/>
                    <a:pt x="59" y="67"/>
                    <a:pt x="60" y="67"/>
                  </a:cubicBezTo>
                  <a:cubicBezTo>
                    <a:pt x="60" y="67"/>
                    <a:pt x="60" y="67"/>
                    <a:pt x="59" y="67"/>
                  </a:cubicBezTo>
                  <a:close/>
                  <a:moveTo>
                    <a:pt x="62" y="71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lose/>
                  <a:moveTo>
                    <a:pt x="61" y="66"/>
                  </a:moveTo>
                  <a:cubicBezTo>
                    <a:pt x="61" y="66"/>
                    <a:pt x="61" y="66"/>
                    <a:pt x="61" y="66"/>
                  </a:cubicBezTo>
                  <a:cubicBezTo>
                    <a:pt x="61" y="67"/>
                    <a:pt x="61" y="66"/>
                    <a:pt x="60" y="67"/>
                  </a:cubicBezTo>
                  <a:cubicBezTo>
                    <a:pt x="60" y="66"/>
                    <a:pt x="61" y="66"/>
                    <a:pt x="61" y="66"/>
                  </a:cubicBezTo>
                  <a:close/>
                  <a:moveTo>
                    <a:pt x="66" y="77"/>
                  </a:moveTo>
                  <a:cubicBezTo>
                    <a:pt x="66" y="77"/>
                    <a:pt x="67" y="76"/>
                    <a:pt x="67" y="76"/>
                  </a:cubicBezTo>
                  <a:cubicBezTo>
                    <a:pt x="67" y="77"/>
                    <a:pt x="67" y="77"/>
                    <a:pt x="66" y="77"/>
                  </a:cubicBezTo>
                  <a:close/>
                  <a:moveTo>
                    <a:pt x="66" y="73"/>
                  </a:moveTo>
                  <a:cubicBezTo>
                    <a:pt x="65" y="73"/>
                    <a:pt x="65" y="73"/>
                    <a:pt x="65" y="73"/>
                  </a:cubicBezTo>
                  <a:cubicBezTo>
                    <a:pt x="65" y="73"/>
                    <a:pt x="66" y="73"/>
                    <a:pt x="66" y="73"/>
                  </a:cubicBezTo>
                  <a:close/>
                  <a:moveTo>
                    <a:pt x="66" y="74"/>
                  </a:moveTo>
                  <a:cubicBezTo>
                    <a:pt x="66" y="74"/>
                    <a:pt x="66" y="74"/>
                    <a:pt x="66" y="74"/>
                  </a:cubicBezTo>
                  <a:cubicBezTo>
                    <a:pt x="66" y="73"/>
                    <a:pt x="67" y="73"/>
                    <a:pt x="67" y="73"/>
                  </a:cubicBezTo>
                  <a:cubicBezTo>
                    <a:pt x="67" y="73"/>
                    <a:pt x="67" y="73"/>
                    <a:pt x="67" y="73"/>
                  </a:cubicBezTo>
                  <a:cubicBezTo>
                    <a:pt x="67" y="73"/>
                    <a:pt x="67" y="73"/>
                    <a:pt x="67" y="73"/>
                  </a:cubicBezTo>
                  <a:cubicBezTo>
                    <a:pt x="67" y="73"/>
                    <a:pt x="68" y="73"/>
                    <a:pt x="68" y="73"/>
                  </a:cubicBezTo>
                  <a:cubicBezTo>
                    <a:pt x="67" y="73"/>
                    <a:pt x="67" y="73"/>
                    <a:pt x="66" y="74"/>
                  </a:cubicBezTo>
                  <a:close/>
                  <a:moveTo>
                    <a:pt x="63" y="69"/>
                  </a:moveTo>
                  <a:cubicBezTo>
                    <a:pt x="64" y="69"/>
                    <a:pt x="64" y="68"/>
                    <a:pt x="64" y="6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69"/>
                    <a:pt x="64" y="69"/>
                    <a:pt x="63" y="69"/>
                  </a:cubicBezTo>
                  <a:close/>
                  <a:moveTo>
                    <a:pt x="66" y="70"/>
                  </a:moveTo>
                  <a:cubicBezTo>
                    <a:pt x="65" y="70"/>
                    <a:pt x="65" y="70"/>
                    <a:pt x="65" y="70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6" y="70"/>
                    <a:pt x="66" y="70"/>
                    <a:pt x="66" y="70"/>
                  </a:cubicBezTo>
                  <a:close/>
                  <a:moveTo>
                    <a:pt x="67" y="72"/>
                  </a:moveTo>
                  <a:cubicBezTo>
                    <a:pt x="67" y="72"/>
                    <a:pt x="67" y="73"/>
                    <a:pt x="67" y="73"/>
                  </a:cubicBezTo>
                  <a:cubicBezTo>
                    <a:pt x="67" y="72"/>
                    <a:pt x="67" y="72"/>
                    <a:pt x="67" y="72"/>
                  </a:cubicBezTo>
                  <a:close/>
                  <a:moveTo>
                    <a:pt x="65" y="68"/>
                  </a:moveTo>
                  <a:cubicBezTo>
                    <a:pt x="65" y="68"/>
                    <a:pt x="65" y="68"/>
                    <a:pt x="64" y="68"/>
                  </a:cubicBezTo>
                  <a:cubicBezTo>
                    <a:pt x="64" y="68"/>
                    <a:pt x="65" y="68"/>
                    <a:pt x="65" y="68"/>
                  </a:cubicBezTo>
                  <a:close/>
                  <a:moveTo>
                    <a:pt x="68" y="73"/>
                  </a:moveTo>
                  <a:cubicBezTo>
                    <a:pt x="68" y="73"/>
                    <a:pt x="68" y="73"/>
                    <a:pt x="68" y="73"/>
                  </a:cubicBezTo>
                  <a:cubicBezTo>
                    <a:pt x="68" y="73"/>
                    <a:pt x="68" y="73"/>
                    <a:pt x="68" y="73"/>
                  </a:cubicBezTo>
                  <a:close/>
                  <a:moveTo>
                    <a:pt x="66" y="69"/>
                  </a:moveTo>
                  <a:cubicBezTo>
                    <a:pt x="66" y="69"/>
                    <a:pt x="66" y="69"/>
                    <a:pt x="66" y="6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69"/>
                    <a:pt x="66" y="69"/>
                    <a:pt x="66" y="69"/>
                  </a:cubicBezTo>
                  <a:close/>
                  <a:moveTo>
                    <a:pt x="67" y="71"/>
                  </a:moveTo>
                  <a:cubicBezTo>
                    <a:pt x="67" y="71"/>
                    <a:pt x="68" y="70"/>
                    <a:pt x="68" y="71"/>
                  </a:cubicBezTo>
                  <a:cubicBezTo>
                    <a:pt x="68" y="71"/>
                    <a:pt x="67" y="71"/>
                    <a:pt x="67" y="71"/>
                  </a:cubicBezTo>
                  <a:close/>
                  <a:moveTo>
                    <a:pt x="68" y="71"/>
                  </a:moveTo>
                  <a:cubicBezTo>
                    <a:pt x="68" y="71"/>
                    <a:pt x="68" y="71"/>
                    <a:pt x="68" y="72"/>
                  </a:cubicBezTo>
                  <a:cubicBezTo>
                    <a:pt x="68" y="71"/>
                    <a:pt x="68" y="71"/>
                    <a:pt x="68" y="71"/>
                  </a:cubicBezTo>
                  <a:close/>
                  <a:moveTo>
                    <a:pt x="70" y="73"/>
                  </a:moveTo>
                  <a:cubicBezTo>
                    <a:pt x="70" y="74"/>
                    <a:pt x="70" y="74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  <a:moveTo>
                    <a:pt x="66" y="67"/>
                  </a:moveTo>
                  <a:cubicBezTo>
                    <a:pt x="66" y="67"/>
                    <a:pt x="66" y="67"/>
                    <a:pt x="65" y="67"/>
                  </a:cubicBezTo>
                  <a:cubicBezTo>
                    <a:pt x="66" y="67"/>
                    <a:pt x="66" y="67"/>
                    <a:pt x="66" y="67"/>
                  </a:cubicBezTo>
                  <a:close/>
                  <a:moveTo>
                    <a:pt x="65" y="64"/>
                  </a:moveTo>
                  <a:cubicBezTo>
                    <a:pt x="65" y="65"/>
                    <a:pt x="65" y="65"/>
                    <a:pt x="65" y="65"/>
                  </a:cubicBezTo>
                  <a:cubicBezTo>
                    <a:pt x="64" y="64"/>
                    <a:pt x="64" y="64"/>
                    <a:pt x="65" y="64"/>
                  </a:cubicBezTo>
                  <a:cubicBezTo>
                    <a:pt x="65" y="64"/>
                    <a:pt x="65" y="64"/>
                    <a:pt x="65" y="64"/>
                  </a:cubicBezTo>
                  <a:close/>
                  <a:moveTo>
                    <a:pt x="67" y="68"/>
                  </a:moveTo>
                  <a:cubicBezTo>
                    <a:pt x="67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9" y="67"/>
                    <a:pt x="69" y="68"/>
                  </a:cubicBezTo>
                  <a:cubicBezTo>
                    <a:pt x="69" y="68"/>
                    <a:pt x="69" y="67"/>
                    <a:pt x="69" y="68"/>
                  </a:cubicBezTo>
                  <a:cubicBezTo>
                    <a:pt x="69" y="67"/>
                    <a:pt x="69" y="68"/>
                    <a:pt x="69" y="67"/>
                  </a:cubicBezTo>
                  <a:cubicBezTo>
                    <a:pt x="69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8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lose/>
                  <a:moveTo>
                    <a:pt x="66" y="67"/>
                  </a:moveTo>
                  <a:cubicBezTo>
                    <a:pt x="67" y="67"/>
                    <a:pt x="67" y="67"/>
                    <a:pt x="67" y="66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6"/>
                    <a:pt x="67" y="67"/>
                    <a:pt x="67" y="67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6" y="67"/>
                  </a:cubicBezTo>
                  <a:cubicBezTo>
                    <a:pt x="66" y="67"/>
                    <a:pt x="66" y="67"/>
                    <a:pt x="66" y="67"/>
                  </a:cubicBezTo>
                  <a:close/>
                  <a:moveTo>
                    <a:pt x="68" y="67"/>
                  </a:moveTo>
                  <a:cubicBezTo>
                    <a:pt x="68" y="67"/>
                    <a:pt x="68" y="68"/>
                    <a:pt x="67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8" y="67"/>
                    <a:pt x="68" y="67"/>
                    <a:pt x="68" y="67"/>
                  </a:cubicBezTo>
                  <a:close/>
                  <a:moveTo>
                    <a:pt x="67" y="65"/>
                  </a:move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8" y="65"/>
                    <a:pt x="68" y="65"/>
                  </a:cubicBezTo>
                  <a:cubicBezTo>
                    <a:pt x="68" y="65"/>
                    <a:pt x="67" y="65"/>
                    <a:pt x="67" y="65"/>
                  </a:cubicBezTo>
                  <a:close/>
                  <a:moveTo>
                    <a:pt x="70" y="71"/>
                  </a:moveTo>
                  <a:cubicBezTo>
                    <a:pt x="70" y="71"/>
                    <a:pt x="70" y="71"/>
                    <a:pt x="71" y="70"/>
                  </a:cubicBezTo>
                  <a:cubicBezTo>
                    <a:pt x="71" y="71"/>
                    <a:pt x="70" y="71"/>
                    <a:pt x="70" y="71"/>
                  </a:cubicBezTo>
                  <a:close/>
                  <a:moveTo>
                    <a:pt x="69" y="68"/>
                  </a:moveTo>
                  <a:cubicBezTo>
                    <a:pt x="69" y="68"/>
                    <a:pt x="69" y="68"/>
                    <a:pt x="70" y="68"/>
                  </a:cubicBezTo>
                  <a:cubicBezTo>
                    <a:pt x="70" y="68"/>
                    <a:pt x="69" y="68"/>
                    <a:pt x="69" y="68"/>
                  </a:cubicBezTo>
                  <a:close/>
                  <a:moveTo>
                    <a:pt x="68" y="67"/>
                  </a:moveTo>
                  <a:cubicBezTo>
                    <a:pt x="68" y="67"/>
                    <a:pt x="69" y="66"/>
                    <a:pt x="69" y="67"/>
                  </a:cubicBezTo>
                  <a:cubicBezTo>
                    <a:pt x="69" y="67"/>
                    <a:pt x="69" y="67"/>
                    <a:pt x="68" y="67"/>
                  </a:cubicBezTo>
                  <a:close/>
                  <a:moveTo>
                    <a:pt x="70" y="68"/>
                  </a:moveTo>
                  <a:cubicBezTo>
                    <a:pt x="70" y="68"/>
                    <a:pt x="70" y="68"/>
                    <a:pt x="70" y="68"/>
                  </a:cubicBezTo>
                  <a:cubicBezTo>
                    <a:pt x="70" y="68"/>
                    <a:pt x="70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8"/>
                    <a:pt x="70" y="68"/>
                    <a:pt x="70" y="68"/>
                  </a:cubicBezTo>
                  <a:close/>
                  <a:moveTo>
                    <a:pt x="67" y="63"/>
                  </a:move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8" y="63"/>
                    <a:pt x="68" y="63"/>
                  </a:cubicBezTo>
                  <a:cubicBezTo>
                    <a:pt x="67" y="63"/>
                    <a:pt x="67" y="63"/>
                    <a:pt x="67" y="63"/>
                  </a:cubicBezTo>
                  <a:close/>
                  <a:moveTo>
                    <a:pt x="68" y="64"/>
                  </a:moveTo>
                  <a:cubicBezTo>
                    <a:pt x="68" y="65"/>
                    <a:pt x="68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lose/>
                  <a:moveTo>
                    <a:pt x="68" y="62"/>
                  </a:moveTo>
                  <a:cubicBezTo>
                    <a:pt x="69" y="61"/>
                    <a:pt x="70" y="61"/>
                    <a:pt x="70" y="61"/>
                  </a:cubicBezTo>
                  <a:cubicBezTo>
                    <a:pt x="69" y="61"/>
                    <a:pt x="68" y="62"/>
                    <a:pt x="67" y="62"/>
                  </a:cubicBezTo>
                  <a:cubicBezTo>
                    <a:pt x="68" y="62"/>
                    <a:pt x="68" y="62"/>
                    <a:pt x="68" y="62"/>
                  </a:cubicBezTo>
                  <a:close/>
                  <a:moveTo>
                    <a:pt x="73" y="69"/>
                  </a:moveTo>
                  <a:cubicBezTo>
                    <a:pt x="72" y="70"/>
                    <a:pt x="72" y="70"/>
                    <a:pt x="72" y="70"/>
                  </a:cubicBezTo>
                  <a:cubicBezTo>
                    <a:pt x="72" y="70"/>
                    <a:pt x="73" y="69"/>
                    <a:pt x="73" y="69"/>
                  </a:cubicBezTo>
                  <a:close/>
                  <a:moveTo>
                    <a:pt x="69" y="64"/>
                  </a:move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0" y="64"/>
                    <a:pt x="69" y="65"/>
                  </a:cubicBezTo>
                  <a:cubicBezTo>
                    <a:pt x="69" y="64"/>
                    <a:pt x="70" y="64"/>
                    <a:pt x="69" y="64"/>
                  </a:cubicBezTo>
                  <a:close/>
                  <a:moveTo>
                    <a:pt x="72" y="68"/>
                  </a:move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73" y="67"/>
                    <a:pt x="73" y="67"/>
                  </a:cubicBezTo>
                  <a:cubicBezTo>
                    <a:pt x="73" y="67"/>
                    <a:pt x="73" y="67"/>
                    <a:pt x="72" y="68"/>
                  </a:cubicBezTo>
                  <a:close/>
                  <a:moveTo>
                    <a:pt x="73" y="67"/>
                  </a:move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7"/>
                  </a:cubicBezTo>
                  <a:close/>
                  <a:moveTo>
                    <a:pt x="72" y="59"/>
                  </a:moveTo>
                  <a:cubicBezTo>
                    <a:pt x="72" y="60"/>
                    <a:pt x="71" y="60"/>
                    <a:pt x="72" y="59"/>
                  </a:cubicBezTo>
                  <a:close/>
                  <a:moveTo>
                    <a:pt x="74" y="63"/>
                  </a:moveTo>
                  <a:cubicBezTo>
                    <a:pt x="74" y="63"/>
                    <a:pt x="74" y="63"/>
                    <a:pt x="74" y="63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4" y="63"/>
                    <a:pt x="74" y="63"/>
                    <a:pt x="74" y="63"/>
                  </a:cubicBezTo>
                  <a:close/>
                  <a:moveTo>
                    <a:pt x="76" y="65"/>
                  </a:moveTo>
                  <a:cubicBezTo>
                    <a:pt x="75" y="65"/>
                    <a:pt x="75" y="65"/>
                    <a:pt x="75" y="65"/>
                  </a:cubicBezTo>
                  <a:cubicBezTo>
                    <a:pt x="75" y="65"/>
                    <a:pt x="75" y="65"/>
                    <a:pt x="76" y="65"/>
                  </a:cubicBezTo>
                  <a:close/>
                  <a:moveTo>
                    <a:pt x="74" y="62"/>
                  </a:moveTo>
                  <a:cubicBezTo>
                    <a:pt x="73" y="62"/>
                    <a:pt x="74" y="61"/>
                    <a:pt x="74" y="62"/>
                  </a:cubicBezTo>
                  <a:cubicBezTo>
                    <a:pt x="74" y="62"/>
                    <a:pt x="74" y="62"/>
                    <a:pt x="74" y="62"/>
                  </a:cubicBezTo>
                  <a:close/>
                  <a:moveTo>
                    <a:pt x="77" y="66"/>
                  </a:moveTo>
                  <a:cubicBezTo>
                    <a:pt x="77" y="66"/>
                    <a:pt x="76" y="67"/>
                    <a:pt x="76" y="67"/>
                  </a:cubicBezTo>
                  <a:cubicBezTo>
                    <a:pt x="76" y="67"/>
                    <a:pt x="76" y="66"/>
                    <a:pt x="77" y="66"/>
                  </a:cubicBezTo>
                  <a:close/>
                  <a:moveTo>
                    <a:pt x="77" y="64"/>
                  </a:moveTo>
                  <a:cubicBezTo>
                    <a:pt x="77" y="64"/>
                    <a:pt x="77" y="64"/>
                    <a:pt x="77" y="64"/>
                  </a:cubicBezTo>
                  <a:cubicBezTo>
                    <a:pt x="77" y="64"/>
                    <a:pt x="76" y="64"/>
                    <a:pt x="76" y="64"/>
                  </a:cubicBezTo>
                  <a:cubicBezTo>
                    <a:pt x="76" y="64"/>
                    <a:pt x="76" y="65"/>
                    <a:pt x="75" y="65"/>
                  </a:cubicBezTo>
                  <a:cubicBezTo>
                    <a:pt x="75" y="64"/>
                    <a:pt x="76" y="64"/>
                    <a:pt x="77" y="64"/>
                  </a:cubicBezTo>
                  <a:close/>
                  <a:moveTo>
                    <a:pt x="77" y="65"/>
                  </a:moveTo>
                  <a:cubicBezTo>
                    <a:pt x="77" y="65"/>
                    <a:pt x="77" y="65"/>
                    <a:pt x="77" y="65"/>
                  </a:cubicBezTo>
                  <a:cubicBezTo>
                    <a:pt x="76" y="65"/>
                    <a:pt x="76" y="65"/>
                    <a:pt x="77" y="65"/>
                  </a:cubicBezTo>
                  <a:close/>
                  <a:moveTo>
                    <a:pt x="75" y="63"/>
                  </a:moveTo>
                  <a:cubicBezTo>
                    <a:pt x="75" y="62"/>
                    <a:pt x="75" y="62"/>
                    <a:pt x="75" y="63"/>
                  </a:cubicBezTo>
                  <a:cubicBezTo>
                    <a:pt x="75" y="63"/>
                    <a:pt x="75" y="63"/>
                    <a:pt x="75" y="63"/>
                  </a:cubicBezTo>
                  <a:cubicBezTo>
                    <a:pt x="75" y="63"/>
                    <a:pt x="75" y="63"/>
                    <a:pt x="75" y="63"/>
                  </a:cubicBezTo>
                  <a:cubicBezTo>
                    <a:pt x="75" y="63"/>
                    <a:pt x="75" y="63"/>
                    <a:pt x="75" y="63"/>
                  </a:cubicBezTo>
                  <a:close/>
                  <a:moveTo>
                    <a:pt x="75" y="62"/>
                  </a:moveTo>
                  <a:cubicBezTo>
                    <a:pt x="75" y="62"/>
                    <a:pt x="75" y="62"/>
                    <a:pt x="75" y="62"/>
                  </a:cubicBezTo>
                  <a:cubicBezTo>
                    <a:pt x="75" y="62"/>
                    <a:pt x="76" y="62"/>
                    <a:pt x="75" y="62"/>
                  </a:cubicBezTo>
                  <a:close/>
                  <a:moveTo>
                    <a:pt x="76" y="63"/>
                  </a:moveTo>
                  <a:cubicBezTo>
                    <a:pt x="76" y="64"/>
                    <a:pt x="76" y="64"/>
                    <a:pt x="76" y="64"/>
                  </a:cubicBezTo>
                  <a:cubicBezTo>
                    <a:pt x="76" y="64"/>
                    <a:pt x="76" y="63"/>
                    <a:pt x="76" y="63"/>
                  </a:cubicBezTo>
                  <a:close/>
                  <a:moveTo>
                    <a:pt x="74" y="58"/>
                  </a:moveTo>
                  <a:cubicBezTo>
                    <a:pt x="74" y="58"/>
                    <a:pt x="74" y="58"/>
                    <a:pt x="74" y="58"/>
                  </a:cubicBezTo>
                  <a:cubicBezTo>
                    <a:pt x="74" y="58"/>
                    <a:pt x="74" y="58"/>
                    <a:pt x="74" y="58"/>
                  </a:cubicBezTo>
                  <a:close/>
                  <a:moveTo>
                    <a:pt x="79" y="68"/>
                  </a:moveTo>
                  <a:cubicBezTo>
                    <a:pt x="79" y="68"/>
                    <a:pt x="80" y="68"/>
                    <a:pt x="80" y="68"/>
                  </a:cubicBezTo>
                  <a:cubicBezTo>
                    <a:pt x="80" y="68"/>
                    <a:pt x="80" y="68"/>
                    <a:pt x="79" y="68"/>
                  </a:cubicBezTo>
                  <a:cubicBezTo>
                    <a:pt x="79" y="68"/>
                    <a:pt x="79" y="68"/>
                    <a:pt x="79" y="68"/>
                  </a:cubicBezTo>
                  <a:close/>
                  <a:moveTo>
                    <a:pt x="76" y="62"/>
                  </a:moveTo>
                  <a:cubicBezTo>
                    <a:pt x="76" y="62"/>
                    <a:pt x="76" y="62"/>
                    <a:pt x="76" y="62"/>
                  </a:cubicBezTo>
                  <a:cubicBezTo>
                    <a:pt x="76" y="62"/>
                    <a:pt x="76" y="62"/>
                    <a:pt x="77" y="62"/>
                  </a:cubicBezTo>
                  <a:cubicBezTo>
                    <a:pt x="77" y="62"/>
                    <a:pt x="76" y="62"/>
                    <a:pt x="76" y="62"/>
                  </a:cubicBezTo>
                  <a:cubicBezTo>
                    <a:pt x="76" y="63"/>
                    <a:pt x="76" y="62"/>
                    <a:pt x="76" y="62"/>
                  </a:cubicBezTo>
                  <a:close/>
                  <a:moveTo>
                    <a:pt x="79" y="66"/>
                  </a:moveTo>
                  <a:cubicBezTo>
                    <a:pt x="79" y="66"/>
                    <a:pt x="79" y="66"/>
                    <a:pt x="79" y="66"/>
                  </a:cubicBezTo>
                  <a:cubicBezTo>
                    <a:pt x="79" y="66"/>
                    <a:pt x="79" y="66"/>
                    <a:pt x="78" y="66"/>
                  </a:cubicBezTo>
                  <a:cubicBezTo>
                    <a:pt x="79" y="66"/>
                    <a:pt x="78" y="66"/>
                    <a:pt x="79" y="66"/>
                  </a:cubicBezTo>
                  <a:close/>
                  <a:moveTo>
                    <a:pt x="78" y="65"/>
                  </a:moveTo>
                  <a:cubicBezTo>
                    <a:pt x="78" y="64"/>
                    <a:pt x="78" y="64"/>
                    <a:pt x="78" y="64"/>
                  </a:cubicBezTo>
                  <a:cubicBezTo>
                    <a:pt x="78" y="65"/>
                    <a:pt x="78" y="65"/>
                    <a:pt x="78" y="65"/>
                  </a:cubicBezTo>
                  <a:close/>
                  <a:moveTo>
                    <a:pt x="75" y="59"/>
                  </a:moveTo>
                  <a:cubicBezTo>
                    <a:pt x="75" y="59"/>
                    <a:pt x="76" y="59"/>
                    <a:pt x="76" y="59"/>
                  </a:cubicBezTo>
                  <a:cubicBezTo>
                    <a:pt x="76" y="59"/>
                    <a:pt x="76" y="59"/>
                    <a:pt x="75" y="59"/>
                  </a:cubicBezTo>
                  <a:close/>
                  <a:moveTo>
                    <a:pt x="78" y="63"/>
                  </a:moveTo>
                  <a:cubicBezTo>
                    <a:pt x="78" y="63"/>
                    <a:pt x="78" y="62"/>
                    <a:pt x="78" y="62"/>
                  </a:cubicBezTo>
                  <a:cubicBezTo>
                    <a:pt x="78" y="63"/>
                    <a:pt x="78" y="63"/>
                    <a:pt x="78" y="63"/>
                  </a:cubicBezTo>
                  <a:close/>
                  <a:moveTo>
                    <a:pt x="78" y="62"/>
                  </a:moveTo>
                  <a:cubicBezTo>
                    <a:pt x="78" y="62"/>
                    <a:pt x="78" y="62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lose/>
                  <a:moveTo>
                    <a:pt x="81" y="66"/>
                  </a:moveTo>
                  <a:cubicBezTo>
                    <a:pt x="80" y="66"/>
                    <a:pt x="80" y="66"/>
                    <a:pt x="80" y="66"/>
                  </a:cubicBezTo>
                  <a:cubicBezTo>
                    <a:pt x="80" y="66"/>
                    <a:pt x="80" y="66"/>
                    <a:pt x="81" y="66"/>
                  </a:cubicBezTo>
                  <a:close/>
                  <a:moveTo>
                    <a:pt x="76" y="59"/>
                  </a:moveTo>
                  <a:cubicBezTo>
                    <a:pt x="77" y="58"/>
                    <a:pt x="77" y="58"/>
                    <a:pt x="77" y="58"/>
                  </a:cubicBezTo>
                  <a:cubicBezTo>
                    <a:pt x="77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6" y="58"/>
                    <a:pt x="76" y="59"/>
                  </a:cubicBezTo>
                  <a:close/>
                  <a:moveTo>
                    <a:pt x="80" y="65"/>
                  </a:moveTo>
                  <a:cubicBezTo>
                    <a:pt x="80" y="65"/>
                    <a:pt x="80" y="65"/>
                    <a:pt x="80" y="65"/>
                  </a:cubicBezTo>
                  <a:cubicBezTo>
                    <a:pt x="80" y="65"/>
                    <a:pt x="80" y="65"/>
                    <a:pt x="80" y="65"/>
                  </a:cubicBezTo>
                  <a:cubicBezTo>
                    <a:pt x="80" y="65"/>
                    <a:pt x="80" y="65"/>
                    <a:pt x="80" y="65"/>
                  </a:cubicBezTo>
                  <a:close/>
                  <a:moveTo>
                    <a:pt x="81" y="68"/>
                  </a:moveTo>
                  <a:cubicBezTo>
                    <a:pt x="82" y="68"/>
                    <a:pt x="82" y="68"/>
                    <a:pt x="82" y="67"/>
                  </a:cubicBezTo>
                  <a:cubicBezTo>
                    <a:pt x="82" y="68"/>
                    <a:pt x="82" y="68"/>
                    <a:pt x="81" y="68"/>
                  </a:cubicBezTo>
                  <a:cubicBezTo>
                    <a:pt x="82" y="68"/>
                    <a:pt x="81" y="68"/>
                    <a:pt x="81" y="68"/>
                  </a:cubicBezTo>
                  <a:close/>
                  <a:moveTo>
                    <a:pt x="83" y="66"/>
                  </a:moveTo>
                  <a:cubicBezTo>
                    <a:pt x="83" y="66"/>
                    <a:pt x="84" y="65"/>
                    <a:pt x="85" y="65"/>
                  </a:cubicBezTo>
                  <a:cubicBezTo>
                    <a:pt x="84" y="66"/>
                    <a:pt x="83" y="66"/>
                    <a:pt x="82" y="67"/>
                  </a:cubicBezTo>
                  <a:cubicBezTo>
                    <a:pt x="82" y="67"/>
                    <a:pt x="82" y="67"/>
                    <a:pt x="81" y="67"/>
                  </a:cubicBezTo>
                  <a:cubicBezTo>
                    <a:pt x="82" y="67"/>
                    <a:pt x="82" y="67"/>
                    <a:pt x="83" y="66"/>
                  </a:cubicBezTo>
                  <a:close/>
                  <a:moveTo>
                    <a:pt x="80" y="64"/>
                  </a:moveTo>
                  <a:cubicBezTo>
                    <a:pt x="80" y="64"/>
                    <a:pt x="80" y="64"/>
                    <a:pt x="80" y="64"/>
                  </a:cubicBezTo>
                  <a:cubicBezTo>
                    <a:pt x="80" y="64"/>
                    <a:pt x="80" y="64"/>
                    <a:pt x="80" y="64"/>
                  </a:cubicBezTo>
                  <a:close/>
                  <a:moveTo>
                    <a:pt x="80" y="64"/>
                  </a:moveTo>
                  <a:cubicBezTo>
                    <a:pt x="79" y="63"/>
                    <a:pt x="80" y="63"/>
                    <a:pt x="80" y="63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80" y="63"/>
                    <a:pt x="80" y="63"/>
                    <a:pt x="80" y="64"/>
                  </a:cubicBezTo>
                  <a:close/>
                  <a:moveTo>
                    <a:pt x="82" y="67"/>
                  </a:moveTo>
                  <a:cubicBezTo>
                    <a:pt x="82" y="67"/>
                    <a:pt x="82" y="67"/>
                    <a:pt x="82" y="67"/>
                  </a:cubicBezTo>
                  <a:cubicBezTo>
                    <a:pt x="83" y="67"/>
                    <a:pt x="82" y="68"/>
                    <a:pt x="82" y="67"/>
                  </a:cubicBezTo>
                  <a:close/>
                  <a:moveTo>
                    <a:pt x="81" y="65"/>
                  </a:move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lose/>
                  <a:moveTo>
                    <a:pt x="81" y="64"/>
                  </a:moveTo>
                  <a:cubicBezTo>
                    <a:pt x="81" y="64"/>
                    <a:pt x="81" y="65"/>
                    <a:pt x="81" y="65"/>
                  </a:cubicBezTo>
                  <a:cubicBezTo>
                    <a:pt x="81" y="65"/>
                    <a:pt x="81" y="64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0" y="65"/>
                    <a:pt x="80" y="65"/>
                    <a:pt x="80" y="65"/>
                  </a:cubicBezTo>
                  <a:lnTo>
                    <a:pt x="81" y="64"/>
                  </a:lnTo>
                  <a:close/>
                  <a:moveTo>
                    <a:pt x="83" y="66"/>
                  </a:moveTo>
                  <a:cubicBezTo>
                    <a:pt x="82" y="66"/>
                    <a:pt x="82" y="66"/>
                    <a:pt x="82" y="67"/>
                  </a:cubicBezTo>
                  <a:cubicBezTo>
                    <a:pt x="82" y="67"/>
                    <a:pt x="82" y="66"/>
                    <a:pt x="82" y="66"/>
                  </a:cubicBezTo>
                  <a:cubicBezTo>
                    <a:pt x="82" y="66"/>
                    <a:pt x="83" y="66"/>
                    <a:pt x="83" y="66"/>
                  </a:cubicBezTo>
                  <a:close/>
                  <a:moveTo>
                    <a:pt x="82" y="66"/>
                  </a:moveTo>
                  <a:cubicBezTo>
                    <a:pt x="82" y="66"/>
                    <a:pt x="82" y="66"/>
                    <a:pt x="82" y="66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2" y="66"/>
                    <a:pt x="82" y="66"/>
                    <a:pt x="82" y="66"/>
                  </a:cubicBezTo>
                  <a:close/>
                  <a:moveTo>
                    <a:pt x="80" y="62"/>
                  </a:move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lose/>
                  <a:moveTo>
                    <a:pt x="79" y="61"/>
                  </a:moveTo>
                  <a:cubicBezTo>
                    <a:pt x="79" y="61"/>
                    <a:pt x="79" y="61"/>
                    <a:pt x="79" y="60"/>
                  </a:cubicBezTo>
                  <a:cubicBezTo>
                    <a:pt x="80" y="61"/>
                    <a:pt x="79" y="61"/>
                    <a:pt x="79" y="61"/>
                  </a:cubicBezTo>
                  <a:close/>
                  <a:moveTo>
                    <a:pt x="80" y="61"/>
                  </a:moveTo>
                  <a:cubicBezTo>
                    <a:pt x="79" y="61"/>
                    <a:pt x="79" y="61"/>
                    <a:pt x="79" y="61"/>
                  </a:cubicBezTo>
                  <a:cubicBezTo>
                    <a:pt x="79" y="61"/>
                    <a:pt x="80" y="60"/>
                    <a:pt x="80" y="61"/>
                  </a:cubicBezTo>
                  <a:close/>
                  <a:moveTo>
                    <a:pt x="81" y="63"/>
                  </a:move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2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lose/>
                  <a:moveTo>
                    <a:pt x="81" y="62"/>
                  </a:move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lose/>
                  <a:moveTo>
                    <a:pt x="80" y="61"/>
                  </a:moveTo>
                  <a:cubicBezTo>
                    <a:pt x="80" y="61"/>
                    <a:pt x="81" y="61"/>
                    <a:pt x="81" y="61"/>
                  </a:cubicBezTo>
                  <a:cubicBezTo>
                    <a:pt x="81" y="61"/>
                    <a:pt x="80" y="61"/>
                    <a:pt x="80" y="61"/>
                  </a:cubicBezTo>
                  <a:close/>
                  <a:moveTo>
                    <a:pt x="80" y="61"/>
                  </a:moveTo>
                  <a:cubicBezTo>
                    <a:pt x="80" y="61"/>
                    <a:pt x="80" y="60"/>
                    <a:pt x="80" y="60"/>
                  </a:cubicBezTo>
                  <a:cubicBezTo>
                    <a:pt x="80" y="60"/>
                    <a:pt x="80" y="60"/>
                    <a:pt x="80" y="61"/>
                  </a:cubicBezTo>
                  <a:close/>
                  <a:moveTo>
                    <a:pt x="83" y="65"/>
                  </a:moveTo>
                  <a:cubicBezTo>
                    <a:pt x="83" y="66"/>
                    <a:pt x="83" y="66"/>
                    <a:pt x="83" y="66"/>
                  </a:cubicBezTo>
                  <a:cubicBezTo>
                    <a:pt x="83" y="66"/>
                    <a:pt x="83" y="65"/>
                    <a:pt x="83" y="65"/>
                  </a:cubicBezTo>
                  <a:close/>
                  <a:moveTo>
                    <a:pt x="83" y="65"/>
                  </a:moveTo>
                  <a:cubicBezTo>
                    <a:pt x="83" y="65"/>
                    <a:pt x="83" y="65"/>
                    <a:pt x="84" y="65"/>
                  </a:cubicBezTo>
                  <a:cubicBezTo>
                    <a:pt x="84" y="65"/>
                    <a:pt x="83" y="65"/>
                    <a:pt x="83" y="65"/>
                  </a:cubicBezTo>
                  <a:close/>
                  <a:moveTo>
                    <a:pt x="82" y="61"/>
                  </a:move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2" y="61"/>
                    <a:pt x="82" y="61"/>
                  </a:cubicBezTo>
                  <a:close/>
                  <a:moveTo>
                    <a:pt x="84" y="63"/>
                  </a:moveTo>
                  <a:cubicBezTo>
                    <a:pt x="83" y="64"/>
                    <a:pt x="84" y="64"/>
                    <a:pt x="83" y="64"/>
                  </a:cubicBezTo>
                  <a:cubicBezTo>
                    <a:pt x="83" y="64"/>
                    <a:pt x="83" y="64"/>
                    <a:pt x="83" y="64"/>
                  </a:cubicBezTo>
                  <a:cubicBezTo>
                    <a:pt x="83" y="63"/>
                    <a:pt x="84" y="63"/>
                    <a:pt x="84" y="63"/>
                  </a:cubicBezTo>
                  <a:cubicBezTo>
                    <a:pt x="84" y="63"/>
                    <a:pt x="85" y="63"/>
                    <a:pt x="85" y="63"/>
                  </a:cubicBezTo>
                  <a:cubicBezTo>
                    <a:pt x="84" y="63"/>
                    <a:pt x="84" y="64"/>
                    <a:pt x="83" y="64"/>
                  </a:cubicBezTo>
                  <a:cubicBezTo>
                    <a:pt x="83" y="64"/>
                    <a:pt x="84" y="64"/>
                    <a:pt x="84" y="63"/>
                  </a:cubicBezTo>
                  <a:close/>
                  <a:moveTo>
                    <a:pt x="84" y="63"/>
                  </a:moveTo>
                  <a:cubicBezTo>
                    <a:pt x="84" y="63"/>
                    <a:pt x="84" y="63"/>
                    <a:pt x="84" y="63"/>
                  </a:cubicBezTo>
                  <a:cubicBezTo>
                    <a:pt x="84" y="63"/>
                    <a:pt x="84" y="63"/>
                    <a:pt x="84" y="63"/>
                  </a:cubicBezTo>
                  <a:close/>
                  <a:moveTo>
                    <a:pt x="82" y="61"/>
                  </a:move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lose/>
                  <a:moveTo>
                    <a:pt x="84" y="64"/>
                  </a:moveTo>
                  <a:cubicBezTo>
                    <a:pt x="84" y="64"/>
                    <a:pt x="85" y="64"/>
                    <a:pt x="84" y="64"/>
                  </a:cubicBezTo>
                  <a:cubicBezTo>
                    <a:pt x="84" y="64"/>
                    <a:pt x="84" y="64"/>
                    <a:pt x="84" y="64"/>
                  </a:cubicBezTo>
                  <a:close/>
                  <a:moveTo>
                    <a:pt x="82" y="59"/>
                  </a:moveTo>
                  <a:cubicBezTo>
                    <a:pt x="82" y="59"/>
                    <a:pt x="82" y="59"/>
                    <a:pt x="81" y="59"/>
                  </a:cubicBezTo>
                  <a:cubicBezTo>
                    <a:pt x="81" y="59"/>
                    <a:pt x="82" y="59"/>
                    <a:pt x="82" y="59"/>
                  </a:cubicBezTo>
                  <a:close/>
                  <a:moveTo>
                    <a:pt x="81" y="57"/>
                  </a:moveTo>
                  <a:cubicBezTo>
                    <a:pt x="81" y="57"/>
                    <a:pt x="81" y="57"/>
                    <a:pt x="81" y="58"/>
                  </a:cubicBezTo>
                  <a:cubicBezTo>
                    <a:pt x="81" y="58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8"/>
                    <a:pt x="81" y="58"/>
                    <a:pt x="81" y="58"/>
                  </a:cubicBezTo>
                  <a:cubicBezTo>
                    <a:pt x="81" y="58"/>
                    <a:pt x="81" y="58"/>
                    <a:pt x="80" y="58"/>
                  </a:cubicBezTo>
                  <a:cubicBezTo>
                    <a:pt x="80" y="58"/>
                    <a:pt x="81" y="58"/>
                    <a:pt x="81" y="58"/>
                  </a:cubicBezTo>
                  <a:cubicBezTo>
                    <a:pt x="80" y="58"/>
                    <a:pt x="80" y="58"/>
                    <a:pt x="79" y="59"/>
                  </a:cubicBezTo>
                  <a:cubicBezTo>
                    <a:pt x="80" y="58"/>
                    <a:pt x="79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9" y="59"/>
                    <a:pt x="80" y="58"/>
                    <a:pt x="81" y="58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1" y="58"/>
                    <a:pt x="81" y="57"/>
                    <a:pt x="81" y="57"/>
                  </a:cubicBezTo>
                  <a:cubicBezTo>
                    <a:pt x="81" y="57"/>
                    <a:pt x="81" y="58"/>
                    <a:pt x="81" y="57"/>
                  </a:cubicBezTo>
                  <a:close/>
                  <a:moveTo>
                    <a:pt x="86" y="64"/>
                  </a:moveTo>
                  <a:cubicBezTo>
                    <a:pt x="85" y="64"/>
                    <a:pt x="85" y="64"/>
                    <a:pt x="85" y="64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5" y="64"/>
                    <a:pt x="85" y="64"/>
                    <a:pt x="86" y="64"/>
                  </a:cubicBezTo>
                  <a:close/>
                  <a:moveTo>
                    <a:pt x="83" y="60"/>
                  </a:moveTo>
                  <a:cubicBezTo>
                    <a:pt x="83" y="60"/>
                    <a:pt x="82" y="60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lose/>
                  <a:moveTo>
                    <a:pt x="86" y="65"/>
                  </a:moveTo>
                  <a:cubicBezTo>
                    <a:pt x="86" y="65"/>
                    <a:pt x="86" y="65"/>
                    <a:pt x="86" y="65"/>
                  </a:cubicBezTo>
                  <a:cubicBezTo>
                    <a:pt x="86" y="65"/>
                    <a:pt x="86" y="65"/>
                    <a:pt x="86" y="65"/>
                  </a:cubicBezTo>
                  <a:close/>
                  <a:moveTo>
                    <a:pt x="86" y="64"/>
                  </a:moveTo>
                  <a:cubicBezTo>
                    <a:pt x="86" y="65"/>
                    <a:pt x="86" y="64"/>
                    <a:pt x="86" y="64"/>
                  </a:cubicBezTo>
                  <a:cubicBezTo>
                    <a:pt x="86" y="64"/>
                    <a:pt x="86" y="64"/>
                    <a:pt x="85" y="65"/>
                  </a:cubicBezTo>
                  <a:cubicBezTo>
                    <a:pt x="85" y="65"/>
                    <a:pt x="85" y="64"/>
                    <a:pt x="86" y="64"/>
                  </a:cubicBezTo>
                  <a:close/>
                  <a:moveTo>
                    <a:pt x="83" y="60"/>
                  </a:move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lose/>
                  <a:moveTo>
                    <a:pt x="84" y="61"/>
                  </a:moveTo>
                  <a:cubicBezTo>
                    <a:pt x="85" y="61"/>
                    <a:pt x="84" y="61"/>
                    <a:pt x="84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4" y="62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1"/>
                    <a:pt x="84" y="61"/>
                    <a:pt x="84" y="61"/>
                  </a:cubicBezTo>
                  <a:close/>
                  <a:moveTo>
                    <a:pt x="83" y="58"/>
                  </a:moveTo>
                  <a:cubicBezTo>
                    <a:pt x="83" y="57"/>
                    <a:pt x="83" y="58"/>
                    <a:pt x="83" y="58"/>
                  </a:cubicBezTo>
                  <a:cubicBezTo>
                    <a:pt x="83" y="58"/>
                    <a:pt x="83" y="58"/>
                    <a:pt x="83" y="58"/>
                  </a:cubicBezTo>
                  <a:cubicBezTo>
                    <a:pt x="83" y="58"/>
                    <a:pt x="82" y="58"/>
                    <a:pt x="82" y="58"/>
                  </a:cubicBezTo>
                  <a:cubicBezTo>
                    <a:pt x="83" y="58"/>
                    <a:pt x="82" y="58"/>
                    <a:pt x="83" y="58"/>
                  </a:cubicBezTo>
                  <a:cubicBezTo>
                    <a:pt x="83" y="57"/>
                    <a:pt x="83" y="57"/>
                    <a:pt x="84" y="57"/>
                  </a:cubicBezTo>
                  <a:cubicBezTo>
                    <a:pt x="83" y="58"/>
                    <a:pt x="83" y="57"/>
                    <a:pt x="83" y="58"/>
                  </a:cubicBezTo>
                  <a:close/>
                  <a:moveTo>
                    <a:pt x="84" y="60"/>
                  </a:move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59"/>
                    <a:pt x="84" y="60"/>
                    <a:pt x="84" y="60"/>
                  </a:cubicBezTo>
                  <a:close/>
                  <a:moveTo>
                    <a:pt x="86" y="62"/>
                  </a:moveTo>
                  <a:cubicBezTo>
                    <a:pt x="86" y="62"/>
                    <a:pt x="86" y="62"/>
                    <a:pt x="86" y="62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6" y="62"/>
                    <a:pt x="86" y="62"/>
                    <a:pt x="86" y="62"/>
                  </a:cubicBezTo>
                  <a:close/>
                  <a:moveTo>
                    <a:pt x="87" y="64"/>
                  </a:moveTo>
                  <a:cubicBezTo>
                    <a:pt x="87" y="64"/>
                    <a:pt x="87" y="64"/>
                    <a:pt x="87" y="64"/>
                  </a:cubicBezTo>
                  <a:cubicBezTo>
                    <a:pt x="86" y="64"/>
                    <a:pt x="87" y="63"/>
                    <a:pt x="87" y="64"/>
                  </a:cubicBezTo>
                  <a:close/>
                  <a:moveTo>
                    <a:pt x="86" y="62"/>
                  </a:moveTo>
                  <a:cubicBezTo>
                    <a:pt x="86" y="62"/>
                    <a:pt x="86" y="62"/>
                    <a:pt x="86" y="62"/>
                  </a:cubicBezTo>
                  <a:cubicBezTo>
                    <a:pt x="86" y="62"/>
                    <a:pt x="87" y="62"/>
                    <a:pt x="86" y="62"/>
                  </a:cubicBezTo>
                  <a:close/>
                  <a:moveTo>
                    <a:pt x="86" y="58"/>
                  </a:moveTo>
                  <a:cubicBezTo>
                    <a:pt x="86" y="59"/>
                    <a:pt x="86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8"/>
                    <a:pt x="85" y="59"/>
                    <a:pt x="85" y="58"/>
                  </a:cubicBezTo>
                  <a:cubicBezTo>
                    <a:pt x="85" y="59"/>
                    <a:pt x="86" y="58"/>
                    <a:pt x="86" y="58"/>
                  </a:cubicBezTo>
                  <a:close/>
                  <a:moveTo>
                    <a:pt x="85" y="58"/>
                  </a:move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5" y="58"/>
                  </a:cubicBezTo>
                  <a:close/>
                  <a:moveTo>
                    <a:pt x="88" y="63"/>
                  </a:moveTo>
                  <a:cubicBezTo>
                    <a:pt x="88" y="63"/>
                    <a:pt x="88" y="63"/>
                    <a:pt x="88" y="63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8" y="63"/>
                    <a:pt x="88" y="63"/>
                    <a:pt x="88" y="63"/>
                  </a:cubicBezTo>
                  <a:close/>
                  <a:moveTo>
                    <a:pt x="85" y="57"/>
                  </a:moveTo>
                  <a:cubicBezTo>
                    <a:pt x="85" y="57"/>
                    <a:pt x="86" y="57"/>
                    <a:pt x="86" y="57"/>
                  </a:cubicBezTo>
                  <a:cubicBezTo>
                    <a:pt x="86" y="57"/>
                    <a:pt x="85" y="57"/>
                    <a:pt x="85" y="57"/>
                  </a:cubicBezTo>
                  <a:close/>
                  <a:moveTo>
                    <a:pt x="86" y="58"/>
                  </a:move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7" y="58"/>
                    <a:pt x="88" y="58"/>
                  </a:cubicBezTo>
                  <a:cubicBezTo>
                    <a:pt x="87" y="58"/>
                    <a:pt x="86" y="58"/>
                    <a:pt x="86" y="58"/>
                  </a:cubicBezTo>
                  <a:close/>
                  <a:moveTo>
                    <a:pt x="88" y="60"/>
                  </a:moveTo>
                  <a:cubicBezTo>
                    <a:pt x="88" y="61"/>
                    <a:pt x="88" y="61"/>
                    <a:pt x="88" y="61"/>
                  </a:cubicBezTo>
                  <a:cubicBezTo>
                    <a:pt x="88" y="61"/>
                    <a:pt x="88" y="61"/>
                    <a:pt x="88" y="60"/>
                  </a:cubicBezTo>
                  <a:close/>
                  <a:moveTo>
                    <a:pt x="87" y="56"/>
                  </a:moveTo>
                  <a:cubicBezTo>
                    <a:pt x="86" y="56"/>
                    <a:pt x="86" y="57"/>
                    <a:pt x="85" y="57"/>
                  </a:cubicBezTo>
                  <a:cubicBezTo>
                    <a:pt x="85" y="56"/>
                    <a:pt x="86" y="56"/>
                    <a:pt x="87" y="56"/>
                  </a:cubicBezTo>
                  <a:close/>
                  <a:moveTo>
                    <a:pt x="86" y="56"/>
                  </a:move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5" y="56"/>
                  </a:cubicBezTo>
                  <a:cubicBezTo>
                    <a:pt x="85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lose/>
                  <a:moveTo>
                    <a:pt x="89" y="62"/>
                  </a:moveTo>
                  <a:cubicBezTo>
                    <a:pt x="89" y="62"/>
                    <a:pt x="89" y="62"/>
                    <a:pt x="89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9" y="62"/>
                    <a:pt x="89" y="62"/>
                    <a:pt x="89" y="62"/>
                  </a:cubicBezTo>
                  <a:close/>
                  <a:moveTo>
                    <a:pt x="88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lose/>
                  <a:moveTo>
                    <a:pt x="91" y="62"/>
                  </a:moveTo>
                  <a:cubicBezTo>
                    <a:pt x="90" y="62"/>
                    <a:pt x="91" y="61"/>
                    <a:pt x="91" y="61"/>
                  </a:cubicBezTo>
                  <a:cubicBezTo>
                    <a:pt x="91" y="61"/>
                    <a:pt x="91" y="62"/>
                    <a:pt x="91" y="62"/>
                  </a:cubicBezTo>
                  <a:close/>
                  <a:moveTo>
                    <a:pt x="90" y="60"/>
                  </a:move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lose/>
                  <a:moveTo>
                    <a:pt x="88" y="57"/>
                  </a:moveTo>
                  <a:cubicBezTo>
                    <a:pt x="88" y="57"/>
                    <a:pt x="89" y="56"/>
                    <a:pt x="89" y="56"/>
                  </a:cubicBezTo>
                  <a:cubicBezTo>
                    <a:pt x="89" y="57"/>
                    <a:pt x="89" y="57"/>
                    <a:pt x="88" y="57"/>
                  </a:cubicBezTo>
                  <a:close/>
                  <a:moveTo>
                    <a:pt x="90" y="59"/>
                  </a:moveTo>
                  <a:cubicBezTo>
                    <a:pt x="90" y="59"/>
                    <a:pt x="90" y="59"/>
                    <a:pt x="91" y="59"/>
                  </a:cubicBezTo>
                  <a:cubicBezTo>
                    <a:pt x="91" y="59"/>
                    <a:pt x="90" y="59"/>
                    <a:pt x="90" y="59"/>
                  </a:cubicBezTo>
                  <a:close/>
                  <a:moveTo>
                    <a:pt x="89" y="57"/>
                  </a:moveTo>
                  <a:cubicBezTo>
                    <a:pt x="89" y="57"/>
                    <a:pt x="90" y="57"/>
                    <a:pt x="90" y="57"/>
                  </a:cubicBezTo>
                  <a:cubicBezTo>
                    <a:pt x="90" y="57"/>
                    <a:pt x="90" y="57"/>
                    <a:pt x="89" y="57"/>
                  </a:cubicBezTo>
                  <a:close/>
                  <a:moveTo>
                    <a:pt x="91" y="59"/>
                  </a:moveTo>
                  <a:cubicBezTo>
                    <a:pt x="91" y="59"/>
                    <a:pt x="91" y="59"/>
                    <a:pt x="91" y="59"/>
                  </a:cubicBezTo>
                  <a:cubicBezTo>
                    <a:pt x="91" y="59"/>
                    <a:pt x="91" y="59"/>
                    <a:pt x="91" y="59"/>
                  </a:cubicBezTo>
                  <a:close/>
                  <a:moveTo>
                    <a:pt x="93" y="59"/>
                  </a:moveTo>
                  <a:cubicBezTo>
                    <a:pt x="93" y="60"/>
                    <a:pt x="93" y="60"/>
                    <a:pt x="92" y="60"/>
                  </a:cubicBezTo>
                  <a:cubicBezTo>
                    <a:pt x="92" y="60"/>
                    <a:pt x="93" y="60"/>
                    <a:pt x="93" y="59"/>
                  </a:cubicBezTo>
                  <a:close/>
                  <a:moveTo>
                    <a:pt x="92" y="58"/>
                  </a:moveTo>
                  <a:cubicBezTo>
                    <a:pt x="93" y="58"/>
                    <a:pt x="93" y="58"/>
                    <a:pt x="93" y="58"/>
                  </a:cubicBezTo>
                  <a:cubicBezTo>
                    <a:pt x="93" y="58"/>
                    <a:pt x="93" y="58"/>
                    <a:pt x="93" y="58"/>
                  </a:cubicBezTo>
                  <a:cubicBezTo>
                    <a:pt x="93" y="58"/>
                    <a:pt x="92" y="58"/>
                    <a:pt x="93" y="58"/>
                  </a:cubicBezTo>
                  <a:cubicBezTo>
                    <a:pt x="92" y="58"/>
                    <a:pt x="93" y="58"/>
                    <a:pt x="92" y="59"/>
                  </a:cubicBezTo>
                  <a:cubicBezTo>
                    <a:pt x="92" y="59"/>
                    <a:pt x="92" y="59"/>
                    <a:pt x="92" y="59"/>
                  </a:cubicBezTo>
                  <a:cubicBezTo>
                    <a:pt x="92" y="58"/>
                    <a:pt x="92" y="58"/>
                    <a:pt x="92" y="58"/>
                  </a:cubicBezTo>
                  <a:cubicBezTo>
                    <a:pt x="92" y="58"/>
                    <a:pt x="92" y="58"/>
                    <a:pt x="92" y="58"/>
                  </a:cubicBezTo>
                  <a:cubicBezTo>
                    <a:pt x="92" y="58"/>
                    <a:pt x="92" y="58"/>
                    <a:pt x="92" y="58"/>
                  </a:cubicBezTo>
                  <a:close/>
                  <a:moveTo>
                    <a:pt x="91" y="53"/>
                  </a:moveTo>
                  <a:cubicBezTo>
                    <a:pt x="91" y="54"/>
                    <a:pt x="90" y="54"/>
                    <a:pt x="90" y="54"/>
                  </a:cubicBezTo>
                  <a:cubicBezTo>
                    <a:pt x="90" y="53"/>
                    <a:pt x="90" y="54"/>
                    <a:pt x="91" y="53"/>
                  </a:cubicBezTo>
                  <a:close/>
                  <a:moveTo>
                    <a:pt x="93" y="57"/>
                  </a:moveTo>
                  <a:cubicBezTo>
                    <a:pt x="92" y="57"/>
                    <a:pt x="93" y="57"/>
                    <a:pt x="93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3" y="57"/>
                  </a:cubicBezTo>
                  <a:cubicBezTo>
                    <a:pt x="93" y="57"/>
                    <a:pt x="93" y="57"/>
                    <a:pt x="93" y="57"/>
                  </a:cubicBezTo>
                  <a:close/>
                  <a:moveTo>
                    <a:pt x="94" y="60"/>
                  </a:moveTo>
                  <a:cubicBezTo>
                    <a:pt x="94" y="60"/>
                    <a:pt x="94" y="60"/>
                    <a:pt x="94" y="60"/>
                  </a:cubicBezTo>
                  <a:cubicBezTo>
                    <a:pt x="94" y="60"/>
                    <a:pt x="94" y="60"/>
                    <a:pt x="94" y="60"/>
                  </a:cubicBezTo>
                  <a:close/>
                  <a:moveTo>
                    <a:pt x="93" y="58"/>
                  </a:moveTo>
                  <a:cubicBezTo>
                    <a:pt x="93" y="58"/>
                    <a:pt x="94" y="58"/>
                    <a:pt x="93" y="59"/>
                  </a:cubicBezTo>
                  <a:cubicBezTo>
                    <a:pt x="93" y="58"/>
                    <a:pt x="93" y="58"/>
                    <a:pt x="94" y="58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94" y="58"/>
                    <a:pt x="94" y="58"/>
                    <a:pt x="93" y="58"/>
                  </a:cubicBezTo>
                  <a:close/>
                  <a:moveTo>
                    <a:pt x="92" y="55"/>
                  </a:moveTo>
                  <a:cubicBezTo>
                    <a:pt x="92" y="55"/>
                    <a:pt x="91" y="55"/>
                    <a:pt x="91" y="55"/>
                  </a:cubicBezTo>
                  <a:cubicBezTo>
                    <a:pt x="91" y="55"/>
                    <a:pt x="92" y="55"/>
                    <a:pt x="92" y="55"/>
                  </a:cubicBezTo>
                  <a:close/>
                  <a:moveTo>
                    <a:pt x="93" y="58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5" y="57"/>
                    <a:pt x="93" y="58"/>
                    <a:pt x="93" y="58"/>
                  </a:cubicBezTo>
                  <a:cubicBezTo>
                    <a:pt x="93" y="58"/>
                    <a:pt x="93" y="58"/>
                    <a:pt x="93" y="58"/>
                  </a:cubicBezTo>
                  <a:close/>
                  <a:moveTo>
                    <a:pt x="95" y="56"/>
                  </a:moveTo>
                  <a:cubicBezTo>
                    <a:pt x="94" y="56"/>
                    <a:pt x="94" y="56"/>
                    <a:pt x="93" y="57"/>
                  </a:cubicBezTo>
                  <a:cubicBezTo>
                    <a:pt x="93" y="57"/>
                    <a:pt x="94" y="56"/>
                    <a:pt x="95" y="56"/>
                  </a:cubicBezTo>
                  <a:close/>
                  <a:moveTo>
                    <a:pt x="92" y="54"/>
                  </a:moveTo>
                  <a:cubicBezTo>
                    <a:pt x="92" y="53"/>
                    <a:pt x="92" y="53"/>
                    <a:pt x="92" y="53"/>
                  </a:cubicBezTo>
                  <a:cubicBezTo>
                    <a:pt x="92" y="54"/>
                    <a:pt x="92" y="54"/>
                    <a:pt x="92" y="54"/>
                  </a:cubicBezTo>
                  <a:close/>
                  <a:moveTo>
                    <a:pt x="95" y="59"/>
                  </a:moveTo>
                  <a:cubicBezTo>
                    <a:pt x="95" y="59"/>
                    <a:pt x="95" y="59"/>
                    <a:pt x="95" y="59"/>
                  </a:cubicBezTo>
                  <a:cubicBezTo>
                    <a:pt x="95" y="59"/>
                    <a:pt x="95" y="59"/>
                    <a:pt x="95" y="59"/>
                  </a:cubicBezTo>
                  <a:cubicBezTo>
                    <a:pt x="95" y="59"/>
                    <a:pt x="95" y="59"/>
                    <a:pt x="95" y="59"/>
                  </a:cubicBezTo>
                  <a:close/>
                  <a:moveTo>
                    <a:pt x="94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lose/>
                  <a:moveTo>
                    <a:pt x="93" y="54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3" y="54"/>
                    <a:pt x="93" y="54"/>
                  </a:cubicBezTo>
                  <a:close/>
                  <a:moveTo>
                    <a:pt x="96" y="57"/>
                  </a:moveTo>
                  <a:cubicBezTo>
                    <a:pt x="97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7"/>
                  </a:cubicBezTo>
                  <a:close/>
                  <a:moveTo>
                    <a:pt x="91" y="48"/>
                  </a:move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8"/>
                    <a:pt x="91" y="48"/>
                  </a:cubicBezTo>
                  <a:close/>
                  <a:moveTo>
                    <a:pt x="93" y="52"/>
                  </a:move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lose/>
                  <a:moveTo>
                    <a:pt x="92" y="49"/>
                  </a:moveTo>
                  <a:cubicBezTo>
                    <a:pt x="92" y="49"/>
                    <a:pt x="92" y="49"/>
                    <a:pt x="92" y="50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2" y="49"/>
                    <a:pt x="92" y="49"/>
                  </a:cubicBezTo>
                  <a:close/>
                  <a:moveTo>
                    <a:pt x="95" y="53"/>
                  </a:move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lose/>
                  <a:moveTo>
                    <a:pt x="92" y="50"/>
                  </a:moveTo>
                  <a:cubicBezTo>
                    <a:pt x="93" y="49"/>
                    <a:pt x="93" y="49"/>
                    <a:pt x="93" y="49"/>
                  </a:cubicBezTo>
                  <a:cubicBezTo>
                    <a:pt x="93" y="49"/>
                    <a:pt x="93" y="49"/>
                    <a:pt x="92" y="50"/>
                  </a:cubicBezTo>
                  <a:close/>
                  <a:moveTo>
                    <a:pt x="96" y="54"/>
                  </a:moveTo>
                  <a:cubicBezTo>
                    <a:pt x="96" y="55"/>
                    <a:pt x="96" y="55"/>
                    <a:pt x="95" y="55"/>
                  </a:cubicBezTo>
                  <a:cubicBezTo>
                    <a:pt x="95" y="55"/>
                    <a:pt x="96" y="54"/>
                    <a:pt x="96" y="54"/>
                  </a:cubicBezTo>
                  <a:close/>
                  <a:moveTo>
                    <a:pt x="97" y="57"/>
                  </a:move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6"/>
                    <a:pt x="97" y="57"/>
                    <a:pt x="97" y="57"/>
                  </a:cubicBezTo>
                  <a:close/>
                  <a:moveTo>
                    <a:pt x="94" y="48"/>
                  </a:moveTo>
                  <a:cubicBezTo>
                    <a:pt x="93" y="49"/>
                    <a:pt x="93" y="49"/>
                    <a:pt x="93" y="49"/>
                  </a:cubicBezTo>
                  <a:cubicBezTo>
                    <a:pt x="93" y="49"/>
                    <a:pt x="93" y="48"/>
                    <a:pt x="93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3" y="48"/>
                    <a:pt x="93" y="48"/>
                    <a:pt x="94" y="48"/>
                  </a:cubicBezTo>
                  <a:close/>
                  <a:moveTo>
                    <a:pt x="99" y="56"/>
                  </a:moveTo>
                  <a:cubicBezTo>
                    <a:pt x="99" y="56"/>
                    <a:pt x="98" y="56"/>
                    <a:pt x="98" y="57"/>
                  </a:cubicBezTo>
                  <a:cubicBezTo>
                    <a:pt x="98" y="56"/>
                    <a:pt x="99" y="56"/>
                    <a:pt x="99" y="56"/>
                  </a:cubicBezTo>
                  <a:close/>
                  <a:moveTo>
                    <a:pt x="99" y="55"/>
                  </a:moveTo>
                  <a:cubicBezTo>
                    <a:pt x="99" y="55"/>
                    <a:pt x="100" y="55"/>
                    <a:pt x="100" y="55"/>
                  </a:cubicBezTo>
                  <a:cubicBezTo>
                    <a:pt x="100" y="55"/>
                    <a:pt x="99" y="55"/>
                    <a:pt x="99" y="56"/>
                  </a:cubicBezTo>
                  <a:cubicBezTo>
                    <a:pt x="99" y="56"/>
                    <a:pt x="99" y="55"/>
                    <a:pt x="99" y="56"/>
                  </a:cubicBezTo>
                  <a:cubicBezTo>
                    <a:pt x="99" y="56"/>
                    <a:pt x="99" y="55"/>
                    <a:pt x="99" y="55"/>
                  </a:cubicBezTo>
                  <a:close/>
                  <a:moveTo>
                    <a:pt x="99" y="55"/>
                  </a:move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lose/>
                  <a:moveTo>
                    <a:pt x="100" y="55"/>
                  </a:move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1" y="55"/>
                    <a:pt x="100" y="55"/>
                    <a:pt x="100" y="55"/>
                  </a:cubicBezTo>
                  <a:close/>
                  <a:moveTo>
                    <a:pt x="100" y="52"/>
                  </a:moveTo>
                  <a:cubicBezTo>
                    <a:pt x="100" y="52"/>
                    <a:pt x="99" y="53"/>
                    <a:pt x="99" y="53"/>
                  </a:cubicBezTo>
                  <a:cubicBezTo>
                    <a:pt x="99" y="52"/>
                    <a:pt x="100" y="52"/>
                    <a:pt x="100" y="52"/>
                  </a:cubicBezTo>
                  <a:cubicBezTo>
                    <a:pt x="100" y="52"/>
                    <a:pt x="100" y="52"/>
                    <a:pt x="100" y="52"/>
                  </a:cubicBezTo>
                  <a:close/>
                  <a:moveTo>
                    <a:pt x="101" y="54"/>
                  </a:moveTo>
                  <a:cubicBezTo>
                    <a:pt x="101" y="54"/>
                    <a:pt x="101" y="54"/>
                    <a:pt x="101" y="55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1" y="54"/>
                    <a:pt x="101" y="54"/>
                    <a:pt x="101" y="54"/>
                  </a:cubicBezTo>
                  <a:close/>
                  <a:moveTo>
                    <a:pt x="99" y="50"/>
                  </a:moveTo>
                  <a:cubicBezTo>
                    <a:pt x="99" y="50"/>
                    <a:pt x="99" y="50"/>
                    <a:pt x="99" y="50"/>
                  </a:cubicBezTo>
                  <a:cubicBezTo>
                    <a:pt x="99" y="50"/>
                    <a:pt x="99" y="50"/>
                    <a:pt x="100" y="50"/>
                  </a:cubicBezTo>
                  <a:cubicBezTo>
                    <a:pt x="99" y="50"/>
                    <a:pt x="99" y="50"/>
                    <a:pt x="99" y="50"/>
                  </a:cubicBezTo>
                  <a:close/>
                  <a:moveTo>
                    <a:pt x="100" y="44"/>
                  </a:moveTo>
                  <a:cubicBezTo>
                    <a:pt x="100" y="43"/>
                    <a:pt x="101" y="43"/>
                    <a:pt x="101" y="43"/>
                  </a:cubicBezTo>
                  <a:cubicBezTo>
                    <a:pt x="100" y="44"/>
                    <a:pt x="98" y="45"/>
                    <a:pt x="97" y="46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8" y="45"/>
                    <a:pt x="99" y="44"/>
                    <a:pt x="100" y="44"/>
                  </a:cubicBezTo>
                  <a:cubicBezTo>
                    <a:pt x="100" y="43"/>
                    <a:pt x="100" y="44"/>
                    <a:pt x="100" y="44"/>
                  </a:cubicBezTo>
                  <a:close/>
                  <a:moveTo>
                    <a:pt x="103" y="52"/>
                  </a:moveTo>
                  <a:cubicBezTo>
                    <a:pt x="102" y="52"/>
                    <a:pt x="102" y="52"/>
                    <a:pt x="102" y="52"/>
                  </a:cubicBezTo>
                  <a:cubicBezTo>
                    <a:pt x="102" y="52"/>
                    <a:pt x="103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3" y="52"/>
                    <a:pt x="102" y="52"/>
                    <a:pt x="102" y="53"/>
                  </a:cubicBezTo>
                  <a:cubicBezTo>
                    <a:pt x="102" y="53"/>
                    <a:pt x="102" y="53"/>
                    <a:pt x="101" y="53"/>
                  </a:cubicBezTo>
                  <a:cubicBezTo>
                    <a:pt x="102" y="53"/>
                    <a:pt x="102" y="52"/>
                    <a:pt x="102" y="52"/>
                  </a:cubicBezTo>
                  <a:cubicBezTo>
                    <a:pt x="101" y="52"/>
                    <a:pt x="102" y="53"/>
                    <a:pt x="101" y="53"/>
                  </a:cubicBezTo>
                  <a:cubicBezTo>
                    <a:pt x="101" y="52"/>
                    <a:pt x="102" y="52"/>
                    <a:pt x="103" y="52"/>
                  </a:cubicBezTo>
                  <a:close/>
                  <a:moveTo>
                    <a:pt x="103" y="52"/>
                  </a:moveTo>
                  <a:cubicBezTo>
                    <a:pt x="103" y="52"/>
                    <a:pt x="103" y="52"/>
                    <a:pt x="103" y="52"/>
                  </a:cubicBezTo>
                  <a:cubicBezTo>
                    <a:pt x="104" y="51"/>
                    <a:pt x="104" y="51"/>
                    <a:pt x="105" y="51"/>
                  </a:cubicBezTo>
                  <a:cubicBezTo>
                    <a:pt x="105" y="51"/>
                    <a:pt x="104" y="51"/>
                    <a:pt x="105" y="51"/>
                  </a:cubicBezTo>
                  <a:cubicBezTo>
                    <a:pt x="105" y="51"/>
                    <a:pt x="104" y="52"/>
                    <a:pt x="104" y="51"/>
                  </a:cubicBezTo>
                  <a:cubicBezTo>
                    <a:pt x="104" y="52"/>
                    <a:pt x="104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lose/>
                  <a:moveTo>
                    <a:pt x="102" y="49"/>
                  </a:moveTo>
                  <a:cubicBezTo>
                    <a:pt x="102" y="49"/>
                    <a:pt x="102" y="49"/>
                    <a:pt x="102" y="49"/>
                  </a:cubicBezTo>
                  <a:cubicBezTo>
                    <a:pt x="102" y="49"/>
                    <a:pt x="102" y="49"/>
                    <a:pt x="103" y="49"/>
                  </a:cubicBezTo>
                  <a:cubicBezTo>
                    <a:pt x="103" y="49"/>
                    <a:pt x="102" y="49"/>
                    <a:pt x="102" y="49"/>
                  </a:cubicBezTo>
                  <a:close/>
                  <a:moveTo>
                    <a:pt x="103" y="51"/>
                  </a:moveTo>
                  <a:cubicBezTo>
                    <a:pt x="103" y="51"/>
                    <a:pt x="103" y="51"/>
                    <a:pt x="103" y="51"/>
                  </a:cubicBezTo>
                  <a:cubicBezTo>
                    <a:pt x="104" y="51"/>
                    <a:pt x="104" y="51"/>
                    <a:pt x="103" y="52"/>
                  </a:cubicBezTo>
                  <a:cubicBezTo>
                    <a:pt x="103" y="51"/>
                    <a:pt x="103" y="51"/>
                    <a:pt x="103" y="51"/>
                  </a:cubicBezTo>
                  <a:close/>
                  <a:moveTo>
                    <a:pt x="104" y="52"/>
                  </a:moveTo>
                  <a:cubicBezTo>
                    <a:pt x="105" y="52"/>
                    <a:pt x="104" y="52"/>
                    <a:pt x="104" y="52"/>
                  </a:cubicBezTo>
                  <a:cubicBezTo>
                    <a:pt x="104" y="52"/>
                    <a:pt x="104" y="52"/>
                    <a:pt x="104" y="52"/>
                  </a:cubicBezTo>
                  <a:close/>
                  <a:moveTo>
                    <a:pt x="105" y="52"/>
                  </a:moveTo>
                  <a:cubicBezTo>
                    <a:pt x="105" y="52"/>
                    <a:pt x="104" y="52"/>
                    <a:pt x="104" y="52"/>
                  </a:cubicBezTo>
                  <a:cubicBezTo>
                    <a:pt x="104" y="52"/>
                    <a:pt x="105" y="52"/>
                    <a:pt x="105" y="52"/>
                  </a:cubicBezTo>
                  <a:close/>
                  <a:moveTo>
                    <a:pt x="104" y="48"/>
                  </a:moveTo>
                  <a:cubicBezTo>
                    <a:pt x="104" y="48"/>
                    <a:pt x="104" y="48"/>
                    <a:pt x="104" y="48"/>
                  </a:cubicBezTo>
                  <a:cubicBezTo>
                    <a:pt x="104" y="48"/>
                    <a:pt x="104" y="49"/>
                    <a:pt x="104" y="48"/>
                  </a:cubicBezTo>
                  <a:cubicBezTo>
                    <a:pt x="104" y="48"/>
                    <a:pt x="104" y="48"/>
                    <a:pt x="104" y="48"/>
                  </a:cubicBezTo>
                  <a:close/>
                  <a:moveTo>
                    <a:pt x="106" y="51"/>
                  </a:moveTo>
                  <a:cubicBezTo>
                    <a:pt x="106" y="52"/>
                    <a:pt x="106" y="52"/>
                    <a:pt x="106" y="52"/>
                  </a:cubicBezTo>
                  <a:cubicBezTo>
                    <a:pt x="106" y="52"/>
                    <a:pt x="106" y="51"/>
                    <a:pt x="106" y="51"/>
                  </a:cubicBezTo>
                  <a:close/>
                  <a:moveTo>
                    <a:pt x="105" y="50"/>
                  </a:moveTo>
                  <a:cubicBezTo>
                    <a:pt x="105" y="50"/>
                    <a:pt x="105" y="50"/>
                    <a:pt x="105" y="50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5" y="50"/>
                    <a:pt x="105" y="50"/>
                    <a:pt x="105" y="50"/>
                  </a:cubicBezTo>
                  <a:close/>
                  <a:moveTo>
                    <a:pt x="106" y="51"/>
                  </a:moveTo>
                  <a:cubicBezTo>
                    <a:pt x="107" y="51"/>
                    <a:pt x="107" y="51"/>
                    <a:pt x="108" y="51"/>
                  </a:cubicBezTo>
                  <a:cubicBezTo>
                    <a:pt x="108" y="51"/>
                    <a:pt x="107" y="51"/>
                    <a:pt x="107" y="51"/>
                  </a:cubicBezTo>
                  <a:cubicBezTo>
                    <a:pt x="106" y="52"/>
                    <a:pt x="106" y="52"/>
                    <a:pt x="106" y="52"/>
                  </a:cubicBezTo>
                  <a:cubicBezTo>
                    <a:pt x="106" y="52"/>
                    <a:pt x="107" y="51"/>
                    <a:pt x="107" y="51"/>
                  </a:cubicBezTo>
                  <a:cubicBezTo>
                    <a:pt x="107" y="51"/>
                    <a:pt x="106" y="51"/>
                    <a:pt x="106" y="51"/>
                  </a:cubicBezTo>
                  <a:close/>
                  <a:moveTo>
                    <a:pt x="107" y="51"/>
                  </a:moveTo>
                  <a:cubicBezTo>
                    <a:pt x="106" y="51"/>
                    <a:pt x="106" y="51"/>
                    <a:pt x="106" y="51"/>
                  </a:cubicBezTo>
                  <a:cubicBezTo>
                    <a:pt x="106" y="51"/>
                    <a:pt x="106" y="51"/>
                    <a:pt x="107" y="51"/>
                  </a:cubicBezTo>
                  <a:close/>
                  <a:moveTo>
                    <a:pt x="105" y="47"/>
                  </a:moveTo>
                  <a:cubicBezTo>
                    <a:pt x="105" y="47"/>
                    <a:pt x="106" y="46"/>
                    <a:pt x="106" y="46"/>
                  </a:cubicBezTo>
                  <a:cubicBezTo>
                    <a:pt x="106" y="47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7"/>
                  </a:cubicBezTo>
                  <a:close/>
                  <a:moveTo>
                    <a:pt x="106" y="48"/>
                  </a:moveTo>
                  <a:cubicBezTo>
                    <a:pt x="106" y="48"/>
                    <a:pt x="106" y="48"/>
                    <a:pt x="106" y="48"/>
                  </a:cubicBezTo>
                  <a:cubicBezTo>
                    <a:pt x="106" y="49"/>
                    <a:pt x="106" y="48"/>
                    <a:pt x="106" y="48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48"/>
                    <a:pt x="106" y="48"/>
                    <a:pt x="106" y="48"/>
                  </a:cubicBezTo>
                  <a:close/>
                  <a:moveTo>
                    <a:pt x="107" y="48"/>
                  </a:moveTo>
                  <a:cubicBezTo>
                    <a:pt x="107" y="48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7" y="48"/>
                    <a:pt x="107" y="48"/>
                  </a:cubicBezTo>
                  <a:close/>
                  <a:moveTo>
                    <a:pt x="107" y="49"/>
                  </a:moveTo>
                  <a:cubicBezTo>
                    <a:pt x="107" y="49"/>
                    <a:pt x="107" y="49"/>
                    <a:pt x="107" y="48"/>
                  </a:cubicBezTo>
                  <a:cubicBezTo>
                    <a:pt x="107" y="49"/>
                    <a:pt x="107" y="49"/>
                    <a:pt x="107" y="49"/>
                  </a:cubicBezTo>
                  <a:close/>
                  <a:moveTo>
                    <a:pt x="108" y="48"/>
                  </a:moveTo>
                  <a:cubicBezTo>
                    <a:pt x="108" y="48"/>
                    <a:pt x="108" y="48"/>
                    <a:pt x="108" y="48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8" y="48"/>
                    <a:pt x="108" y="48"/>
                    <a:pt x="108" y="48"/>
                  </a:cubicBezTo>
                  <a:close/>
                  <a:moveTo>
                    <a:pt x="107" y="47"/>
                  </a:moveTo>
                  <a:cubicBezTo>
                    <a:pt x="108" y="47"/>
                    <a:pt x="107" y="47"/>
                    <a:pt x="107" y="47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8" y="47"/>
                    <a:pt x="107" y="47"/>
                    <a:pt x="108" y="47"/>
                  </a:cubicBezTo>
                  <a:cubicBezTo>
                    <a:pt x="108" y="47"/>
                    <a:pt x="109" y="46"/>
                    <a:pt x="109" y="46"/>
                  </a:cubicBezTo>
                  <a:cubicBezTo>
                    <a:pt x="110" y="46"/>
                    <a:pt x="110" y="45"/>
                    <a:pt x="111" y="45"/>
                  </a:cubicBezTo>
                  <a:cubicBezTo>
                    <a:pt x="110" y="46"/>
                    <a:pt x="108" y="47"/>
                    <a:pt x="107" y="47"/>
                  </a:cubicBezTo>
                  <a:cubicBezTo>
                    <a:pt x="107" y="47"/>
                    <a:pt x="107" y="47"/>
                    <a:pt x="107" y="47"/>
                  </a:cubicBezTo>
                  <a:close/>
                  <a:moveTo>
                    <a:pt x="109" y="50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09" y="50"/>
                    <a:pt x="109" y="50"/>
                    <a:pt x="110" y="50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09" y="50"/>
                    <a:pt x="109" y="50"/>
                    <a:pt x="109" y="50"/>
                  </a:cubicBezTo>
                  <a:close/>
                  <a:moveTo>
                    <a:pt x="108" y="47"/>
                  </a:moveTo>
                  <a:cubicBezTo>
                    <a:pt x="108" y="48"/>
                    <a:pt x="108" y="48"/>
                    <a:pt x="107" y="48"/>
                  </a:cubicBezTo>
                  <a:cubicBezTo>
                    <a:pt x="107" y="48"/>
                    <a:pt x="108" y="47"/>
                    <a:pt x="108" y="47"/>
                  </a:cubicBezTo>
                  <a:close/>
                  <a:moveTo>
                    <a:pt x="109" y="49"/>
                  </a:moveTo>
                  <a:cubicBezTo>
                    <a:pt x="109" y="49"/>
                    <a:pt x="109" y="49"/>
                    <a:pt x="109" y="49"/>
                  </a:cubicBezTo>
                  <a:cubicBezTo>
                    <a:pt x="109" y="49"/>
                    <a:pt x="109" y="49"/>
                    <a:pt x="109" y="49"/>
                  </a:cubicBezTo>
                  <a:cubicBezTo>
                    <a:pt x="109" y="49"/>
                    <a:pt x="109" y="49"/>
                    <a:pt x="109" y="49"/>
                  </a:cubicBezTo>
                  <a:cubicBezTo>
                    <a:pt x="109" y="49"/>
                    <a:pt x="109" y="49"/>
                    <a:pt x="109" y="49"/>
                  </a:cubicBezTo>
                  <a:close/>
                  <a:moveTo>
                    <a:pt x="109" y="50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09" y="50"/>
                    <a:pt x="109" y="49"/>
                    <a:pt x="109" y="50"/>
                  </a:cubicBezTo>
                  <a:close/>
                  <a:moveTo>
                    <a:pt x="106" y="45"/>
                  </a:moveTo>
                  <a:cubicBezTo>
                    <a:pt x="106" y="44"/>
                    <a:pt x="107" y="44"/>
                    <a:pt x="107" y="44"/>
                  </a:cubicBezTo>
                  <a:cubicBezTo>
                    <a:pt x="107" y="44"/>
                    <a:pt x="107" y="44"/>
                    <a:pt x="107" y="44"/>
                  </a:cubicBezTo>
                  <a:cubicBezTo>
                    <a:pt x="106" y="44"/>
                    <a:pt x="106" y="45"/>
                    <a:pt x="106" y="45"/>
                  </a:cubicBezTo>
                  <a:close/>
                  <a:moveTo>
                    <a:pt x="107" y="46"/>
                  </a:move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7" y="46"/>
                  </a:cubicBezTo>
                  <a:close/>
                  <a:moveTo>
                    <a:pt x="110" y="50"/>
                  </a:moveTo>
                  <a:cubicBezTo>
                    <a:pt x="110" y="50"/>
                    <a:pt x="110" y="50"/>
                    <a:pt x="110" y="50"/>
                  </a:cubicBezTo>
                  <a:cubicBezTo>
                    <a:pt x="109" y="50"/>
                    <a:pt x="110" y="49"/>
                    <a:pt x="110" y="50"/>
                  </a:cubicBezTo>
                  <a:close/>
                  <a:moveTo>
                    <a:pt x="109" y="48"/>
                  </a:moveTo>
                  <a:cubicBezTo>
                    <a:pt x="108" y="47"/>
                    <a:pt x="109" y="47"/>
                    <a:pt x="109" y="47"/>
                  </a:cubicBezTo>
                  <a:cubicBezTo>
                    <a:pt x="109" y="47"/>
                    <a:pt x="109" y="47"/>
                    <a:pt x="109" y="47"/>
                  </a:cubicBezTo>
                  <a:cubicBezTo>
                    <a:pt x="109" y="47"/>
                    <a:pt x="109" y="47"/>
                    <a:pt x="109" y="48"/>
                  </a:cubicBezTo>
                  <a:close/>
                  <a:moveTo>
                    <a:pt x="111" y="48"/>
                  </a:moveTo>
                  <a:cubicBezTo>
                    <a:pt x="111" y="48"/>
                    <a:pt x="110" y="48"/>
                    <a:pt x="110" y="48"/>
                  </a:cubicBezTo>
                  <a:cubicBezTo>
                    <a:pt x="110" y="48"/>
                    <a:pt x="110" y="48"/>
                    <a:pt x="111" y="48"/>
                  </a:cubicBezTo>
                  <a:close/>
                  <a:moveTo>
                    <a:pt x="108" y="45"/>
                  </a:move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9" y="45"/>
                    <a:pt x="109" y="45"/>
                  </a:cubicBezTo>
                  <a:cubicBezTo>
                    <a:pt x="109" y="45"/>
                    <a:pt x="108" y="45"/>
                    <a:pt x="108" y="45"/>
                  </a:cubicBezTo>
                  <a:close/>
                  <a:moveTo>
                    <a:pt x="108" y="44"/>
                  </a:move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lose/>
                  <a:moveTo>
                    <a:pt x="112" y="46"/>
                  </a:moveTo>
                  <a:cubicBezTo>
                    <a:pt x="112" y="46"/>
                    <a:pt x="112" y="46"/>
                    <a:pt x="112" y="47"/>
                  </a:cubicBezTo>
                  <a:cubicBezTo>
                    <a:pt x="112" y="46"/>
                    <a:pt x="112" y="46"/>
                    <a:pt x="112" y="46"/>
                  </a:cubicBezTo>
                  <a:close/>
                  <a:moveTo>
                    <a:pt x="110" y="42"/>
                  </a:moveTo>
                  <a:cubicBezTo>
                    <a:pt x="110" y="42"/>
                    <a:pt x="109" y="42"/>
                    <a:pt x="109" y="42"/>
                  </a:cubicBezTo>
                  <a:cubicBezTo>
                    <a:pt x="110" y="42"/>
                    <a:pt x="110" y="42"/>
                    <a:pt x="110" y="42"/>
                  </a:cubicBezTo>
                  <a:close/>
                  <a:moveTo>
                    <a:pt x="110" y="42"/>
                  </a:moveTo>
                  <a:cubicBezTo>
                    <a:pt x="110" y="42"/>
                    <a:pt x="110" y="42"/>
                    <a:pt x="110" y="42"/>
                  </a:cubicBezTo>
                  <a:cubicBezTo>
                    <a:pt x="111" y="42"/>
                    <a:pt x="111" y="42"/>
                    <a:pt x="110" y="42"/>
                  </a:cubicBezTo>
                  <a:close/>
                  <a:moveTo>
                    <a:pt x="112" y="42"/>
                  </a:moveTo>
                  <a:cubicBezTo>
                    <a:pt x="112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lose/>
                  <a:moveTo>
                    <a:pt x="114" y="45"/>
                  </a:moveTo>
                  <a:cubicBezTo>
                    <a:pt x="114" y="45"/>
                    <a:pt x="114" y="45"/>
                    <a:pt x="114" y="45"/>
                  </a:cubicBezTo>
                  <a:cubicBezTo>
                    <a:pt x="114" y="45"/>
                    <a:pt x="114" y="45"/>
                    <a:pt x="114" y="45"/>
                  </a:cubicBezTo>
                  <a:close/>
                  <a:moveTo>
                    <a:pt x="113" y="39"/>
                  </a:moveTo>
                  <a:cubicBezTo>
                    <a:pt x="113" y="39"/>
                    <a:pt x="112" y="40"/>
                    <a:pt x="112" y="40"/>
                  </a:cubicBezTo>
                  <a:cubicBezTo>
                    <a:pt x="112" y="40"/>
                    <a:pt x="112" y="40"/>
                    <a:pt x="113" y="40"/>
                  </a:cubicBezTo>
                  <a:cubicBezTo>
                    <a:pt x="113" y="39"/>
                    <a:pt x="112" y="40"/>
                    <a:pt x="112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39"/>
                    <a:pt x="112" y="39"/>
                  </a:cubicBezTo>
                  <a:cubicBezTo>
                    <a:pt x="112" y="40"/>
                    <a:pt x="113" y="39"/>
                    <a:pt x="113" y="39"/>
                  </a:cubicBezTo>
                  <a:cubicBezTo>
                    <a:pt x="113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lose/>
                  <a:moveTo>
                    <a:pt x="112" y="42"/>
                  </a:moveTo>
                  <a:cubicBezTo>
                    <a:pt x="112" y="42"/>
                    <a:pt x="113" y="42"/>
                    <a:pt x="113" y="42"/>
                  </a:cubicBezTo>
                  <a:lnTo>
                    <a:pt x="112" y="42"/>
                  </a:lnTo>
                  <a:close/>
                  <a:moveTo>
                    <a:pt x="113" y="41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2" y="41"/>
                    <a:pt x="112" y="41"/>
                  </a:cubicBezTo>
                  <a:cubicBezTo>
                    <a:pt x="112" y="41"/>
                    <a:pt x="113" y="41"/>
                    <a:pt x="112" y="41"/>
                  </a:cubicBezTo>
                  <a:cubicBezTo>
                    <a:pt x="113" y="41"/>
                    <a:pt x="113" y="41"/>
                    <a:pt x="113" y="41"/>
                  </a:cubicBezTo>
                  <a:close/>
                  <a:moveTo>
                    <a:pt x="112" y="40"/>
                  </a:moveTo>
                  <a:cubicBezTo>
                    <a:pt x="112" y="40"/>
                    <a:pt x="112" y="40"/>
                    <a:pt x="113" y="40"/>
                  </a:cubicBezTo>
                  <a:cubicBezTo>
                    <a:pt x="112" y="40"/>
                    <a:pt x="112" y="40"/>
                    <a:pt x="112" y="40"/>
                  </a:cubicBezTo>
                  <a:close/>
                  <a:moveTo>
                    <a:pt x="112" y="40"/>
                  </a:move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lose/>
                  <a:moveTo>
                    <a:pt x="111" y="39"/>
                  </a:move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lose/>
                  <a:moveTo>
                    <a:pt x="111" y="38"/>
                  </a:move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lose/>
                  <a:moveTo>
                    <a:pt x="115" y="43"/>
                  </a:moveTo>
                  <a:cubicBezTo>
                    <a:pt x="115" y="43"/>
                    <a:pt x="114" y="44"/>
                    <a:pt x="114" y="44"/>
                  </a:cubicBezTo>
                  <a:cubicBezTo>
                    <a:pt x="114" y="44"/>
                    <a:pt x="115" y="44"/>
                    <a:pt x="115" y="43"/>
                  </a:cubicBezTo>
                  <a:close/>
                  <a:moveTo>
                    <a:pt x="112" y="40"/>
                  </a:move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2" y="40"/>
                  </a:cubicBezTo>
                  <a:close/>
                  <a:moveTo>
                    <a:pt x="113" y="41"/>
                  </a:moveTo>
                  <a:cubicBezTo>
                    <a:pt x="113" y="41"/>
                    <a:pt x="114" y="41"/>
                    <a:pt x="114" y="40"/>
                  </a:cubicBezTo>
                  <a:cubicBezTo>
                    <a:pt x="114" y="41"/>
                    <a:pt x="113" y="41"/>
                    <a:pt x="113" y="41"/>
                  </a:cubicBezTo>
                  <a:close/>
                  <a:moveTo>
                    <a:pt x="117" y="46"/>
                  </a:moveTo>
                  <a:cubicBezTo>
                    <a:pt x="117" y="46"/>
                    <a:pt x="117" y="46"/>
                    <a:pt x="117" y="46"/>
                  </a:cubicBezTo>
                  <a:cubicBezTo>
                    <a:pt x="117" y="46"/>
                    <a:pt x="117" y="46"/>
                    <a:pt x="117" y="46"/>
                  </a:cubicBezTo>
                  <a:close/>
                  <a:moveTo>
                    <a:pt x="116" y="43"/>
                  </a:moveTo>
                  <a:cubicBezTo>
                    <a:pt x="115" y="43"/>
                    <a:pt x="115" y="43"/>
                    <a:pt x="115" y="43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3"/>
                    <a:pt x="116" y="43"/>
                    <a:pt x="116" y="43"/>
                  </a:cubicBezTo>
                  <a:close/>
                  <a:moveTo>
                    <a:pt x="118" y="45"/>
                  </a:moveTo>
                  <a:cubicBezTo>
                    <a:pt x="118" y="46"/>
                    <a:pt x="118" y="46"/>
                    <a:pt x="118" y="46"/>
                  </a:cubicBezTo>
                  <a:cubicBezTo>
                    <a:pt x="117" y="46"/>
                    <a:pt x="118" y="46"/>
                    <a:pt x="118" y="45"/>
                  </a:cubicBezTo>
                  <a:close/>
                  <a:moveTo>
                    <a:pt x="116" y="40"/>
                  </a:moveTo>
                  <a:cubicBezTo>
                    <a:pt x="115" y="40"/>
                    <a:pt x="115" y="41"/>
                    <a:pt x="115" y="41"/>
                  </a:cubicBezTo>
                  <a:cubicBezTo>
                    <a:pt x="115" y="40"/>
                    <a:pt x="115" y="40"/>
                    <a:pt x="115" y="41"/>
                  </a:cubicBezTo>
                  <a:cubicBezTo>
                    <a:pt x="115" y="41"/>
                    <a:pt x="115" y="40"/>
                    <a:pt x="115" y="40"/>
                  </a:cubicBezTo>
                  <a:cubicBezTo>
                    <a:pt x="115" y="40"/>
                    <a:pt x="115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lose/>
                  <a:moveTo>
                    <a:pt x="114" y="38"/>
                  </a:move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8"/>
                    <a:pt x="114" y="38"/>
                  </a:cubicBezTo>
                  <a:cubicBezTo>
                    <a:pt x="114" y="37"/>
                    <a:pt x="114" y="38"/>
                    <a:pt x="114" y="38"/>
                  </a:cubicBezTo>
                  <a:close/>
                  <a:moveTo>
                    <a:pt x="116" y="41"/>
                  </a:moveTo>
                  <a:cubicBezTo>
                    <a:pt x="116" y="41"/>
                    <a:pt x="116" y="41"/>
                    <a:pt x="116" y="41"/>
                  </a:cubicBezTo>
                  <a:cubicBezTo>
                    <a:pt x="116" y="40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lose/>
                  <a:moveTo>
                    <a:pt x="115" y="37"/>
                  </a:move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8"/>
                    <a:pt x="115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7"/>
                    <a:pt x="115" y="37"/>
                  </a:cubicBezTo>
                  <a:cubicBezTo>
                    <a:pt x="115" y="38"/>
                    <a:pt x="115" y="37"/>
                    <a:pt x="115" y="37"/>
                  </a:cubicBezTo>
                  <a:close/>
                  <a:moveTo>
                    <a:pt x="114" y="37"/>
                  </a:move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lose/>
                  <a:moveTo>
                    <a:pt x="115" y="38"/>
                  </a:moveTo>
                  <a:cubicBezTo>
                    <a:pt x="115" y="38"/>
                    <a:pt x="115" y="38"/>
                    <a:pt x="115" y="38"/>
                  </a:cubicBezTo>
                  <a:cubicBezTo>
                    <a:pt x="114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lose/>
                  <a:moveTo>
                    <a:pt x="118" y="41"/>
                  </a:moveTo>
                  <a:cubicBezTo>
                    <a:pt x="118" y="41"/>
                    <a:pt x="118" y="41"/>
                    <a:pt x="118" y="41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1"/>
                    <a:pt x="118" y="41"/>
                  </a:cubicBezTo>
                  <a:close/>
                  <a:moveTo>
                    <a:pt x="115" y="39"/>
                  </a:moveTo>
                  <a:cubicBezTo>
                    <a:pt x="115" y="38"/>
                    <a:pt x="116" y="38"/>
                    <a:pt x="116" y="38"/>
                  </a:cubicBezTo>
                  <a:cubicBezTo>
                    <a:pt x="116" y="38"/>
                    <a:pt x="115" y="39"/>
                    <a:pt x="115" y="39"/>
                  </a:cubicBezTo>
                  <a:close/>
                  <a:moveTo>
                    <a:pt x="115" y="38"/>
                  </a:move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lose/>
                  <a:moveTo>
                    <a:pt x="117" y="40"/>
                  </a:move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40"/>
                  </a:cubicBezTo>
                  <a:cubicBezTo>
                    <a:pt x="118" y="40"/>
                    <a:pt x="118" y="40"/>
                    <a:pt x="118" y="3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40"/>
                  </a:cubicBezTo>
                  <a:cubicBezTo>
                    <a:pt x="118" y="39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7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lose/>
                  <a:moveTo>
                    <a:pt x="118" y="37"/>
                  </a:moveTo>
                  <a:cubicBezTo>
                    <a:pt x="117" y="37"/>
                    <a:pt x="116" y="37"/>
                    <a:pt x="116" y="38"/>
                  </a:cubicBezTo>
                  <a:cubicBezTo>
                    <a:pt x="116" y="37"/>
                    <a:pt x="117" y="37"/>
                    <a:pt x="118" y="37"/>
                  </a:cubicBezTo>
                  <a:close/>
                  <a:moveTo>
                    <a:pt x="117" y="39"/>
                  </a:move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lose/>
                  <a:moveTo>
                    <a:pt x="116" y="35"/>
                  </a:moveTo>
                  <a:cubicBezTo>
                    <a:pt x="116" y="36"/>
                    <a:pt x="116" y="36"/>
                    <a:pt x="115" y="36"/>
                  </a:cubicBezTo>
                  <a:cubicBezTo>
                    <a:pt x="116" y="36"/>
                    <a:pt x="116" y="36"/>
                    <a:pt x="116" y="35"/>
                  </a:cubicBezTo>
                  <a:close/>
                  <a:moveTo>
                    <a:pt x="119" y="39"/>
                  </a:moveTo>
                  <a:cubicBezTo>
                    <a:pt x="119" y="39"/>
                    <a:pt x="118" y="39"/>
                    <a:pt x="118" y="39"/>
                  </a:cubicBezTo>
                  <a:cubicBezTo>
                    <a:pt x="118" y="39"/>
                    <a:pt x="119" y="39"/>
                    <a:pt x="119" y="39"/>
                  </a:cubicBezTo>
                  <a:close/>
                  <a:moveTo>
                    <a:pt x="118" y="38"/>
                  </a:move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lose/>
                  <a:moveTo>
                    <a:pt x="117" y="37"/>
                  </a:move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7" y="37"/>
                    <a:pt x="117" y="37"/>
                  </a:cubicBezTo>
                  <a:close/>
                  <a:moveTo>
                    <a:pt x="117" y="35"/>
                  </a:move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7" y="35"/>
                    <a:pt x="117" y="35"/>
                  </a:cubicBezTo>
                  <a:cubicBezTo>
                    <a:pt x="117" y="35"/>
                    <a:pt x="117" y="35"/>
                    <a:pt x="117" y="35"/>
                  </a:cubicBezTo>
                  <a:close/>
                  <a:moveTo>
                    <a:pt x="117" y="35"/>
                  </a:moveTo>
                  <a:cubicBezTo>
                    <a:pt x="117" y="35"/>
                    <a:pt x="117" y="35"/>
                    <a:pt x="117" y="35"/>
                  </a:cubicBezTo>
                  <a:cubicBezTo>
                    <a:pt x="117" y="35"/>
                    <a:pt x="117" y="35"/>
                    <a:pt x="117" y="35"/>
                  </a:cubicBezTo>
                  <a:close/>
                  <a:moveTo>
                    <a:pt x="117" y="35"/>
                  </a:moveTo>
                  <a:cubicBezTo>
                    <a:pt x="117" y="35"/>
                    <a:pt x="117" y="34"/>
                    <a:pt x="117" y="34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7" y="35"/>
                    <a:pt x="117" y="35"/>
                    <a:pt x="117" y="35"/>
                  </a:cubicBezTo>
                  <a:close/>
                  <a:moveTo>
                    <a:pt x="121" y="40"/>
                  </a:moveTo>
                  <a:cubicBezTo>
                    <a:pt x="121" y="40"/>
                    <a:pt x="120" y="40"/>
                    <a:pt x="120" y="40"/>
                  </a:cubicBezTo>
                  <a:cubicBezTo>
                    <a:pt x="120" y="40"/>
                    <a:pt x="121" y="40"/>
                    <a:pt x="121" y="40"/>
                  </a:cubicBezTo>
                  <a:close/>
                  <a:moveTo>
                    <a:pt x="121" y="39"/>
                  </a:moveTo>
                  <a:cubicBezTo>
                    <a:pt x="121" y="39"/>
                    <a:pt x="121" y="39"/>
                    <a:pt x="121" y="39"/>
                  </a:cubicBezTo>
                  <a:cubicBezTo>
                    <a:pt x="120" y="40"/>
                    <a:pt x="120" y="39"/>
                    <a:pt x="120" y="40"/>
                  </a:cubicBezTo>
                  <a:cubicBezTo>
                    <a:pt x="120" y="40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40"/>
                  </a:cubicBezTo>
                  <a:cubicBezTo>
                    <a:pt x="120" y="39"/>
                    <a:pt x="120" y="39"/>
                    <a:pt x="121" y="39"/>
                  </a:cubicBezTo>
                  <a:close/>
                  <a:moveTo>
                    <a:pt x="121" y="39"/>
                  </a:moveTo>
                  <a:cubicBezTo>
                    <a:pt x="121" y="39"/>
                    <a:pt x="120" y="40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lose/>
                  <a:moveTo>
                    <a:pt x="121" y="39"/>
                  </a:moveTo>
                  <a:cubicBezTo>
                    <a:pt x="121" y="39"/>
                    <a:pt x="121" y="39"/>
                    <a:pt x="120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1" y="39"/>
                  </a:cubicBezTo>
                  <a:close/>
                  <a:moveTo>
                    <a:pt x="122" y="41"/>
                  </a:moveTo>
                  <a:cubicBezTo>
                    <a:pt x="122" y="41"/>
                    <a:pt x="122" y="42"/>
                    <a:pt x="122" y="42"/>
                  </a:cubicBezTo>
                  <a:cubicBezTo>
                    <a:pt x="122" y="42"/>
                    <a:pt x="122" y="41"/>
                    <a:pt x="122" y="41"/>
                  </a:cubicBezTo>
                  <a:close/>
                  <a:moveTo>
                    <a:pt x="119" y="36"/>
                  </a:moveTo>
                  <a:cubicBezTo>
                    <a:pt x="119" y="36"/>
                    <a:pt x="119" y="35"/>
                    <a:pt x="119" y="36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lose/>
                  <a:moveTo>
                    <a:pt x="118" y="34"/>
                  </a:moveTo>
                  <a:cubicBezTo>
                    <a:pt x="118" y="34"/>
                    <a:pt x="118" y="34"/>
                    <a:pt x="119" y="34"/>
                  </a:cubicBezTo>
                  <a:cubicBezTo>
                    <a:pt x="119" y="34"/>
                    <a:pt x="118" y="34"/>
                    <a:pt x="118" y="34"/>
                  </a:cubicBezTo>
                  <a:close/>
                  <a:moveTo>
                    <a:pt x="118" y="34"/>
                  </a:moveTo>
                  <a:cubicBezTo>
                    <a:pt x="118" y="34"/>
                    <a:pt x="119" y="34"/>
                    <a:pt x="119" y="34"/>
                  </a:cubicBezTo>
                  <a:cubicBezTo>
                    <a:pt x="119" y="34"/>
                    <a:pt x="118" y="34"/>
                    <a:pt x="118" y="34"/>
                  </a:cubicBezTo>
                  <a:close/>
                  <a:moveTo>
                    <a:pt x="119" y="35"/>
                  </a:moveTo>
                  <a:cubicBezTo>
                    <a:pt x="119" y="35"/>
                    <a:pt x="120" y="35"/>
                    <a:pt x="120" y="35"/>
                  </a:cubicBezTo>
                  <a:cubicBezTo>
                    <a:pt x="120" y="35"/>
                    <a:pt x="119" y="35"/>
                    <a:pt x="119" y="35"/>
                  </a:cubicBezTo>
                  <a:close/>
                  <a:moveTo>
                    <a:pt x="119" y="34"/>
                  </a:moveTo>
                  <a:cubicBezTo>
                    <a:pt x="119" y="34"/>
                    <a:pt x="119" y="34"/>
                    <a:pt x="119" y="35"/>
                  </a:cubicBezTo>
                  <a:cubicBezTo>
                    <a:pt x="119" y="34"/>
                    <a:pt x="119" y="34"/>
                    <a:pt x="119" y="34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8" y="35"/>
                    <a:pt x="119" y="34"/>
                  </a:cubicBezTo>
                  <a:close/>
                  <a:moveTo>
                    <a:pt x="123" y="38"/>
                  </a:move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2" y="38"/>
                  </a:cubicBezTo>
                  <a:cubicBezTo>
                    <a:pt x="122" y="38"/>
                    <a:pt x="123" y="38"/>
                    <a:pt x="122" y="38"/>
                  </a:cubicBezTo>
                  <a:cubicBezTo>
                    <a:pt x="122" y="38"/>
                    <a:pt x="123" y="38"/>
                    <a:pt x="123" y="38"/>
                  </a:cubicBezTo>
                  <a:close/>
                  <a:moveTo>
                    <a:pt x="123" y="38"/>
                  </a:moveTo>
                  <a:cubicBezTo>
                    <a:pt x="123" y="38"/>
                    <a:pt x="123" y="38"/>
                    <a:pt x="124" y="37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lose/>
                  <a:moveTo>
                    <a:pt x="123" y="35"/>
                  </a:move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lose/>
                  <a:moveTo>
                    <a:pt x="126" y="40"/>
                  </a:moveTo>
                  <a:cubicBezTo>
                    <a:pt x="126" y="40"/>
                    <a:pt x="126" y="40"/>
                    <a:pt x="126" y="40"/>
                  </a:cubicBezTo>
                  <a:cubicBezTo>
                    <a:pt x="125" y="40"/>
                    <a:pt x="126" y="40"/>
                    <a:pt x="126" y="40"/>
                  </a:cubicBezTo>
                  <a:close/>
                  <a:moveTo>
                    <a:pt x="125" y="37"/>
                  </a:moveTo>
                  <a:cubicBezTo>
                    <a:pt x="124" y="37"/>
                    <a:pt x="124" y="37"/>
                    <a:pt x="124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126" y="36"/>
                  </a:moveTo>
                  <a:cubicBezTo>
                    <a:pt x="126" y="36"/>
                    <a:pt x="125" y="37"/>
                    <a:pt x="125" y="37"/>
                  </a:cubicBezTo>
                  <a:cubicBezTo>
                    <a:pt x="125" y="37"/>
                    <a:pt x="126" y="37"/>
                    <a:pt x="125" y="36"/>
                  </a:cubicBezTo>
                  <a:cubicBezTo>
                    <a:pt x="126" y="36"/>
                    <a:pt x="126" y="36"/>
                    <a:pt x="126" y="36"/>
                  </a:cubicBezTo>
                  <a:close/>
                  <a:moveTo>
                    <a:pt x="128" y="39"/>
                  </a:move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39"/>
                    <a:pt x="128" y="39"/>
                    <a:pt x="128" y="39"/>
                  </a:cubicBezTo>
                  <a:close/>
                  <a:moveTo>
                    <a:pt x="126" y="36"/>
                  </a:moveTo>
                  <a:cubicBezTo>
                    <a:pt x="126" y="36"/>
                    <a:pt x="126" y="35"/>
                    <a:pt x="126" y="35"/>
                  </a:cubicBezTo>
                  <a:cubicBezTo>
                    <a:pt x="126" y="36"/>
                    <a:pt x="126" y="36"/>
                    <a:pt x="126" y="36"/>
                  </a:cubicBezTo>
                  <a:close/>
                  <a:moveTo>
                    <a:pt x="126" y="37"/>
                  </a:moveTo>
                  <a:cubicBezTo>
                    <a:pt x="126" y="36"/>
                    <a:pt x="126" y="36"/>
                    <a:pt x="127" y="36"/>
                  </a:cubicBezTo>
                  <a:cubicBezTo>
                    <a:pt x="127" y="36"/>
                    <a:pt x="126" y="36"/>
                    <a:pt x="126" y="37"/>
                  </a:cubicBezTo>
                  <a:close/>
                  <a:moveTo>
                    <a:pt x="126" y="36"/>
                  </a:moveTo>
                  <a:cubicBezTo>
                    <a:pt x="126" y="36"/>
                    <a:pt x="127" y="36"/>
                    <a:pt x="126" y="36"/>
                  </a:cubicBezTo>
                  <a:close/>
                  <a:moveTo>
                    <a:pt x="129" y="39"/>
                  </a:move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30" y="39"/>
                    <a:pt x="129" y="39"/>
                  </a:cubicBezTo>
                  <a:close/>
                  <a:moveTo>
                    <a:pt x="127" y="33"/>
                  </a:moveTo>
                  <a:cubicBezTo>
                    <a:pt x="127" y="34"/>
                    <a:pt x="126" y="34"/>
                    <a:pt x="126" y="34"/>
                  </a:cubicBezTo>
                  <a:cubicBezTo>
                    <a:pt x="126" y="34"/>
                    <a:pt x="126" y="33"/>
                    <a:pt x="127" y="33"/>
                  </a:cubicBezTo>
                  <a:close/>
                  <a:moveTo>
                    <a:pt x="128" y="32"/>
                  </a:moveTo>
                  <a:cubicBezTo>
                    <a:pt x="128" y="32"/>
                    <a:pt x="128" y="32"/>
                    <a:pt x="128" y="32"/>
                  </a:cubicBezTo>
                  <a:cubicBezTo>
                    <a:pt x="127" y="32"/>
                    <a:pt x="128" y="31"/>
                    <a:pt x="128" y="32"/>
                  </a:cubicBezTo>
                  <a:close/>
                  <a:moveTo>
                    <a:pt x="131" y="35"/>
                  </a:moveTo>
                  <a:cubicBezTo>
                    <a:pt x="130" y="36"/>
                    <a:pt x="130" y="36"/>
                    <a:pt x="130" y="36"/>
                  </a:cubicBezTo>
                  <a:cubicBezTo>
                    <a:pt x="130" y="35"/>
                    <a:pt x="131" y="35"/>
                    <a:pt x="131" y="35"/>
                  </a:cubicBezTo>
                  <a:close/>
                  <a:moveTo>
                    <a:pt x="131" y="34"/>
                  </a:moveTo>
                  <a:cubicBezTo>
                    <a:pt x="131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1" y="34"/>
                  </a:cubicBezTo>
                  <a:close/>
                  <a:moveTo>
                    <a:pt x="128" y="30"/>
                  </a:moveTo>
                  <a:cubicBezTo>
                    <a:pt x="128" y="30"/>
                    <a:pt x="128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lose/>
                  <a:moveTo>
                    <a:pt x="129" y="31"/>
                  </a:moveTo>
                  <a:cubicBezTo>
                    <a:pt x="129" y="31"/>
                    <a:pt x="129" y="31"/>
                    <a:pt x="129" y="31"/>
                  </a:cubicBezTo>
                  <a:cubicBezTo>
                    <a:pt x="130" y="31"/>
                    <a:pt x="129" y="31"/>
                    <a:pt x="129" y="31"/>
                  </a:cubicBezTo>
                  <a:close/>
                  <a:moveTo>
                    <a:pt x="129" y="29"/>
                  </a:moveTo>
                  <a:cubicBezTo>
                    <a:pt x="128" y="29"/>
                    <a:pt x="128" y="29"/>
                    <a:pt x="128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28" y="29"/>
                    <a:pt x="129" y="29"/>
                  </a:cubicBezTo>
                  <a:close/>
                  <a:moveTo>
                    <a:pt x="133" y="34"/>
                  </a:moveTo>
                  <a:cubicBezTo>
                    <a:pt x="132" y="35"/>
                    <a:pt x="132" y="35"/>
                    <a:pt x="132" y="35"/>
                  </a:cubicBezTo>
                  <a:cubicBezTo>
                    <a:pt x="132" y="34"/>
                    <a:pt x="133" y="34"/>
                    <a:pt x="133" y="34"/>
                  </a:cubicBezTo>
                  <a:close/>
                  <a:moveTo>
                    <a:pt x="129" y="28"/>
                  </a:moveTo>
                  <a:cubicBezTo>
                    <a:pt x="129" y="27"/>
                    <a:pt x="129" y="28"/>
                    <a:pt x="129" y="28"/>
                  </a:cubicBezTo>
                  <a:cubicBezTo>
                    <a:pt x="129" y="28"/>
                    <a:pt x="129" y="27"/>
                    <a:pt x="129" y="28"/>
                  </a:cubicBezTo>
                  <a:close/>
                  <a:moveTo>
                    <a:pt x="130" y="30"/>
                  </a:moveTo>
                  <a:cubicBezTo>
                    <a:pt x="130" y="30"/>
                    <a:pt x="130" y="30"/>
                    <a:pt x="131" y="30"/>
                  </a:cubicBezTo>
                  <a:cubicBezTo>
                    <a:pt x="131" y="30"/>
                    <a:pt x="130" y="30"/>
                    <a:pt x="130" y="30"/>
                  </a:cubicBezTo>
                  <a:close/>
                  <a:moveTo>
                    <a:pt x="137" y="31"/>
                  </a:moveTo>
                  <a:cubicBezTo>
                    <a:pt x="137" y="31"/>
                    <a:pt x="137" y="31"/>
                    <a:pt x="137" y="31"/>
                  </a:cubicBezTo>
                  <a:cubicBezTo>
                    <a:pt x="138" y="31"/>
                    <a:pt x="137" y="31"/>
                    <a:pt x="137" y="31"/>
                  </a:cubicBezTo>
                  <a:close/>
                  <a:moveTo>
                    <a:pt x="141" y="24"/>
                  </a:moveTo>
                  <a:cubicBezTo>
                    <a:pt x="141" y="24"/>
                    <a:pt x="141" y="24"/>
                    <a:pt x="141" y="23"/>
                  </a:cubicBezTo>
                  <a:cubicBezTo>
                    <a:pt x="141" y="24"/>
                    <a:pt x="141" y="24"/>
                    <a:pt x="141" y="24"/>
                  </a:cubicBezTo>
                  <a:close/>
                  <a:moveTo>
                    <a:pt x="143" y="27"/>
                  </a:moveTo>
                  <a:cubicBezTo>
                    <a:pt x="143" y="26"/>
                    <a:pt x="144" y="26"/>
                    <a:pt x="144" y="26"/>
                  </a:cubicBezTo>
                  <a:cubicBezTo>
                    <a:pt x="144" y="26"/>
                    <a:pt x="144" y="26"/>
                    <a:pt x="143" y="27"/>
                  </a:cubicBezTo>
                  <a:close/>
                  <a:moveTo>
                    <a:pt x="142" y="22"/>
                  </a:moveTo>
                  <a:cubicBezTo>
                    <a:pt x="142" y="22"/>
                    <a:pt x="143" y="22"/>
                    <a:pt x="143" y="22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3" y="23"/>
                    <a:pt x="143" y="22"/>
                    <a:pt x="142" y="23"/>
                  </a:cubicBezTo>
                  <a:cubicBezTo>
                    <a:pt x="142" y="22"/>
                    <a:pt x="142" y="22"/>
                    <a:pt x="142" y="22"/>
                  </a:cubicBezTo>
                  <a:close/>
                  <a:moveTo>
                    <a:pt x="147" y="20"/>
                  </a:moveTo>
                  <a:cubicBezTo>
                    <a:pt x="147" y="20"/>
                    <a:pt x="147" y="20"/>
                    <a:pt x="148" y="20"/>
                  </a:cubicBezTo>
                  <a:cubicBezTo>
                    <a:pt x="147" y="20"/>
                    <a:pt x="147" y="20"/>
                    <a:pt x="147" y="20"/>
                  </a:cubicBezTo>
                  <a:close/>
                  <a:moveTo>
                    <a:pt x="148" y="18"/>
                  </a:moveTo>
                  <a:cubicBezTo>
                    <a:pt x="148" y="18"/>
                    <a:pt x="148" y="18"/>
                    <a:pt x="149" y="17"/>
                  </a:cubicBezTo>
                  <a:cubicBezTo>
                    <a:pt x="149" y="18"/>
                    <a:pt x="148" y="18"/>
                    <a:pt x="148" y="18"/>
                  </a:cubicBezTo>
                  <a:close/>
                  <a:moveTo>
                    <a:pt x="150" y="17"/>
                  </a:moveTo>
                  <a:cubicBezTo>
                    <a:pt x="150" y="17"/>
                    <a:pt x="150" y="17"/>
                    <a:pt x="150" y="17"/>
                  </a:cubicBezTo>
                  <a:cubicBezTo>
                    <a:pt x="150" y="16"/>
                    <a:pt x="151" y="17"/>
                    <a:pt x="150" y="17"/>
                  </a:cubicBezTo>
                  <a:close/>
                  <a:moveTo>
                    <a:pt x="151" y="17"/>
                  </a:moveTo>
                  <a:cubicBezTo>
                    <a:pt x="151" y="17"/>
                    <a:pt x="151" y="16"/>
                    <a:pt x="151" y="16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1" y="16"/>
                    <a:pt x="151" y="17"/>
                    <a:pt x="151" y="17"/>
                  </a:cubicBezTo>
                  <a:close/>
                  <a:moveTo>
                    <a:pt x="152" y="17"/>
                  </a:moveTo>
                  <a:cubicBezTo>
                    <a:pt x="152" y="17"/>
                    <a:pt x="152" y="17"/>
                    <a:pt x="152" y="17"/>
                  </a:cubicBezTo>
                  <a:cubicBezTo>
                    <a:pt x="152" y="17"/>
                    <a:pt x="152" y="17"/>
                    <a:pt x="151" y="17"/>
                  </a:cubicBezTo>
                  <a:cubicBezTo>
                    <a:pt x="151" y="17"/>
                    <a:pt x="152" y="17"/>
                    <a:pt x="152" y="17"/>
                  </a:cubicBezTo>
                  <a:close/>
                  <a:moveTo>
                    <a:pt x="154" y="18"/>
                  </a:moveTo>
                  <a:cubicBezTo>
                    <a:pt x="154" y="18"/>
                    <a:pt x="154" y="18"/>
                    <a:pt x="154" y="18"/>
                  </a:cubicBezTo>
                  <a:cubicBezTo>
                    <a:pt x="153" y="18"/>
                    <a:pt x="154" y="18"/>
                    <a:pt x="154" y="18"/>
                  </a:cubicBezTo>
                  <a:close/>
                  <a:moveTo>
                    <a:pt x="155" y="14"/>
                  </a:moveTo>
                  <a:cubicBezTo>
                    <a:pt x="156" y="14"/>
                    <a:pt x="156" y="14"/>
                    <a:pt x="155" y="14"/>
                  </a:cubicBezTo>
                  <a:cubicBezTo>
                    <a:pt x="154" y="15"/>
                    <a:pt x="154" y="15"/>
                    <a:pt x="153" y="15"/>
                  </a:cubicBezTo>
                  <a:cubicBezTo>
                    <a:pt x="154" y="15"/>
                    <a:pt x="154" y="14"/>
                    <a:pt x="155" y="14"/>
                  </a:cubicBezTo>
                  <a:close/>
                  <a:moveTo>
                    <a:pt x="156" y="17"/>
                  </a:moveTo>
                  <a:cubicBezTo>
                    <a:pt x="156" y="17"/>
                    <a:pt x="156" y="17"/>
                    <a:pt x="155" y="17"/>
                  </a:cubicBezTo>
                  <a:cubicBezTo>
                    <a:pt x="155" y="17"/>
                    <a:pt x="156" y="17"/>
                    <a:pt x="156" y="17"/>
                  </a:cubicBezTo>
                  <a:close/>
                  <a:moveTo>
                    <a:pt x="156" y="14"/>
                  </a:moveTo>
                  <a:cubicBezTo>
                    <a:pt x="156" y="13"/>
                    <a:pt x="157" y="13"/>
                    <a:pt x="158" y="13"/>
                  </a:cubicBezTo>
                  <a:cubicBezTo>
                    <a:pt x="157" y="13"/>
                    <a:pt x="156" y="13"/>
                    <a:pt x="156" y="14"/>
                  </a:cubicBezTo>
                  <a:close/>
                  <a:moveTo>
                    <a:pt x="159" y="11"/>
                  </a:moveTo>
                  <a:cubicBezTo>
                    <a:pt x="159" y="11"/>
                    <a:pt x="159" y="11"/>
                    <a:pt x="159" y="11"/>
                  </a:cubicBezTo>
                  <a:cubicBezTo>
                    <a:pt x="159" y="11"/>
                    <a:pt x="159" y="11"/>
                    <a:pt x="159" y="11"/>
                  </a:cubicBezTo>
                  <a:cubicBezTo>
                    <a:pt x="159" y="11"/>
                    <a:pt x="159" y="11"/>
                    <a:pt x="159" y="11"/>
                  </a:cubicBezTo>
                  <a:close/>
                  <a:moveTo>
                    <a:pt x="159" y="11"/>
                  </a:moveTo>
                  <a:cubicBezTo>
                    <a:pt x="159" y="11"/>
                    <a:pt x="160" y="11"/>
                    <a:pt x="160" y="11"/>
                  </a:cubicBezTo>
                  <a:cubicBezTo>
                    <a:pt x="160" y="11"/>
                    <a:pt x="160" y="11"/>
                    <a:pt x="159" y="11"/>
                  </a:cubicBezTo>
                  <a:close/>
                  <a:moveTo>
                    <a:pt x="161" y="12"/>
                  </a:moveTo>
                  <a:cubicBezTo>
                    <a:pt x="161" y="12"/>
                    <a:pt x="161" y="12"/>
                    <a:pt x="161" y="12"/>
                  </a:cubicBezTo>
                  <a:cubicBezTo>
                    <a:pt x="160" y="12"/>
                    <a:pt x="161" y="12"/>
                    <a:pt x="160" y="12"/>
                  </a:cubicBezTo>
                  <a:cubicBezTo>
                    <a:pt x="160" y="12"/>
                    <a:pt x="160" y="12"/>
                    <a:pt x="160" y="12"/>
                  </a:cubicBezTo>
                  <a:cubicBezTo>
                    <a:pt x="160" y="12"/>
                    <a:pt x="160" y="12"/>
                    <a:pt x="160" y="12"/>
                  </a:cubicBezTo>
                  <a:cubicBezTo>
                    <a:pt x="160" y="12"/>
                    <a:pt x="161" y="12"/>
                    <a:pt x="160" y="12"/>
                  </a:cubicBezTo>
                  <a:lnTo>
                    <a:pt x="161" y="12"/>
                  </a:lnTo>
                  <a:close/>
                  <a:moveTo>
                    <a:pt x="163" y="16"/>
                  </a:moveTo>
                  <a:cubicBezTo>
                    <a:pt x="163" y="16"/>
                    <a:pt x="163" y="16"/>
                    <a:pt x="162" y="16"/>
                  </a:cubicBezTo>
                  <a:cubicBezTo>
                    <a:pt x="162" y="16"/>
                    <a:pt x="163" y="16"/>
                    <a:pt x="163" y="16"/>
                  </a:cubicBezTo>
                  <a:close/>
                  <a:moveTo>
                    <a:pt x="162" y="12"/>
                  </a:moveTo>
                  <a:cubicBezTo>
                    <a:pt x="162" y="12"/>
                    <a:pt x="161" y="12"/>
                    <a:pt x="161" y="12"/>
                  </a:cubicBezTo>
                  <a:cubicBezTo>
                    <a:pt x="161" y="12"/>
                    <a:pt x="162" y="12"/>
                    <a:pt x="162" y="12"/>
                  </a:cubicBezTo>
                  <a:close/>
                  <a:moveTo>
                    <a:pt x="161" y="11"/>
                  </a:moveTo>
                  <a:cubicBezTo>
                    <a:pt x="161" y="11"/>
                    <a:pt x="161" y="11"/>
                    <a:pt x="161" y="11"/>
                  </a:cubicBezTo>
                  <a:cubicBezTo>
                    <a:pt x="161" y="11"/>
                    <a:pt x="161" y="11"/>
                    <a:pt x="161" y="11"/>
                  </a:cubicBezTo>
                  <a:close/>
                  <a:moveTo>
                    <a:pt x="161" y="11"/>
                  </a:moveTo>
                  <a:cubicBezTo>
                    <a:pt x="161" y="11"/>
                    <a:pt x="161" y="11"/>
                    <a:pt x="161" y="11"/>
                  </a:cubicBezTo>
                  <a:cubicBezTo>
                    <a:pt x="161" y="11"/>
                    <a:pt x="162" y="11"/>
                    <a:pt x="162" y="11"/>
                  </a:cubicBezTo>
                  <a:cubicBezTo>
                    <a:pt x="162" y="11"/>
                    <a:pt x="161" y="11"/>
                    <a:pt x="161" y="11"/>
                  </a:cubicBezTo>
                  <a:close/>
                  <a:moveTo>
                    <a:pt x="163" y="11"/>
                  </a:moveTo>
                  <a:cubicBezTo>
                    <a:pt x="163" y="11"/>
                    <a:pt x="163" y="12"/>
                    <a:pt x="162" y="12"/>
                  </a:cubicBezTo>
                  <a:cubicBezTo>
                    <a:pt x="163" y="11"/>
                    <a:pt x="163" y="11"/>
                    <a:pt x="163" y="11"/>
                  </a:cubicBezTo>
                  <a:close/>
                  <a:moveTo>
                    <a:pt x="162" y="11"/>
                  </a:moveTo>
                  <a:cubicBezTo>
                    <a:pt x="162" y="11"/>
                    <a:pt x="163" y="11"/>
                    <a:pt x="163" y="11"/>
                  </a:cubicBezTo>
                  <a:cubicBezTo>
                    <a:pt x="163" y="11"/>
                    <a:pt x="163" y="11"/>
                    <a:pt x="162" y="11"/>
                  </a:cubicBezTo>
                  <a:close/>
                  <a:moveTo>
                    <a:pt x="163" y="10"/>
                  </a:moveTo>
                  <a:cubicBezTo>
                    <a:pt x="163" y="10"/>
                    <a:pt x="162" y="11"/>
                    <a:pt x="162" y="11"/>
                  </a:cubicBezTo>
                  <a:cubicBezTo>
                    <a:pt x="162" y="10"/>
                    <a:pt x="162" y="11"/>
                    <a:pt x="162" y="10"/>
                  </a:cubicBezTo>
                  <a:cubicBezTo>
                    <a:pt x="162" y="10"/>
                    <a:pt x="163" y="10"/>
                    <a:pt x="162" y="10"/>
                  </a:cubicBezTo>
                  <a:cubicBezTo>
                    <a:pt x="163" y="10"/>
                    <a:pt x="162" y="11"/>
                    <a:pt x="163" y="10"/>
                  </a:cubicBezTo>
                  <a:close/>
                  <a:moveTo>
                    <a:pt x="163" y="9"/>
                  </a:moveTo>
                  <a:cubicBezTo>
                    <a:pt x="163" y="9"/>
                    <a:pt x="163" y="9"/>
                    <a:pt x="163" y="9"/>
                  </a:cubicBezTo>
                  <a:cubicBezTo>
                    <a:pt x="163" y="9"/>
                    <a:pt x="163" y="9"/>
                    <a:pt x="163" y="9"/>
                  </a:cubicBezTo>
                  <a:close/>
                  <a:moveTo>
                    <a:pt x="167" y="14"/>
                  </a:moveTo>
                  <a:cubicBezTo>
                    <a:pt x="167" y="14"/>
                    <a:pt x="166" y="14"/>
                    <a:pt x="166" y="14"/>
                  </a:cubicBezTo>
                  <a:cubicBezTo>
                    <a:pt x="166" y="14"/>
                    <a:pt x="166" y="14"/>
                    <a:pt x="167" y="14"/>
                  </a:cubicBezTo>
                  <a:close/>
                  <a:moveTo>
                    <a:pt x="168" y="13"/>
                  </a:moveTo>
                  <a:cubicBezTo>
                    <a:pt x="168" y="13"/>
                    <a:pt x="168" y="13"/>
                    <a:pt x="168" y="13"/>
                  </a:cubicBezTo>
                  <a:cubicBezTo>
                    <a:pt x="168" y="13"/>
                    <a:pt x="168" y="13"/>
                    <a:pt x="168" y="13"/>
                  </a:cubicBezTo>
                  <a:close/>
                  <a:moveTo>
                    <a:pt x="166" y="8"/>
                  </a:moveTo>
                  <a:cubicBezTo>
                    <a:pt x="167" y="8"/>
                    <a:pt x="168" y="7"/>
                    <a:pt x="169" y="7"/>
                  </a:cubicBezTo>
                  <a:cubicBezTo>
                    <a:pt x="170" y="6"/>
                    <a:pt x="171" y="5"/>
                    <a:pt x="172" y="5"/>
                  </a:cubicBezTo>
                  <a:cubicBezTo>
                    <a:pt x="170" y="6"/>
                    <a:pt x="168" y="7"/>
                    <a:pt x="166" y="8"/>
                  </a:cubicBezTo>
                  <a:close/>
                  <a:moveTo>
                    <a:pt x="166" y="7"/>
                  </a:moveTo>
                  <a:cubicBezTo>
                    <a:pt x="167" y="6"/>
                    <a:pt x="167" y="6"/>
                    <a:pt x="167" y="6"/>
                  </a:cubicBezTo>
                  <a:cubicBezTo>
                    <a:pt x="167" y="7"/>
                    <a:pt x="166" y="7"/>
                    <a:pt x="166" y="7"/>
                  </a:cubicBezTo>
                  <a:close/>
                  <a:moveTo>
                    <a:pt x="168" y="9"/>
                  </a:moveTo>
                  <a:cubicBezTo>
                    <a:pt x="168" y="9"/>
                    <a:pt x="169" y="8"/>
                    <a:pt x="168" y="9"/>
                  </a:cubicBezTo>
                  <a:cubicBezTo>
                    <a:pt x="169" y="8"/>
                    <a:pt x="168" y="8"/>
                    <a:pt x="169" y="8"/>
                  </a:cubicBezTo>
                  <a:cubicBezTo>
                    <a:pt x="169" y="8"/>
                    <a:pt x="169" y="9"/>
                    <a:pt x="168" y="9"/>
                  </a:cubicBezTo>
                  <a:close/>
                  <a:moveTo>
                    <a:pt x="167" y="6"/>
                  </a:moveTo>
                  <a:cubicBezTo>
                    <a:pt x="167" y="6"/>
                    <a:pt x="167" y="6"/>
                    <a:pt x="167" y="6"/>
                  </a:cubicBezTo>
                  <a:cubicBezTo>
                    <a:pt x="167" y="6"/>
                    <a:pt x="167" y="6"/>
                    <a:pt x="167" y="6"/>
                  </a:cubicBezTo>
                  <a:close/>
                  <a:moveTo>
                    <a:pt x="168" y="6"/>
                  </a:moveTo>
                  <a:cubicBezTo>
                    <a:pt x="168" y="6"/>
                    <a:pt x="168" y="7"/>
                    <a:pt x="167" y="7"/>
                  </a:cubicBezTo>
                  <a:cubicBezTo>
                    <a:pt x="168" y="6"/>
                    <a:pt x="168" y="6"/>
                    <a:pt x="168" y="6"/>
                  </a:cubicBezTo>
                  <a:close/>
                  <a:moveTo>
                    <a:pt x="168" y="6"/>
                  </a:moveTo>
                  <a:cubicBezTo>
                    <a:pt x="168" y="6"/>
                    <a:pt x="168" y="6"/>
                    <a:pt x="169" y="5"/>
                  </a:cubicBezTo>
                  <a:cubicBezTo>
                    <a:pt x="169" y="5"/>
                    <a:pt x="169" y="5"/>
                    <a:pt x="168" y="6"/>
                  </a:cubicBezTo>
                  <a:cubicBezTo>
                    <a:pt x="169" y="6"/>
                    <a:pt x="168" y="6"/>
                    <a:pt x="168" y="6"/>
                  </a:cubicBezTo>
                  <a:close/>
                  <a:moveTo>
                    <a:pt x="170" y="8"/>
                  </a:moveTo>
                  <a:cubicBezTo>
                    <a:pt x="170" y="8"/>
                    <a:pt x="169" y="8"/>
                    <a:pt x="169" y="8"/>
                  </a:cubicBezTo>
                  <a:cubicBezTo>
                    <a:pt x="169" y="8"/>
                    <a:pt x="170" y="8"/>
                    <a:pt x="170" y="8"/>
                  </a:cubicBezTo>
                  <a:close/>
                  <a:moveTo>
                    <a:pt x="173" y="11"/>
                  </a:moveTo>
                  <a:cubicBezTo>
                    <a:pt x="173" y="11"/>
                    <a:pt x="173" y="11"/>
                    <a:pt x="174" y="11"/>
                  </a:cubicBezTo>
                  <a:cubicBezTo>
                    <a:pt x="174" y="11"/>
                    <a:pt x="173" y="11"/>
                    <a:pt x="173" y="11"/>
                  </a:cubicBezTo>
                  <a:close/>
                  <a:moveTo>
                    <a:pt x="172" y="7"/>
                  </a:moveTo>
                  <a:cubicBezTo>
                    <a:pt x="172" y="7"/>
                    <a:pt x="172" y="7"/>
                    <a:pt x="172" y="7"/>
                  </a:cubicBezTo>
                  <a:cubicBezTo>
                    <a:pt x="172" y="7"/>
                    <a:pt x="172" y="7"/>
                    <a:pt x="172" y="7"/>
                  </a:cubicBezTo>
                  <a:cubicBezTo>
                    <a:pt x="172" y="7"/>
                    <a:pt x="172" y="7"/>
                    <a:pt x="172" y="7"/>
                  </a:cubicBezTo>
                  <a:close/>
                  <a:moveTo>
                    <a:pt x="172" y="7"/>
                  </a:moveTo>
                  <a:cubicBezTo>
                    <a:pt x="172" y="7"/>
                    <a:pt x="172" y="7"/>
                    <a:pt x="172" y="7"/>
                  </a:cubicBezTo>
                  <a:cubicBezTo>
                    <a:pt x="172" y="6"/>
                    <a:pt x="172" y="6"/>
                    <a:pt x="172" y="6"/>
                  </a:cubicBezTo>
                  <a:cubicBezTo>
                    <a:pt x="172" y="6"/>
                    <a:pt x="173" y="6"/>
                    <a:pt x="173" y="6"/>
                  </a:cubicBezTo>
                  <a:cubicBezTo>
                    <a:pt x="173" y="6"/>
                    <a:pt x="172" y="6"/>
                    <a:pt x="172" y="7"/>
                  </a:cubicBezTo>
                  <a:close/>
                  <a:moveTo>
                    <a:pt x="173" y="6"/>
                  </a:moveTo>
                  <a:cubicBezTo>
                    <a:pt x="173" y="6"/>
                    <a:pt x="173" y="6"/>
                    <a:pt x="173" y="6"/>
                  </a:cubicBezTo>
                  <a:cubicBezTo>
                    <a:pt x="173" y="6"/>
                    <a:pt x="173" y="6"/>
                    <a:pt x="174" y="6"/>
                  </a:cubicBezTo>
                  <a:cubicBezTo>
                    <a:pt x="173" y="6"/>
                    <a:pt x="173" y="6"/>
                    <a:pt x="173" y="6"/>
                  </a:cubicBezTo>
                  <a:close/>
                  <a:moveTo>
                    <a:pt x="172" y="3"/>
                  </a:moveTo>
                  <a:cubicBezTo>
                    <a:pt x="172" y="3"/>
                    <a:pt x="172" y="4"/>
                    <a:pt x="172" y="4"/>
                  </a:cubicBezTo>
                  <a:cubicBezTo>
                    <a:pt x="172" y="4"/>
                    <a:pt x="172" y="3"/>
                    <a:pt x="172" y="3"/>
                  </a:cubicBezTo>
                  <a:close/>
                  <a:moveTo>
                    <a:pt x="177" y="9"/>
                  </a:moveTo>
                  <a:cubicBezTo>
                    <a:pt x="177" y="10"/>
                    <a:pt x="176" y="10"/>
                    <a:pt x="176" y="10"/>
                  </a:cubicBezTo>
                  <a:cubicBezTo>
                    <a:pt x="176" y="10"/>
                    <a:pt x="176" y="10"/>
                    <a:pt x="177" y="9"/>
                  </a:cubicBezTo>
                  <a:close/>
                  <a:moveTo>
                    <a:pt x="173" y="5"/>
                  </a:moveTo>
                  <a:cubicBezTo>
                    <a:pt x="174" y="5"/>
                    <a:pt x="174" y="5"/>
                    <a:pt x="174" y="5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4" y="5"/>
                    <a:pt x="174" y="5"/>
                    <a:pt x="174" y="6"/>
                  </a:cubicBezTo>
                  <a:cubicBezTo>
                    <a:pt x="173" y="5"/>
                    <a:pt x="174" y="5"/>
                    <a:pt x="173" y="5"/>
                  </a:cubicBezTo>
                  <a:close/>
                  <a:moveTo>
                    <a:pt x="173" y="3"/>
                  </a:moveTo>
                  <a:cubicBezTo>
                    <a:pt x="173" y="3"/>
                    <a:pt x="173" y="3"/>
                    <a:pt x="174" y="2"/>
                  </a:cubicBezTo>
                  <a:cubicBezTo>
                    <a:pt x="173" y="3"/>
                    <a:pt x="173" y="3"/>
                    <a:pt x="173" y="3"/>
                  </a:cubicBezTo>
                  <a:close/>
                  <a:moveTo>
                    <a:pt x="173" y="4"/>
                  </a:moveTo>
                  <a:cubicBezTo>
                    <a:pt x="173" y="4"/>
                    <a:pt x="174" y="4"/>
                    <a:pt x="174" y="4"/>
                  </a:cubicBezTo>
                  <a:cubicBezTo>
                    <a:pt x="174" y="4"/>
                    <a:pt x="174" y="4"/>
                    <a:pt x="173" y="4"/>
                  </a:cubicBezTo>
                  <a:close/>
                  <a:moveTo>
                    <a:pt x="176" y="9"/>
                  </a:moveTo>
                  <a:cubicBezTo>
                    <a:pt x="177" y="9"/>
                    <a:pt x="177" y="9"/>
                    <a:pt x="178" y="9"/>
                  </a:cubicBezTo>
                  <a:cubicBezTo>
                    <a:pt x="177" y="9"/>
                    <a:pt x="177" y="9"/>
                    <a:pt x="176" y="9"/>
                  </a:cubicBezTo>
                  <a:close/>
                  <a:moveTo>
                    <a:pt x="176" y="6"/>
                  </a:moveTo>
                  <a:cubicBezTo>
                    <a:pt x="176" y="7"/>
                    <a:pt x="176" y="7"/>
                    <a:pt x="175" y="7"/>
                  </a:cubicBezTo>
                  <a:cubicBezTo>
                    <a:pt x="175" y="7"/>
                    <a:pt x="176" y="7"/>
                    <a:pt x="176" y="6"/>
                  </a:cubicBezTo>
                  <a:close/>
                  <a:moveTo>
                    <a:pt x="175" y="5"/>
                  </a:moveTo>
                  <a:cubicBezTo>
                    <a:pt x="175" y="5"/>
                    <a:pt x="175" y="5"/>
                    <a:pt x="176" y="4"/>
                  </a:cubicBezTo>
                  <a:cubicBezTo>
                    <a:pt x="176" y="5"/>
                    <a:pt x="175" y="5"/>
                    <a:pt x="175" y="5"/>
                  </a:cubicBezTo>
                  <a:close/>
                  <a:moveTo>
                    <a:pt x="175" y="2"/>
                  </a:moveTo>
                  <a:cubicBezTo>
                    <a:pt x="175" y="2"/>
                    <a:pt x="174" y="2"/>
                    <a:pt x="174" y="2"/>
                  </a:cubicBezTo>
                  <a:cubicBezTo>
                    <a:pt x="174" y="2"/>
                    <a:pt x="174" y="2"/>
                    <a:pt x="175" y="2"/>
                  </a:cubicBezTo>
                  <a:close/>
                  <a:moveTo>
                    <a:pt x="177" y="6"/>
                  </a:moveTo>
                  <a:cubicBezTo>
                    <a:pt x="177" y="6"/>
                    <a:pt x="177" y="6"/>
                    <a:pt x="176" y="6"/>
                  </a:cubicBezTo>
                  <a:cubicBezTo>
                    <a:pt x="177" y="6"/>
                    <a:pt x="177" y="6"/>
                    <a:pt x="177" y="6"/>
                  </a:cubicBezTo>
                  <a:close/>
                  <a:moveTo>
                    <a:pt x="178" y="9"/>
                  </a:move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lose/>
                  <a:moveTo>
                    <a:pt x="176" y="1"/>
                  </a:moveTo>
                  <a:cubicBezTo>
                    <a:pt x="176" y="1"/>
                    <a:pt x="176" y="1"/>
                    <a:pt x="176" y="2"/>
                  </a:cubicBezTo>
                  <a:cubicBezTo>
                    <a:pt x="176" y="2"/>
                    <a:pt x="176" y="2"/>
                    <a:pt x="176" y="2"/>
                  </a:cubicBezTo>
                  <a:cubicBezTo>
                    <a:pt x="176" y="2"/>
                    <a:pt x="176" y="2"/>
                    <a:pt x="176" y="2"/>
                  </a:cubicBezTo>
                  <a:cubicBezTo>
                    <a:pt x="175" y="2"/>
                    <a:pt x="175" y="2"/>
                    <a:pt x="175" y="2"/>
                  </a:cubicBezTo>
                  <a:cubicBezTo>
                    <a:pt x="175" y="2"/>
                    <a:pt x="176" y="1"/>
                    <a:pt x="176" y="1"/>
                  </a:cubicBezTo>
                  <a:close/>
                  <a:moveTo>
                    <a:pt x="180" y="8"/>
                  </a:moveTo>
                  <a:cubicBezTo>
                    <a:pt x="180" y="8"/>
                    <a:pt x="180" y="8"/>
                    <a:pt x="180" y="9"/>
                  </a:cubicBezTo>
                  <a:cubicBezTo>
                    <a:pt x="180" y="9"/>
                    <a:pt x="179" y="9"/>
                    <a:pt x="179" y="9"/>
                  </a:cubicBezTo>
                  <a:cubicBezTo>
                    <a:pt x="179" y="9"/>
                    <a:pt x="180" y="8"/>
                    <a:pt x="180" y="8"/>
                  </a:cubicBezTo>
                  <a:cubicBezTo>
                    <a:pt x="180" y="8"/>
                    <a:pt x="180" y="8"/>
                    <a:pt x="180" y="8"/>
                  </a:cubicBezTo>
                  <a:close/>
                  <a:moveTo>
                    <a:pt x="177" y="4"/>
                  </a:moveTo>
                  <a:cubicBezTo>
                    <a:pt x="177" y="4"/>
                    <a:pt x="177" y="4"/>
                    <a:pt x="177" y="4"/>
                  </a:cubicBezTo>
                  <a:cubicBezTo>
                    <a:pt x="177" y="4"/>
                    <a:pt x="177" y="4"/>
                    <a:pt x="177" y="4"/>
                  </a:cubicBezTo>
                  <a:close/>
                  <a:moveTo>
                    <a:pt x="177" y="4"/>
                  </a:moveTo>
                  <a:cubicBezTo>
                    <a:pt x="177" y="4"/>
                    <a:pt x="177" y="4"/>
                    <a:pt x="177" y="4"/>
                  </a:cubicBezTo>
                  <a:cubicBezTo>
                    <a:pt x="177" y="4"/>
                    <a:pt x="177" y="4"/>
                    <a:pt x="177" y="4"/>
                  </a:cubicBezTo>
                  <a:close/>
                  <a:moveTo>
                    <a:pt x="180" y="8"/>
                  </a:moveTo>
                  <a:cubicBezTo>
                    <a:pt x="180" y="8"/>
                    <a:pt x="180" y="8"/>
                    <a:pt x="180" y="8"/>
                  </a:cubicBezTo>
                  <a:cubicBezTo>
                    <a:pt x="180" y="8"/>
                    <a:pt x="180" y="8"/>
                    <a:pt x="180" y="8"/>
                  </a:cubicBezTo>
                  <a:close/>
                  <a:moveTo>
                    <a:pt x="181" y="8"/>
                  </a:moveTo>
                  <a:cubicBezTo>
                    <a:pt x="181" y="8"/>
                    <a:pt x="181" y="8"/>
                    <a:pt x="181" y="8"/>
                  </a:cubicBezTo>
                  <a:cubicBezTo>
                    <a:pt x="181" y="8"/>
                    <a:pt x="180" y="8"/>
                    <a:pt x="180" y="8"/>
                  </a:cubicBezTo>
                  <a:cubicBezTo>
                    <a:pt x="180" y="8"/>
                    <a:pt x="181" y="8"/>
                    <a:pt x="181" y="8"/>
                  </a:cubicBezTo>
                  <a:close/>
                  <a:moveTo>
                    <a:pt x="180" y="4"/>
                  </a:moveTo>
                  <a:cubicBezTo>
                    <a:pt x="180" y="4"/>
                    <a:pt x="180" y="4"/>
                    <a:pt x="180" y="5"/>
                  </a:cubicBezTo>
                  <a:cubicBezTo>
                    <a:pt x="180" y="5"/>
                    <a:pt x="180" y="4"/>
                    <a:pt x="180" y="4"/>
                  </a:cubicBezTo>
                  <a:cubicBezTo>
                    <a:pt x="180" y="4"/>
                    <a:pt x="180" y="4"/>
                    <a:pt x="180" y="4"/>
                  </a:cubicBezTo>
                  <a:close/>
                  <a:moveTo>
                    <a:pt x="182" y="7"/>
                  </a:moveTo>
                  <a:cubicBezTo>
                    <a:pt x="182" y="7"/>
                    <a:pt x="182" y="7"/>
                    <a:pt x="182" y="7"/>
                  </a:cubicBezTo>
                  <a:cubicBezTo>
                    <a:pt x="182" y="7"/>
                    <a:pt x="182" y="7"/>
                    <a:pt x="182" y="7"/>
                  </a:cubicBezTo>
                  <a:close/>
                  <a:moveTo>
                    <a:pt x="179" y="1"/>
                  </a:moveTo>
                  <a:cubicBezTo>
                    <a:pt x="178" y="1"/>
                    <a:pt x="178" y="1"/>
                    <a:pt x="178" y="1"/>
                  </a:cubicBezTo>
                  <a:cubicBezTo>
                    <a:pt x="178" y="1"/>
                    <a:pt x="179" y="1"/>
                    <a:pt x="178" y="1"/>
                  </a:cubicBezTo>
                  <a:cubicBezTo>
                    <a:pt x="178" y="0"/>
                    <a:pt x="179" y="0"/>
                    <a:pt x="179" y="1"/>
                  </a:cubicBezTo>
                  <a:close/>
                  <a:moveTo>
                    <a:pt x="181" y="0"/>
                  </a:moveTo>
                  <a:cubicBezTo>
                    <a:pt x="181" y="1"/>
                    <a:pt x="180" y="1"/>
                    <a:pt x="180" y="1"/>
                  </a:cubicBezTo>
                  <a:cubicBezTo>
                    <a:pt x="180" y="1"/>
                    <a:pt x="181" y="0"/>
                    <a:pt x="181" y="0"/>
                  </a:cubicBezTo>
                  <a:close/>
                  <a:moveTo>
                    <a:pt x="52" y="75"/>
                  </a:move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lose/>
                  <a:moveTo>
                    <a:pt x="16" y="88"/>
                  </a:moveTo>
                  <a:cubicBezTo>
                    <a:pt x="17" y="88"/>
                    <a:pt x="17" y="87"/>
                    <a:pt x="18" y="87"/>
                  </a:cubicBezTo>
                  <a:cubicBezTo>
                    <a:pt x="18" y="87"/>
                    <a:pt x="18" y="87"/>
                    <a:pt x="18" y="87"/>
                  </a:cubicBezTo>
                  <a:cubicBezTo>
                    <a:pt x="18" y="87"/>
                    <a:pt x="19" y="87"/>
                    <a:pt x="19" y="87"/>
                  </a:cubicBezTo>
                  <a:cubicBezTo>
                    <a:pt x="20" y="86"/>
                    <a:pt x="21" y="86"/>
                    <a:pt x="22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2" y="85"/>
                    <a:pt x="23" y="84"/>
                    <a:pt x="24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4" y="84"/>
                    <a:pt x="24" y="84"/>
                    <a:pt x="24" y="85"/>
                  </a:cubicBezTo>
                  <a:cubicBezTo>
                    <a:pt x="24" y="84"/>
                    <a:pt x="25" y="84"/>
                    <a:pt x="25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4"/>
                    <a:pt x="26" y="83"/>
                    <a:pt x="26" y="84"/>
                  </a:cubicBezTo>
                  <a:cubicBezTo>
                    <a:pt x="26" y="84"/>
                    <a:pt x="26" y="83"/>
                    <a:pt x="27" y="83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8" y="83"/>
                    <a:pt x="27" y="83"/>
                    <a:pt x="27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8" y="82"/>
                    <a:pt x="28" y="83"/>
                    <a:pt x="28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9" y="83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32" y="82"/>
                    <a:pt x="32" y="81"/>
                    <a:pt x="33" y="81"/>
                  </a:cubicBezTo>
                  <a:cubicBezTo>
                    <a:pt x="33" y="81"/>
                    <a:pt x="33" y="81"/>
                    <a:pt x="33" y="81"/>
                  </a:cubicBezTo>
                  <a:cubicBezTo>
                    <a:pt x="33" y="81"/>
                    <a:pt x="33" y="81"/>
                    <a:pt x="33" y="80"/>
                  </a:cubicBezTo>
                  <a:cubicBezTo>
                    <a:pt x="33" y="81"/>
                    <a:pt x="33" y="80"/>
                    <a:pt x="33" y="81"/>
                  </a:cubicBezTo>
                  <a:cubicBezTo>
                    <a:pt x="34" y="80"/>
                    <a:pt x="34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6" y="80"/>
                    <a:pt x="36" y="80"/>
                  </a:cubicBezTo>
                  <a:cubicBezTo>
                    <a:pt x="36" y="79"/>
                    <a:pt x="36" y="80"/>
                    <a:pt x="36" y="80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7" y="79"/>
                    <a:pt x="38" y="78"/>
                    <a:pt x="39" y="78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9" y="78"/>
                    <a:pt x="38" y="79"/>
                    <a:pt x="38" y="79"/>
                  </a:cubicBezTo>
                  <a:cubicBezTo>
                    <a:pt x="39" y="78"/>
                    <a:pt x="39" y="79"/>
                    <a:pt x="39" y="78"/>
                  </a:cubicBezTo>
                  <a:cubicBezTo>
                    <a:pt x="39" y="78"/>
                    <a:pt x="40" y="78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8"/>
                    <a:pt x="40" y="77"/>
                    <a:pt x="40" y="77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1" y="78"/>
                    <a:pt x="40" y="78"/>
                    <a:pt x="40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41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2" y="77"/>
                    <a:pt x="43" y="77"/>
                  </a:cubicBezTo>
                  <a:cubicBezTo>
                    <a:pt x="42" y="77"/>
                    <a:pt x="43" y="76"/>
                    <a:pt x="43" y="76"/>
                  </a:cubicBezTo>
                  <a:cubicBezTo>
                    <a:pt x="43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3" y="76"/>
                    <a:pt x="42" y="77"/>
                    <a:pt x="41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8"/>
                    <a:pt x="41" y="78"/>
                    <a:pt x="42" y="78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42" y="78"/>
                    <a:pt x="42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2" y="77"/>
                    <a:pt x="43" y="77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3" y="77"/>
                    <a:pt x="43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4" y="76"/>
                    <a:pt x="45" y="76"/>
                    <a:pt x="45" y="76"/>
                  </a:cubicBezTo>
                  <a:cubicBezTo>
                    <a:pt x="45" y="76"/>
                    <a:pt x="46" y="76"/>
                    <a:pt x="45" y="76"/>
                  </a:cubicBezTo>
                  <a:cubicBezTo>
                    <a:pt x="46" y="76"/>
                    <a:pt x="46" y="76"/>
                    <a:pt x="46" y="75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5" y="76"/>
                    <a:pt x="45" y="76"/>
                  </a:cubicBezTo>
                  <a:cubicBezTo>
                    <a:pt x="46" y="75"/>
                    <a:pt x="46" y="75"/>
                    <a:pt x="47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7" y="74"/>
                    <a:pt x="47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9" y="74"/>
                  </a:cubicBezTo>
                  <a:cubicBezTo>
                    <a:pt x="49" y="74"/>
                    <a:pt x="49" y="73"/>
                    <a:pt x="49" y="73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9" y="73"/>
                    <a:pt x="49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4"/>
                    <a:pt x="49" y="73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50" y="74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1" y="73"/>
                    <a:pt x="51" y="73"/>
                  </a:cubicBezTo>
                  <a:cubicBezTo>
                    <a:pt x="51" y="73"/>
                    <a:pt x="52" y="73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3" y="72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5" y="71"/>
                    <a:pt x="55" y="71"/>
                  </a:cubicBezTo>
                  <a:cubicBezTo>
                    <a:pt x="56" y="70"/>
                    <a:pt x="56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8" y="69"/>
                    <a:pt x="59" y="68"/>
                    <a:pt x="60" y="68"/>
                  </a:cubicBezTo>
                  <a:cubicBezTo>
                    <a:pt x="60" y="68"/>
                    <a:pt x="60" y="68"/>
                    <a:pt x="60" y="68"/>
                  </a:cubicBezTo>
                  <a:cubicBezTo>
                    <a:pt x="61" y="68"/>
                    <a:pt x="60" y="68"/>
                    <a:pt x="61" y="67"/>
                  </a:cubicBezTo>
                  <a:cubicBezTo>
                    <a:pt x="61" y="68"/>
                    <a:pt x="60" y="68"/>
                    <a:pt x="60" y="69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57" y="70"/>
                    <a:pt x="56" y="70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2"/>
                  </a:cubicBezTo>
                  <a:cubicBezTo>
                    <a:pt x="54" y="72"/>
                    <a:pt x="54" y="71"/>
                    <a:pt x="54" y="71"/>
                  </a:cubicBezTo>
                  <a:cubicBezTo>
                    <a:pt x="54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3"/>
                  </a:cubicBezTo>
                  <a:cubicBezTo>
                    <a:pt x="52" y="73"/>
                    <a:pt x="52" y="72"/>
                    <a:pt x="52" y="72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4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1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2"/>
                    <a:pt x="53" y="72"/>
                  </a:cubicBezTo>
                  <a:cubicBezTo>
                    <a:pt x="53" y="72"/>
                    <a:pt x="53" y="73"/>
                    <a:pt x="53" y="73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4" y="72"/>
                    <a:pt x="54" y="72"/>
                  </a:cubicBezTo>
                  <a:cubicBezTo>
                    <a:pt x="54" y="72"/>
                    <a:pt x="54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4" y="72"/>
                    <a:pt x="54" y="72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54" y="72"/>
                    <a:pt x="55" y="72"/>
                    <a:pt x="56" y="72"/>
                  </a:cubicBezTo>
                  <a:cubicBezTo>
                    <a:pt x="56" y="72"/>
                    <a:pt x="56" y="72"/>
                    <a:pt x="55" y="72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4" y="73"/>
                    <a:pt x="54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4"/>
                    <a:pt x="52" y="74"/>
                    <a:pt x="51" y="74"/>
                  </a:cubicBezTo>
                  <a:cubicBezTo>
                    <a:pt x="51" y="74"/>
                    <a:pt x="51" y="74"/>
                    <a:pt x="52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0" y="75"/>
                    <a:pt x="50" y="75"/>
                    <a:pt x="49" y="75"/>
                  </a:cubicBezTo>
                  <a:cubicBezTo>
                    <a:pt x="49" y="75"/>
                    <a:pt x="50" y="74"/>
                    <a:pt x="51" y="74"/>
                  </a:cubicBezTo>
                  <a:cubicBezTo>
                    <a:pt x="51" y="74"/>
                    <a:pt x="52" y="74"/>
                    <a:pt x="52" y="73"/>
                  </a:cubicBezTo>
                  <a:cubicBezTo>
                    <a:pt x="51" y="74"/>
                    <a:pt x="51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49" y="74"/>
                    <a:pt x="49" y="75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8" y="75"/>
                    <a:pt x="48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8" y="76"/>
                    <a:pt x="48" y="76"/>
                    <a:pt x="48" y="75"/>
                  </a:cubicBezTo>
                  <a:cubicBezTo>
                    <a:pt x="46" y="76"/>
                    <a:pt x="46" y="77"/>
                    <a:pt x="45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6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8"/>
                  </a:cubicBezTo>
                  <a:cubicBezTo>
                    <a:pt x="43" y="77"/>
                    <a:pt x="44" y="77"/>
                    <a:pt x="44" y="77"/>
                  </a:cubicBezTo>
                  <a:cubicBezTo>
                    <a:pt x="44" y="77"/>
                    <a:pt x="43" y="78"/>
                    <a:pt x="43" y="77"/>
                  </a:cubicBezTo>
                  <a:cubicBezTo>
                    <a:pt x="43" y="78"/>
                    <a:pt x="42" y="78"/>
                    <a:pt x="42" y="78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42" y="78"/>
                    <a:pt x="42" y="78"/>
                    <a:pt x="41" y="78"/>
                  </a:cubicBezTo>
                  <a:cubicBezTo>
                    <a:pt x="41" y="79"/>
                    <a:pt x="42" y="78"/>
                    <a:pt x="42" y="79"/>
                  </a:cubicBezTo>
                  <a:cubicBezTo>
                    <a:pt x="42" y="79"/>
                    <a:pt x="42" y="78"/>
                    <a:pt x="42" y="78"/>
                  </a:cubicBezTo>
                  <a:cubicBezTo>
                    <a:pt x="42" y="78"/>
                    <a:pt x="41" y="79"/>
                    <a:pt x="42" y="79"/>
                  </a:cubicBezTo>
                  <a:cubicBezTo>
                    <a:pt x="42" y="79"/>
                    <a:pt x="41" y="79"/>
                    <a:pt x="41" y="79"/>
                  </a:cubicBezTo>
                  <a:cubicBezTo>
                    <a:pt x="41" y="79"/>
                    <a:pt x="40" y="79"/>
                    <a:pt x="41" y="7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79"/>
                    <a:pt x="41" y="79"/>
                    <a:pt x="40" y="79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79"/>
                    <a:pt x="39" y="79"/>
                    <a:pt x="39" y="80"/>
                  </a:cubicBezTo>
                  <a:cubicBezTo>
                    <a:pt x="39" y="79"/>
                    <a:pt x="38" y="80"/>
                    <a:pt x="38" y="80"/>
                  </a:cubicBezTo>
                  <a:cubicBezTo>
                    <a:pt x="38" y="81"/>
                    <a:pt x="37" y="81"/>
                    <a:pt x="36" y="81"/>
                  </a:cubicBezTo>
                  <a:cubicBezTo>
                    <a:pt x="36" y="81"/>
                    <a:pt x="36" y="81"/>
                    <a:pt x="36" y="82"/>
                  </a:cubicBezTo>
                  <a:cubicBezTo>
                    <a:pt x="36" y="82"/>
                    <a:pt x="36" y="81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8" y="81"/>
                    <a:pt x="37" y="81"/>
                  </a:cubicBezTo>
                  <a:cubicBezTo>
                    <a:pt x="38" y="81"/>
                    <a:pt x="39" y="80"/>
                    <a:pt x="39" y="80"/>
                  </a:cubicBezTo>
                  <a:cubicBezTo>
                    <a:pt x="39" y="80"/>
                    <a:pt x="40" y="80"/>
                    <a:pt x="40" y="79"/>
                  </a:cubicBezTo>
                  <a:cubicBezTo>
                    <a:pt x="40" y="79"/>
                    <a:pt x="40" y="79"/>
                    <a:pt x="41" y="79"/>
                  </a:cubicBezTo>
                  <a:cubicBezTo>
                    <a:pt x="41" y="79"/>
                    <a:pt x="41" y="79"/>
                    <a:pt x="40" y="80"/>
                  </a:cubicBezTo>
                  <a:cubicBezTo>
                    <a:pt x="40" y="80"/>
                    <a:pt x="41" y="79"/>
                    <a:pt x="41" y="80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79"/>
                    <a:pt x="41" y="79"/>
                    <a:pt x="42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3" y="79"/>
                    <a:pt x="43" y="79"/>
                  </a:cubicBezTo>
                  <a:cubicBezTo>
                    <a:pt x="43" y="78"/>
                    <a:pt x="43" y="79"/>
                    <a:pt x="43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78"/>
                    <a:pt x="44" y="78"/>
                    <a:pt x="44" y="78"/>
                  </a:cubicBezTo>
                  <a:cubicBezTo>
                    <a:pt x="44" y="78"/>
                    <a:pt x="44" y="78"/>
                    <a:pt x="44" y="78"/>
                  </a:cubicBezTo>
                  <a:cubicBezTo>
                    <a:pt x="44" y="78"/>
                    <a:pt x="44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5" y="78"/>
                    <a:pt x="46" y="78"/>
                    <a:pt x="46" y="78"/>
                  </a:cubicBezTo>
                  <a:cubicBezTo>
                    <a:pt x="46" y="78"/>
                    <a:pt x="46" y="78"/>
                    <a:pt x="45" y="78"/>
                  </a:cubicBezTo>
                  <a:cubicBezTo>
                    <a:pt x="45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7" y="77"/>
                  </a:cubicBezTo>
                  <a:cubicBezTo>
                    <a:pt x="46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5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9"/>
                    <a:pt x="45" y="79"/>
                    <a:pt x="45" y="78"/>
                  </a:cubicBezTo>
                  <a:cubicBezTo>
                    <a:pt x="46" y="78"/>
                    <a:pt x="45" y="78"/>
                    <a:pt x="45" y="78"/>
                  </a:cubicBezTo>
                  <a:cubicBezTo>
                    <a:pt x="45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7" y="78"/>
                  </a:cubicBezTo>
                  <a:cubicBezTo>
                    <a:pt x="47" y="78"/>
                    <a:pt x="47" y="78"/>
                    <a:pt x="47" y="78"/>
                  </a:cubicBezTo>
                  <a:cubicBezTo>
                    <a:pt x="47" y="78"/>
                    <a:pt x="47" y="77"/>
                    <a:pt x="48" y="77"/>
                  </a:cubicBezTo>
                  <a:cubicBezTo>
                    <a:pt x="48" y="78"/>
                    <a:pt x="49" y="78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49" y="77"/>
                    <a:pt x="49" y="78"/>
                  </a:cubicBezTo>
                  <a:cubicBezTo>
                    <a:pt x="49" y="77"/>
                    <a:pt x="48" y="78"/>
                    <a:pt x="48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50" y="77"/>
                    <a:pt x="50" y="76"/>
                  </a:cubicBezTo>
                  <a:cubicBezTo>
                    <a:pt x="50" y="76"/>
                    <a:pt x="50" y="77"/>
                    <a:pt x="50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7"/>
                    <a:pt x="50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1" y="77"/>
                    <a:pt x="50" y="77"/>
                    <a:pt x="51" y="77"/>
                  </a:cubicBezTo>
                  <a:cubicBezTo>
                    <a:pt x="51" y="76"/>
                    <a:pt x="50" y="77"/>
                    <a:pt x="50" y="77"/>
                  </a:cubicBezTo>
                  <a:cubicBezTo>
                    <a:pt x="50" y="77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0" y="76"/>
                    <a:pt x="5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6"/>
                    <a:pt x="50" y="75"/>
                    <a:pt x="51" y="75"/>
                  </a:cubicBezTo>
                  <a:cubicBezTo>
                    <a:pt x="51" y="75"/>
                    <a:pt x="50" y="75"/>
                    <a:pt x="50" y="75"/>
                  </a:cubicBezTo>
                  <a:cubicBezTo>
                    <a:pt x="50" y="76"/>
                    <a:pt x="50" y="75"/>
                    <a:pt x="51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6"/>
                  </a:cubicBezTo>
                  <a:cubicBezTo>
                    <a:pt x="51" y="76"/>
                    <a:pt x="51" y="75"/>
                    <a:pt x="51" y="76"/>
                  </a:cubicBezTo>
                  <a:cubicBezTo>
                    <a:pt x="51" y="75"/>
                    <a:pt x="52" y="75"/>
                    <a:pt x="52" y="75"/>
                  </a:cubicBezTo>
                  <a:cubicBezTo>
                    <a:pt x="52" y="75"/>
                    <a:pt x="51" y="75"/>
                    <a:pt x="51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5"/>
                    <a:pt x="53" y="74"/>
                    <a:pt x="53" y="7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3"/>
                    <a:pt x="55" y="73"/>
                    <a:pt x="55" y="73"/>
                  </a:cubicBezTo>
                  <a:cubicBezTo>
                    <a:pt x="55" y="73"/>
                    <a:pt x="55" y="73"/>
                    <a:pt x="55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5" y="73"/>
                  </a:cubicBezTo>
                  <a:cubicBezTo>
                    <a:pt x="56" y="73"/>
                    <a:pt x="56" y="73"/>
                    <a:pt x="56" y="72"/>
                  </a:cubicBezTo>
                  <a:cubicBezTo>
                    <a:pt x="56" y="72"/>
                    <a:pt x="56" y="73"/>
                    <a:pt x="56" y="73"/>
                  </a:cubicBezTo>
                  <a:cubicBezTo>
                    <a:pt x="56" y="73"/>
                    <a:pt x="56" y="73"/>
                    <a:pt x="57" y="72"/>
                  </a:cubicBezTo>
                  <a:cubicBezTo>
                    <a:pt x="57" y="72"/>
                    <a:pt x="57" y="72"/>
                    <a:pt x="57" y="73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8" y="72"/>
                    <a:pt x="57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7" y="72"/>
                    <a:pt x="57" y="72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6" y="73"/>
                    <a:pt x="57" y="73"/>
                    <a:pt x="57" y="73"/>
                  </a:cubicBezTo>
                  <a:cubicBezTo>
                    <a:pt x="56" y="73"/>
                    <a:pt x="57" y="73"/>
                    <a:pt x="56" y="73"/>
                  </a:cubicBezTo>
                  <a:cubicBezTo>
                    <a:pt x="56" y="73"/>
                    <a:pt x="56" y="74"/>
                    <a:pt x="56" y="73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3"/>
                  </a:cubicBezTo>
                  <a:cubicBezTo>
                    <a:pt x="55" y="73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5"/>
                    <a:pt x="54" y="74"/>
                    <a:pt x="54" y="74"/>
                  </a:cubicBezTo>
                  <a:cubicBezTo>
                    <a:pt x="54" y="74"/>
                    <a:pt x="53" y="75"/>
                    <a:pt x="53" y="75"/>
                  </a:cubicBezTo>
                  <a:cubicBezTo>
                    <a:pt x="54" y="75"/>
                    <a:pt x="54" y="74"/>
                    <a:pt x="54" y="7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6"/>
                    <a:pt x="52" y="75"/>
                    <a:pt x="52" y="7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3" y="76"/>
                    <a:pt x="53" y="75"/>
                  </a:cubicBezTo>
                  <a:cubicBezTo>
                    <a:pt x="53" y="75"/>
                    <a:pt x="52" y="76"/>
                    <a:pt x="52" y="76"/>
                  </a:cubicBezTo>
                  <a:cubicBezTo>
                    <a:pt x="52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5"/>
                  </a:cubicBezTo>
                  <a:cubicBezTo>
                    <a:pt x="53" y="75"/>
                    <a:pt x="53" y="75"/>
                    <a:pt x="53" y="76"/>
                  </a:cubicBezTo>
                  <a:cubicBezTo>
                    <a:pt x="53" y="76"/>
                    <a:pt x="54" y="75"/>
                    <a:pt x="53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8"/>
                    <a:pt x="50" y="78"/>
                    <a:pt x="50" y="78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50" y="78"/>
                    <a:pt x="49" y="78"/>
                    <a:pt x="50" y="78"/>
                  </a:cubicBezTo>
                  <a:cubicBezTo>
                    <a:pt x="50" y="78"/>
                    <a:pt x="49" y="78"/>
                    <a:pt x="49" y="78"/>
                  </a:cubicBezTo>
                  <a:cubicBezTo>
                    <a:pt x="49" y="78"/>
                    <a:pt x="49" y="78"/>
                    <a:pt x="50" y="78"/>
                  </a:cubicBezTo>
                  <a:cubicBezTo>
                    <a:pt x="50" y="78"/>
                    <a:pt x="49" y="78"/>
                    <a:pt x="4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9"/>
                    <a:pt x="49" y="78"/>
                  </a:cubicBezTo>
                  <a:cubicBezTo>
                    <a:pt x="49" y="78"/>
                    <a:pt x="48" y="78"/>
                    <a:pt x="48" y="79"/>
                  </a:cubicBezTo>
                  <a:cubicBezTo>
                    <a:pt x="48" y="78"/>
                    <a:pt x="48" y="78"/>
                    <a:pt x="48" y="79"/>
                  </a:cubicBezTo>
                  <a:cubicBezTo>
                    <a:pt x="48" y="79"/>
                    <a:pt x="48" y="79"/>
                    <a:pt x="47" y="79"/>
                  </a:cubicBezTo>
                  <a:cubicBezTo>
                    <a:pt x="47" y="79"/>
                    <a:pt x="47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79"/>
                    <a:pt x="47" y="80"/>
                    <a:pt x="46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80"/>
                    <a:pt x="45" y="80"/>
                    <a:pt x="45" y="81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1"/>
                    <a:pt x="44" y="81"/>
                  </a:cubicBezTo>
                  <a:cubicBezTo>
                    <a:pt x="45" y="81"/>
                    <a:pt x="44" y="81"/>
                    <a:pt x="44" y="81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1"/>
                    <a:pt x="45" y="81"/>
                    <a:pt x="44" y="80"/>
                  </a:cubicBezTo>
                  <a:cubicBezTo>
                    <a:pt x="44" y="80"/>
                    <a:pt x="44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4" y="81"/>
                    <a:pt x="44" y="81"/>
                  </a:cubicBezTo>
                  <a:cubicBezTo>
                    <a:pt x="44" y="81"/>
                    <a:pt x="44" y="81"/>
                    <a:pt x="43" y="81"/>
                  </a:cubicBezTo>
                  <a:cubicBezTo>
                    <a:pt x="43" y="81"/>
                    <a:pt x="43" y="81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3" y="82"/>
                  </a:cubicBezTo>
                  <a:cubicBezTo>
                    <a:pt x="43" y="82"/>
                    <a:pt x="43" y="81"/>
                    <a:pt x="43" y="81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2"/>
                    <a:pt x="42" y="82"/>
                  </a:cubicBezTo>
                  <a:cubicBezTo>
                    <a:pt x="43" y="82"/>
                    <a:pt x="43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3" y="82"/>
                    <a:pt x="43" y="82"/>
                  </a:cubicBezTo>
                  <a:cubicBezTo>
                    <a:pt x="42" y="82"/>
                    <a:pt x="42" y="82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1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4"/>
                    <a:pt x="42" y="84"/>
                  </a:cubicBezTo>
                  <a:cubicBezTo>
                    <a:pt x="42" y="84"/>
                    <a:pt x="41" y="83"/>
                    <a:pt x="42" y="83"/>
                  </a:cubicBezTo>
                  <a:cubicBezTo>
                    <a:pt x="42" y="83"/>
                    <a:pt x="41" y="83"/>
                    <a:pt x="41" y="83"/>
                  </a:cubicBezTo>
                  <a:cubicBezTo>
                    <a:pt x="41" y="83"/>
                    <a:pt x="41" y="84"/>
                    <a:pt x="41" y="84"/>
                  </a:cubicBezTo>
                  <a:cubicBezTo>
                    <a:pt x="41" y="84"/>
                    <a:pt x="42" y="84"/>
                    <a:pt x="43" y="83"/>
                  </a:cubicBezTo>
                  <a:cubicBezTo>
                    <a:pt x="43" y="84"/>
                    <a:pt x="42" y="84"/>
                    <a:pt x="42" y="84"/>
                  </a:cubicBezTo>
                  <a:cubicBezTo>
                    <a:pt x="42" y="84"/>
                    <a:pt x="42" y="84"/>
                    <a:pt x="42" y="84"/>
                  </a:cubicBezTo>
                  <a:cubicBezTo>
                    <a:pt x="42" y="84"/>
                    <a:pt x="42" y="84"/>
                    <a:pt x="41" y="84"/>
                  </a:cubicBezTo>
                  <a:cubicBezTo>
                    <a:pt x="41" y="84"/>
                    <a:pt x="41" y="84"/>
                    <a:pt x="42" y="84"/>
                  </a:cubicBezTo>
                  <a:cubicBezTo>
                    <a:pt x="42" y="84"/>
                    <a:pt x="41" y="84"/>
                    <a:pt x="41" y="85"/>
                  </a:cubicBezTo>
                  <a:cubicBezTo>
                    <a:pt x="41" y="85"/>
                    <a:pt x="41" y="84"/>
                    <a:pt x="41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83"/>
                    <a:pt x="41" y="83"/>
                    <a:pt x="41" y="84"/>
                  </a:cubicBezTo>
                  <a:cubicBezTo>
                    <a:pt x="41" y="84"/>
                    <a:pt x="41" y="83"/>
                    <a:pt x="41" y="83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1" y="84"/>
                    <a:pt x="41" y="84"/>
                  </a:cubicBezTo>
                  <a:cubicBezTo>
                    <a:pt x="40" y="84"/>
                    <a:pt x="41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39" y="85"/>
                  </a:cubicBezTo>
                  <a:cubicBezTo>
                    <a:pt x="39" y="85"/>
                    <a:pt x="40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4"/>
                    <a:pt x="39" y="84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39" y="84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40" y="85"/>
                  </a:cubicBezTo>
                  <a:cubicBezTo>
                    <a:pt x="40" y="85"/>
                    <a:pt x="39" y="85"/>
                    <a:pt x="40" y="85"/>
                  </a:cubicBezTo>
                  <a:cubicBezTo>
                    <a:pt x="40" y="85"/>
                    <a:pt x="40" y="84"/>
                    <a:pt x="40" y="84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1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6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2" y="85"/>
                    <a:pt x="41" y="85"/>
                    <a:pt x="41" y="85"/>
                  </a:cubicBezTo>
                  <a:cubicBezTo>
                    <a:pt x="42" y="85"/>
                    <a:pt x="42" y="85"/>
                    <a:pt x="42" y="84"/>
                  </a:cubicBezTo>
                  <a:cubicBezTo>
                    <a:pt x="42" y="84"/>
                    <a:pt x="42" y="85"/>
                    <a:pt x="41" y="85"/>
                  </a:cubicBezTo>
                  <a:cubicBezTo>
                    <a:pt x="41" y="85"/>
                    <a:pt x="41" y="84"/>
                    <a:pt x="42" y="84"/>
                  </a:cubicBezTo>
                  <a:cubicBezTo>
                    <a:pt x="42" y="84"/>
                    <a:pt x="42" y="84"/>
                    <a:pt x="42" y="84"/>
                  </a:cubicBezTo>
                  <a:cubicBezTo>
                    <a:pt x="43" y="84"/>
                    <a:pt x="42" y="84"/>
                    <a:pt x="42" y="84"/>
                  </a:cubicBezTo>
                  <a:cubicBezTo>
                    <a:pt x="43" y="84"/>
                    <a:pt x="43" y="83"/>
                    <a:pt x="43" y="84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4" y="83"/>
                    <a:pt x="45" y="83"/>
                    <a:pt x="45" y="83"/>
                  </a:cubicBezTo>
                  <a:cubicBezTo>
                    <a:pt x="45" y="83"/>
                    <a:pt x="44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2"/>
                    <a:pt x="45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7" y="81"/>
                  </a:cubicBezTo>
                  <a:cubicBezTo>
                    <a:pt x="47" y="81"/>
                    <a:pt x="47" y="81"/>
                    <a:pt x="47" y="82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8" y="81"/>
                    <a:pt x="47" y="81"/>
                    <a:pt x="48" y="81"/>
                  </a:cubicBezTo>
                  <a:cubicBezTo>
                    <a:pt x="48" y="81"/>
                    <a:pt x="47" y="81"/>
                    <a:pt x="47" y="81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8" y="81"/>
                    <a:pt x="49" y="81"/>
                    <a:pt x="49" y="81"/>
                  </a:cubicBezTo>
                  <a:cubicBezTo>
                    <a:pt x="49" y="80"/>
                    <a:pt x="49" y="81"/>
                    <a:pt x="49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50" y="81"/>
                    <a:pt x="50" y="80"/>
                    <a:pt x="50" y="80"/>
                  </a:cubicBezTo>
                  <a:cubicBezTo>
                    <a:pt x="50" y="80"/>
                    <a:pt x="51" y="80"/>
                    <a:pt x="50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80"/>
                    <a:pt x="51" y="79"/>
                    <a:pt x="52" y="80"/>
                  </a:cubicBezTo>
                  <a:cubicBezTo>
                    <a:pt x="52" y="80"/>
                    <a:pt x="51" y="80"/>
                    <a:pt x="52" y="80"/>
                  </a:cubicBezTo>
                  <a:cubicBezTo>
                    <a:pt x="50" y="80"/>
                    <a:pt x="48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6" y="82"/>
                    <a:pt x="46" y="83"/>
                    <a:pt x="46" y="83"/>
                  </a:cubicBezTo>
                  <a:cubicBezTo>
                    <a:pt x="46" y="83"/>
                    <a:pt x="46" y="83"/>
                    <a:pt x="46" y="82"/>
                  </a:cubicBezTo>
                  <a:cubicBezTo>
                    <a:pt x="46" y="82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4"/>
                    <a:pt x="45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3"/>
                    <a:pt x="45" y="83"/>
                    <a:pt x="45" y="84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4"/>
                    <a:pt x="44" y="84"/>
                    <a:pt x="44" y="84"/>
                  </a:cubicBez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4" y="84"/>
                    <a:pt x="43" y="85"/>
                  </a:cubicBezTo>
                  <a:cubicBezTo>
                    <a:pt x="43" y="84"/>
                    <a:pt x="44" y="84"/>
                    <a:pt x="43" y="84"/>
                  </a:cubicBezTo>
                  <a:cubicBezTo>
                    <a:pt x="43" y="85"/>
                    <a:pt x="43" y="85"/>
                    <a:pt x="42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6"/>
                    <a:pt x="43" y="86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2" y="86"/>
                    <a:pt x="43" y="86"/>
                    <a:pt x="43" y="86"/>
                  </a:cubicBezTo>
                  <a:cubicBezTo>
                    <a:pt x="44" y="86"/>
                    <a:pt x="44" y="85"/>
                    <a:pt x="44" y="85"/>
                  </a:cubicBezTo>
                  <a:cubicBezTo>
                    <a:pt x="44" y="85"/>
                    <a:pt x="44" y="85"/>
                    <a:pt x="44" y="85"/>
                  </a:cubicBezTo>
                  <a:cubicBezTo>
                    <a:pt x="44" y="85"/>
                    <a:pt x="44" y="85"/>
                    <a:pt x="45" y="85"/>
                  </a:cubicBezTo>
                  <a:cubicBezTo>
                    <a:pt x="44" y="86"/>
                    <a:pt x="44" y="86"/>
                    <a:pt x="43" y="86"/>
                  </a:cubicBezTo>
                  <a:cubicBezTo>
                    <a:pt x="44" y="86"/>
                    <a:pt x="43" y="86"/>
                    <a:pt x="43" y="87"/>
                  </a:cubicBezTo>
                  <a:cubicBezTo>
                    <a:pt x="43" y="87"/>
                    <a:pt x="43" y="86"/>
                    <a:pt x="43" y="86"/>
                  </a:cubicBezTo>
                  <a:cubicBezTo>
                    <a:pt x="43" y="86"/>
                    <a:pt x="43" y="86"/>
                    <a:pt x="42" y="86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1" y="87"/>
                  </a:cubicBezTo>
                  <a:cubicBezTo>
                    <a:pt x="41" y="87"/>
                    <a:pt x="42" y="87"/>
                    <a:pt x="42" y="87"/>
                  </a:cubicBezTo>
                  <a:cubicBezTo>
                    <a:pt x="41" y="88"/>
                    <a:pt x="41" y="87"/>
                    <a:pt x="41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41" y="88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7"/>
                    <a:pt x="43" y="87"/>
                    <a:pt x="42" y="87"/>
                  </a:cubicBezTo>
                  <a:cubicBezTo>
                    <a:pt x="42" y="87"/>
                    <a:pt x="43" y="87"/>
                    <a:pt x="43" y="87"/>
                  </a:cubicBezTo>
                  <a:cubicBezTo>
                    <a:pt x="43" y="87"/>
                    <a:pt x="43" y="87"/>
                    <a:pt x="44" y="86"/>
                  </a:cubicBezTo>
                  <a:cubicBezTo>
                    <a:pt x="44" y="87"/>
                    <a:pt x="43" y="87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2" y="87"/>
                    <a:pt x="42" y="88"/>
                  </a:cubicBezTo>
                  <a:cubicBezTo>
                    <a:pt x="42" y="88"/>
                    <a:pt x="42" y="88"/>
                    <a:pt x="42" y="88"/>
                  </a:cubicBezTo>
                  <a:cubicBezTo>
                    <a:pt x="42" y="88"/>
                    <a:pt x="42" y="88"/>
                    <a:pt x="41" y="88"/>
                  </a:cubicBezTo>
                  <a:cubicBezTo>
                    <a:pt x="42" y="88"/>
                    <a:pt x="42" y="88"/>
                    <a:pt x="41" y="88"/>
                  </a:cubicBezTo>
                  <a:cubicBezTo>
                    <a:pt x="41" y="88"/>
                    <a:pt x="42" y="88"/>
                    <a:pt x="42" y="88"/>
                  </a:cubicBezTo>
                  <a:cubicBezTo>
                    <a:pt x="42" y="88"/>
                    <a:pt x="41" y="89"/>
                    <a:pt x="42" y="88"/>
                  </a:cubicBezTo>
                  <a:cubicBezTo>
                    <a:pt x="42" y="89"/>
                    <a:pt x="42" y="89"/>
                    <a:pt x="41" y="89"/>
                  </a:cubicBezTo>
                  <a:cubicBezTo>
                    <a:pt x="41" y="89"/>
                    <a:pt x="41" y="88"/>
                    <a:pt x="41" y="88"/>
                  </a:cubicBezTo>
                  <a:cubicBezTo>
                    <a:pt x="41" y="88"/>
                    <a:pt x="41" y="89"/>
                    <a:pt x="41" y="89"/>
                  </a:cubicBezTo>
                  <a:cubicBezTo>
                    <a:pt x="41" y="89"/>
                    <a:pt x="41" y="89"/>
                    <a:pt x="41" y="89"/>
                  </a:cubicBezTo>
                  <a:cubicBezTo>
                    <a:pt x="41" y="89"/>
                    <a:pt x="41" y="89"/>
                    <a:pt x="41" y="89"/>
                  </a:cubicBezTo>
                  <a:cubicBezTo>
                    <a:pt x="41" y="89"/>
                    <a:pt x="41" y="89"/>
                    <a:pt x="40" y="89"/>
                  </a:cubicBezTo>
                  <a:cubicBezTo>
                    <a:pt x="40" y="89"/>
                    <a:pt x="41" y="89"/>
                    <a:pt x="41" y="89"/>
                  </a:cubicBezTo>
                  <a:cubicBezTo>
                    <a:pt x="41" y="89"/>
                    <a:pt x="40" y="89"/>
                    <a:pt x="40" y="89"/>
                  </a:cubicBezTo>
                  <a:cubicBezTo>
                    <a:pt x="40" y="89"/>
                    <a:pt x="40" y="89"/>
                    <a:pt x="40" y="89"/>
                  </a:cubicBezTo>
                  <a:cubicBezTo>
                    <a:pt x="40" y="90"/>
                    <a:pt x="40" y="89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0" y="90"/>
                    <a:pt x="39" y="90"/>
                    <a:pt x="39" y="90"/>
                  </a:cubicBezTo>
                  <a:cubicBezTo>
                    <a:pt x="39" y="90"/>
                    <a:pt x="39" y="90"/>
                    <a:pt x="38" y="91"/>
                  </a:cubicBezTo>
                  <a:cubicBezTo>
                    <a:pt x="38" y="90"/>
                    <a:pt x="39" y="90"/>
                    <a:pt x="39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9" y="90"/>
                    <a:pt x="39" y="90"/>
                    <a:pt x="38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8" y="90"/>
                    <a:pt x="38" y="91"/>
                  </a:cubicBezTo>
                  <a:cubicBezTo>
                    <a:pt x="38" y="91"/>
                    <a:pt x="38" y="90"/>
                    <a:pt x="38" y="91"/>
                  </a:cubicBezTo>
                  <a:cubicBezTo>
                    <a:pt x="38" y="91"/>
                    <a:pt x="38" y="91"/>
                    <a:pt x="38" y="91"/>
                  </a:cubicBezTo>
                  <a:cubicBezTo>
                    <a:pt x="38" y="91"/>
                    <a:pt x="38" y="91"/>
                    <a:pt x="38" y="91"/>
                  </a:cubicBezTo>
                  <a:cubicBezTo>
                    <a:pt x="38" y="91"/>
                    <a:pt x="37" y="91"/>
                    <a:pt x="37" y="91"/>
                  </a:cubicBezTo>
                  <a:cubicBezTo>
                    <a:pt x="37" y="91"/>
                    <a:pt x="37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5" y="92"/>
                  </a:cubicBezTo>
                  <a:cubicBezTo>
                    <a:pt x="36" y="92"/>
                    <a:pt x="36" y="92"/>
                    <a:pt x="36" y="93"/>
                  </a:cubicBezTo>
                  <a:cubicBezTo>
                    <a:pt x="36" y="93"/>
                    <a:pt x="35" y="93"/>
                    <a:pt x="35" y="93"/>
                  </a:cubicBezTo>
                  <a:cubicBezTo>
                    <a:pt x="35" y="93"/>
                    <a:pt x="36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36" y="93"/>
                    <a:pt x="35" y="94"/>
                    <a:pt x="35" y="93"/>
                  </a:cubicBezTo>
                  <a:cubicBezTo>
                    <a:pt x="35" y="93"/>
                    <a:pt x="36" y="93"/>
                    <a:pt x="36" y="93"/>
                  </a:cubicBezTo>
                  <a:cubicBezTo>
                    <a:pt x="35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7" y="93"/>
                    <a:pt x="37" y="93"/>
                    <a:pt x="37" y="92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6" y="94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4"/>
                    <a:pt x="36" y="94"/>
                  </a:cubicBezTo>
                  <a:cubicBezTo>
                    <a:pt x="36" y="94"/>
                    <a:pt x="36" y="94"/>
                    <a:pt x="36" y="94"/>
                  </a:cubicBezTo>
                  <a:cubicBezTo>
                    <a:pt x="36" y="94"/>
                    <a:pt x="35" y="94"/>
                    <a:pt x="35" y="95"/>
                  </a:cubicBezTo>
                  <a:cubicBezTo>
                    <a:pt x="35" y="95"/>
                    <a:pt x="35" y="94"/>
                    <a:pt x="35" y="95"/>
                  </a:cubicBezTo>
                  <a:cubicBezTo>
                    <a:pt x="34" y="95"/>
                    <a:pt x="35" y="95"/>
                    <a:pt x="35" y="9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4" y="95"/>
                    <a:pt x="34" y="95"/>
                    <a:pt x="35" y="95"/>
                  </a:cubicBezTo>
                  <a:cubicBezTo>
                    <a:pt x="35" y="95"/>
                    <a:pt x="34" y="95"/>
                    <a:pt x="34" y="9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4" y="95"/>
                    <a:pt x="34" y="96"/>
                    <a:pt x="33" y="96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32" y="96"/>
                    <a:pt x="32" y="96"/>
                    <a:pt x="32" y="97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32" y="97"/>
                    <a:pt x="32" y="97"/>
                    <a:pt x="32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2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0" y="98"/>
                    <a:pt x="3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8"/>
                    <a:pt x="29" y="99"/>
                    <a:pt x="28" y="99"/>
                  </a:cubicBezTo>
                  <a:cubicBezTo>
                    <a:pt x="28" y="99"/>
                    <a:pt x="28" y="99"/>
                    <a:pt x="27" y="99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27" y="100"/>
                    <a:pt x="28" y="99"/>
                    <a:pt x="28" y="99"/>
                  </a:cubicBezTo>
                  <a:cubicBezTo>
                    <a:pt x="28" y="100"/>
                    <a:pt x="27" y="100"/>
                    <a:pt x="27" y="100"/>
                  </a:cubicBezTo>
                  <a:cubicBezTo>
                    <a:pt x="27" y="99"/>
                    <a:pt x="27" y="100"/>
                    <a:pt x="26" y="100"/>
                  </a:cubicBezTo>
                  <a:cubicBezTo>
                    <a:pt x="26" y="100"/>
                    <a:pt x="27" y="100"/>
                    <a:pt x="27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6" y="100"/>
                    <a:pt x="25" y="100"/>
                    <a:pt x="25" y="100"/>
                  </a:cubicBezTo>
                  <a:cubicBezTo>
                    <a:pt x="25" y="100"/>
                    <a:pt x="25" y="100"/>
                    <a:pt x="25" y="100"/>
                  </a:cubicBezTo>
                  <a:cubicBezTo>
                    <a:pt x="24" y="100"/>
                    <a:pt x="24" y="100"/>
                    <a:pt x="23" y="101"/>
                  </a:cubicBezTo>
                  <a:cubicBezTo>
                    <a:pt x="23" y="100"/>
                    <a:pt x="23" y="101"/>
                    <a:pt x="23" y="100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23" y="101"/>
                    <a:pt x="24" y="101"/>
                    <a:pt x="24" y="100"/>
                  </a:cubicBezTo>
                  <a:cubicBezTo>
                    <a:pt x="24" y="101"/>
                    <a:pt x="24" y="100"/>
                    <a:pt x="24" y="100"/>
                  </a:cubicBezTo>
                  <a:cubicBezTo>
                    <a:pt x="24" y="101"/>
                    <a:pt x="24" y="100"/>
                    <a:pt x="24" y="101"/>
                  </a:cubicBezTo>
                  <a:cubicBezTo>
                    <a:pt x="24" y="101"/>
                    <a:pt x="25" y="101"/>
                    <a:pt x="25" y="101"/>
                  </a:cubicBezTo>
                  <a:cubicBezTo>
                    <a:pt x="25" y="101"/>
                    <a:pt x="24" y="101"/>
                    <a:pt x="24" y="101"/>
                  </a:cubicBezTo>
                  <a:cubicBezTo>
                    <a:pt x="24" y="101"/>
                    <a:pt x="24" y="101"/>
                    <a:pt x="24" y="101"/>
                  </a:cubicBezTo>
                  <a:cubicBezTo>
                    <a:pt x="24" y="101"/>
                    <a:pt x="23" y="101"/>
                    <a:pt x="23" y="101"/>
                  </a:cubicBezTo>
                  <a:cubicBezTo>
                    <a:pt x="23" y="101"/>
                    <a:pt x="23" y="101"/>
                    <a:pt x="22" y="102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22" y="102"/>
                    <a:pt x="23" y="101"/>
                    <a:pt x="22" y="102"/>
                  </a:cubicBezTo>
                  <a:cubicBezTo>
                    <a:pt x="22" y="102"/>
                    <a:pt x="22" y="102"/>
                    <a:pt x="21" y="102"/>
                  </a:cubicBezTo>
                  <a:cubicBezTo>
                    <a:pt x="21" y="103"/>
                    <a:pt x="20" y="103"/>
                    <a:pt x="19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19" y="103"/>
                    <a:pt x="19" y="104"/>
                    <a:pt x="18" y="104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4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5"/>
                    <a:pt x="17" y="105"/>
                    <a:pt x="18" y="105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6" y="105"/>
                    <a:pt x="16" y="105"/>
                    <a:pt x="16" y="104"/>
                  </a:cubicBezTo>
                  <a:cubicBezTo>
                    <a:pt x="15" y="105"/>
                    <a:pt x="16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6" y="105"/>
                    <a:pt x="15" y="105"/>
                    <a:pt x="16" y="105"/>
                  </a:cubicBezTo>
                  <a:cubicBezTo>
                    <a:pt x="16" y="106"/>
                    <a:pt x="16" y="105"/>
                    <a:pt x="15" y="106"/>
                  </a:cubicBezTo>
                  <a:cubicBezTo>
                    <a:pt x="15" y="105"/>
                    <a:pt x="15" y="106"/>
                    <a:pt x="15" y="105"/>
                  </a:cubicBezTo>
                  <a:cubicBezTo>
                    <a:pt x="15" y="105"/>
                    <a:pt x="15" y="106"/>
                    <a:pt x="15" y="105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3" y="106"/>
                    <a:pt x="13" y="106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2" y="107"/>
                    <a:pt x="12" y="107"/>
                    <a:pt x="11" y="107"/>
                  </a:cubicBezTo>
                  <a:cubicBezTo>
                    <a:pt x="10" y="107"/>
                    <a:pt x="9" y="108"/>
                    <a:pt x="9" y="108"/>
                  </a:cubicBezTo>
                  <a:cubicBezTo>
                    <a:pt x="9" y="108"/>
                    <a:pt x="9" y="108"/>
                    <a:pt x="8" y="108"/>
                  </a:cubicBezTo>
                  <a:cubicBezTo>
                    <a:pt x="6" y="108"/>
                    <a:pt x="4" y="108"/>
                    <a:pt x="3" y="107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2" y="107"/>
                    <a:pt x="2" y="107"/>
                    <a:pt x="2" y="106"/>
                  </a:cubicBezTo>
                  <a:cubicBezTo>
                    <a:pt x="1" y="106"/>
                    <a:pt x="1" y="105"/>
                    <a:pt x="1" y="105"/>
                  </a:cubicBezTo>
                  <a:cubicBezTo>
                    <a:pt x="1" y="105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0" y="104"/>
                    <a:pt x="1" y="103"/>
                    <a:pt x="1" y="102"/>
                  </a:cubicBezTo>
                  <a:cubicBezTo>
                    <a:pt x="1" y="102"/>
                    <a:pt x="1" y="102"/>
                    <a:pt x="1" y="102"/>
                  </a:cubicBezTo>
                  <a:cubicBezTo>
                    <a:pt x="1" y="101"/>
                    <a:pt x="3" y="100"/>
                    <a:pt x="3" y="98"/>
                  </a:cubicBezTo>
                  <a:cubicBezTo>
                    <a:pt x="3" y="98"/>
                    <a:pt x="2" y="99"/>
                    <a:pt x="2" y="99"/>
                  </a:cubicBezTo>
                  <a:cubicBezTo>
                    <a:pt x="2" y="99"/>
                    <a:pt x="3" y="98"/>
                    <a:pt x="3" y="98"/>
                  </a:cubicBezTo>
                  <a:cubicBezTo>
                    <a:pt x="3" y="98"/>
                    <a:pt x="3" y="98"/>
                    <a:pt x="3" y="97"/>
                  </a:cubicBezTo>
                  <a:cubicBezTo>
                    <a:pt x="5" y="96"/>
                    <a:pt x="5" y="95"/>
                    <a:pt x="6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9" y="92"/>
                    <a:pt x="10" y="92"/>
                    <a:pt x="10" y="92"/>
                  </a:cubicBezTo>
                  <a:cubicBezTo>
                    <a:pt x="11" y="91"/>
                    <a:pt x="11" y="91"/>
                    <a:pt x="12" y="91"/>
                  </a:cubicBezTo>
                  <a:cubicBezTo>
                    <a:pt x="12" y="91"/>
                    <a:pt x="12" y="91"/>
                    <a:pt x="12" y="91"/>
                  </a:cubicBezTo>
                  <a:cubicBezTo>
                    <a:pt x="13" y="90"/>
                    <a:pt x="14" y="89"/>
                    <a:pt x="16" y="88"/>
                  </a:cubicBezTo>
                  <a:cubicBezTo>
                    <a:pt x="16" y="88"/>
                    <a:pt x="16" y="88"/>
                    <a:pt x="16" y="88"/>
                  </a:cubicBezTo>
                  <a:close/>
                  <a:moveTo>
                    <a:pt x="32" y="96"/>
                  </a:moveTo>
                  <a:cubicBezTo>
                    <a:pt x="33" y="96"/>
                    <a:pt x="33" y="96"/>
                    <a:pt x="33" y="96"/>
                  </a:cubicBezTo>
                  <a:cubicBezTo>
                    <a:pt x="33" y="96"/>
                    <a:pt x="32" y="96"/>
                    <a:pt x="32" y="96"/>
                  </a:cubicBezTo>
                  <a:close/>
                  <a:moveTo>
                    <a:pt x="32" y="96"/>
                  </a:moveTo>
                  <a:cubicBezTo>
                    <a:pt x="32" y="96"/>
                    <a:pt x="32" y="96"/>
                    <a:pt x="32" y="96"/>
                  </a:cubicBezTo>
                  <a:cubicBezTo>
                    <a:pt x="32" y="96"/>
                    <a:pt x="32" y="96"/>
                    <a:pt x="32" y="96"/>
                  </a:cubicBezTo>
                  <a:close/>
                  <a:moveTo>
                    <a:pt x="36" y="93"/>
                  </a:move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lose/>
                  <a:moveTo>
                    <a:pt x="33" y="95"/>
                  </a:moveTo>
                  <a:cubicBezTo>
                    <a:pt x="33" y="94"/>
                    <a:pt x="32" y="94"/>
                    <a:pt x="32" y="94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32" y="95"/>
                    <a:pt x="33" y="95"/>
                    <a:pt x="33" y="95"/>
                  </a:cubicBezTo>
                  <a:close/>
                  <a:moveTo>
                    <a:pt x="34" y="94"/>
                  </a:moveTo>
                  <a:cubicBezTo>
                    <a:pt x="33" y="94"/>
                    <a:pt x="34" y="94"/>
                    <a:pt x="34" y="94"/>
                  </a:cubicBezTo>
                  <a:cubicBezTo>
                    <a:pt x="34" y="94"/>
                    <a:pt x="33" y="94"/>
                    <a:pt x="33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lose/>
                  <a:moveTo>
                    <a:pt x="34" y="94"/>
                  </a:move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5" y="94"/>
                    <a:pt x="34" y="94"/>
                  </a:cubicBezTo>
                  <a:close/>
                  <a:moveTo>
                    <a:pt x="35" y="93"/>
                  </a:move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lose/>
                  <a:moveTo>
                    <a:pt x="33" y="94"/>
                  </a:move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lose/>
                  <a:moveTo>
                    <a:pt x="35" y="92"/>
                  </a:move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2"/>
                  </a:cubicBezTo>
                  <a:close/>
                  <a:moveTo>
                    <a:pt x="33" y="94"/>
                  </a:move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lose/>
                  <a:moveTo>
                    <a:pt x="36" y="92"/>
                  </a:move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lose/>
                  <a:moveTo>
                    <a:pt x="37" y="91"/>
                  </a:moveTo>
                  <a:cubicBezTo>
                    <a:pt x="37" y="91"/>
                    <a:pt x="37" y="91"/>
                    <a:pt x="37" y="91"/>
                  </a:cubicBezTo>
                  <a:cubicBezTo>
                    <a:pt x="37" y="91"/>
                    <a:pt x="37" y="91"/>
                    <a:pt x="37" y="91"/>
                  </a:cubicBezTo>
                  <a:close/>
                  <a:moveTo>
                    <a:pt x="38" y="90"/>
                  </a:moveTo>
                  <a:cubicBezTo>
                    <a:pt x="38" y="90"/>
                    <a:pt x="37" y="90"/>
                    <a:pt x="37" y="90"/>
                  </a:cubicBezTo>
                  <a:cubicBezTo>
                    <a:pt x="37" y="90"/>
                    <a:pt x="37" y="91"/>
                    <a:pt x="38" y="90"/>
                  </a:cubicBezTo>
                  <a:cubicBezTo>
                    <a:pt x="37" y="90"/>
                    <a:pt x="38" y="90"/>
                    <a:pt x="38" y="90"/>
                  </a:cubicBezTo>
                  <a:cubicBezTo>
                    <a:pt x="38" y="90"/>
                    <a:pt x="38" y="90"/>
                    <a:pt x="38" y="90"/>
                  </a:cubicBezTo>
                  <a:close/>
                  <a:moveTo>
                    <a:pt x="39" y="89"/>
                  </a:moveTo>
                  <a:cubicBezTo>
                    <a:pt x="40" y="89"/>
                    <a:pt x="40" y="89"/>
                    <a:pt x="40" y="89"/>
                  </a:cubicBezTo>
                  <a:cubicBezTo>
                    <a:pt x="40" y="89"/>
                    <a:pt x="39" y="89"/>
                    <a:pt x="39" y="89"/>
                  </a:cubicBezTo>
                  <a:close/>
                  <a:moveTo>
                    <a:pt x="38" y="89"/>
                  </a:moveTo>
                  <a:cubicBezTo>
                    <a:pt x="37" y="90"/>
                    <a:pt x="37" y="90"/>
                    <a:pt x="37" y="89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7" y="90"/>
                    <a:pt x="38" y="90"/>
                    <a:pt x="38" y="89"/>
                  </a:cubicBezTo>
                  <a:close/>
                  <a:moveTo>
                    <a:pt x="38" y="90"/>
                  </a:moveTo>
                  <a:cubicBezTo>
                    <a:pt x="37" y="90"/>
                    <a:pt x="38" y="90"/>
                    <a:pt x="38" y="89"/>
                  </a:cubicBezTo>
                  <a:cubicBezTo>
                    <a:pt x="38" y="89"/>
                    <a:pt x="37" y="90"/>
                    <a:pt x="37" y="90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7" y="90"/>
                    <a:pt x="38" y="90"/>
                    <a:pt x="38" y="90"/>
                  </a:cubicBezTo>
                  <a:close/>
                  <a:moveTo>
                    <a:pt x="39" y="89"/>
                  </a:moveTo>
                  <a:cubicBezTo>
                    <a:pt x="39" y="89"/>
                    <a:pt x="38" y="89"/>
                    <a:pt x="38" y="89"/>
                  </a:cubicBezTo>
                  <a:cubicBezTo>
                    <a:pt x="38" y="89"/>
                    <a:pt x="38" y="89"/>
                    <a:pt x="39" y="89"/>
                  </a:cubicBezTo>
                  <a:close/>
                  <a:moveTo>
                    <a:pt x="39" y="89"/>
                  </a:move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lose/>
                  <a:moveTo>
                    <a:pt x="40" y="88"/>
                  </a:moveTo>
                  <a:cubicBezTo>
                    <a:pt x="40" y="88"/>
                    <a:pt x="40" y="88"/>
                    <a:pt x="39" y="88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40" y="88"/>
                    <a:pt x="40" y="88"/>
                    <a:pt x="40" y="88"/>
                  </a:cubicBezTo>
                  <a:close/>
                  <a:moveTo>
                    <a:pt x="42" y="85"/>
                  </a:moveTo>
                  <a:cubicBezTo>
                    <a:pt x="42" y="85"/>
                    <a:pt x="42" y="86"/>
                    <a:pt x="42" y="86"/>
                  </a:cubicBezTo>
                  <a:cubicBezTo>
                    <a:pt x="42" y="85"/>
                    <a:pt x="43" y="85"/>
                    <a:pt x="43" y="85"/>
                  </a:cubicBezTo>
                  <a:cubicBezTo>
                    <a:pt x="43" y="85"/>
                    <a:pt x="42" y="85"/>
                    <a:pt x="42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2" y="85"/>
                    <a:pt x="42" y="85"/>
                    <a:pt x="42" y="85"/>
                  </a:cubicBezTo>
                  <a:close/>
                  <a:moveTo>
                    <a:pt x="42" y="85"/>
                  </a:moveTo>
                  <a:cubicBezTo>
                    <a:pt x="41" y="86"/>
                    <a:pt x="42" y="86"/>
                    <a:pt x="41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6"/>
                    <a:pt x="42" y="85"/>
                    <a:pt x="42" y="85"/>
                  </a:cubicBezTo>
                  <a:close/>
                  <a:moveTo>
                    <a:pt x="44" y="83"/>
                  </a:moveTo>
                  <a:cubicBezTo>
                    <a:pt x="44" y="83"/>
                    <a:pt x="44" y="83"/>
                    <a:pt x="44" y="83"/>
                  </a:cubicBezTo>
                  <a:cubicBezTo>
                    <a:pt x="44" y="83"/>
                    <a:pt x="44" y="84"/>
                    <a:pt x="45" y="83"/>
                  </a:cubicBezTo>
                  <a:cubicBezTo>
                    <a:pt x="44" y="83"/>
                    <a:pt x="44" y="84"/>
                    <a:pt x="44" y="83"/>
                  </a:cubicBezTo>
                  <a:close/>
                  <a:moveTo>
                    <a:pt x="45" y="83"/>
                  </a:moveTo>
                  <a:cubicBezTo>
                    <a:pt x="45" y="83"/>
                    <a:pt x="44" y="83"/>
                    <a:pt x="44" y="83"/>
                  </a:cubicBezTo>
                  <a:cubicBezTo>
                    <a:pt x="45" y="83"/>
                    <a:pt x="45" y="83"/>
                    <a:pt x="45" y="83"/>
                  </a:cubicBezTo>
                  <a:close/>
                  <a:moveTo>
                    <a:pt x="47" y="82"/>
                  </a:move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lose/>
                  <a:moveTo>
                    <a:pt x="44" y="84"/>
                  </a:moveTo>
                  <a:cubicBezTo>
                    <a:pt x="43" y="84"/>
                    <a:pt x="43" y="83"/>
                    <a:pt x="43" y="84"/>
                  </a:cubicBezTo>
                  <a:cubicBezTo>
                    <a:pt x="43" y="84"/>
                    <a:pt x="44" y="84"/>
                    <a:pt x="44" y="84"/>
                  </a:cubicBezTo>
                  <a:close/>
                  <a:moveTo>
                    <a:pt x="44" y="84"/>
                  </a:moveTo>
                  <a:cubicBezTo>
                    <a:pt x="44" y="84"/>
                    <a:pt x="43" y="84"/>
                    <a:pt x="43" y="84"/>
                  </a:cubicBezTo>
                  <a:cubicBezTo>
                    <a:pt x="44" y="84"/>
                    <a:pt x="44" y="84"/>
                    <a:pt x="44" y="84"/>
                  </a:cubicBezTo>
                  <a:close/>
                  <a:moveTo>
                    <a:pt x="44" y="84"/>
                  </a:move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4" y="84"/>
                    <a:pt x="44" y="84"/>
                  </a:cubicBezTo>
                  <a:close/>
                  <a:moveTo>
                    <a:pt x="39" y="87"/>
                  </a:moveTo>
                  <a:cubicBezTo>
                    <a:pt x="39" y="87"/>
                    <a:pt x="39" y="86"/>
                    <a:pt x="39" y="86"/>
                  </a:cubicBezTo>
                  <a:cubicBezTo>
                    <a:pt x="39" y="86"/>
                    <a:pt x="39" y="87"/>
                    <a:pt x="39" y="87"/>
                  </a:cubicBezTo>
                  <a:close/>
                  <a:moveTo>
                    <a:pt x="27" y="93"/>
                  </a:moveTo>
                  <a:cubicBezTo>
                    <a:pt x="27" y="93"/>
                    <a:pt x="28" y="92"/>
                    <a:pt x="28" y="92"/>
                  </a:cubicBezTo>
                  <a:cubicBezTo>
                    <a:pt x="27" y="92"/>
                    <a:pt x="27" y="93"/>
                    <a:pt x="27" y="93"/>
                  </a:cubicBezTo>
                  <a:close/>
                  <a:moveTo>
                    <a:pt x="37" y="86"/>
                  </a:move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8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lose/>
                  <a:moveTo>
                    <a:pt x="37" y="86"/>
                  </a:moveTo>
                  <a:cubicBezTo>
                    <a:pt x="36" y="87"/>
                    <a:pt x="37" y="86"/>
                    <a:pt x="37" y="86"/>
                  </a:cubicBezTo>
                  <a:cubicBezTo>
                    <a:pt x="36" y="86"/>
                    <a:pt x="36" y="86"/>
                    <a:pt x="36" y="86"/>
                  </a:cubicBezTo>
                  <a:cubicBezTo>
                    <a:pt x="37" y="86"/>
                    <a:pt x="36" y="86"/>
                    <a:pt x="36" y="87"/>
                  </a:cubicBezTo>
                  <a:cubicBezTo>
                    <a:pt x="36" y="87"/>
                    <a:pt x="37" y="86"/>
                    <a:pt x="37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7" y="87"/>
                    <a:pt x="37" y="86"/>
                  </a:cubicBezTo>
                  <a:close/>
                  <a:moveTo>
                    <a:pt x="37" y="87"/>
                  </a:moveTo>
                  <a:cubicBezTo>
                    <a:pt x="38" y="87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7"/>
                  </a:cubicBezTo>
                  <a:close/>
                  <a:moveTo>
                    <a:pt x="38" y="86"/>
                  </a:moveTo>
                  <a:cubicBezTo>
                    <a:pt x="39" y="86"/>
                    <a:pt x="39" y="86"/>
                    <a:pt x="39" y="86"/>
                  </a:cubicBezTo>
                  <a:cubicBezTo>
                    <a:pt x="39" y="86"/>
                    <a:pt x="39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lose/>
                  <a:moveTo>
                    <a:pt x="35" y="88"/>
                  </a:moveTo>
                  <a:cubicBezTo>
                    <a:pt x="35" y="88"/>
                    <a:pt x="36" y="88"/>
                    <a:pt x="35" y="88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5" y="88"/>
                    <a:pt x="35" y="88"/>
                    <a:pt x="35" y="88"/>
                  </a:cubicBezTo>
                  <a:close/>
                  <a:moveTo>
                    <a:pt x="39" y="85"/>
                  </a:moveTo>
                  <a:cubicBezTo>
                    <a:pt x="39" y="85"/>
                    <a:pt x="39" y="85"/>
                    <a:pt x="39" y="86"/>
                  </a:cubicBezTo>
                  <a:cubicBezTo>
                    <a:pt x="39" y="85"/>
                    <a:pt x="39" y="86"/>
                    <a:pt x="39" y="86"/>
                  </a:cubicBezTo>
                  <a:cubicBezTo>
                    <a:pt x="39" y="86"/>
                    <a:pt x="39" y="86"/>
                    <a:pt x="39" y="86"/>
                  </a:cubicBezTo>
                  <a:cubicBezTo>
                    <a:pt x="39" y="86"/>
                    <a:pt x="39" y="86"/>
                    <a:pt x="39" y="85"/>
                  </a:cubicBezTo>
                  <a:cubicBezTo>
                    <a:pt x="39" y="86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40" y="85"/>
                    <a:pt x="40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lose/>
                  <a:moveTo>
                    <a:pt x="38" y="86"/>
                  </a:moveTo>
                  <a:cubicBezTo>
                    <a:pt x="38" y="86"/>
                    <a:pt x="39" y="85"/>
                    <a:pt x="39" y="85"/>
                  </a:cubicBezTo>
                  <a:cubicBezTo>
                    <a:pt x="38" y="85"/>
                    <a:pt x="38" y="85"/>
                    <a:pt x="38" y="86"/>
                  </a:cubicBezTo>
                  <a:close/>
                  <a:moveTo>
                    <a:pt x="38" y="86"/>
                  </a:move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lose/>
                  <a:moveTo>
                    <a:pt x="38" y="85"/>
                  </a:moveTo>
                  <a:cubicBezTo>
                    <a:pt x="38" y="85"/>
                    <a:pt x="37" y="85"/>
                    <a:pt x="38" y="85"/>
                  </a:cubicBezTo>
                  <a:cubicBezTo>
                    <a:pt x="38" y="85"/>
                    <a:pt x="38" y="86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38" y="86"/>
                    <a:pt x="38" y="85"/>
                    <a:pt x="38" y="85"/>
                  </a:cubicBezTo>
                  <a:close/>
                  <a:moveTo>
                    <a:pt x="37" y="85"/>
                  </a:moveTo>
                  <a:cubicBezTo>
                    <a:pt x="37" y="85"/>
                    <a:pt x="37" y="85"/>
                    <a:pt x="37" y="85"/>
                  </a:cubicBezTo>
                  <a:cubicBezTo>
                    <a:pt x="37" y="85"/>
                    <a:pt x="37" y="85"/>
                    <a:pt x="37" y="85"/>
                  </a:cubicBezTo>
                  <a:cubicBezTo>
                    <a:pt x="37" y="85"/>
                    <a:pt x="37" y="85"/>
                    <a:pt x="37" y="85"/>
                  </a:cubicBezTo>
                  <a:close/>
                  <a:moveTo>
                    <a:pt x="35" y="86"/>
                  </a:moveTo>
                  <a:cubicBezTo>
                    <a:pt x="35" y="87"/>
                    <a:pt x="35" y="87"/>
                    <a:pt x="34" y="87"/>
                  </a:cubicBezTo>
                  <a:cubicBezTo>
                    <a:pt x="34" y="87"/>
                    <a:pt x="35" y="87"/>
                    <a:pt x="35" y="87"/>
                  </a:cubicBezTo>
                  <a:cubicBezTo>
                    <a:pt x="35" y="87"/>
                    <a:pt x="35" y="87"/>
                    <a:pt x="35" y="86"/>
                  </a:cubicBezTo>
                  <a:close/>
                  <a:moveTo>
                    <a:pt x="39" y="84"/>
                  </a:moveTo>
                  <a:cubicBezTo>
                    <a:pt x="39" y="84"/>
                    <a:pt x="39" y="84"/>
                    <a:pt x="39" y="84"/>
                  </a:cubicBezTo>
                  <a:cubicBezTo>
                    <a:pt x="39" y="84"/>
                    <a:pt x="39" y="84"/>
                    <a:pt x="39" y="84"/>
                  </a:cubicBezTo>
                  <a:cubicBezTo>
                    <a:pt x="39" y="84"/>
                    <a:pt x="39" y="84"/>
                    <a:pt x="39" y="85"/>
                  </a:cubicBezTo>
                  <a:cubicBezTo>
                    <a:pt x="39" y="84"/>
                    <a:pt x="39" y="84"/>
                    <a:pt x="39" y="84"/>
                  </a:cubicBezTo>
                  <a:close/>
                  <a:moveTo>
                    <a:pt x="41" y="83"/>
                  </a:moveTo>
                  <a:cubicBezTo>
                    <a:pt x="41" y="83"/>
                    <a:pt x="41" y="83"/>
                    <a:pt x="41" y="83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83"/>
                    <a:pt x="41" y="83"/>
                    <a:pt x="41" y="83"/>
                  </a:cubicBezTo>
                  <a:close/>
                  <a:moveTo>
                    <a:pt x="42" y="82"/>
                  </a:moveTo>
                  <a:cubicBezTo>
                    <a:pt x="42" y="82"/>
                    <a:pt x="41" y="82"/>
                    <a:pt x="42" y="83"/>
                  </a:cubicBezTo>
                  <a:cubicBezTo>
                    <a:pt x="42" y="83"/>
                    <a:pt x="42" y="82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lose/>
                  <a:moveTo>
                    <a:pt x="40" y="83"/>
                  </a:moveTo>
                  <a:cubicBezTo>
                    <a:pt x="40" y="83"/>
                    <a:pt x="40" y="83"/>
                    <a:pt x="40" y="84"/>
                  </a:cubicBezTo>
                  <a:cubicBezTo>
                    <a:pt x="40" y="83"/>
                    <a:pt x="40" y="83"/>
                    <a:pt x="40" y="83"/>
                  </a:cubicBezTo>
                  <a:close/>
                  <a:moveTo>
                    <a:pt x="56" y="73"/>
                  </a:move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lose/>
                  <a:moveTo>
                    <a:pt x="53" y="74"/>
                  </a:move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3" y="74"/>
                  </a:cubicBezTo>
                  <a:close/>
                  <a:moveTo>
                    <a:pt x="51" y="77"/>
                  </a:move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lose/>
                  <a:moveTo>
                    <a:pt x="40" y="83"/>
                  </a:moveTo>
                  <a:cubicBezTo>
                    <a:pt x="40" y="83"/>
                    <a:pt x="40" y="83"/>
                    <a:pt x="41" y="83"/>
                  </a:cubicBezTo>
                  <a:cubicBezTo>
                    <a:pt x="41" y="83"/>
                    <a:pt x="41" y="82"/>
                    <a:pt x="41" y="82"/>
                  </a:cubicBezTo>
                  <a:cubicBezTo>
                    <a:pt x="41" y="82"/>
                    <a:pt x="41" y="83"/>
                    <a:pt x="41" y="83"/>
                  </a:cubicBezTo>
                  <a:cubicBezTo>
                    <a:pt x="41" y="82"/>
                    <a:pt x="41" y="82"/>
                    <a:pt x="40" y="83"/>
                  </a:cubicBezTo>
                  <a:close/>
                  <a:moveTo>
                    <a:pt x="45" y="80"/>
                  </a:moveTo>
                  <a:cubicBezTo>
                    <a:pt x="45" y="80"/>
                    <a:pt x="45" y="80"/>
                    <a:pt x="45" y="80"/>
                  </a:cubicBezTo>
                  <a:cubicBezTo>
                    <a:pt x="45" y="80"/>
                    <a:pt x="44" y="80"/>
                    <a:pt x="45" y="80"/>
                  </a:cubicBezTo>
                  <a:close/>
                  <a:moveTo>
                    <a:pt x="47" y="79"/>
                  </a:move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lose/>
                  <a:moveTo>
                    <a:pt x="47" y="78"/>
                  </a:moveTo>
                  <a:cubicBezTo>
                    <a:pt x="47" y="78"/>
                    <a:pt x="47" y="79"/>
                    <a:pt x="47" y="79"/>
                  </a:cubicBezTo>
                  <a:cubicBezTo>
                    <a:pt x="47" y="79"/>
                    <a:pt x="48" y="78"/>
                    <a:pt x="48" y="78"/>
                  </a:cubicBezTo>
                  <a:cubicBezTo>
                    <a:pt x="48" y="78"/>
                    <a:pt x="47" y="78"/>
                    <a:pt x="48" y="78"/>
                  </a:cubicBezTo>
                  <a:cubicBezTo>
                    <a:pt x="47" y="78"/>
                    <a:pt x="47" y="78"/>
                    <a:pt x="47" y="78"/>
                  </a:cubicBezTo>
                  <a:close/>
                  <a:moveTo>
                    <a:pt x="46" y="79"/>
                  </a:move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80"/>
                    <a:pt x="45" y="80"/>
                    <a:pt x="45" y="79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0"/>
                    <a:pt x="46" y="80"/>
                    <a:pt x="46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79"/>
                    <a:pt x="46" y="79"/>
                    <a:pt x="47" y="79"/>
                  </a:cubicBezTo>
                  <a:cubicBezTo>
                    <a:pt x="47" y="79"/>
                    <a:pt x="46" y="79"/>
                    <a:pt x="46" y="79"/>
                  </a:cubicBezTo>
                  <a:close/>
                  <a:moveTo>
                    <a:pt x="43" y="80"/>
                  </a:moveTo>
                  <a:cubicBezTo>
                    <a:pt x="43" y="80"/>
                    <a:pt x="43" y="80"/>
                    <a:pt x="43" y="80"/>
                  </a:cubicBezTo>
                  <a:cubicBezTo>
                    <a:pt x="43" y="80"/>
                    <a:pt x="42" y="80"/>
                    <a:pt x="43" y="80"/>
                  </a:cubicBezTo>
                  <a:close/>
                  <a:moveTo>
                    <a:pt x="42" y="80"/>
                  </a:moveTo>
                  <a:cubicBezTo>
                    <a:pt x="42" y="80"/>
                    <a:pt x="42" y="80"/>
                    <a:pt x="41" y="80"/>
                  </a:cubicBezTo>
                  <a:cubicBezTo>
                    <a:pt x="41" y="81"/>
                    <a:pt x="42" y="80"/>
                    <a:pt x="42" y="80"/>
                  </a:cubicBezTo>
                  <a:close/>
                  <a:moveTo>
                    <a:pt x="43" y="79"/>
                  </a:moveTo>
                  <a:cubicBezTo>
                    <a:pt x="43" y="79"/>
                    <a:pt x="43" y="80"/>
                    <a:pt x="43" y="80"/>
                  </a:cubicBezTo>
                  <a:cubicBezTo>
                    <a:pt x="43" y="80"/>
                    <a:pt x="43" y="80"/>
                    <a:pt x="43" y="79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3" y="79"/>
                    <a:pt x="43" y="79"/>
                    <a:pt x="44" y="79"/>
                  </a:cubicBezTo>
                  <a:cubicBezTo>
                    <a:pt x="43" y="79"/>
                    <a:pt x="43" y="79"/>
                    <a:pt x="43" y="79"/>
                  </a:cubicBezTo>
                  <a:close/>
                  <a:moveTo>
                    <a:pt x="33" y="84"/>
                  </a:moveTo>
                  <a:cubicBezTo>
                    <a:pt x="34" y="84"/>
                    <a:pt x="33" y="83"/>
                    <a:pt x="33" y="83"/>
                  </a:cubicBezTo>
                  <a:cubicBezTo>
                    <a:pt x="33" y="83"/>
                    <a:pt x="33" y="84"/>
                    <a:pt x="33" y="84"/>
                  </a:cubicBezTo>
                  <a:close/>
                  <a:moveTo>
                    <a:pt x="36" y="82"/>
                  </a:move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7" y="82"/>
                    <a:pt x="37" y="82"/>
                  </a:cubicBezTo>
                  <a:cubicBezTo>
                    <a:pt x="36" y="82"/>
                    <a:pt x="36" y="82"/>
                    <a:pt x="36" y="82"/>
                  </a:cubicBezTo>
                  <a:close/>
                  <a:moveTo>
                    <a:pt x="37" y="81"/>
                  </a:move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lose/>
                  <a:moveTo>
                    <a:pt x="35" y="83"/>
                  </a:moveTo>
                  <a:cubicBezTo>
                    <a:pt x="35" y="83"/>
                    <a:pt x="35" y="83"/>
                    <a:pt x="35" y="83"/>
                  </a:cubicBezTo>
                  <a:cubicBezTo>
                    <a:pt x="34" y="83"/>
                    <a:pt x="35" y="83"/>
                    <a:pt x="35" y="8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3"/>
                    <a:pt x="35" y="83"/>
                    <a:pt x="35" y="83"/>
                  </a:cubicBezTo>
                  <a:close/>
                  <a:moveTo>
                    <a:pt x="35" y="83"/>
                  </a:moveTo>
                  <a:cubicBezTo>
                    <a:pt x="35" y="82"/>
                    <a:pt x="35" y="82"/>
                    <a:pt x="35" y="82"/>
                  </a:cubicBezTo>
                  <a:cubicBezTo>
                    <a:pt x="35" y="83"/>
                    <a:pt x="35" y="83"/>
                    <a:pt x="35" y="83"/>
                  </a:cubicBezTo>
                  <a:close/>
                  <a:moveTo>
                    <a:pt x="36" y="82"/>
                  </a:move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lose/>
                  <a:moveTo>
                    <a:pt x="36" y="82"/>
                  </a:moveTo>
                  <a:cubicBezTo>
                    <a:pt x="36" y="82"/>
                    <a:pt x="37" y="82"/>
                    <a:pt x="37" y="82"/>
                  </a:cubicBezTo>
                  <a:cubicBezTo>
                    <a:pt x="37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lose/>
                  <a:moveTo>
                    <a:pt x="41" y="80"/>
                  </a:moveTo>
                  <a:cubicBezTo>
                    <a:pt x="40" y="80"/>
                    <a:pt x="40" y="80"/>
                    <a:pt x="40" y="80"/>
                  </a:cubicBezTo>
                  <a:cubicBezTo>
                    <a:pt x="40" y="80"/>
                    <a:pt x="41" y="80"/>
                    <a:pt x="41" y="80"/>
                  </a:cubicBezTo>
                  <a:close/>
                  <a:moveTo>
                    <a:pt x="43" y="79"/>
                  </a:move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2" y="79"/>
                    <a:pt x="43" y="79"/>
                  </a:cubicBezTo>
                  <a:close/>
                  <a:moveTo>
                    <a:pt x="43" y="79"/>
                  </a:moveTo>
                  <a:cubicBezTo>
                    <a:pt x="43" y="79"/>
                    <a:pt x="42" y="79"/>
                    <a:pt x="42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3" y="79"/>
                    <a:pt x="43" y="79"/>
                    <a:pt x="43" y="79"/>
                  </a:cubicBezTo>
                  <a:close/>
                  <a:moveTo>
                    <a:pt x="43" y="78"/>
                  </a:moveTo>
                  <a:cubicBezTo>
                    <a:pt x="43" y="78"/>
                    <a:pt x="43" y="78"/>
                    <a:pt x="43" y="78"/>
                  </a:cubicBezTo>
                  <a:cubicBezTo>
                    <a:pt x="44" y="78"/>
                    <a:pt x="43" y="78"/>
                    <a:pt x="43" y="78"/>
                  </a:cubicBezTo>
                  <a:close/>
                  <a:moveTo>
                    <a:pt x="37" y="82"/>
                  </a:move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lose/>
                  <a:moveTo>
                    <a:pt x="38" y="81"/>
                  </a:moveTo>
                  <a:cubicBezTo>
                    <a:pt x="38" y="81"/>
                    <a:pt x="37" y="81"/>
                    <a:pt x="37" y="82"/>
                  </a:cubicBezTo>
                  <a:cubicBezTo>
                    <a:pt x="38" y="81"/>
                    <a:pt x="38" y="81"/>
                    <a:pt x="38" y="81"/>
                  </a:cubicBezTo>
                  <a:close/>
                  <a:moveTo>
                    <a:pt x="40" y="80"/>
                  </a:moveTo>
                  <a:cubicBezTo>
                    <a:pt x="40" y="80"/>
                    <a:pt x="40" y="80"/>
                    <a:pt x="40" y="80"/>
                  </a:cubicBezTo>
                  <a:cubicBezTo>
                    <a:pt x="40" y="80"/>
                    <a:pt x="41" y="80"/>
                    <a:pt x="41" y="80"/>
                  </a:cubicBezTo>
                  <a:cubicBezTo>
                    <a:pt x="40" y="80"/>
                    <a:pt x="40" y="80"/>
                    <a:pt x="40" y="80"/>
                  </a:cubicBezTo>
                  <a:close/>
                  <a:moveTo>
                    <a:pt x="39" y="80"/>
                  </a:moveTo>
                  <a:cubicBezTo>
                    <a:pt x="39" y="80"/>
                    <a:pt x="39" y="80"/>
                    <a:pt x="39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39" y="81"/>
                    <a:pt x="39" y="81"/>
                    <a:pt x="39" y="80"/>
                  </a:cubicBezTo>
                  <a:cubicBezTo>
                    <a:pt x="39" y="81"/>
                    <a:pt x="39" y="81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lose/>
                  <a:moveTo>
                    <a:pt x="32" y="84"/>
                  </a:moveTo>
                  <a:cubicBezTo>
                    <a:pt x="32" y="84"/>
                    <a:pt x="32" y="84"/>
                    <a:pt x="32" y="84"/>
                  </a:cubicBezTo>
                  <a:cubicBezTo>
                    <a:pt x="33" y="84"/>
                    <a:pt x="33" y="84"/>
                    <a:pt x="33" y="84"/>
                  </a:cubicBezTo>
                  <a:lnTo>
                    <a:pt x="32" y="84"/>
                  </a:lnTo>
                  <a:close/>
                  <a:moveTo>
                    <a:pt x="34" y="83"/>
                  </a:moveTo>
                  <a:cubicBezTo>
                    <a:pt x="34" y="83"/>
                    <a:pt x="34" y="83"/>
                    <a:pt x="34" y="83"/>
                  </a:cubicBezTo>
                  <a:cubicBezTo>
                    <a:pt x="33" y="83"/>
                    <a:pt x="33" y="83"/>
                    <a:pt x="33" y="83"/>
                  </a:cubicBezTo>
                  <a:lnTo>
                    <a:pt x="34" y="83"/>
                  </a:lnTo>
                  <a:close/>
                  <a:moveTo>
                    <a:pt x="35" y="82"/>
                  </a:moveTo>
                  <a:cubicBezTo>
                    <a:pt x="35" y="82"/>
                    <a:pt x="35" y="82"/>
                    <a:pt x="35" y="82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5" y="82"/>
                    <a:pt x="35" y="82"/>
                    <a:pt x="36" y="82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5" y="82"/>
                    <a:pt x="35" y="82"/>
                    <a:pt x="35" y="82"/>
                  </a:cubicBezTo>
                  <a:close/>
                  <a:moveTo>
                    <a:pt x="53" y="73"/>
                  </a:moveTo>
                  <a:cubicBezTo>
                    <a:pt x="53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4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lose/>
                  <a:moveTo>
                    <a:pt x="47" y="75"/>
                  </a:moveTo>
                  <a:cubicBezTo>
                    <a:pt x="47" y="75"/>
                    <a:pt x="48" y="75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lose/>
                  <a:moveTo>
                    <a:pt x="49" y="74"/>
                  </a:moveTo>
                  <a:cubicBezTo>
                    <a:pt x="48" y="74"/>
                    <a:pt x="48" y="75"/>
                    <a:pt x="48" y="75"/>
                  </a:cubicBezTo>
                  <a:cubicBezTo>
                    <a:pt x="48" y="75"/>
                    <a:pt x="49" y="74"/>
                    <a:pt x="49" y="74"/>
                  </a:cubicBezTo>
                  <a:close/>
                  <a:moveTo>
                    <a:pt x="48" y="74"/>
                  </a:move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7" y="75"/>
                    <a:pt x="47" y="74"/>
                  </a:cubicBezTo>
                  <a:cubicBezTo>
                    <a:pt x="47" y="75"/>
                    <a:pt x="47" y="75"/>
                    <a:pt x="46" y="75"/>
                  </a:cubicBezTo>
                  <a:cubicBezTo>
                    <a:pt x="47" y="75"/>
                    <a:pt x="46" y="75"/>
                    <a:pt x="47" y="75"/>
                  </a:cubicBezTo>
                  <a:cubicBezTo>
                    <a:pt x="47" y="75"/>
                    <a:pt x="48" y="74"/>
                    <a:pt x="47" y="75"/>
                  </a:cubicBezTo>
                  <a:cubicBezTo>
                    <a:pt x="48" y="75"/>
                    <a:pt x="47" y="75"/>
                    <a:pt x="48" y="74"/>
                  </a:cubicBezTo>
                  <a:close/>
                  <a:moveTo>
                    <a:pt x="47" y="75"/>
                  </a:moveTo>
                  <a:cubicBezTo>
                    <a:pt x="47" y="75"/>
                    <a:pt x="47" y="75"/>
                    <a:pt x="47" y="75"/>
                  </a:cubicBezTo>
                  <a:cubicBezTo>
                    <a:pt x="47" y="75"/>
                    <a:pt x="47" y="75"/>
                    <a:pt x="46" y="75"/>
                  </a:cubicBezTo>
                  <a:cubicBezTo>
                    <a:pt x="47" y="75"/>
                    <a:pt x="47" y="75"/>
                    <a:pt x="47" y="75"/>
                  </a:cubicBezTo>
                  <a:close/>
                  <a:moveTo>
                    <a:pt x="38" y="80"/>
                  </a:move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7" y="80"/>
                  </a:cubicBezTo>
                  <a:cubicBezTo>
                    <a:pt x="38" y="80"/>
                    <a:pt x="37" y="80"/>
                    <a:pt x="37" y="80"/>
                  </a:cubicBezTo>
                  <a:cubicBezTo>
                    <a:pt x="37" y="80"/>
                    <a:pt x="38" y="80"/>
                    <a:pt x="38" y="80"/>
                  </a:cubicBezTo>
                  <a:close/>
                  <a:moveTo>
                    <a:pt x="38" y="80"/>
                  </a:moveTo>
                  <a:cubicBezTo>
                    <a:pt x="38" y="80"/>
                    <a:pt x="38" y="80"/>
                    <a:pt x="38" y="79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lose/>
                  <a:moveTo>
                    <a:pt x="39" y="79"/>
                  </a:moveTo>
                  <a:cubicBezTo>
                    <a:pt x="39" y="79"/>
                    <a:pt x="39" y="79"/>
                    <a:pt x="40" y="79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9" y="79"/>
                    <a:pt x="39" y="79"/>
                    <a:pt x="39" y="80"/>
                  </a:cubicBezTo>
                  <a:cubicBezTo>
                    <a:pt x="39" y="79"/>
                    <a:pt x="39" y="79"/>
                    <a:pt x="39" y="79"/>
                  </a:cubicBezTo>
                  <a:close/>
                  <a:moveTo>
                    <a:pt x="40" y="79"/>
                  </a:moveTo>
                  <a:cubicBezTo>
                    <a:pt x="41" y="79"/>
                    <a:pt x="41" y="78"/>
                    <a:pt x="41" y="78"/>
                  </a:cubicBezTo>
                  <a:cubicBezTo>
                    <a:pt x="41" y="78"/>
                    <a:pt x="40" y="79"/>
                    <a:pt x="40" y="79"/>
                  </a:cubicBezTo>
                  <a:close/>
                  <a:moveTo>
                    <a:pt x="38" y="80"/>
                  </a:moveTo>
                  <a:cubicBezTo>
                    <a:pt x="38" y="80"/>
                    <a:pt x="38" y="79"/>
                    <a:pt x="38" y="79"/>
                  </a:cubicBezTo>
                  <a:cubicBezTo>
                    <a:pt x="39" y="79"/>
                    <a:pt x="38" y="79"/>
                    <a:pt x="39" y="79"/>
                  </a:cubicBezTo>
                  <a:cubicBezTo>
                    <a:pt x="38" y="80"/>
                    <a:pt x="39" y="79"/>
                    <a:pt x="40" y="79"/>
                  </a:cubicBezTo>
                  <a:cubicBezTo>
                    <a:pt x="39" y="79"/>
                    <a:pt x="38" y="79"/>
                    <a:pt x="38" y="80"/>
                  </a:cubicBezTo>
                  <a:close/>
                  <a:moveTo>
                    <a:pt x="39" y="79"/>
                  </a:moveTo>
                  <a:cubicBezTo>
                    <a:pt x="40" y="78"/>
                    <a:pt x="39" y="79"/>
                    <a:pt x="39" y="79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9"/>
                    <a:pt x="39" y="79"/>
                    <a:pt x="39" y="79"/>
                  </a:cubicBezTo>
                  <a:close/>
                  <a:moveTo>
                    <a:pt x="36" y="80"/>
                  </a:moveTo>
                  <a:cubicBezTo>
                    <a:pt x="36" y="80"/>
                    <a:pt x="37" y="80"/>
                    <a:pt x="37" y="80"/>
                  </a:cubicBezTo>
                  <a:cubicBezTo>
                    <a:pt x="36" y="80"/>
                    <a:pt x="36" y="80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7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37" y="80"/>
                    <a:pt x="36" y="80"/>
                  </a:cubicBezTo>
                  <a:close/>
                  <a:moveTo>
                    <a:pt x="39" y="79"/>
                  </a:moveTo>
                  <a:cubicBezTo>
                    <a:pt x="39" y="79"/>
                    <a:pt x="39" y="79"/>
                    <a:pt x="39" y="79"/>
                  </a:cubicBezTo>
                  <a:cubicBezTo>
                    <a:pt x="39" y="78"/>
                    <a:pt x="39" y="79"/>
                    <a:pt x="39" y="79"/>
                  </a:cubicBezTo>
                  <a:close/>
                  <a:moveTo>
                    <a:pt x="37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8" y="79"/>
                    <a:pt x="38" y="79"/>
                  </a:cubicBezTo>
                  <a:cubicBezTo>
                    <a:pt x="38" y="79"/>
                    <a:pt x="37" y="79"/>
                    <a:pt x="37" y="79"/>
                  </a:cubicBezTo>
                  <a:close/>
                  <a:moveTo>
                    <a:pt x="33" y="81"/>
                  </a:moveTo>
                  <a:cubicBezTo>
                    <a:pt x="33" y="81"/>
                    <a:pt x="33" y="81"/>
                    <a:pt x="33" y="81"/>
                  </a:cubicBezTo>
                  <a:cubicBezTo>
                    <a:pt x="33" y="81"/>
                    <a:pt x="33" y="81"/>
                    <a:pt x="33" y="81"/>
                  </a:cubicBezTo>
                  <a:close/>
                  <a:moveTo>
                    <a:pt x="27" y="83"/>
                  </a:moveTo>
                  <a:cubicBezTo>
                    <a:pt x="27" y="83"/>
                    <a:pt x="26" y="83"/>
                    <a:pt x="26" y="84"/>
                  </a:cubicBezTo>
                  <a:cubicBezTo>
                    <a:pt x="26" y="83"/>
                    <a:pt x="26" y="84"/>
                    <a:pt x="26" y="84"/>
                  </a:cubicBezTo>
                  <a:cubicBezTo>
                    <a:pt x="27" y="84"/>
                    <a:pt x="27" y="83"/>
                    <a:pt x="27" y="83"/>
                  </a:cubicBezTo>
                  <a:close/>
                  <a:moveTo>
                    <a:pt x="24" y="8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4" y="85"/>
                    <a:pt x="24" y="85"/>
                    <a:pt x="25" y="84"/>
                  </a:cubicBezTo>
                  <a:cubicBezTo>
                    <a:pt x="25" y="85"/>
                    <a:pt x="24" y="85"/>
                    <a:pt x="24" y="85"/>
                  </a:cubicBezTo>
                  <a:cubicBezTo>
                    <a:pt x="25" y="85"/>
                    <a:pt x="25" y="85"/>
                    <a:pt x="25" y="85"/>
                  </a:cubicBezTo>
                  <a:cubicBezTo>
                    <a:pt x="25" y="85"/>
                    <a:pt x="25" y="84"/>
                    <a:pt x="25" y="84"/>
                  </a:cubicBezTo>
                  <a:cubicBezTo>
                    <a:pt x="25" y="84"/>
                    <a:pt x="25" y="84"/>
                    <a:pt x="25" y="84"/>
                  </a:cubicBezTo>
                  <a:cubicBezTo>
                    <a:pt x="25" y="84"/>
                    <a:pt x="24" y="85"/>
                    <a:pt x="24" y="84"/>
                  </a:cubicBezTo>
                  <a:cubicBezTo>
                    <a:pt x="24" y="84"/>
                    <a:pt x="24" y="84"/>
                    <a:pt x="24" y="85"/>
                  </a:cubicBezTo>
                  <a:close/>
                  <a:moveTo>
                    <a:pt x="43" y="86"/>
                  </a:moveTo>
                  <a:cubicBezTo>
                    <a:pt x="43" y="86"/>
                    <a:pt x="43" y="86"/>
                    <a:pt x="44" y="86"/>
                  </a:cubicBezTo>
                  <a:cubicBezTo>
                    <a:pt x="43" y="86"/>
                    <a:pt x="44" y="86"/>
                    <a:pt x="44" y="86"/>
                  </a:cubicBezTo>
                  <a:cubicBezTo>
                    <a:pt x="44" y="86"/>
                    <a:pt x="44" y="86"/>
                    <a:pt x="44" y="86"/>
                  </a:cubicBezTo>
                  <a:cubicBezTo>
                    <a:pt x="44" y="86"/>
                    <a:pt x="43" y="86"/>
                    <a:pt x="43" y="86"/>
                  </a:cubicBezTo>
                  <a:close/>
                  <a:moveTo>
                    <a:pt x="42" y="78"/>
                  </a:moveTo>
                  <a:cubicBezTo>
                    <a:pt x="42" y="79"/>
                    <a:pt x="42" y="79"/>
                    <a:pt x="42" y="79"/>
                  </a:cubicBezTo>
                  <a:cubicBezTo>
                    <a:pt x="42" y="78"/>
                    <a:pt x="42" y="79"/>
                    <a:pt x="42" y="78"/>
                  </a:cubicBezTo>
                  <a:cubicBezTo>
                    <a:pt x="42" y="78"/>
                    <a:pt x="42" y="79"/>
                    <a:pt x="42" y="79"/>
                  </a:cubicBezTo>
                  <a:cubicBezTo>
                    <a:pt x="42" y="78"/>
                    <a:pt x="42" y="78"/>
                    <a:pt x="43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78"/>
                    <a:pt x="43" y="78"/>
                    <a:pt x="43" y="79"/>
                  </a:cubicBezTo>
                  <a:cubicBezTo>
                    <a:pt x="43" y="79"/>
                    <a:pt x="43" y="78"/>
                    <a:pt x="42" y="78"/>
                  </a:cubicBezTo>
                  <a:close/>
                  <a:moveTo>
                    <a:pt x="1" y="101"/>
                  </a:moveTo>
                  <a:cubicBezTo>
                    <a:pt x="1" y="101"/>
                    <a:pt x="1" y="102"/>
                    <a:pt x="1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1" y="101"/>
                    <a:pt x="1" y="101"/>
                  </a:cubicBezTo>
                  <a:cubicBezTo>
                    <a:pt x="0" y="101"/>
                    <a:pt x="1" y="101"/>
                    <a:pt x="1" y="101"/>
                  </a:cubicBezTo>
                  <a:close/>
                  <a:moveTo>
                    <a:pt x="43" y="90"/>
                  </a:move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0"/>
                    <a:pt x="42" y="91"/>
                  </a:cubicBezTo>
                  <a:cubicBezTo>
                    <a:pt x="42" y="91"/>
                    <a:pt x="42" y="91"/>
                    <a:pt x="43" y="91"/>
                  </a:cubicBezTo>
                  <a:cubicBezTo>
                    <a:pt x="43" y="90"/>
                    <a:pt x="43" y="90"/>
                    <a:pt x="43" y="90"/>
                  </a:cubicBezTo>
                  <a:close/>
                  <a:moveTo>
                    <a:pt x="44" y="86"/>
                  </a:move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4" y="86"/>
                    <a:pt x="44" y="86"/>
                  </a:cubicBezTo>
                  <a:cubicBezTo>
                    <a:pt x="44" y="86"/>
                    <a:pt x="45" y="86"/>
                    <a:pt x="44" y="86"/>
                  </a:cubicBezTo>
                  <a:close/>
                  <a:moveTo>
                    <a:pt x="44" y="85"/>
                  </a:move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5" y="84"/>
                    <a:pt x="45" y="84"/>
                  </a:cubicBezTo>
                  <a:cubicBezTo>
                    <a:pt x="44" y="84"/>
                    <a:pt x="44" y="85"/>
                    <a:pt x="44" y="85"/>
                  </a:cubicBezTo>
                  <a:cubicBezTo>
                    <a:pt x="44" y="85"/>
                    <a:pt x="44" y="85"/>
                    <a:pt x="44" y="85"/>
                  </a:cubicBezTo>
                  <a:close/>
                  <a:moveTo>
                    <a:pt x="46" y="84"/>
                  </a:moveTo>
                  <a:cubicBezTo>
                    <a:pt x="46" y="84"/>
                    <a:pt x="46" y="84"/>
                    <a:pt x="46" y="84"/>
                  </a:cubicBezTo>
                  <a:cubicBezTo>
                    <a:pt x="47" y="84"/>
                    <a:pt x="47" y="84"/>
                    <a:pt x="48" y="83"/>
                  </a:cubicBezTo>
                  <a:cubicBezTo>
                    <a:pt x="48" y="84"/>
                    <a:pt x="47" y="84"/>
                    <a:pt x="47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5"/>
                  </a:cubicBezTo>
                  <a:cubicBezTo>
                    <a:pt x="46" y="84"/>
                    <a:pt x="46" y="84"/>
                    <a:pt x="46" y="84"/>
                  </a:cubicBezTo>
                  <a:close/>
                  <a:moveTo>
                    <a:pt x="46" y="84"/>
                  </a:move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lose/>
                  <a:moveTo>
                    <a:pt x="46" y="84"/>
                  </a:moveTo>
                  <a:cubicBezTo>
                    <a:pt x="46" y="83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4"/>
                    <a:pt x="46" y="83"/>
                    <a:pt x="47" y="83"/>
                  </a:cubicBezTo>
                  <a:cubicBezTo>
                    <a:pt x="47" y="83"/>
                    <a:pt x="46" y="84"/>
                    <a:pt x="46" y="84"/>
                  </a:cubicBezTo>
                  <a:close/>
                  <a:moveTo>
                    <a:pt x="47" y="85"/>
                  </a:moveTo>
                  <a:cubicBezTo>
                    <a:pt x="47" y="85"/>
                    <a:pt x="47" y="85"/>
                    <a:pt x="47" y="85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7" y="85"/>
                    <a:pt x="47" y="85"/>
                    <a:pt x="47" y="85"/>
                  </a:cubicBezTo>
                  <a:close/>
                  <a:moveTo>
                    <a:pt x="48" y="84"/>
                  </a:moveTo>
                  <a:cubicBezTo>
                    <a:pt x="48" y="84"/>
                    <a:pt x="48" y="84"/>
                    <a:pt x="48" y="83"/>
                  </a:cubicBezTo>
                  <a:cubicBezTo>
                    <a:pt x="48" y="83"/>
                    <a:pt x="49" y="83"/>
                    <a:pt x="49" y="83"/>
                  </a:cubicBezTo>
                  <a:cubicBezTo>
                    <a:pt x="49" y="83"/>
                    <a:pt x="48" y="84"/>
                    <a:pt x="48" y="84"/>
                  </a:cubicBezTo>
                  <a:cubicBezTo>
                    <a:pt x="48" y="84"/>
                    <a:pt x="48" y="84"/>
                    <a:pt x="48" y="84"/>
                  </a:cubicBezTo>
                  <a:close/>
                  <a:moveTo>
                    <a:pt x="47" y="83"/>
                  </a:move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7" y="83"/>
                    <a:pt x="47" y="83"/>
                  </a:cubicBezTo>
                  <a:close/>
                  <a:moveTo>
                    <a:pt x="48" y="80"/>
                  </a:moveTo>
                  <a:cubicBezTo>
                    <a:pt x="48" y="80"/>
                    <a:pt x="47" y="80"/>
                    <a:pt x="47" y="81"/>
                  </a:cubicBezTo>
                  <a:cubicBezTo>
                    <a:pt x="47" y="81"/>
                    <a:pt x="47" y="81"/>
                    <a:pt x="46" y="81"/>
                  </a:cubicBezTo>
                  <a:cubicBezTo>
                    <a:pt x="46" y="81"/>
                    <a:pt x="47" y="81"/>
                    <a:pt x="47" y="81"/>
                  </a:cubicBezTo>
                  <a:cubicBezTo>
                    <a:pt x="47" y="81"/>
                    <a:pt x="47" y="80"/>
                    <a:pt x="47" y="81"/>
                  </a:cubicBezTo>
                  <a:cubicBezTo>
                    <a:pt x="47" y="80"/>
                    <a:pt x="48" y="80"/>
                    <a:pt x="49" y="80"/>
                  </a:cubicBezTo>
                  <a:cubicBezTo>
                    <a:pt x="49" y="80"/>
                    <a:pt x="48" y="80"/>
                    <a:pt x="48" y="80"/>
                  </a:cubicBezTo>
                  <a:close/>
                  <a:moveTo>
                    <a:pt x="46" y="81"/>
                  </a:moveTo>
                  <a:cubicBezTo>
                    <a:pt x="46" y="81"/>
                    <a:pt x="46" y="81"/>
                    <a:pt x="46" y="80"/>
                  </a:cubicBezTo>
                  <a:cubicBezTo>
                    <a:pt x="47" y="81"/>
                    <a:pt x="46" y="81"/>
                    <a:pt x="46" y="81"/>
                  </a:cubicBezTo>
                  <a:cubicBezTo>
                    <a:pt x="47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7" y="80"/>
                    <a:pt x="46" y="81"/>
                  </a:cubicBezTo>
                  <a:close/>
                  <a:moveTo>
                    <a:pt x="48" y="82"/>
                  </a:moveTo>
                  <a:cubicBezTo>
                    <a:pt x="48" y="82"/>
                    <a:pt x="48" y="82"/>
                    <a:pt x="49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lose/>
                  <a:moveTo>
                    <a:pt x="47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7" y="80"/>
                    <a:pt x="47" y="80"/>
                  </a:cubicBezTo>
                  <a:close/>
                  <a:moveTo>
                    <a:pt x="45" y="77"/>
                  </a:moveTo>
                  <a:cubicBezTo>
                    <a:pt x="45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6"/>
                    <a:pt x="47" y="76"/>
                    <a:pt x="48" y="75"/>
                  </a:cubicBezTo>
                  <a:cubicBezTo>
                    <a:pt x="49" y="76"/>
                    <a:pt x="48" y="76"/>
                    <a:pt x="49" y="76"/>
                  </a:cubicBezTo>
                  <a:cubicBezTo>
                    <a:pt x="49" y="76"/>
                    <a:pt x="49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49" y="76"/>
                    <a:pt x="49" y="76"/>
                    <a:pt x="48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6" y="77"/>
                    <a:pt x="46" y="77"/>
                  </a:cubicBezTo>
                  <a:cubicBezTo>
                    <a:pt x="46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7"/>
                    <a:pt x="45" y="77"/>
                    <a:pt x="45" y="77"/>
                  </a:cubicBezTo>
                  <a:close/>
                  <a:moveTo>
                    <a:pt x="48" y="80"/>
                  </a:moveTo>
                  <a:cubicBezTo>
                    <a:pt x="48" y="80"/>
                    <a:pt x="47" y="80"/>
                    <a:pt x="47" y="80"/>
                  </a:cubicBezTo>
                  <a:cubicBezTo>
                    <a:pt x="47" y="80"/>
                    <a:pt x="48" y="80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lose/>
                  <a:moveTo>
                    <a:pt x="50" y="82"/>
                  </a:moveTo>
                  <a:cubicBezTo>
                    <a:pt x="51" y="81"/>
                    <a:pt x="52" y="80"/>
                    <a:pt x="53" y="80"/>
                  </a:cubicBezTo>
                  <a:cubicBezTo>
                    <a:pt x="53" y="80"/>
                    <a:pt x="52" y="80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1" y="81"/>
                    <a:pt x="50" y="82"/>
                    <a:pt x="49" y="82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1"/>
                    <a:pt x="50" y="82"/>
                  </a:cubicBezTo>
                  <a:close/>
                  <a:moveTo>
                    <a:pt x="50" y="82"/>
                  </a:moveTo>
                  <a:cubicBezTo>
                    <a:pt x="50" y="82"/>
                    <a:pt x="49" y="82"/>
                    <a:pt x="49" y="82"/>
                  </a:cubicBezTo>
                  <a:cubicBezTo>
                    <a:pt x="49" y="82"/>
                    <a:pt x="49" y="82"/>
                    <a:pt x="50" y="82"/>
                  </a:cubicBezTo>
                  <a:cubicBezTo>
                    <a:pt x="49" y="82"/>
                    <a:pt x="50" y="82"/>
                    <a:pt x="49" y="82"/>
                  </a:cubicBezTo>
                  <a:cubicBezTo>
                    <a:pt x="49" y="82"/>
                    <a:pt x="49" y="82"/>
                    <a:pt x="50" y="82"/>
                  </a:cubicBezTo>
                  <a:close/>
                  <a:moveTo>
                    <a:pt x="49" y="77"/>
                  </a:moveTo>
                  <a:cubicBezTo>
                    <a:pt x="49" y="77"/>
                    <a:pt x="49" y="77"/>
                    <a:pt x="49" y="77"/>
                  </a:cubicBezTo>
                  <a:cubicBezTo>
                    <a:pt x="49" y="76"/>
                    <a:pt x="49" y="77"/>
                    <a:pt x="49" y="76"/>
                  </a:cubicBezTo>
                  <a:cubicBezTo>
                    <a:pt x="48" y="77"/>
                    <a:pt x="48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8" y="77"/>
                  </a:cubicBezTo>
                  <a:cubicBezTo>
                    <a:pt x="48" y="77"/>
                    <a:pt x="48" y="77"/>
                    <a:pt x="48" y="76"/>
                  </a:cubicBezTo>
                  <a:cubicBezTo>
                    <a:pt x="48" y="77"/>
                    <a:pt x="48" y="76"/>
                    <a:pt x="48" y="77"/>
                  </a:cubicBezTo>
                  <a:cubicBezTo>
                    <a:pt x="48" y="76"/>
                    <a:pt x="49" y="76"/>
                    <a:pt x="50" y="76"/>
                  </a:cubicBezTo>
                  <a:cubicBezTo>
                    <a:pt x="50" y="76"/>
                    <a:pt x="49" y="76"/>
                    <a:pt x="50" y="76"/>
                  </a:cubicBezTo>
                  <a:cubicBezTo>
                    <a:pt x="50" y="76"/>
                    <a:pt x="49" y="76"/>
                    <a:pt x="49" y="77"/>
                  </a:cubicBezTo>
                  <a:close/>
                  <a:moveTo>
                    <a:pt x="52" y="84"/>
                  </a:moveTo>
                  <a:cubicBezTo>
                    <a:pt x="52" y="84"/>
                    <a:pt x="52" y="84"/>
                    <a:pt x="51" y="84"/>
                  </a:cubicBezTo>
                  <a:cubicBezTo>
                    <a:pt x="52" y="84"/>
                    <a:pt x="52" y="84"/>
                    <a:pt x="52" y="84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2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lose/>
                  <a:moveTo>
                    <a:pt x="52" y="79"/>
                  </a:moveTo>
                  <a:cubicBezTo>
                    <a:pt x="52" y="79"/>
                    <a:pt x="52" y="79"/>
                    <a:pt x="52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8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3" y="79"/>
                    <a:pt x="53" y="79"/>
                    <a:pt x="52" y="80"/>
                  </a:cubicBezTo>
                  <a:cubicBezTo>
                    <a:pt x="52" y="79"/>
                    <a:pt x="52" y="79"/>
                    <a:pt x="52" y="79"/>
                  </a:cubicBezTo>
                  <a:close/>
                  <a:moveTo>
                    <a:pt x="55" y="76"/>
                  </a:moveTo>
                  <a:cubicBezTo>
                    <a:pt x="55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6" y="76"/>
                    <a:pt x="55" y="77"/>
                    <a:pt x="55" y="76"/>
                  </a:cubicBezTo>
                  <a:close/>
                  <a:moveTo>
                    <a:pt x="57" y="77"/>
                  </a:moveTo>
                  <a:cubicBezTo>
                    <a:pt x="58" y="77"/>
                    <a:pt x="58" y="77"/>
                    <a:pt x="58" y="77"/>
                  </a:cubicBezTo>
                  <a:cubicBezTo>
                    <a:pt x="58" y="77"/>
                    <a:pt x="57" y="77"/>
                    <a:pt x="58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6" y="78"/>
                    <a:pt x="57" y="77"/>
                    <a:pt x="57" y="77"/>
                  </a:cubicBezTo>
                  <a:cubicBezTo>
                    <a:pt x="57" y="77"/>
                    <a:pt x="57" y="77"/>
                    <a:pt x="57" y="77"/>
                  </a:cubicBezTo>
                  <a:close/>
                  <a:moveTo>
                    <a:pt x="59" y="77"/>
                  </a:moveTo>
                  <a:cubicBezTo>
                    <a:pt x="60" y="77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7"/>
                  </a:cubicBezTo>
                  <a:cubicBezTo>
                    <a:pt x="60" y="77"/>
                    <a:pt x="59" y="78"/>
                    <a:pt x="58" y="78"/>
                  </a:cubicBezTo>
                  <a:cubicBezTo>
                    <a:pt x="58" y="78"/>
                    <a:pt x="59" y="78"/>
                    <a:pt x="59" y="77"/>
                  </a:cubicBezTo>
                  <a:close/>
                  <a:moveTo>
                    <a:pt x="59" y="76"/>
                  </a:move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60" y="76"/>
                  </a:cubicBezTo>
                  <a:cubicBezTo>
                    <a:pt x="60" y="76"/>
                    <a:pt x="59" y="76"/>
                    <a:pt x="59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6"/>
                  </a:cubicBezTo>
                  <a:close/>
                  <a:moveTo>
                    <a:pt x="59" y="76"/>
                  </a:moveTo>
                  <a:cubicBezTo>
                    <a:pt x="59" y="76"/>
                    <a:pt x="59" y="76"/>
                    <a:pt x="60" y="76"/>
                  </a:cubicBezTo>
                  <a:cubicBezTo>
                    <a:pt x="60" y="76"/>
                    <a:pt x="60" y="76"/>
                    <a:pt x="59" y="76"/>
                  </a:cubicBezTo>
                  <a:close/>
                  <a:moveTo>
                    <a:pt x="59" y="75"/>
                  </a:move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4"/>
                    <a:pt x="59" y="75"/>
                    <a:pt x="60" y="74"/>
                  </a:cubicBezTo>
                  <a:cubicBezTo>
                    <a:pt x="60" y="74"/>
                    <a:pt x="60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lose/>
                  <a:moveTo>
                    <a:pt x="58" y="68"/>
                  </a:moveTo>
                  <a:cubicBezTo>
                    <a:pt x="58" y="68"/>
                    <a:pt x="57" y="69"/>
                    <a:pt x="57" y="68"/>
                  </a:cubicBezTo>
                  <a:cubicBezTo>
                    <a:pt x="57" y="68"/>
                    <a:pt x="58" y="68"/>
                    <a:pt x="58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58" y="68"/>
                    <a:pt x="58" y="68"/>
                    <a:pt x="58" y="68"/>
                  </a:cubicBezTo>
                  <a:close/>
                  <a:moveTo>
                    <a:pt x="60" y="69"/>
                  </a:moveTo>
                  <a:cubicBezTo>
                    <a:pt x="60" y="69"/>
                    <a:pt x="59" y="69"/>
                    <a:pt x="60" y="69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60" y="69"/>
                    <a:pt x="61" y="68"/>
                    <a:pt x="61" y="68"/>
                  </a:cubicBezTo>
                  <a:cubicBezTo>
                    <a:pt x="61" y="69"/>
                    <a:pt x="60" y="69"/>
                    <a:pt x="60" y="69"/>
                  </a:cubicBezTo>
                  <a:close/>
                  <a:moveTo>
                    <a:pt x="63" y="74"/>
                  </a:move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2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lose/>
                  <a:moveTo>
                    <a:pt x="65" y="66"/>
                  </a:moveTo>
                  <a:cubicBezTo>
                    <a:pt x="65" y="66"/>
                    <a:pt x="65" y="66"/>
                    <a:pt x="65" y="66"/>
                  </a:cubicBezTo>
                  <a:cubicBezTo>
                    <a:pt x="66" y="65"/>
                    <a:pt x="66" y="65"/>
                    <a:pt x="67" y="65"/>
                  </a:cubicBezTo>
                  <a:cubicBezTo>
                    <a:pt x="67" y="65"/>
                    <a:pt x="66" y="65"/>
                    <a:pt x="66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6"/>
                    <a:pt x="67" y="66"/>
                    <a:pt x="67" y="65"/>
                  </a:cubicBezTo>
                  <a:cubicBezTo>
                    <a:pt x="66" y="66"/>
                    <a:pt x="64" y="67"/>
                    <a:pt x="63" y="67"/>
                  </a:cubicBezTo>
                  <a:cubicBezTo>
                    <a:pt x="63" y="68"/>
                    <a:pt x="62" y="68"/>
                    <a:pt x="61" y="68"/>
                  </a:cubicBezTo>
                  <a:cubicBezTo>
                    <a:pt x="61" y="68"/>
                    <a:pt x="62" y="68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2" y="68"/>
                    <a:pt x="62" y="68"/>
                    <a:pt x="62" y="67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3" y="67"/>
                    <a:pt x="64" y="67"/>
                    <a:pt x="65" y="66"/>
                  </a:cubicBezTo>
                  <a:cubicBezTo>
                    <a:pt x="65" y="66"/>
                    <a:pt x="65" y="66"/>
                    <a:pt x="65" y="66"/>
                  </a:cubicBezTo>
                  <a:close/>
                  <a:moveTo>
                    <a:pt x="65" y="66"/>
                  </a:moveTo>
                  <a:cubicBezTo>
                    <a:pt x="65" y="66"/>
                    <a:pt x="65" y="66"/>
                    <a:pt x="65" y="66"/>
                  </a:cubicBezTo>
                  <a:cubicBezTo>
                    <a:pt x="66" y="66"/>
                    <a:pt x="66" y="66"/>
                    <a:pt x="66" y="66"/>
                  </a:cubicBezTo>
                  <a:cubicBezTo>
                    <a:pt x="65" y="66"/>
                    <a:pt x="65" y="66"/>
                    <a:pt x="65" y="66"/>
                  </a:cubicBezTo>
                  <a:close/>
                  <a:moveTo>
                    <a:pt x="63" y="67"/>
                  </a:moveTo>
                  <a:cubicBezTo>
                    <a:pt x="63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lose/>
                  <a:moveTo>
                    <a:pt x="62" y="66"/>
                  </a:move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lose/>
                  <a:moveTo>
                    <a:pt x="61" y="65"/>
                  </a:moveTo>
                  <a:cubicBezTo>
                    <a:pt x="62" y="65"/>
                    <a:pt x="62" y="65"/>
                    <a:pt x="63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6"/>
                  </a:cubicBezTo>
                  <a:cubicBezTo>
                    <a:pt x="63" y="66"/>
                    <a:pt x="63" y="65"/>
                    <a:pt x="63" y="65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63" y="66"/>
                    <a:pt x="63" y="66"/>
                    <a:pt x="63" y="65"/>
                  </a:cubicBezTo>
                  <a:cubicBezTo>
                    <a:pt x="63" y="65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5"/>
                    <a:pt x="62" y="66"/>
                    <a:pt x="62" y="66"/>
                  </a:cubicBezTo>
                  <a:cubicBezTo>
                    <a:pt x="62" y="65"/>
                    <a:pt x="61" y="66"/>
                    <a:pt x="61" y="65"/>
                  </a:cubicBezTo>
                  <a:close/>
                  <a:moveTo>
                    <a:pt x="64" y="65"/>
                  </a:move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64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4" y="65"/>
                    <a:pt x="64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64" y="65"/>
                    <a:pt x="64" y="65"/>
                  </a:cubicBezTo>
                  <a:close/>
                  <a:moveTo>
                    <a:pt x="66" y="68"/>
                  </a:moveTo>
                  <a:cubicBezTo>
                    <a:pt x="66" y="68"/>
                    <a:pt x="66" y="68"/>
                    <a:pt x="66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66" y="68"/>
                    <a:pt x="65" y="68"/>
                    <a:pt x="65" y="68"/>
                  </a:cubicBezTo>
                  <a:cubicBezTo>
                    <a:pt x="65" y="68"/>
                    <a:pt x="65" y="68"/>
                    <a:pt x="65" y="68"/>
                  </a:cubicBezTo>
                  <a:cubicBezTo>
                    <a:pt x="65" y="68"/>
                    <a:pt x="66" y="68"/>
                    <a:pt x="66" y="68"/>
                  </a:cubicBezTo>
                  <a:cubicBezTo>
                    <a:pt x="66" y="68"/>
                    <a:pt x="66" y="67"/>
                    <a:pt x="66" y="67"/>
                  </a:cubicBezTo>
                  <a:cubicBezTo>
                    <a:pt x="66" y="67"/>
                    <a:pt x="66" y="67"/>
                    <a:pt x="65" y="67"/>
                  </a:cubicBezTo>
                  <a:cubicBezTo>
                    <a:pt x="65" y="67"/>
                    <a:pt x="66" y="67"/>
                    <a:pt x="65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8"/>
                  </a:cubicBezTo>
                  <a:cubicBezTo>
                    <a:pt x="67" y="68"/>
                    <a:pt x="67" y="68"/>
                    <a:pt x="68" y="67"/>
                  </a:cubicBezTo>
                  <a:cubicBezTo>
                    <a:pt x="68" y="68"/>
                    <a:pt x="67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7" y="68"/>
                    <a:pt x="66" y="68"/>
                    <a:pt x="66" y="68"/>
                  </a:cubicBezTo>
                  <a:cubicBezTo>
                    <a:pt x="66" y="68"/>
                    <a:pt x="66" y="68"/>
                    <a:pt x="66" y="68"/>
                  </a:cubicBezTo>
                  <a:close/>
                  <a:moveTo>
                    <a:pt x="67" y="68"/>
                  </a:moveTo>
                  <a:cubicBezTo>
                    <a:pt x="67" y="67"/>
                    <a:pt x="67" y="67"/>
                    <a:pt x="66" y="67"/>
                  </a:cubicBezTo>
                  <a:cubicBezTo>
                    <a:pt x="67" y="67"/>
                    <a:pt x="66" y="67"/>
                    <a:pt x="67" y="68"/>
                  </a:cubicBezTo>
                  <a:close/>
                  <a:moveTo>
                    <a:pt x="65" y="68"/>
                  </a:moveTo>
                  <a:cubicBezTo>
                    <a:pt x="65" y="68"/>
                    <a:pt x="65" y="67"/>
                    <a:pt x="65" y="67"/>
                  </a:cubicBezTo>
                  <a:cubicBezTo>
                    <a:pt x="65" y="67"/>
                    <a:pt x="65" y="68"/>
                    <a:pt x="65" y="68"/>
                  </a:cubicBezTo>
                  <a:close/>
                  <a:moveTo>
                    <a:pt x="67" y="67"/>
                  </a:moveTo>
                  <a:cubicBezTo>
                    <a:pt x="67" y="67"/>
                    <a:pt x="67" y="67"/>
                    <a:pt x="68" y="66"/>
                  </a:cubicBezTo>
                  <a:cubicBezTo>
                    <a:pt x="67" y="67"/>
                    <a:pt x="68" y="67"/>
                    <a:pt x="67" y="67"/>
                  </a:cubicBezTo>
                  <a:close/>
                  <a:moveTo>
                    <a:pt x="68" y="66"/>
                  </a:moveTo>
                  <a:cubicBezTo>
                    <a:pt x="68" y="66"/>
                    <a:pt x="68" y="66"/>
                    <a:pt x="68" y="66"/>
                  </a:cubicBezTo>
                  <a:cubicBezTo>
                    <a:pt x="68" y="65"/>
                    <a:pt x="68" y="66"/>
                    <a:pt x="68" y="66"/>
                  </a:cubicBezTo>
                  <a:cubicBezTo>
                    <a:pt x="68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8" y="66"/>
                    <a:pt x="68" y="65"/>
                    <a:pt x="68" y="65"/>
                  </a:cubicBezTo>
                  <a:cubicBezTo>
                    <a:pt x="68" y="65"/>
                    <a:pt x="68" y="66"/>
                    <a:pt x="68" y="65"/>
                  </a:cubicBezTo>
                  <a:cubicBezTo>
                    <a:pt x="68" y="66"/>
                    <a:pt x="68" y="65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lose/>
                  <a:moveTo>
                    <a:pt x="71" y="64"/>
                  </a:moveTo>
                  <a:cubicBezTo>
                    <a:pt x="71" y="63"/>
                    <a:pt x="70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5"/>
                    <a:pt x="69" y="64"/>
                    <a:pt x="69" y="65"/>
                  </a:cubicBezTo>
                  <a:cubicBezTo>
                    <a:pt x="68" y="65"/>
                    <a:pt x="69" y="64"/>
                    <a:pt x="68" y="64"/>
                  </a:cubicBezTo>
                  <a:cubicBezTo>
                    <a:pt x="68" y="64"/>
                    <a:pt x="68" y="64"/>
                    <a:pt x="69" y="64"/>
                  </a:cubicBezTo>
                  <a:cubicBezTo>
                    <a:pt x="69" y="64"/>
                    <a:pt x="68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9" y="64"/>
                    <a:pt x="68" y="64"/>
                    <a:pt x="68" y="64"/>
                  </a:cubicBezTo>
                  <a:cubicBezTo>
                    <a:pt x="68" y="64"/>
                    <a:pt x="67" y="65"/>
                    <a:pt x="66" y="65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67" y="64"/>
                    <a:pt x="68" y="64"/>
                    <a:pt x="68" y="64"/>
                  </a:cubicBezTo>
                  <a:cubicBezTo>
                    <a:pt x="68" y="64"/>
                    <a:pt x="68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70" y="63"/>
                    <a:pt x="70" y="62"/>
                  </a:cubicBezTo>
                  <a:cubicBezTo>
                    <a:pt x="70" y="62"/>
                    <a:pt x="71" y="62"/>
                    <a:pt x="71" y="62"/>
                  </a:cubicBezTo>
                  <a:cubicBezTo>
                    <a:pt x="71" y="62"/>
                    <a:pt x="70" y="62"/>
                    <a:pt x="70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1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69" y="62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70" y="62"/>
                    <a:pt x="70" y="62"/>
                  </a:cubicBezTo>
                  <a:cubicBezTo>
                    <a:pt x="70" y="62"/>
                    <a:pt x="70" y="61"/>
                    <a:pt x="70" y="61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70" y="62"/>
                    <a:pt x="71" y="61"/>
                    <a:pt x="70" y="61"/>
                  </a:cubicBezTo>
                  <a:cubicBezTo>
                    <a:pt x="70" y="62"/>
                    <a:pt x="71" y="61"/>
                    <a:pt x="71" y="61"/>
                  </a:cubicBezTo>
                  <a:cubicBezTo>
                    <a:pt x="71" y="61"/>
                    <a:pt x="71" y="61"/>
                    <a:pt x="71" y="62"/>
                  </a:cubicBezTo>
                  <a:cubicBezTo>
                    <a:pt x="71" y="61"/>
                    <a:pt x="71" y="61"/>
                    <a:pt x="71" y="62"/>
                  </a:cubicBezTo>
                  <a:cubicBezTo>
                    <a:pt x="71" y="61"/>
                    <a:pt x="71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2" y="60"/>
                    <a:pt x="72" y="60"/>
                  </a:cubicBezTo>
                  <a:cubicBezTo>
                    <a:pt x="72" y="60"/>
                    <a:pt x="72" y="59"/>
                    <a:pt x="73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3" y="60"/>
                    <a:pt x="73" y="60"/>
                    <a:pt x="73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3" y="59"/>
                    <a:pt x="73" y="59"/>
                    <a:pt x="74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4" y="59"/>
                    <a:pt x="75" y="59"/>
                    <a:pt x="74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8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4" y="59"/>
                    <a:pt x="75" y="59"/>
                    <a:pt x="75" y="59"/>
                  </a:cubicBezTo>
                  <a:cubicBezTo>
                    <a:pt x="75" y="59"/>
                    <a:pt x="74" y="59"/>
                    <a:pt x="74" y="59"/>
                  </a:cubicBezTo>
                  <a:cubicBezTo>
                    <a:pt x="74" y="60"/>
                    <a:pt x="74" y="59"/>
                    <a:pt x="74" y="60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4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4" y="60"/>
                    <a:pt x="75" y="60"/>
                    <a:pt x="74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5" y="60"/>
                    <a:pt x="75" y="60"/>
                    <a:pt x="75" y="59"/>
                  </a:cubicBezTo>
                  <a:cubicBezTo>
                    <a:pt x="75" y="59"/>
                    <a:pt x="76" y="59"/>
                    <a:pt x="75" y="60"/>
                  </a:cubicBezTo>
                  <a:cubicBezTo>
                    <a:pt x="75" y="60"/>
                    <a:pt x="75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60"/>
                    <a:pt x="76" y="59"/>
                    <a:pt x="75" y="60"/>
                  </a:cubicBezTo>
                  <a:cubicBezTo>
                    <a:pt x="75" y="60"/>
                    <a:pt x="75" y="60"/>
                    <a:pt x="76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6" y="59"/>
                    <a:pt x="76" y="60"/>
                    <a:pt x="76" y="60"/>
                  </a:cubicBezTo>
                  <a:cubicBezTo>
                    <a:pt x="76" y="60"/>
                    <a:pt x="76" y="59"/>
                    <a:pt x="76" y="59"/>
                  </a:cubicBezTo>
                  <a:cubicBezTo>
                    <a:pt x="76" y="59"/>
                    <a:pt x="75" y="59"/>
                    <a:pt x="75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7" y="59"/>
                    <a:pt x="77" y="58"/>
                  </a:cubicBezTo>
                  <a:cubicBezTo>
                    <a:pt x="77" y="58"/>
                    <a:pt x="77" y="59"/>
                    <a:pt x="77" y="59"/>
                  </a:cubicBezTo>
                  <a:cubicBezTo>
                    <a:pt x="77" y="59"/>
                    <a:pt x="77" y="59"/>
                    <a:pt x="77" y="58"/>
                  </a:cubicBezTo>
                  <a:cubicBezTo>
                    <a:pt x="78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8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7" y="59"/>
                    <a:pt x="77" y="60"/>
                    <a:pt x="76" y="60"/>
                  </a:cubicBezTo>
                  <a:cubicBezTo>
                    <a:pt x="76" y="60"/>
                    <a:pt x="76" y="59"/>
                    <a:pt x="77" y="59"/>
                  </a:cubicBezTo>
                  <a:cubicBezTo>
                    <a:pt x="77" y="59"/>
                    <a:pt x="77" y="60"/>
                    <a:pt x="77" y="59"/>
                  </a:cubicBezTo>
                  <a:cubicBezTo>
                    <a:pt x="77" y="60"/>
                    <a:pt x="76" y="60"/>
                    <a:pt x="76" y="60"/>
                  </a:cubicBezTo>
                  <a:cubicBezTo>
                    <a:pt x="76" y="60"/>
                    <a:pt x="75" y="60"/>
                    <a:pt x="75" y="60"/>
                  </a:cubicBezTo>
                  <a:cubicBezTo>
                    <a:pt x="75" y="60"/>
                    <a:pt x="75" y="61"/>
                    <a:pt x="75" y="61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3" y="61"/>
                  </a:cubicBezTo>
                  <a:cubicBezTo>
                    <a:pt x="74" y="61"/>
                    <a:pt x="73" y="61"/>
                    <a:pt x="72" y="61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1"/>
                    <a:pt x="73" y="61"/>
                    <a:pt x="74" y="61"/>
                  </a:cubicBezTo>
                  <a:cubicBezTo>
                    <a:pt x="74" y="61"/>
                    <a:pt x="74" y="61"/>
                    <a:pt x="73" y="62"/>
                  </a:cubicBezTo>
                  <a:cubicBezTo>
                    <a:pt x="73" y="62"/>
                    <a:pt x="73" y="62"/>
                    <a:pt x="73" y="61"/>
                  </a:cubicBezTo>
                  <a:cubicBezTo>
                    <a:pt x="73" y="61"/>
                    <a:pt x="73" y="62"/>
                    <a:pt x="73" y="61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1"/>
                    <a:pt x="72" y="62"/>
                    <a:pt x="73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3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3" y="62"/>
                    <a:pt x="73" y="62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73" y="62"/>
                    <a:pt x="74" y="62"/>
                  </a:cubicBezTo>
                  <a:cubicBezTo>
                    <a:pt x="74" y="62"/>
                    <a:pt x="74" y="62"/>
                    <a:pt x="74" y="62"/>
                  </a:cubicBezTo>
                  <a:cubicBezTo>
                    <a:pt x="75" y="62"/>
                    <a:pt x="75" y="61"/>
                    <a:pt x="76" y="61"/>
                  </a:cubicBezTo>
                  <a:cubicBezTo>
                    <a:pt x="76" y="61"/>
                    <a:pt x="77" y="61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7" y="60"/>
                    <a:pt x="77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8" y="60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6" y="61"/>
                    <a:pt x="76" y="61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5" y="62"/>
                    <a:pt x="73" y="62"/>
                    <a:pt x="72" y="63"/>
                  </a:cubicBezTo>
                  <a:cubicBezTo>
                    <a:pt x="72" y="64"/>
                    <a:pt x="72" y="63"/>
                    <a:pt x="72" y="64"/>
                  </a:cubicBezTo>
                  <a:cubicBezTo>
                    <a:pt x="72" y="64"/>
                    <a:pt x="71" y="64"/>
                    <a:pt x="72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3" y="63"/>
                    <a:pt x="73" y="63"/>
                    <a:pt x="73" y="64"/>
                  </a:cubicBezTo>
                  <a:cubicBezTo>
                    <a:pt x="73" y="64"/>
                    <a:pt x="72" y="64"/>
                    <a:pt x="72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3" y="64"/>
                    <a:pt x="73" y="64"/>
                    <a:pt x="74" y="63"/>
                  </a:cubicBezTo>
                  <a:cubicBezTo>
                    <a:pt x="74" y="64"/>
                    <a:pt x="75" y="63"/>
                    <a:pt x="74" y="63"/>
                  </a:cubicBezTo>
                  <a:cubicBezTo>
                    <a:pt x="74" y="63"/>
                    <a:pt x="75" y="63"/>
                    <a:pt x="74" y="63"/>
                  </a:cubicBezTo>
                  <a:cubicBezTo>
                    <a:pt x="75" y="63"/>
                    <a:pt x="74" y="64"/>
                    <a:pt x="74" y="63"/>
                  </a:cubicBezTo>
                  <a:cubicBezTo>
                    <a:pt x="74" y="64"/>
                    <a:pt x="73" y="64"/>
                    <a:pt x="74" y="64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73" y="64"/>
                    <a:pt x="73" y="64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3" y="65"/>
                    <a:pt x="73" y="64"/>
                    <a:pt x="73" y="64"/>
                  </a:cubicBezTo>
                  <a:cubicBezTo>
                    <a:pt x="73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3" y="65"/>
                  </a:cubicBezTo>
                  <a:cubicBezTo>
                    <a:pt x="73" y="65"/>
                    <a:pt x="73" y="65"/>
                    <a:pt x="73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5"/>
                    <a:pt x="73" y="65"/>
                    <a:pt x="73" y="65"/>
                  </a:cubicBezTo>
                  <a:cubicBezTo>
                    <a:pt x="73" y="65"/>
                    <a:pt x="73" y="65"/>
                    <a:pt x="73" y="65"/>
                  </a:cubicBezTo>
                  <a:cubicBezTo>
                    <a:pt x="73" y="66"/>
                    <a:pt x="74" y="65"/>
                    <a:pt x="74" y="65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66"/>
                    <a:pt x="73" y="66"/>
                    <a:pt x="73" y="66"/>
                  </a:cubicBezTo>
                  <a:cubicBezTo>
                    <a:pt x="73" y="67"/>
                    <a:pt x="73" y="66"/>
                    <a:pt x="73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3" y="67"/>
                    <a:pt x="72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1" y="68"/>
                    <a:pt x="72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2" y="67"/>
                    <a:pt x="71" y="67"/>
                    <a:pt x="72" y="67"/>
                  </a:cubicBezTo>
                  <a:cubicBezTo>
                    <a:pt x="71" y="67"/>
                    <a:pt x="72" y="66"/>
                    <a:pt x="71" y="67"/>
                  </a:cubicBezTo>
                  <a:cubicBezTo>
                    <a:pt x="71" y="67"/>
                    <a:pt x="71" y="67"/>
                    <a:pt x="72" y="66"/>
                  </a:cubicBezTo>
                  <a:cubicBezTo>
                    <a:pt x="71" y="66"/>
                    <a:pt x="71" y="67"/>
                    <a:pt x="71" y="67"/>
                  </a:cubicBezTo>
                  <a:cubicBezTo>
                    <a:pt x="71" y="66"/>
                    <a:pt x="71" y="67"/>
                    <a:pt x="70" y="67"/>
                  </a:cubicBezTo>
                  <a:cubicBezTo>
                    <a:pt x="70" y="66"/>
                    <a:pt x="70" y="66"/>
                    <a:pt x="71" y="66"/>
                  </a:cubicBezTo>
                  <a:cubicBezTo>
                    <a:pt x="70" y="66"/>
                    <a:pt x="70" y="67"/>
                    <a:pt x="69" y="67"/>
                  </a:cubicBezTo>
                  <a:cubicBezTo>
                    <a:pt x="69" y="66"/>
                    <a:pt x="70" y="66"/>
                    <a:pt x="70" y="66"/>
                  </a:cubicBezTo>
                  <a:cubicBezTo>
                    <a:pt x="70" y="66"/>
                    <a:pt x="69" y="67"/>
                    <a:pt x="69" y="67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70" y="66"/>
                    <a:pt x="70" y="65"/>
                    <a:pt x="70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0" y="65"/>
                    <a:pt x="70" y="65"/>
                  </a:cubicBezTo>
                  <a:cubicBezTo>
                    <a:pt x="70" y="65"/>
                    <a:pt x="71" y="65"/>
                    <a:pt x="70" y="65"/>
                  </a:cubicBezTo>
                  <a:cubicBezTo>
                    <a:pt x="71" y="65"/>
                    <a:pt x="69" y="65"/>
                    <a:pt x="70" y="65"/>
                  </a:cubicBezTo>
                  <a:cubicBezTo>
                    <a:pt x="69" y="65"/>
                    <a:pt x="69" y="65"/>
                    <a:pt x="69" y="66"/>
                  </a:cubicBezTo>
                  <a:cubicBezTo>
                    <a:pt x="69" y="65"/>
                    <a:pt x="69" y="66"/>
                    <a:pt x="69" y="65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8" y="66"/>
                    <a:pt x="69" y="65"/>
                    <a:pt x="68" y="66"/>
                  </a:cubicBezTo>
                  <a:cubicBezTo>
                    <a:pt x="68" y="65"/>
                    <a:pt x="69" y="65"/>
                    <a:pt x="69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0" y="65"/>
                    <a:pt x="70" y="65"/>
                    <a:pt x="70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1" y="64"/>
                    <a:pt x="71" y="64"/>
                  </a:cubicBezTo>
                  <a:cubicBezTo>
                    <a:pt x="70" y="64"/>
                    <a:pt x="70" y="64"/>
                    <a:pt x="71" y="64"/>
                  </a:cubicBezTo>
                  <a:close/>
                  <a:moveTo>
                    <a:pt x="72" y="67"/>
                  </a:move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2" y="67"/>
                    <a:pt x="72" y="67"/>
                  </a:cubicBezTo>
                  <a:close/>
                  <a:moveTo>
                    <a:pt x="72" y="66"/>
                  </a:moveTo>
                  <a:cubicBezTo>
                    <a:pt x="72" y="66"/>
                    <a:pt x="72" y="67"/>
                    <a:pt x="72" y="67"/>
                  </a:cubicBezTo>
                  <a:cubicBezTo>
                    <a:pt x="72" y="67"/>
                    <a:pt x="72" y="66"/>
                    <a:pt x="73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66"/>
                    <a:pt x="72" y="66"/>
                    <a:pt x="72" y="66"/>
                  </a:cubicBezTo>
                  <a:cubicBezTo>
                    <a:pt x="72" y="66"/>
                    <a:pt x="72" y="66"/>
                    <a:pt x="72" y="66"/>
                  </a:cubicBezTo>
                  <a:cubicBezTo>
                    <a:pt x="72" y="66"/>
                    <a:pt x="72" y="66"/>
                    <a:pt x="72" y="66"/>
                  </a:cubicBezTo>
                  <a:close/>
                  <a:moveTo>
                    <a:pt x="72" y="65"/>
                  </a:moveTo>
                  <a:cubicBezTo>
                    <a:pt x="72" y="66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lose/>
                  <a:moveTo>
                    <a:pt x="71" y="64"/>
                  </a:move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4"/>
                  </a:cubicBezTo>
                  <a:close/>
                  <a:moveTo>
                    <a:pt x="76" y="60"/>
                  </a:moveTo>
                  <a:cubicBezTo>
                    <a:pt x="77" y="59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6" y="59"/>
                    <a:pt x="77" y="59"/>
                    <a:pt x="76" y="59"/>
                  </a:cubicBezTo>
                  <a:cubicBezTo>
                    <a:pt x="76" y="59"/>
                    <a:pt x="77" y="59"/>
                    <a:pt x="77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60"/>
                  </a:cubicBezTo>
                  <a:close/>
                  <a:moveTo>
                    <a:pt x="74" y="61"/>
                  </a:move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lose/>
                  <a:moveTo>
                    <a:pt x="75" y="60"/>
                  </a:moveTo>
                  <a:cubicBezTo>
                    <a:pt x="75" y="60"/>
                    <a:pt x="75" y="61"/>
                    <a:pt x="74" y="61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5" y="60"/>
                    <a:pt x="75" y="60"/>
                    <a:pt x="75" y="60"/>
                  </a:cubicBezTo>
                  <a:close/>
                  <a:moveTo>
                    <a:pt x="75" y="60"/>
                  </a:moveTo>
                  <a:cubicBezTo>
                    <a:pt x="74" y="60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5" y="60"/>
                    <a:pt x="75" y="60"/>
                    <a:pt x="75" y="60"/>
                  </a:cubicBezTo>
                  <a:close/>
                  <a:moveTo>
                    <a:pt x="70" y="62"/>
                  </a:moveTo>
                  <a:cubicBezTo>
                    <a:pt x="70" y="62"/>
                    <a:pt x="69" y="62"/>
                    <a:pt x="69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lose/>
                  <a:moveTo>
                    <a:pt x="74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3" y="60"/>
                    <a:pt x="73" y="60"/>
                    <a:pt x="73" y="61"/>
                  </a:cubicBezTo>
                  <a:cubicBezTo>
                    <a:pt x="73" y="61"/>
                    <a:pt x="74" y="60"/>
                    <a:pt x="74" y="60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60"/>
                    <a:pt x="74" y="60"/>
                    <a:pt x="74" y="60"/>
                  </a:cubicBezTo>
                  <a:close/>
                  <a:moveTo>
                    <a:pt x="73" y="61"/>
                  </a:moveTo>
                  <a:cubicBezTo>
                    <a:pt x="73" y="61"/>
                    <a:pt x="73" y="61"/>
                    <a:pt x="73" y="60"/>
                  </a:cubicBezTo>
                  <a:cubicBezTo>
                    <a:pt x="73" y="60"/>
                    <a:pt x="73" y="60"/>
                    <a:pt x="74" y="60"/>
                  </a:cubicBezTo>
                  <a:cubicBezTo>
                    <a:pt x="74" y="60"/>
                    <a:pt x="73" y="60"/>
                    <a:pt x="73" y="60"/>
                  </a:cubicBezTo>
                  <a:cubicBezTo>
                    <a:pt x="73" y="60"/>
                    <a:pt x="72" y="60"/>
                    <a:pt x="72" y="60"/>
                  </a:cubicBezTo>
                  <a:cubicBezTo>
                    <a:pt x="73" y="60"/>
                    <a:pt x="72" y="61"/>
                    <a:pt x="72" y="60"/>
                  </a:cubicBezTo>
                  <a:cubicBezTo>
                    <a:pt x="72" y="61"/>
                    <a:pt x="72" y="61"/>
                    <a:pt x="73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3" y="60"/>
                    <a:pt x="73" y="61"/>
                    <a:pt x="72" y="61"/>
                  </a:cubicBezTo>
                  <a:cubicBezTo>
                    <a:pt x="73" y="60"/>
                    <a:pt x="72" y="61"/>
                    <a:pt x="73" y="61"/>
                  </a:cubicBezTo>
                  <a:close/>
                  <a:moveTo>
                    <a:pt x="70" y="62"/>
                  </a:moveTo>
                  <a:cubicBezTo>
                    <a:pt x="70" y="62"/>
                    <a:pt x="70" y="63"/>
                    <a:pt x="70" y="63"/>
                  </a:cubicBezTo>
                  <a:cubicBezTo>
                    <a:pt x="70" y="63"/>
                    <a:pt x="70" y="62"/>
                    <a:pt x="70" y="62"/>
                  </a:cubicBezTo>
                  <a:close/>
                  <a:moveTo>
                    <a:pt x="73" y="62"/>
                  </a:moveTo>
                  <a:cubicBezTo>
                    <a:pt x="73" y="63"/>
                    <a:pt x="73" y="62"/>
                    <a:pt x="73" y="63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3"/>
                    <a:pt x="73" y="62"/>
                    <a:pt x="73" y="62"/>
                  </a:cubicBezTo>
                  <a:close/>
                  <a:moveTo>
                    <a:pt x="72" y="63"/>
                  </a:move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3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lose/>
                  <a:moveTo>
                    <a:pt x="70" y="64"/>
                  </a:move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0" y="64"/>
                    <a:pt x="70" y="63"/>
                  </a:cubicBezTo>
                  <a:cubicBezTo>
                    <a:pt x="70" y="63"/>
                    <a:pt x="70" y="63"/>
                    <a:pt x="70" y="64"/>
                  </a:cubicBezTo>
                  <a:cubicBezTo>
                    <a:pt x="70" y="64"/>
                    <a:pt x="70" y="63"/>
                    <a:pt x="70" y="64"/>
                  </a:cubicBezTo>
                  <a:close/>
                  <a:moveTo>
                    <a:pt x="70" y="63"/>
                  </a:moveTo>
                  <a:cubicBezTo>
                    <a:pt x="71" y="63"/>
                    <a:pt x="70" y="63"/>
                    <a:pt x="70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0" y="63"/>
                  </a:cubicBezTo>
                  <a:close/>
                  <a:moveTo>
                    <a:pt x="70" y="63"/>
                  </a:moveTo>
                  <a:cubicBezTo>
                    <a:pt x="70" y="63"/>
                    <a:pt x="70" y="63"/>
                    <a:pt x="70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0" y="63"/>
                    <a:pt x="70" y="63"/>
                  </a:cubicBezTo>
                  <a:close/>
                  <a:moveTo>
                    <a:pt x="70" y="63"/>
                  </a:move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3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70" y="64"/>
                    <a:pt x="69" y="64"/>
                    <a:pt x="70" y="63"/>
                  </a:cubicBezTo>
                  <a:close/>
                  <a:moveTo>
                    <a:pt x="70" y="64"/>
                  </a:moveTo>
                  <a:cubicBezTo>
                    <a:pt x="70" y="64"/>
                    <a:pt x="69" y="64"/>
                    <a:pt x="69" y="64"/>
                  </a:cubicBezTo>
                  <a:cubicBezTo>
                    <a:pt x="69" y="64"/>
                    <a:pt x="70" y="64"/>
                    <a:pt x="70" y="64"/>
                  </a:cubicBezTo>
                  <a:close/>
                  <a:moveTo>
                    <a:pt x="72" y="63"/>
                  </a:moveTo>
                  <a:cubicBezTo>
                    <a:pt x="71" y="63"/>
                    <a:pt x="71" y="63"/>
                    <a:pt x="71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1" y="63"/>
                    <a:pt x="71" y="63"/>
                  </a:cubicBezTo>
                  <a:cubicBezTo>
                    <a:pt x="71" y="63"/>
                    <a:pt x="72" y="63"/>
                    <a:pt x="72" y="63"/>
                  </a:cubicBezTo>
                  <a:close/>
                  <a:moveTo>
                    <a:pt x="76" y="61"/>
                  </a:moveTo>
                  <a:cubicBezTo>
                    <a:pt x="76" y="60"/>
                    <a:pt x="76" y="60"/>
                    <a:pt x="76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7" y="60"/>
                    <a:pt x="76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7" y="60"/>
                    <a:pt x="76" y="61"/>
                    <a:pt x="76" y="61"/>
                  </a:cubicBezTo>
                  <a:cubicBezTo>
                    <a:pt x="76" y="61"/>
                    <a:pt x="76" y="61"/>
                    <a:pt x="76" y="61"/>
                  </a:cubicBezTo>
                  <a:close/>
                  <a:moveTo>
                    <a:pt x="72" y="61"/>
                  </a:move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2" y="61"/>
                  </a:cubicBezTo>
                  <a:close/>
                  <a:moveTo>
                    <a:pt x="68" y="67"/>
                  </a:moveTo>
                  <a:cubicBezTo>
                    <a:pt x="68" y="67"/>
                    <a:pt x="68" y="67"/>
                    <a:pt x="67" y="67"/>
                  </a:cubicBezTo>
                  <a:cubicBezTo>
                    <a:pt x="68" y="67"/>
                    <a:pt x="69" y="66"/>
                    <a:pt x="68" y="67"/>
                  </a:cubicBezTo>
                  <a:close/>
                  <a:moveTo>
                    <a:pt x="68" y="69"/>
                  </a:moveTo>
                  <a:cubicBezTo>
                    <a:pt x="68" y="68"/>
                    <a:pt x="69" y="68"/>
                    <a:pt x="69" y="68"/>
                  </a:cubicBezTo>
                  <a:cubicBezTo>
                    <a:pt x="69" y="68"/>
                    <a:pt x="69" y="68"/>
                    <a:pt x="70" y="68"/>
                  </a:cubicBezTo>
                  <a:cubicBezTo>
                    <a:pt x="69" y="68"/>
                    <a:pt x="69" y="68"/>
                    <a:pt x="69" y="68"/>
                  </a:cubicBezTo>
                  <a:cubicBezTo>
                    <a:pt x="70" y="68"/>
                    <a:pt x="70" y="68"/>
                    <a:pt x="70" y="68"/>
                  </a:cubicBezTo>
                  <a:cubicBezTo>
                    <a:pt x="69" y="68"/>
                    <a:pt x="69" y="68"/>
                    <a:pt x="69" y="69"/>
                  </a:cubicBezTo>
                  <a:cubicBezTo>
                    <a:pt x="69" y="69"/>
                    <a:pt x="69" y="68"/>
                    <a:pt x="68" y="69"/>
                  </a:cubicBezTo>
                  <a:close/>
                  <a:moveTo>
                    <a:pt x="69" y="67"/>
                  </a:moveTo>
                  <a:cubicBezTo>
                    <a:pt x="69" y="67"/>
                    <a:pt x="69" y="67"/>
                    <a:pt x="69" y="67"/>
                  </a:cubicBezTo>
                  <a:cubicBezTo>
                    <a:pt x="69" y="67"/>
                    <a:pt x="69" y="67"/>
                    <a:pt x="69" y="68"/>
                  </a:cubicBezTo>
                  <a:lnTo>
                    <a:pt x="69" y="67"/>
                  </a:lnTo>
                  <a:close/>
                  <a:moveTo>
                    <a:pt x="73" y="71"/>
                  </a:moveTo>
                  <a:cubicBezTo>
                    <a:pt x="72" y="72"/>
                    <a:pt x="73" y="72"/>
                    <a:pt x="72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2" y="71"/>
                    <a:pt x="72" y="71"/>
                    <a:pt x="73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3" y="71"/>
                    <a:pt x="72" y="71"/>
                    <a:pt x="73" y="71"/>
                  </a:cubicBezTo>
                  <a:close/>
                  <a:moveTo>
                    <a:pt x="71" y="69"/>
                  </a:moveTo>
                  <a:cubicBezTo>
                    <a:pt x="71" y="69"/>
                    <a:pt x="72" y="69"/>
                    <a:pt x="72" y="68"/>
                  </a:cubicBezTo>
                  <a:cubicBezTo>
                    <a:pt x="72" y="68"/>
                    <a:pt x="72" y="69"/>
                    <a:pt x="71" y="69"/>
                  </a:cubicBezTo>
                  <a:cubicBezTo>
                    <a:pt x="71" y="69"/>
                    <a:pt x="72" y="68"/>
                    <a:pt x="72" y="68"/>
                  </a:cubicBezTo>
                  <a:cubicBezTo>
                    <a:pt x="72" y="68"/>
                    <a:pt x="72" y="68"/>
                    <a:pt x="73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3" y="68"/>
                    <a:pt x="73" y="68"/>
                    <a:pt x="73" y="67"/>
                  </a:cubicBezTo>
                  <a:cubicBezTo>
                    <a:pt x="73" y="67"/>
                    <a:pt x="73" y="68"/>
                    <a:pt x="73" y="68"/>
                  </a:cubicBezTo>
                  <a:cubicBezTo>
                    <a:pt x="73" y="68"/>
                    <a:pt x="73" y="67"/>
                    <a:pt x="73" y="68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67"/>
                    <a:pt x="74" y="67"/>
                    <a:pt x="73" y="68"/>
                  </a:cubicBezTo>
                  <a:cubicBezTo>
                    <a:pt x="74" y="68"/>
                    <a:pt x="74" y="67"/>
                    <a:pt x="74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67"/>
                    <a:pt x="75" y="67"/>
                    <a:pt x="75" y="67"/>
                  </a:cubicBezTo>
                  <a:cubicBezTo>
                    <a:pt x="75" y="67"/>
                    <a:pt x="74" y="67"/>
                    <a:pt x="74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5" y="67"/>
                    <a:pt x="74" y="67"/>
                    <a:pt x="75" y="67"/>
                  </a:cubicBezTo>
                  <a:cubicBezTo>
                    <a:pt x="74" y="67"/>
                    <a:pt x="74" y="67"/>
                    <a:pt x="74" y="68"/>
                  </a:cubicBezTo>
                  <a:cubicBezTo>
                    <a:pt x="74" y="68"/>
                    <a:pt x="75" y="68"/>
                    <a:pt x="75" y="67"/>
                  </a:cubicBezTo>
                  <a:cubicBezTo>
                    <a:pt x="75" y="67"/>
                    <a:pt x="75" y="67"/>
                    <a:pt x="76" y="67"/>
                  </a:cubicBezTo>
                  <a:cubicBezTo>
                    <a:pt x="76" y="67"/>
                    <a:pt x="76" y="67"/>
                    <a:pt x="76" y="67"/>
                  </a:cubicBezTo>
                  <a:cubicBezTo>
                    <a:pt x="76" y="66"/>
                    <a:pt x="76" y="67"/>
                    <a:pt x="76" y="66"/>
                  </a:cubicBezTo>
                  <a:cubicBezTo>
                    <a:pt x="76" y="67"/>
                    <a:pt x="76" y="67"/>
                    <a:pt x="75" y="67"/>
                  </a:cubicBezTo>
                  <a:cubicBezTo>
                    <a:pt x="76" y="67"/>
                    <a:pt x="75" y="67"/>
                    <a:pt x="76" y="67"/>
                  </a:cubicBezTo>
                  <a:cubicBezTo>
                    <a:pt x="75" y="68"/>
                    <a:pt x="75" y="67"/>
                    <a:pt x="75" y="67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75" y="68"/>
                    <a:pt x="76" y="68"/>
                    <a:pt x="76" y="67"/>
                  </a:cubicBezTo>
                  <a:cubicBezTo>
                    <a:pt x="75" y="67"/>
                    <a:pt x="76" y="67"/>
                    <a:pt x="76" y="67"/>
                  </a:cubicBezTo>
                  <a:cubicBezTo>
                    <a:pt x="76" y="67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7" y="67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8" y="68"/>
                  </a:cubicBezTo>
                  <a:cubicBezTo>
                    <a:pt x="77" y="68"/>
                    <a:pt x="77" y="68"/>
                    <a:pt x="78" y="68"/>
                  </a:cubicBezTo>
                  <a:cubicBezTo>
                    <a:pt x="78" y="68"/>
                    <a:pt x="77" y="68"/>
                    <a:pt x="77" y="68"/>
                  </a:cubicBezTo>
                  <a:cubicBezTo>
                    <a:pt x="77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9" y="68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9" y="67"/>
                    <a:pt x="79" y="67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9" y="67"/>
                    <a:pt x="79" y="67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8" y="69"/>
                    <a:pt x="77" y="68"/>
                  </a:cubicBezTo>
                  <a:cubicBezTo>
                    <a:pt x="77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7" y="69"/>
                    <a:pt x="77" y="68"/>
                  </a:cubicBezTo>
                  <a:cubicBezTo>
                    <a:pt x="77" y="68"/>
                    <a:pt x="76" y="69"/>
                    <a:pt x="76" y="68"/>
                  </a:cubicBezTo>
                  <a:cubicBezTo>
                    <a:pt x="76" y="68"/>
                    <a:pt x="76" y="68"/>
                    <a:pt x="77" y="68"/>
                  </a:cubicBezTo>
                  <a:cubicBezTo>
                    <a:pt x="77" y="68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69"/>
                    <a:pt x="76" y="68"/>
                    <a:pt x="76" y="69"/>
                  </a:cubicBezTo>
                  <a:cubicBezTo>
                    <a:pt x="76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8"/>
                    <a:pt x="76" y="68"/>
                  </a:cubicBezTo>
                  <a:cubicBezTo>
                    <a:pt x="75" y="68"/>
                    <a:pt x="75" y="68"/>
                    <a:pt x="75" y="69"/>
                  </a:cubicBezTo>
                  <a:cubicBezTo>
                    <a:pt x="75" y="69"/>
                    <a:pt x="74" y="68"/>
                    <a:pt x="75" y="68"/>
                  </a:cubicBezTo>
                  <a:cubicBezTo>
                    <a:pt x="74" y="68"/>
                    <a:pt x="74" y="69"/>
                    <a:pt x="73" y="69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9"/>
                    <a:pt x="74" y="68"/>
                    <a:pt x="74" y="68"/>
                  </a:cubicBezTo>
                  <a:cubicBezTo>
                    <a:pt x="74" y="68"/>
                    <a:pt x="73" y="69"/>
                    <a:pt x="73" y="68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9"/>
                    <a:pt x="73" y="69"/>
                    <a:pt x="72" y="69"/>
                  </a:cubicBezTo>
                  <a:cubicBezTo>
                    <a:pt x="73" y="69"/>
                    <a:pt x="72" y="69"/>
                    <a:pt x="72" y="69"/>
                  </a:cubicBezTo>
                  <a:cubicBezTo>
                    <a:pt x="73" y="69"/>
                    <a:pt x="73" y="69"/>
                    <a:pt x="73" y="68"/>
                  </a:cubicBezTo>
                  <a:cubicBezTo>
                    <a:pt x="73" y="68"/>
                    <a:pt x="72" y="69"/>
                    <a:pt x="72" y="69"/>
                  </a:cubicBezTo>
                  <a:cubicBezTo>
                    <a:pt x="72" y="69"/>
                    <a:pt x="71" y="69"/>
                    <a:pt x="71" y="69"/>
                  </a:cubicBezTo>
                  <a:close/>
                  <a:moveTo>
                    <a:pt x="76" y="68"/>
                  </a:move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lose/>
                  <a:moveTo>
                    <a:pt x="75" y="68"/>
                  </a:moveTo>
                  <a:cubicBezTo>
                    <a:pt x="75" y="68"/>
                    <a:pt x="75" y="68"/>
                    <a:pt x="75" y="68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75" y="68"/>
                    <a:pt x="76" y="68"/>
                    <a:pt x="76" y="68"/>
                  </a:cubicBezTo>
                  <a:cubicBezTo>
                    <a:pt x="75" y="68"/>
                    <a:pt x="76" y="68"/>
                    <a:pt x="76" y="68"/>
                  </a:cubicBezTo>
                  <a:cubicBezTo>
                    <a:pt x="76" y="68"/>
                    <a:pt x="75" y="68"/>
                    <a:pt x="75" y="68"/>
                  </a:cubicBezTo>
                  <a:close/>
                  <a:moveTo>
                    <a:pt x="73" y="68"/>
                  </a:moveTo>
                  <a:cubicBezTo>
                    <a:pt x="73" y="68"/>
                    <a:pt x="74" y="68"/>
                    <a:pt x="74" y="68"/>
                  </a:cubicBezTo>
                  <a:cubicBezTo>
                    <a:pt x="73" y="68"/>
                    <a:pt x="73" y="68"/>
                    <a:pt x="73" y="68"/>
                  </a:cubicBezTo>
                  <a:close/>
                  <a:moveTo>
                    <a:pt x="73" y="68"/>
                  </a:moveTo>
                  <a:cubicBezTo>
                    <a:pt x="73" y="68"/>
                    <a:pt x="73" y="68"/>
                    <a:pt x="73" y="68"/>
                  </a:cubicBezTo>
                  <a:cubicBezTo>
                    <a:pt x="73" y="68"/>
                    <a:pt x="73" y="68"/>
                    <a:pt x="73" y="68"/>
                  </a:cubicBezTo>
                  <a:close/>
                  <a:moveTo>
                    <a:pt x="69" y="66"/>
                  </a:moveTo>
                  <a:cubicBezTo>
                    <a:pt x="69" y="65"/>
                    <a:pt x="70" y="66"/>
                    <a:pt x="70" y="65"/>
                  </a:cubicBezTo>
                  <a:cubicBezTo>
                    <a:pt x="70" y="66"/>
                    <a:pt x="70" y="65"/>
                    <a:pt x="69" y="66"/>
                  </a:cubicBezTo>
                  <a:close/>
                  <a:moveTo>
                    <a:pt x="74" y="72"/>
                  </a:moveTo>
                  <a:cubicBezTo>
                    <a:pt x="74" y="72"/>
                    <a:pt x="74" y="72"/>
                    <a:pt x="74" y="72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74" y="72"/>
                    <a:pt x="74" y="72"/>
                    <a:pt x="74" y="73"/>
                  </a:cubicBezTo>
                  <a:cubicBezTo>
                    <a:pt x="74" y="73"/>
                    <a:pt x="74" y="73"/>
                    <a:pt x="74" y="72"/>
                  </a:cubicBezTo>
                  <a:close/>
                  <a:moveTo>
                    <a:pt x="75" y="64"/>
                  </a:moveTo>
                  <a:cubicBezTo>
                    <a:pt x="75" y="64"/>
                    <a:pt x="74" y="64"/>
                    <a:pt x="74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4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6" y="63"/>
                    <a:pt x="76" y="64"/>
                  </a:cubicBezTo>
                  <a:cubicBezTo>
                    <a:pt x="76" y="64"/>
                    <a:pt x="75" y="64"/>
                    <a:pt x="75" y="64"/>
                  </a:cubicBezTo>
                  <a:close/>
                  <a:moveTo>
                    <a:pt x="74" y="62"/>
                  </a:moveTo>
                  <a:cubicBezTo>
                    <a:pt x="75" y="62"/>
                    <a:pt x="75" y="62"/>
                    <a:pt x="75" y="62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3" y="63"/>
                    <a:pt x="74" y="63"/>
                    <a:pt x="74" y="62"/>
                  </a:cubicBezTo>
                  <a:close/>
                  <a:moveTo>
                    <a:pt x="110" y="44"/>
                  </a:moveTo>
                  <a:cubicBezTo>
                    <a:pt x="110" y="44"/>
                    <a:pt x="111" y="43"/>
                    <a:pt x="111" y="43"/>
                  </a:cubicBezTo>
                  <a:cubicBezTo>
                    <a:pt x="112" y="43"/>
                    <a:pt x="111" y="43"/>
                    <a:pt x="111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2" y="43"/>
                  </a:cubicBezTo>
                  <a:cubicBezTo>
                    <a:pt x="113" y="42"/>
                    <a:pt x="113" y="42"/>
                    <a:pt x="113" y="42"/>
                  </a:cubicBezTo>
                  <a:cubicBezTo>
                    <a:pt x="113" y="42"/>
                    <a:pt x="112" y="42"/>
                    <a:pt x="113" y="42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4" y="42"/>
                    <a:pt x="115" y="41"/>
                    <a:pt x="116" y="41"/>
                  </a:cubicBezTo>
                  <a:cubicBezTo>
                    <a:pt x="115" y="42"/>
                    <a:pt x="114" y="42"/>
                    <a:pt x="114" y="42"/>
                  </a:cubicBezTo>
                  <a:cubicBezTo>
                    <a:pt x="114" y="42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6" y="42"/>
                    <a:pt x="115" y="42"/>
                  </a:cubicBezTo>
                  <a:cubicBezTo>
                    <a:pt x="114" y="42"/>
                    <a:pt x="115" y="42"/>
                    <a:pt x="114" y="42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4" y="42"/>
                    <a:pt x="114" y="42"/>
                    <a:pt x="114" y="43"/>
                  </a:cubicBezTo>
                  <a:cubicBezTo>
                    <a:pt x="114" y="43"/>
                    <a:pt x="114" y="42"/>
                    <a:pt x="113" y="43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5" y="42"/>
                    <a:pt x="115" y="42"/>
                    <a:pt x="115" y="41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2"/>
                    <a:pt x="116" y="42"/>
                    <a:pt x="116" y="42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16" y="42"/>
                    <a:pt x="115" y="42"/>
                    <a:pt x="115" y="42"/>
                  </a:cubicBezTo>
                  <a:cubicBezTo>
                    <a:pt x="114" y="43"/>
                    <a:pt x="114" y="43"/>
                    <a:pt x="113" y="44"/>
                  </a:cubicBezTo>
                  <a:cubicBezTo>
                    <a:pt x="113" y="44"/>
                    <a:pt x="113" y="44"/>
                    <a:pt x="113" y="44"/>
                  </a:cubicBezTo>
                  <a:cubicBezTo>
                    <a:pt x="113" y="44"/>
                    <a:pt x="113" y="44"/>
                    <a:pt x="112" y="44"/>
                  </a:cubicBezTo>
                  <a:cubicBezTo>
                    <a:pt x="112" y="44"/>
                    <a:pt x="113" y="44"/>
                    <a:pt x="114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5"/>
                  </a:cubicBezTo>
                  <a:cubicBezTo>
                    <a:pt x="112" y="44"/>
                    <a:pt x="113" y="44"/>
                    <a:pt x="113" y="44"/>
                  </a:cubicBezTo>
                  <a:cubicBezTo>
                    <a:pt x="113" y="44"/>
                    <a:pt x="113" y="44"/>
                    <a:pt x="114" y="44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4" y="44"/>
                    <a:pt x="113" y="44"/>
                    <a:pt x="112" y="44"/>
                  </a:cubicBezTo>
                  <a:cubicBezTo>
                    <a:pt x="112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2" y="44"/>
                  </a:cubicBezTo>
                  <a:cubicBezTo>
                    <a:pt x="112" y="44"/>
                    <a:pt x="111" y="44"/>
                    <a:pt x="111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1" y="44"/>
                  </a:cubicBezTo>
                  <a:cubicBezTo>
                    <a:pt x="111" y="45"/>
                    <a:pt x="111" y="45"/>
                    <a:pt x="110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5"/>
                    <a:pt x="110" y="45"/>
                    <a:pt x="109" y="45"/>
                  </a:cubicBezTo>
                  <a:cubicBezTo>
                    <a:pt x="110" y="45"/>
                    <a:pt x="109" y="45"/>
                    <a:pt x="109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4"/>
                    <a:pt x="110" y="44"/>
                    <a:pt x="110" y="44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1" y="44"/>
                    <a:pt x="111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3"/>
                  </a:cubicBezTo>
                  <a:cubicBezTo>
                    <a:pt x="112" y="43"/>
                    <a:pt x="111" y="44"/>
                    <a:pt x="111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1" y="43"/>
                  </a:cubicBezTo>
                  <a:cubicBezTo>
                    <a:pt x="111" y="43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43"/>
                    <a:pt x="111" y="44"/>
                    <a:pt x="111" y="44"/>
                  </a:cubicBezTo>
                  <a:cubicBezTo>
                    <a:pt x="110" y="44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0" y="44"/>
                    <a:pt x="111" y="44"/>
                    <a:pt x="111" y="44"/>
                  </a:cubicBezTo>
                  <a:cubicBezTo>
                    <a:pt x="110" y="45"/>
                    <a:pt x="110" y="44"/>
                    <a:pt x="109" y="45"/>
                  </a:cubicBezTo>
                  <a:cubicBezTo>
                    <a:pt x="109" y="45"/>
                    <a:pt x="108" y="45"/>
                    <a:pt x="108" y="45"/>
                  </a:cubicBezTo>
                  <a:cubicBezTo>
                    <a:pt x="107" y="45"/>
                    <a:pt x="108" y="45"/>
                    <a:pt x="108" y="46"/>
                  </a:cubicBezTo>
                  <a:cubicBezTo>
                    <a:pt x="108" y="46"/>
                    <a:pt x="107" y="46"/>
                    <a:pt x="107" y="46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6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6" y="46"/>
                    <a:pt x="106" y="46"/>
                    <a:pt x="107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6" y="46"/>
                    <a:pt x="105" y="47"/>
                    <a:pt x="105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6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5" y="47"/>
                    <a:pt x="106" y="46"/>
                    <a:pt x="106" y="46"/>
                  </a:cubicBezTo>
                  <a:cubicBezTo>
                    <a:pt x="105" y="46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4" y="47"/>
                    <a:pt x="104" y="48"/>
                    <a:pt x="103" y="48"/>
                  </a:cubicBezTo>
                  <a:cubicBezTo>
                    <a:pt x="103" y="48"/>
                    <a:pt x="103" y="48"/>
                    <a:pt x="104" y="48"/>
                  </a:cubicBezTo>
                  <a:cubicBezTo>
                    <a:pt x="104" y="48"/>
                    <a:pt x="103" y="48"/>
                    <a:pt x="103" y="48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103" y="48"/>
                    <a:pt x="102" y="48"/>
                    <a:pt x="103" y="48"/>
                  </a:cubicBezTo>
                  <a:cubicBezTo>
                    <a:pt x="102" y="48"/>
                    <a:pt x="102" y="48"/>
                    <a:pt x="101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1" y="49"/>
                    <a:pt x="102" y="49"/>
                    <a:pt x="102" y="48"/>
                  </a:cubicBezTo>
                  <a:cubicBezTo>
                    <a:pt x="101" y="48"/>
                    <a:pt x="101" y="49"/>
                    <a:pt x="101" y="49"/>
                  </a:cubicBezTo>
                  <a:cubicBezTo>
                    <a:pt x="100" y="49"/>
                    <a:pt x="99" y="50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99" y="50"/>
                    <a:pt x="98" y="50"/>
                    <a:pt x="98" y="50"/>
                  </a:cubicBezTo>
                  <a:cubicBezTo>
                    <a:pt x="98" y="50"/>
                    <a:pt x="99" y="50"/>
                    <a:pt x="98" y="50"/>
                  </a:cubicBezTo>
                  <a:cubicBezTo>
                    <a:pt x="98" y="50"/>
                    <a:pt x="99" y="50"/>
                    <a:pt x="99" y="50"/>
                  </a:cubicBezTo>
                  <a:cubicBezTo>
                    <a:pt x="99" y="50"/>
                    <a:pt x="99" y="49"/>
                    <a:pt x="99" y="49"/>
                  </a:cubicBezTo>
                  <a:cubicBezTo>
                    <a:pt x="99" y="49"/>
                    <a:pt x="99" y="49"/>
                    <a:pt x="99" y="50"/>
                  </a:cubicBezTo>
                  <a:cubicBezTo>
                    <a:pt x="99" y="50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100" y="49"/>
                  </a:cubicBezTo>
                  <a:cubicBezTo>
                    <a:pt x="100" y="49"/>
                    <a:pt x="101" y="48"/>
                    <a:pt x="102" y="48"/>
                  </a:cubicBezTo>
                  <a:cubicBezTo>
                    <a:pt x="102" y="48"/>
                    <a:pt x="102" y="48"/>
                    <a:pt x="101" y="48"/>
                  </a:cubicBezTo>
                  <a:cubicBezTo>
                    <a:pt x="101" y="48"/>
                    <a:pt x="102" y="48"/>
                    <a:pt x="102" y="48"/>
                  </a:cubicBezTo>
                  <a:cubicBezTo>
                    <a:pt x="102" y="48"/>
                    <a:pt x="102" y="48"/>
                    <a:pt x="102" y="48"/>
                  </a:cubicBezTo>
                  <a:cubicBezTo>
                    <a:pt x="101" y="48"/>
                    <a:pt x="101" y="48"/>
                    <a:pt x="101" y="49"/>
                  </a:cubicBezTo>
                  <a:cubicBezTo>
                    <a:pt x="101" y="49"/>
                    <a:pt x="101" y="48"/>
                    <a:pt x="100" y="49"/>
                  </a:cubicBezTo>
                  <a:cubicBezTo>
                    <a:pt x="100" y="48"/>
                    <a:pt x="101" y="48"/>
                    <a:pt x="101" y="48"/>
                  </a:cubicBezTo>
                  <a:cubicBezTo>
                    <a:pt x="100" y="48"/>
                    <a:pt x="100" y="49"/>
                    <a:pt x="100" y="49"/>
                  </a:cubicBezTo>
                  <a:cubicBezTo>
                    <a:pt x="100" y="49"/>
                    <a:pt x="100" y="49"/>
                    <a:pt x="99" y="49"/>
                  </a:cubicBezTo>
                  <a:cubicBezTo>
                    <a:pt x="99" y="49"/>
                    <a:pt x="100" y="49"/>
                    <a:pt x="100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1"/>
                    <a:pt x="97" y="50"/>
                    <a:pt x="98" y="50"/>
                  </a:cubicBezTo>
                  <a:cubicBezTo>
                    <a:pt x="97" y="51"/>
                    <a:pt x="98" y="50"/>
                    <a:pt x="97" y="50"/>
                  </a:cubicBezTo>
                  <a:cubicBezTo>
                    <a:pt x="97" y="51"/>
                    <a:pt x="98" y="50"/>
                    <a:pt x="97" y="51"/>
                  </a:cubicBezTo>
                  <a:cubicBezTo>
                    <a:pt x="97" y="51"/>
                    <a:pt x="98" y="50"/>
                    <a:pt x="98" y="50"/>
                  </a:cubicBezTo>
                  <a:cubicBezTo>
                    <a:pt x="97" y="51"/>
                    <a:pt x="98" y="51"/>
                    <a:pt x="97" y="51"/>
                  </a:cubicBezTo>
                  <a:cubicBezTo>
                    <a:pt x="97" y="51"/>
                    <a:pt x="98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9" y="50"/>
                    <a:pt x="99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9" y="51"/>
                    <a:pt x="99" y="51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9" y="51"/>
                    <a:pt x="99" y="51"/>
                    <a:pt x="99" y="50"/>
                  </a:cubicBezTo>
                  <a:cubicBezTo>
                    <a:pt x="99" y="50"/>
                    <a:pt x="99" y="50"/>
                    <a:pt x="100" y="50"/>
                  </a:cubicBezTo>
                  <a:cubicBezTo>
                    <a:pt x="99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1" y="50"/>
                    <a:pt x="101" y="49"/>
                    <a:pt x="101" y="49"/>
                  </a:cubicBezTo>
                  <a:cubicBezTo>
                    <a:pt x="101" y="49"/>
                    <a:pt x="102" y="49"/>
                    <a:pt x="102" y="49"/>
                  </a:cubicBezTo>
                  <a:cubicBezTo>
                    <a:pt x="101" y="49"/>
                    <a:pt x="101" y="49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2" y="50"/>
                    <a:pt x="102" y="50"/>
                  </a:cubicBezTo>
                  <a:cubicBezTo>
                    <a:pt x="102" y="49"/>
                    <a:pt x="102" y="49"/>
                    <a:pt x="102" y="49"/>
                  </a:cubicBezTo>
                  <a:cubicBezTo>
                    <a:pt x="102" y="49"/>
                    <a:pt x="102" y="49"/>
                    <a:pt x="102" y="50"/>
                  </a:cubicBezTo>
                  <a:cubicBezTo>
                    <a:pt x="102" y="49"/>
                    <a:pt x="102" y="49"/>
                    <a:pt x="103" y="49"/>
                  </a:cubicBezTo>
                  <a:cubicBezTo>
                    <a:pt x="103" y="49"/>
                    <a:pt x="102" y="50"/>
                    <a:pt x="102" y="50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1" y="50"/>
                  </a:cubicBezTo>
                  <a:cubicBezTo>
                    <a:pt x="101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3" y="50"/>
                  </a:cubicBezTo>
                  <a:cubicBezTo>
                    <a:pt x="103" y="50"/>
                    <a:pt x="102" y="50"/>
                    <a:pt x="102" y="50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4" y="49"/>
                    <a:pt x="104" y="48"/>
                  </a:cubicBezTo>
                  <a:cubicBezTo>
                    <a:pt x="105" y="48"/>
                    <a:pt x="105" y="48"/>
                    <a:pt x="106" y="48"/>
                  </a:cubicBezTo>
                  <a:cubicBezTo>
                    <a:pt x="106" y="48"/>
                    <a:pt x="106" y="48"/>
                    <a:pt x="107" y="47"/>
                  </a:cubicBezTo>
                  <a:cubicBezTo>
                    <a:pt x="107" y="48"/>
                    <a:pt x="106" y="48"/>
                    <a:pt x="106" y="48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48"/>
                    <a:pt x="106" y="48"/>
                    <a:pt x="105" y="48"/>
                  </a:cubicBezTo>
                  <a:cubicBezTo>
                    <a:pt x="105" y="48"/>
                    <a:pt x="106" y="48"/>
                    <a:pt x="105" y="48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5" y="49"/>
                    <a:pt x="105" y="48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49"/>
                    <a:pt x="105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3" y="49"/>
                    <a:pt x="104" y="50"/>
                    <a:pt x="104" y="50"/>
                  </a:cubicBezTo>
                  <a:cubicBezTo>
                    <a:pt x="104" y="50"/>
                    <a:pt x="104" y="49"/>
                    <a:pt x="104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50"/>
                    <a:pt x="104" y="50"/>
                  </a:cubicBezTo>
                  <a:cubicBezTo>
                    <a:pt x="104" y="50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6" y="49"/>
                    <a:pt x="105" y="49"/>
                    <a:pt x="105" y="49"/>
                  </a:cubicBezTo>
                  <a:cubicBezTo>
                    <a:pt x="105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8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5" y="50"/>
                    <a:pt x="105" y="50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4" y="51"/>
                    <a:pt x="104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0"/>
                    <a:pt x="103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3" y="51"/>
                    <a:pt x="102" y="51"/>
                  </a:cubicBezTo>
                  <a:cubicBezTo>
                    <a:pt x="102" y="51"/>
                    <a:pt x="102" y="51"/>
                    <a:pt x="101" y="51"/>
                  </a:cubicBezTo>
                  <a:cubicBezTo>
                    <a:pt x="101" y="51"/>
                    <a:pt x="101" y="51"/>
                    <a:pt x="101" y="51"/>
                  </a:cubicBezTo>
                  <a:cubicBezTo>
                    <a:pt x="101" y="51"/>
                    <a:pt x="101" y="52"/>
                    <a:pt x="101" y="52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1" y="52"/>
                    <a:pt x="101" y="52"/>
                    <a:pt x="100" y="52"/>
                  </a:cubicBezTo>
                  <a:cubicBezTo>
                    <a:pt x="100" y="52"/>
                    <a:pt x="100" y="52"/>
                    <a:pt x="101" y="52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100" y="52"/>
                    <a:pt x="101" y="51"/>
                    <a:pt x="101" y="51"/>
                  </a:cubicBezTo>
                  <a:cubicBezTo>
                    <a:pt x="101" y="51"/>
                    <a:pt x="102" y="51"/>
                    <a:pt x="102" y="51"/>
                  </a:cubicBezTo>
                  <a:cubicBezTo>
                    <a:pt x="102" y="50"/>
                    <a:pt x="101" y="51"/>
                    <a:pt x="101" y="51"/>
                  </a:cubicBezTo>
                  <a:cubicBezTo>
                    <a:pt x="101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1" y="50"/>
                  </a:cubicBezTo>
                  <a:cubicBezTo>
                    <a:pt x="101" y="50"/>
                    <a:pt x="101" y="50"/>
                    <a:pt x="102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1"/>
                    <a:pt x="101" y="51"/>
                  </a:cubicBezTo>
                  <a:cubicBezTo>
                    <a:pt x="101" y="51"/>
                    <a:pt x="101" y="50"/>
                    <a:pt x="101" y="51"/>
                  </a:cubicBezTo>
                  <a:cubicBezTo>
                    <a:pt x="101" y="51"/>
                    <a:pt x="101" y="51"/>
                    <a:pt x="101" y="50"/>
                  </a:cubicBezTo>
                  <a:cubicBezTo>
                    <a:pt x="100" y="50"/>
                    <a:pt x="100" y="51"/>
                    <a:pt x="100" y="51"/>
                  </a:cubicBezTo>
                  <a:cubicBezTo>
                    <a:pt x="100" y="51"/>
                    <a:pt x="100" y="51"/>
                    <a:pt x="101" y="51"/>
                  </a:cubicBezTo>
                  <a:cubicBezTo>
                    <a:pt x="101" y="51"/>
                    <a:pt x="101" y="51"/>
                    <a:pt x="101" y="51"/>
                  </a:cubicBezTo>
                  <a:cubicBezTo>
                    <a:pt x="101" y="51"/>
                    <a:pt x="100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1"/>
                    <a:pt x="100" y="52"/>
                    <a:pt x="99" y="52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99" y="52"/>
                    <a:pt x="99" y="52"/>
                    <a:pt x="98" y="52"/>
                  </a:cubicBezTo>
                  <a:cubicBezTo>
                    <a:pt x="98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2"/>
                    <a:pt x="98" y="52"/>
                  </a:cubicBezTo>
                  <a:cubicBezTo>
                    <a:pt x="98" y="52"/>
                    <a:pt x="97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52"/>
                    <a:pt x="97" y="53"/>
                    <a:pt x="98" y="53"/>
                  </a:cubicBezTo>
                  <a:cubicBezTo>
                    <a:pt x="98" y="53"/>
                    <a:pt x="98" y="52"/>
                    <a:pt x="99" y="52"/>
                  </a:cubicBezTo>
                  <a:cubicBezTo>
                    <a:pt x="99" y="52"/>
                    <a:pt x="99" y="52"/>
                    <a:pt x="100" y="51"/>
                  </a:cubicBezTo>
                  <a:cubicBezTo>
                    <a:pt x="100" y="51"/>
                    <a:pt x="99" y="51"/>
                    <a:pt x="99" y="51"/>
                  </a:cubicBezTo>
                  <a:cubicBezTo>
                    <a:pt x="99" y="51"/>
                    <a:pt x="99" y="52"/>
                    <a:pt x="99" y="52"/>
                  </a:cubicBezTo>
                  <a:cubicBezTo>
                    <a:pt x="99" y="52"/>
                    <a:pt x="99" y="52"/>
                    <a:pt x="99" y="52"/>
                  </a:cubicBezTo>
                  <a:cubicBezTo>
                    <a:pt x="98" y="52"/>
                    <a:pt x="99" y="52"/>
                    <a:pt x="99" y="52"/>
                  </a:cubicBezTo>
                  <a:cubicBezTo>
                    <a:pt x="99" y="52"/>
                    <a:pt x="98" y="52"/>
                    <a:pt x="98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52"/>
                    <a:pt x="98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6" y="52"/>
                    <a:pt x="97" y="52"/>
                    <a:pt x="97" y="53"/>
                  </a:cubicBezTo>
                  <a:cubicBezTo>
                    <a:pt x="97" y="53"/>
                    <a:pt x="96" y="53"/>
                    <a:pt x="96" y="53"/>
                  </a:cubicBezTo>
                  <a:cubicBezTo>
                    <a:pt x="96" y="53"/>
                    <a:pt x="96" y="53"/>
                    <a:pt x="97" y="53"/>
                  </a:cubicBezTo>
                  <a:cubicBezTo>
                    <a:pt x="96" y="52"/>
                    <a:pt x="96" y="53"/>
                    <a:pt x="96" y="53"/>
                  </a:cubicBezTo>
                  <a:cubicBezTo>
                    <a:pt x="96" y="52"/>
                    <a:pt x="97" y="52"/>
                    <a:pt x="98" y="52"/>
                  </a:cubicBezTo>
                  <a:cubicBezTo>
                    <a:pt x="98" y="51"/>
                    <a:pt x="98" y="51"/>
                    <a:pt x="98" y="52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9" y="51"/>
                    <a:pt x="99" y="51"/>
                  </a:cubicBezTo>
                  <a:cubicBezTo>
                    <a:pt x="98" y="51"/>
                    <a:pt x="97" y="52"/>
                    <a:pt x="97" y="52"/>
                  </a:cubicBezTo>
                  <a:cubicBezTo>
                    <a:pt x="96" y="52"/>
                    <a:pt x="97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5" y="52"/>
                    <a:pt x="95" y="52"/>
                    <a:pt x="95" y="53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5" y="52"/>
                    <a:pt x="95" y="53"/>
                    <a:pt x="95" y="53"/>
                  </a:cubicBezTo>
                  <a:cubicBezTo>
                    <a:pt x="95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3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4"/>
                  </a:cubicBezTo>
                  <a:cubicBezTo>
                    <a:pt x="93" y="54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4" y="53"/>
                    <a:pt x="94" y="52"/>
                  </a:cubicBezTo>
                  <a:cubicBezTo>
                    <a:pt x="94" y="52"/>
                    <a:pt x="94" y="53"/>
                    <a:pt x="93" y="53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5" y="52"/>
                    <a:pt x="94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5" y="52"/>
                    <a:pt x="94" y="52"/>
                    <a:pt x="95" y="51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2" y="52"/>
                  </a:cubicBezTo>
                  <a:cubicBezTo>
                    <a:pt x="92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2" y="52"/>
                  </a:cubicBezTo>
                  <a:cubicBezTo>
                    <a:pt x="92" y="52"/>
                    <a:pt x="92" y="52"/>
                    <a:pt x="93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2"/>
                  </a:cubicBezTo>
                  <a:cubicBezTo>
                    <a:pt x="92" y="52"/>
                    <a:pt x="92" y="52"/>
                    <a:pt x="91" y="52"/>
                  </a:cubicBezTo>
                  <a:cubicBezTo>
                    <a:pt x="91" y="52"/>
                    <a:pt x="92" y="52"/>
                    <a:pt x="92" y="52"/>
                  </a:cubicBezTo>
                  <a:cubicBezTo>
                    <a:pt x="92" y="53"/>
                    <a:pt x="92" y="53"/>
                    <a:pt x="91" y="53"/>
                  </a:cubicBezTo>
                  <a:cubicBezTo>
                    <a:pt x="91" y="53"/>
                    <a:pt x="92" y="53"/>
                    <a:pt x="91" y="52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0" y="53"/>
                  </a:cubicBezTo>
                  <a:cubicBezTo>
                    <a:pt x="90" y="53"/>
                    <a:pt x="91" y="53"/>
                    <a:pt x="91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4"/>
                    <a:pt x="89" y="54"/>
                  </a:cubicBezTo>
                  <a:cubicBezTo>
                    <a:pt x="89" y="54"/>
                    <a:pt x="89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8" y="55"/>
                    <a:pt x="88" y="55"/>
                  </a:cubicBezTo>
                  <a:cubicBezTo>
                    <a:pt x="88" y="55"/>
                    <a:pt x="87" y="55"/>
                    <a:pt x="87" y="56"/>
                  </a:cubicBezTo>
                  <a:cubicBezTo>
                    <a:pt x="87" y="56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8" y="54"/>
                    <a:pt x="88" y="54"/>
                  </a:cubicBezTo>
                  <a:cubicBezTo>
                    <a:pt x="88" y="54"/>
                    <a:pt x="89" y="54"/>
                    <a:pt x="89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7" y="54"/>
                    <a:pt x="87" y="54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6" y="55"/>
                  </a:cubicBezTo>
                  <a:cubicBezTo>
                    <a:pt x="86" y="55"/>
                    <a:pt x="87" y="55"/>
                    <a:pt x="87" y="55"/>
                  </a:cubicBezTo>
                  <a:cubicBezTo>
                    <a:pt x="86" y="54"/>
                    <a:pt x="86" y="55"/>
                    <a:pt x="86" y="55"/>
                  </a:cubicBezTo>
                  <a:cubicBezTo>
                    <a:pt x="86" y="55"/>
                    <a:pt x="85" y="55"/>
                    <a:pt x="86" y="55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4" y="56"/>
                    <a:pt x="84" y="56"/>
                  </a:cubicBezTo>
                  <a:cubicBezTo>
                    <a:pt x="84" y="56"/>
                    <a:pt x="85" y="56"/>
                    <a:pt x="85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5" y="57"/>
                    <a:pt x="84" y="57"/>
                    <a:pt x="84" y="57"/>
                  </a:cubicBezTo>
                  <a:cubicBezTo>
                    <a:pt x="84" y="57"/>
                    <a:pt x="85" y="57"/>
                    <a:pt x="85" y="57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5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6"/>
                    <a:pt x="84" y="57"/>
                    <a:pt x="84" y="56"/>
                  </a:cubicBezTo>
                  <a:cubicBezTo>
                    <a:pt x="84" y="56"/>
                    <a:pt x="84" y="56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2" y="57"/>
                    <a:pt x="82" y="57"/>
                  </a:cubicBezTo>
                  <a:cubicBezTo>
                    <a:pt x="83" y="57"/>
                    <a:pt x="82" y="57"/>
                    <a:pt x="82" y="57"/>
                  </a:cubicBezTo>
                  <a:cubicBezTo>
                    <a:pt x="82" y="57"/>
                    <a:pt x="82" y="57"/>
                    <a:pt x="81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3" y="56"/>
                    <a:pt x="83" y="56"/>
                  </a:cubicBezTo>
                  <a:cubicBezTo>
                    <a:pt x="83" y="56"/>
                    <a:pt x="84" y="56"/>
                    <a:pt x="84" y="55"/>
                  </a:cubicBezTo>
                  <a:cubicBezTo>
                    <a:pt x="84" y="55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5" y="55"/>
                    <a:pt x="86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6" y="54"/>
                    <a:pt x="86" y="54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6" y="54"/>
                    <a:pt x="87" y="54"/>
                  </a:cubicBezTo>
                  <a:cubicBezTo>
                    <a:pt x="87" y="54"/>
                    <a:pt x="86" y="54"/>
                    <a:pt x="86" y="55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5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4"/>
                    <a:pt x="85" y="55"/>
                    <a:pt x="85" y="55"/>
                  </a:cubicBezTo>
                  <a:cubicBezTo>
                    <a:pt x="85" y="55"/>
                    <a:pt x="85" y="55"/>
                    <a:pt x="84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5" y="55"/>
                    <a:pt x="84" y="55"/>
                    <a:pt x="84" y="55"/>
                  </a:cubicBezTo>
                  <a:cubicBezTo>
                    <a:pt x="84" y="55"/>
                    <a:pt x="84" y="55"/>
                    <a:pt x="84" y="56"/>
                  </a:cubicBezTo>
                  <a:cubicBezTo>
                    <a:pt x="83" y="55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2" y="56"/>
                  </a:cubicBezTo>
                  <a:cubicBezTo>
                    <a:pt x="82" y="56"/>
                    <a:pt x="83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3" y="55"/>
                    <a:pt x="83" y="55"/>
                  </a:cubicBezTo>
                  <a:cubicBezTo>
                    <a:pt x="82" y="55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1" y="56"/>
                    <a:pt x="81" y="56"/>
                  </a:cubicBezTo>
                  <a:cubicBezTo>
                    <a:pt x="81" y="56"/>
                    <a:pt x="81" y="56"/>
                    <a:pt x="82" y="56"/>
                  </a:cubicBezTo>
                  <a:cubicBezTo>
                    <a:pt x="81" y="56"/>
                    <a:pt x="81" y="56"/>
                    <a:pt x="82" y="56"/>
                  </a:cubicBezTo>
                  <a:cubicBezTo>
                    <a:pt x="82" y="56"/>
                    <a:pt x="82" y="56"/>
                    <a:pt x="81" y="56"/>
                  </a:cubicBezTo>
                  <a:cubicBezTo>
                    <a:pt x="81" y="57"/>
                    <a:pt x="82" y="57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0" y="57"/>
                    <a:pt x="79" y="58"/>
                  </a:cubicBezTo>
                  <a:cubicBezTo>
                    <a:pt x="79" y="58"/>
                    <a:pt x="80" y="58"/>
                    <a:pt x="80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79" y="58"/>
                    <a:pt x="79" y="58"/>
                  </a:cubicBezTo>
                  <a:cubicBezTo>
                    <a:pt x="79" y="58"/>
                    <a:pt x="80" y="58"/>
                    <a:pt x="79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8" y="57"/>
                    <a:pt x="78" y="57"/>
                  </a:cubicBezTo>
                  <a:cubicBezTo>
                    <a:pt x="78" y="57"/>
                    <a:pt x="78" y="57"/>
                    <a:pt x="78" y="58"/>
                  </a:cubicBezTo>
                  <a:cubicBezTo>
                    <a:pt x="78" y="58"/>
                    <a:pt x="78" y="57"/>
                    <a:pt x="78" y="58"/>
                  </a:cubicBezTo>
                  <a:cubicBezTo>
                    <a:pt x="78" y="58"/>
                    <a:pt x="78" y="58"/>
                    <a:pt x="78" y="57"/>
                  </a:cubicBezTo>
                  <a:cubicBezTo>
                    <a:pt x="79" y="57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7" y="58"/>
                    <a:pt x="78" y="57"/>
                  </a:cubicBezTo>
                  <a:cubicBezTo>
                    <a:pt x="78" y="57"/>
                    <a:pt x="77" y="57"/>
                    <a:pt x="77" y="58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7" y="58"/>
                    <a:pt x="77" y="58"/>
                    <a:pt x="76" y="58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7" y="58"/>
                    <a:pt x="76" y="58"/>
                    <a:pt x="76" y="58"/>
                  </a:cubicBezTo>
                  <a:cubicBezTo>
                    <a:pt x="76" y="58"/>
                    <a:pt x="77" y="58"/>
                    <a:pt x="76" y="58"/>
                  </a:cubicBezTo>
                  <a:cubicBezTo>
                    <a:pt x="76" y="58"/>
                    <a:pt x="76" y="58"/>
                    <a:pt x="76" y="59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9"/>
                    <a:pt x="75" y="58"/>
                  </a:cubicBezTo>
                  <a:cubicBezTo>
                    <a:pt x="74" y="59"/>
                    <a:pt x="74" y="59"/>
                    <a:pt x="73" y="59"/>
                  </a:cubicBezTo>
                  <a:cubicBezTo>
                    <a:pt x="73" y="59"/>
                    <a:pt x="74" y="59"/>
                    <a:pt x="74" y="58"/>
                  </a:cubicBezTo>
                  <a:cubicBezTo>
                    <a:pt x="74" y="58"/>
                    <a:pt x="74" y="58"/>
                    <a:pt x="75" y="58"/>
                  </a:cubicBezTo>
                  <a:cubicBezTo>
                    <a:pt x="75" y="58"/>
                    <a:pt x="74" y="58"/>
                    <a:pt x="74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74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6" y="57"/>
                    <a:pt x="76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56"/>
                    <a:pt x="78" y="56"/>
                    <a:pt x="78" y="55"/>
                  </a:cubicBezTo>
                  <a:cubicBezTo>
                    <a:pt x="78" y="55"/>
                    <a:pt x="78" y="56"/>
                    <a:pt x="78" y="56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0" y="55"/>
                    <a:pt x="80" y="54"/>
                    <a:pt x="80" y="54"/>
                  </a:cubicBezTo>
                  <a:cubicBezTo>
                    <a:pt x="81" y="54"/>
                    <a:pt x="81" y="54"/>
                    <a:pt x="82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2" y="54"/>
                  </a:cubicBezTo>
                  <a:cubicBezTo>
                    <a:pt x="81" y="54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5" y="52"/>
                    <a:pt x="87" y="51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90" y="50"/>
                    <a:pt x="89" y="50"/>
                    <a:pt x="89" y="50"/>
                  </a:cubicBezTo>
                  <a:cubicBezTo>
                    <a:pt x="89" y="50"/>
                    <a:pt x="89" y="49"/>
                    <a:pt x="90" y="49"/>
                  </a:cubicBezTo>
                  <a:cubicBezTo>
                    <a:pt x="90" y="49"/>
                    <a:pt x="90" y="50"/>
                    <a:pt x="90" y="49"/>
                  </a:cubicBezTo>
                  <a:cubicBezTo>
                    <a:pt x="90" y="49"/>
                    <a:pt x="90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2" y="49"/>
                  </a:cubicBezTo>
                  <a:cubicBezTo>
                    <a:pt x="92" y="49"/>
                    <a:pt x="91" y="49"/>
                    <a:pt x="92" y="48"/>
                  </a:cubicBezTo>
                  <a:cubicBezTo>
                    <a:pt x="92" y="48"/>
                    <a:pt x="91" y="49"/>
                    <a:pt x="91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3" y="48"/>
                    <a:pt x="93" y="47"/>
                  </a:cubicBezTo>
                  <a:cubicBezTo>
                    <a:pt x="93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5" y="47"/>
                    <a:pt x="95" y="47"/>
                    <a:pt x="96" y="47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5" y="47"/>
                    <a:pt x="96" y="47"/>
                    <a:pt x="96" y="46"/>
                  </a:cubicBezTo>
                  <a:cubicBezTo>
                    <a:pt x="96" y="46"/>
                    <a:pt x="95" y="47"/>
                    <a:pt x="95" y="47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4" y="48"/>
                    <a:pt x="93" y="48"/>
                    <a:pt x="92" y="49"/>
                  </a:cubicBezTo>
                  <a:cubicBezTo>
                    <a:pt x="92" y="49"/>
                    <a:pt x="92" y="48"/>
                    <a:pt x="92" y="49"/>
                  </a:cubicBezTo>
                  <a:cubicBezTo>
                    <a:pt x="91" y="49"/>
                    <a:pt x="89" y="50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7" y="51"/>
                    <a:pt x="87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6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8" y="52"/>
                    <a:pt x="88" y="51"/>
                  </a:cubicBezTo>
                  <a:cubicBezTo>
                    <a:pt x="88" y="52"/>
                    <a:pt x="89" y="51"/>
                    <a:pt x="88" y="51"/>
                  </a:cubicBezTo>
                  <a:cubicBezTo>
                    <a:pt x="88" y="51"/>
                    <a:pt x="89" y="51"/>
                    <a:pt x="88" y="51"/>
                  </a:cubicBezTo>
                  <a:cubicBezTo>
                    <a:pt x="88" y="52"/>
                    <a:pt x="89" y="51"/>
                    <a:pt x="89" y="51"/>
                  </a:cubicBezTo>
                  <a:cubicBezTo>
                    <a:pt x="89" y="52"/>
                    <a:pt x="89" y="52"/>
                    <a:pt x="88" y="52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8" y="52"/>
                    <a:pt x="88" y="52"/>
                    <a:pt x="87" y="52"/>
                  </a:cubicBezTo>
                  <a:cubicBezTo>
                    <a:pt x="87" y="52"/>
                    <a:pt x="87" y="52"/>
                    <a:pt x="86" y="52"/>
                  </a:cubicBezTo>
                  <a:cubicBezTo>
                    <a:pt x="86" y="53"/>
                    <a:pt x="87" y="52"/>
                    <a:pt x="87" y="53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8" y="53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1" y="51"/>
                  </a:cubicBezTo>
                  <a:cubicBezTo>
                    <a:pt x="90" y="51"/>
                    <a:pt x="90" y="51"/>
                    <a:pt x="90" y="52"/>
                  </a:cubicBezTo>
                  <a:cubicBezTo>
                    <a:pt x="90" y="51"/>
                    <a:pt x="90" y="51"/>
                    <a:pt x="91" y="51"/>
                  </a:cubicBezTo>
                  <a:cubicBezTo>
                    <a:pt x="91" y="51"/>
                    <a:pt x="91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3" y="50"/>
                    <a:pt x="93" y="50"/>
                    <a:pt x="94" y="50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50"/>
                    <a:pt x="93" y="50"/>
                    <a:pt x="93" y="50"/>
                  </a:cubicBezTo>
                  <a:cubicBezTo>
                    <a:pt x="92" y="50"/>
                    <a:pt x="92" y="51"/>
                    <a:pt x="92" y="50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1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49"/>
                    <a:pt x="94" y="49"/>
                    <a:pt x="94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3" y="49"/>
                    <a:pt x="93" y="49"/>
                    <a:pt x="93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49"/>
                    <a:pt x="94" y="49"/>
                    <a:pt x="95" y="49"/>
                  </a:cubicBezTo>
                  <a:cubicBezTo>
                    <a:pt x="95" y="48"/>
                    <a:pt x="95" y="48"/>
                    <a:pt x="95" y="48"/>
                  </a:cubicBezTo>
                  <a:cubicBezTo>
                    <a:pt x="95" y="48"/>
                    <a:pt x="95" y="48"/>
                    <a:pt x="95" y="48"/>
                  </a:cubicBezTo>
                  <a:cubicBezTo>
                    <a:pt x="95" y="48"/>
                    <a:pt x="95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7" y="47"/>
                  </a:cubicBezTo>
                  <a:cubicBezTo>
                    <a:pt x="96" y="47"/>
                    <a:pt x="96" y="48"/>
                    <a:pt x="96" y="47"/>
                  </a:cubicBezTo>
                  <a:cubicBezTo>
                    <a:pt x="96" y="47"/>
                    <a:pt x="96" y="47"/>
                    <a:pt x="97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7"/>
                    <a:pt x="97" y="47"/>
                    <a:pt x="97" y="47"/>
                  </a:cubicBezTo>
                  <a:cubicBezTo>
                    <a:pt x="97" y="47"/>
                    <a:pt x="97" y="47"/>
                    <a:pt x="97" y="47"/>
                  </a:cubicBezTo>
                  <a:cubicBezTo>
                    <a:pt x="97" y="47"/>
                    <a:pt x="97" y="46"/>
                    <a:pt x="97" y="46"/>
                  </a:cubicBezTo>
                  <a:cubicBezTo>
                    <a:pt x="97" y="46"/>
                    <a:pt x="97" y="46"/>
                    <a:pt x="98" y="46"/>
                  </a:cubicBezTo>
                  <a:cubicBezTo>
                    <a:pt x="98" y="46"/>
                    <a:pt x="97" y="46"/>
                    <a:pt x="97" y="46"/>
                  </a:cubicBezTo>
                  <a:cubicBezTo>
                    <a:pt x="97" y="46"/>
                    <a:pt x="98" y="46"/>
                    <a:pt x="98" y="46"/>
                  </a:cubicBezTo>
                  <a:cubicBezTo>
                    <a:pt x="99" y="45"/>
                    <a:pt x="100" y="45"/>
                    <a:pt x="101" y="44"/>
                  </a:cubicBezTo>
                  <a:cubicBezTo>
                    <a:pt x="101" y="45"/>
                    <a:pt x="101" y="44"/>
                    <a:pt x="101" y="44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0" y="45"/>
                  </a:cubicBezTo>
                  <a:cubicBezTo>
                    <a:pt x="100" y="45"/>
                    <a:pt x="101" y="45"/>
                    <a:pt x="101" y="45"/>
                  </a:cubicBezTo>
                  <a:cubicBezTo>
                    <a:pt x="100" y="45"/>
                    <a:pt x="99" y="45"/>
                    <a:pt x="100" y="46"/>
                  </a:cubicBezTo>
                  <a:cubicBezTo>
                    <a:pt x="100" y="46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6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4"/>
                    <a:pt x="102" y="45"/>
                    <a:pt x="102" y="44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4" y="44"/>
                    <a:pt x="103" y="44"/>
                  </a:cubicBezTo>
                  <a:cubicBezTo>
                    <a:pt x="104" y="43"/>
                    <a:pt x="103" y="44"/>
                    <a:pt x="103" y="44"/>
                  </a:cubicBezTo>
                  <a:cubicBezTo>
                    <a:pt x="103" y="44"/>
                    <a:pt x="103" y="43"/>
                    <a:pt x="104" y="43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43"/>
                    <a:pt x="104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42"/>
                    <a:pt x="105" y="42"/>
                    <a:pt x="105" y="42"/>
                  </a:cubicBezTo>
                  <a:cubicBezTo>
                    <a:pt x="105" y="42"/>
                    <a:pt x="106" y="42"/>
                    <a:pt x="106" y="41"/>
                  </a:cubicBezTo>
                  <a:cubicBezTo>
                    <a:pt x="106" y="41"/>
                    <a:pt x="107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7" y="41"/>
                    <a:pt x="108" y="40"/>
                    <a:pt x="108" y="41"/>
                  </a:cubicBezTo>
                  <a:cubicBezTo>
                    <a:pt x="108" y="40"/>
                    <a:pt x="108" y="41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8" y="40"/>
                    <a:pt x="108" y="40"/>
                  </a:cubicBezTo>
                  <a:cubicBezTo>
                    <a:pt x="108" y="40"/>
                    <a:pt x="107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2"/>
                    <a:pt x="105" y="42"/>
                    <a:pt x="104" y="42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102" y="43"/>
                    <a:pt x="100" y="45"/>
                    <a:pt x="97" y="46"/>
                  </a:cubicBezTo>
                  <a:cubicBezTo>
                    <a:pt x="97" y="46"/>
                    <a:pt x="97" y="46"/>
                    <a:pt x="97" y="46"/>
                  </a:cubicBezTo>
                  <a:cubicBezTo>
                    <a:pt x="97" y="46"/>
                    <a:pt x="97" y="46"/>
                    <a:pt x="96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97" y="46"/>
                    <a:pt x="97" y="46"/>
                    <a:pt x="97" y="45"/>
                  </a:cubicBezTo>
                  <a:cubicBezTo>
                    <a:pt x="97" y="45"/>
                    <a:pt x="97" y="45"/>
                    <a:pt x="97" y="46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9" y="45"/>
                    <a:pt x="98" y="45"/>
                    <a:pt x="98" y="45"/>
                  </a:cubicBezTo>
                  <a:cubicBezTo>
                    <a:pt x="99" y="45"/>
                    <a:pt x="99" y="44"/>
                    <a:pt x="99" y="44"/>
                  </a:cubicBezTo>
                  <a:cubicBezTo>
                    <a:pt x="99" y="44"/>
                    <a:pt x="99" y="44"/>
                    <a:pt x="99" y="45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9" y="44"/>
                    <a:pt x="100" y="44"/>
                    <a:pt x="100" y="44"/>
                  </a:cubicBezTo>
                  <a:cubicBezTo>
                    <a:pt x="100" y="44"/>
                    <a:pt x="100" y="44"/>
                    <a:pt x="100" y="44"/>
                  </a:cubicBezTo>
                  <a:cubicBezTo>
                    <a:pt x="100" y="44"/>
                    <a:pt x="100" y="44"/>
                    <a:pt x="101" y="44"/>
                  </a:cubicBezTo>
                  <a:cubicBezTo>
                    <a:pt x="101" y="44"/>
                    <a:pt x="101" y="44"/>
                    <a:pt x="101" y="44"/>
                  </a:cubicBezTo>
                  <a:cubicBezTo>
                    <a:pt x="101" y="44"/>
                    <a:pt x="101" y="44"/>
                    <a:pt x="101" y="43"/>
                  </a:cubicBezTo>
                  <a:cubicBezTo>
                    <a:pt x="101" y="43"/>
                    <a:pt x="101" y="43"/>
                    <a:pt x="102" y="43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43"/>
                    <a:pt x="103" y="43"/>
                    <a:pt x="102" y="43"/>
                  </a:cubicBezTo>
                  <a:cubicBezTo>
                    <a:pt x="104" y="42"/>
                    <a:pt x="107" y="40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ubicBezTo>
                    <a:pt x="109" y="40"/>
                    <a:pt x="109" y="39"/>
                    <a:pt x="110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9"/>
                    <a:pt x="111" y="39"/>
                    <a:pt x="111" y="38"/>
                  </a:cubicBezTo>
                  <a:cubicBezTo>
                    <a:pt x="111" y="38"/>
                    <a:pt x="111" y="39"/>
                    <a:pt x="111" y="39"/>
                  </a:cubicBezTo>
                  <a:cubicBezTo>
                    <a:pt x="110" y="39"/>
                    <a:pt x="109" y="39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10" y="39"/>
                    <a:pt x="110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0" y="39"/>
                  </a:cubicBezTo>
                  <a:cubicBezTo>
                    <a:pt x="110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2" y="39"/>
                  </a:cubicBezTo>
                  <a:cubicBezTo>
                    <a:pt x="112" y="38"/>
                    <a:pt x="112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2" y="39"/>
                  </a:cubicBezTo>
                  <a:cubicBezTo>
                    <a:pt x="112" y="39"/>
                    <a:pt x="113" y="38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9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9"/>
                    <a:pt x="113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1" y="39"/>
                    <a:pt x="111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1" y="39"/>
                    <a:pt x="111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9" y="41"/>
                    <a:pt x="109" y="41"/>
                    <a:pt x="108" y="41"/>
                  </a:cubicBezTo>
                  <a:cubicBezTo>
                    <a:pt x="108" y="41"/>
                    <a:pt x="109" y="41"/>
                    <a:pt x="109" y="41"/>
                  </a:cubicBezTo>
                  <a:cubicBezTo>
                    <a:pt x="109" y="41"/>
                    <a:pt x="108" y="42"/>
                    <a:pt x="107" y="42"/>
                  </a:cubicBezTo>
                  <a:cubicBezTo>
                    <a:pt x="107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1"/>
                  </a:cubicBezTo>
                  <a:cubicBezTo>
                    <a:pt x="109" y="41"/>
                    <a:pt x="108" y="42"/>
                    <a:pt x="108" y="42"/>
                  </a:cubicBezTo>
                  <a:cubicBezTo>
                    <a:pt x="108" y="42"/>
                    <a:pt x="108" y="41"/>
                    <a:pt x="109" y="42"/>
                  </a:cubicBezTo>
                  <a:cubicBezTo>
                    <a:pt x="109" y="41"/>
                    <a:pt x="108" y="41"/>
                    <a:pt x="109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09" y="41"/>
                    <a:pt x="109" y="42"/>
                    <a:pt x="108" y="42"/>
                  </a:cubicBezTo>
                  <a:cubicBezTo>
                    <a:pt x="109" y="42"/>
                    <a:pt x="109" y="42"/>
                    <a:pt x="110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09" y="41"/>
                    <a:pt x="110" y="41"/>
                    <a:pt x="110" y="41"/>
                  </a:cubicBezTo>
                  <a:cubicBezTo>
                    <a:pt x="110" y="41"/>
                    <a:pt x="111" y="41"/>
                    <a:pt x="111" y="40"/>
                  </a:cubicBezTo>
                  <a:cubicBezTo>
                    <a:pt x="111" y="40"/>
                    <a:pt x="111" y="40"/>
                    <a:pt x="111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1" y="41"/>
                  </a:cubicBezTo>
                  <a:cubicBezTo>
                    <a:pt x="110" y="41"/>
                    <a:pt x="110" y="41"/>
                    <a:pt x="110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1"/>
                  </a:cubicBezTo>
                  <a:cubicBezTo>
                    <a:pt x="110" y="41"/>
                    <a:pt x="110" y="42"/>
                    <a:pt x="110" y="42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2" y="41"/>
                    <a:pt x="112" y="41"/>
                  </a:cubicBezTo>
                  <a:cubicBezTo>
                    <a:pt x="112" y="42"/>
                    <a:pt x="111" y="42"/>
                    <a:pt x="111" y="42"/>
                  </a:cubicBezTo>
                  <a:cubicBezTo>
                    <a:pt x="110" y="42"/>
                    <a:pt x="111" y="42"/>
                    <a:pt x="111" y="42"/>
                  </a:cubicBezTo>
                  <a:cubicBezTo>
                    <a:pt x="111" y="42"/>
                    <a:pt x="111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09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09" y="42"/>
                    <a:pt x="109" y="42"/>
                  </a:cubicBezTo>
                  <a:cubicBezTo>
                    <a:pt x="109" y="42"/>
                    <a:pt x="109" y="43"/>
                    <a:pt x="109" y="43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09" y="43"/>
                    <a:pt x="108" y="43"/>
                    <a:pt x="108" y="43"/>
                  </a:cubicBezTo>
                  <a:cubicBezTo>
                    <a:pt x="108" y="43"/>
                    <a:pt x="107" y="44"/>
                    <a:pt x="108" y="43"/>
                  </a:cubicBezTo>
                  <a:cubicBezTo>
                    <a:pt x="107" y="44"/>
                    <a:pt x="107" y="43"/>
                    <a:pt x="107" y="44"/>
                  </a:cubicBezTo>
                  <a:cubicBezTo>
                    <a:pt x="107" y="44"/>
                    <a:pt x="107" y="44"/>
                    <a:pt x="107" y="44"/>
                  </a:cubicBezTo>
                  <a:cubicBezTo>
                    <a:pt x="107" y="44"/>
                    <a:pt x="106" y="44"/>
                    <a:pt x="107" y="44"/>
                  </a:cubicBezTo>
                  <a:cubicBezTo>
                    <a:pt x="107" y="44"/>
                    <a:pt x="107" y="44"/>
                    <a:pt x="106" y="44"/>
                  </a:cubicBezTo>
                  <a:cubicBezTo>
                    <a:pt x="106" y="44"/>
                    <a:pt x="105" y="45"/>
                    <a:pt x="105" y="45"/>
                  </a:cubicBezTo>
                  <a:cubicBezTo>
                    <a:pt x="105" y="45"/>
                    <a:pt x="105" y="45"/>
                    <a:pt x="105" y="45"/>
                  </a:cubicBezTo>
                  <a:cubicBezTo>
                    <a:pt x="105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5" y="45"/>
                    <a:pt x="104" y="45"/>
                    <a:pt x="104" y="45"/>
                  </a:cubicBezTo>
                  <a:cubicBezTo>
                    <a:pt x="104" y="45"/>
                    <a:pt x="105" y="45"/>
                    <a:pt x="105" y="45"/>
                  </a:cubicBezTo>
                  <a:cubicBezTo>
                    <a:pt x="105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5" y="45"/>
                  </a:cubicBezTo>
                  <a:cubicBezTo>
                    <a:pt x="106" y="45"/>
                    <a:pt x="107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3"/>
                    <a:pt x="108" y="43"/>
                    <a:pt x="108" y="44"/>
                  </a:cubicBezTo>
                  <a:cubicBezTo>
                    <a:pt x="108" y="43"/>
                    <a:pt x="108" y="43"/>
                    <a:pt x="109" y="43"/>
                  </a:cubicBezTo>
                  <a:cubicBezTo>
                    <a:pt x="109" y="43"/>
                    <a:pt x="108" y="43"/>
                    <a:pt x="108" y="43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09" y="43"/>
                    <a:pt x="110" y="43"/>
                    <a:pt x="110" y="43"/>
                  </a:cubicBezTo>
                  <a:cubicBezTo>
                    <a:pt x="110" y="43"/>
                    <a:pt x="110" y="44"/>
                    <a:pt x="110" y="43"/>
                  </a:cubicBezTo>
                  <a:cubicBezTo>
                    <a:pt x="109" y="44"/>
                    <a:pt x="108" y="44"/>
                    <a:pt x="108" y="45"/>
                  </a:cubicBezTo>
                  <a:cubicBezTo>
                    <a:pt x="108" y="45"/>
                    <a:pt x="108" y="44"/>
                    <a:pt x="108" y="44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9" y="45"/>
                  </a:cubicBezTo>
                  <a:cubicBezTo>
                    <a:pt x="109" y="45"/>
                    <a:pt x="109" y="45"/>
                    <a:pt x="109" y="45"/>
                  </a:cubicBezTo>
                  <a:cubicBezTo>
                    <a:pt x="110" y="44"/>
                    <a:pt x="110" y="44"/>
                    <a:pt x="111" y="43"/>
                  </a:cubicBezTo>
                  <a:cubicBezTo>
                    <a:pt x="110" y="44"/>
                    <a:pt x="109" y="45"/>
                    <a:pt x="108" y="45"/>
                  </a:cubicBezTo>
                  <a:cubicBezTo>
                    <a:pt x="108" y="44"/>
                    <a:pt x="110" y="44"/>
                    <a:pt x="111" y="43"/>
                  </a:cubicBezTo>
                  <a:cubicBezTo>
                    <a:pt x="111" y="43"/>
                    <a:pt x="110" y="43"/>
                    <a:pt x="110" y="43"/>
                  </a:cubicBezTo>
                  <a:cubicBezTo>
                    <a:pt x="110" y="43"/>
                    <a:pt x="110" y="43"/>
                    <a:pt x="110" y="43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11" y="43"/>
                    <a:pt x="110" y="43"/>
                    <a:pt x="110" y="44"/>
                  </a:cubicBezTo>
                  <a:close/>
                  <a:moveTo>
                    <a:pt x="81" y="54"/>
                  </a:moveTo>
                  <a:cubicBezTo>
                    <a:pt x="81" y="54"/>
                    <a:pt x="81" y="54"/>
                    <a:pt x="80" y="54"/>
                  </a:cubicBezTo>
                  <a:cubicBezTo>
                    <a:pt x="80" y="54"/>
                    <a:pt x="80" y="55"/>
                    <a:pt x="80" y="55"/>
                  </a:cubicBezTo>
                  <a:cubicBezTo>
                    <a:pt x="81" y="55"/>
                    <a:pt x="81" y="54"/>
                    <a:pt x="81" y="54"/>
                  </a:cubicBezTo>
                  <a:close/>
                  <a:moveTo>
                    <a:pt x="91" y="49"/>
                  </a:moveTo>
                  <a:cubicBezTo>
                    <a:pt x="91" y="49"/>
                    <a:pt x="90" y="49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1" y="49"/>
                    <a:pt x="91" y="49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lose/>
                  <a:moveTo>
                    <a:pt x="86" y="53"/>
                  </a:move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5" y="53"/>
                    <a:pt x="86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2"/>
                    <a:pt x="86" y="53"/>
                    <a:pt x="86" y="53"/>
                  </a:cubicBezTo>
                  <a:close/>
                  <a:moveTo>
                    <a:pt x="86" y="53"/>
                  </a:moveTo>
                  <a:cubicBezTo>
                    <a:pt x="86" y="53"/>
                    <a:pt x="86" y="52"/>
                    <a:pt x="86" y="52"/>
                  </a:cubicBezTo>
                  <a:cubicBezTo>
                    <a:pt x="86" y="52"/>
                    <a:pt x="86" y="53"/>
                    <a:pt x="86" y="53"/>
                  </a:cubicBezTo>
                  <a:close/>
                  <a:moveTo>
                    <a:pt x="85" y="53"/>
                  </a:move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lose/>
                  <a:moveTo>
                    <a:pt x="85" y="53"/>
                  </a:moveTo>
                  <a:cubicBezTo>
                    <a:pt x="85" y="53"/>
                    <a:pt x="85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5" y="53"/>
                    <a:pt x="85" y="53"/>
                  </a:cubicBezTo>
                  <a:close/>
                  <a:moveTo>
                    <a:pt x="79" y="56"/>
                  </a:move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lose/>
                  <a:moveTo>
                    <a:pt x="81" y="55"/>
                  </a:moveTo>
                  <a:cubicBezTo>
                    <a:pt x="80" y="55"/>
                    <a:pt x="80" y="56"/>
                    <a:pt x="80" y="56"/>
                  </a:cubicBezTo>
                  <a:cubicBezTo>
                    <a:pt x="80" y="56"/>
                    <a:pt x="80" y="55"/>
                    <a:pt x="81" y="55"/>
                  </a:cubicBezTo>
                  <a:close/>
                  <a:moveTo>
                    <a:pt x="83" y="54"/>
                  </a:moveTo>
                  <a:cubicBezTo>
                    <a:pt x="84" y="54"/>
                    <a:pt x="84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4"/>
                    <a:pt x="84" y="54"/>
                  </a:cubicBezTo>
                  <a:cubicBezTo>
                    <a:pt x="84" y="54"/>
                    <a:pt x="84" y="53"/>
                    <a:pt x="84" y="53"/>
                  </a:cubicBezTo>
                  <a:cubicBezTo>
                    <a:pt x="83" y="54"/>
                    <a:pt x="82" y="54"/>
                    <a:pt x="81" y="55"/>
                  </a:cubicBezTo>
                  <a:cubicBezTo>
                    <a:pt x="82" y="55"/>
                    <a:pt x="83" y="54"/>
                    <a:pt x="83" y="54"/>
                  </a:cubicBezTo>
                  <a:cubicBezTo>
                    <a:pt x="83" y="54"/>
                    <a:pt x="84" y="54"/>
                    <a:pt x="83" y="54"/>
                  </a:cubicBezTo>
                  <a:close/>
                  <a:moveTo>
                    <a:pt x="78" y="57"/>
                  </a:moveTo>
                  <a:cubicBezTo>
                    <a:pt x="78" y="57"/>
                    <a:pt x="78" y="57"/>
                    <a:pt x="78" y="57"/>
                  </a:cubicBezTo>
                  <a:cubicBezTo>
                    <a:pt x="78" y="57"/>
                    <a:pt x="78" y="57"/>
                    <a:pt x="78" y="57"/>
                  </a:cubicBezTo>
                  <a:cubicBezTo>
                    <a:pt x="78" y="57"/>
                    <a:pt x="78" y="57"/>
                    <a:pt x="78" y="57"/>
                  </a:cubicBezTo>
                  <a:close/>
                  <a:moveTo>
                    <a:pt x="78" y="57"/>
                  </a:moveTo>
                  <a:cubicBezTo>
                    <a:pt x="78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6"/>
                  </a:cubicBezTo>
                  <a:cubicBezTo>
                    <a:pt x="78" y="57"/>
                    <a:pt x="78" y="57"/>
                    <a:pt x="78" y="57"/>
                  </a:cubicBezTo>
                  <a:close/>
                  <a:moveTo>
                    <a:pt x="78" y="57"/>
                  </a:moveTo>
                  <a:cubicBezTo>
                    <a:pt x="78" y="57"/>
                    <a:pt x="79" y="57"/>
                    <a:pt x="79" y="56"/>
                  </a:cubicBezTo>
                  <a:cubicBezTo>
                    <a:pt x="79" y="57"/>
                    <a:pt x="78" y="57"/>
                    <a:pt x="78" y="57"/>
                  </a:cubicBezTo>
                  <a:close/>
                  <a:moveTo>
                    <a:pt x="82" y="55"/>
                  </a:moveTo>
                  <a:cubicBezTo>
                    <a:pt x="82" y="55"/>
                    <a:pt x="82" y="55"/>
                    <a:pt x="82" y="56"/>
                  </a:cubicBezTo>
                  <a:cubicBezTo>
                    <a:pt x="82" y="55"/>
                    <a:pt x="82" y="55"/>
                    <a:pt x="82" y="55"/>
                  </a:cubicBezTo>
                  <a:close/>
                  <a:moveTo>
                    <a:pt x="80" y="57"/>
                  </a:moveTo>
                  <a:cubicBezTo>
                    <a:pt x="80" y="57"/>
                    <a:pt x="79" y="57"/>
                    <a:pt x="79" y="57"/>
                  </a:cubicBezTo>
                  <a:cubicBezTo>
                    <a:pt x="79" y="57"/>
                    <a:pt x="79" y="57"/>
                    <a:pt x="80" y="57"/>
                  </a:cubicBezTo>
                  <a:close/>
                  <a:moveTo>
                    <a:pt x="80" y="57"/>
                  </a:move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79" y="57"/>
                    <a:pt x="79" y="58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lose/>
                  <a:moveTo>
                    <a:pt x="81" y="57"/>
                  </a:move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7"/>
                    <a:pt x="81" y="56"/>
                  </a:cubicBezTo>
                  <a:cubicBezTo>
                    <a:pt x="81" y="57"/>
                    <a:pt x="81" y="57"/>
                    <a:pt x="81" y="56"/>
                  </a:cubicBezTo>
                  <a:cubicBezTo>
                    <a:pt x="81" y="56"/>
                    <a:pt x="81" y="57"/>
                    <a:pt x="81" y="57"/>
                  </a:cubicBezTo>
                  <a:close/>
                  <a:moveTo>
                    <a:pt x="80" y="57"/>
                  </a:moveTo>
                  <a:cubicBezTo>
                    <a:pt x="80" y="57"/>
                    <a:pt x="81" y="57"/>
                    <a:pt x="81" y="57"/>
                  </a:cubicBezTo>
                  <a:cubicBezTo>
                    <a:pt x="81" y="57"/>
                    <a:pt x="80" y="57"/>
                    <a:pt x="80" y="57"/>
                  </a:cubicBezTo>
                  <a:cubicBezTo>
                    <a:pt x="81" y="56"/>
                    <a:pt x="81" y="57"/>
                    <a:pt x="81" y="56"/>
                  </a:cubicBezTo>
                  <a:cubicBezTo>
                    <a:pt x="81" y="56"/>
                    <a:pt x="80" y="57"/>
                    <a:pt x="80" y="57"/>
                  </a:cubicBezTo>
                  <a:close/>
                  <a:moveTo>
                    <a:pt x="86" y="53"/>
                  </a:moveTo>
                  <a:cubicBezTo>
                    <a:pt x="87" y="54"/>
                    <a:pt x="87" y="53"/>
                    <a:pt x="88" y="53"/>
                  </a:cubicBezTo>
                  <a:cubicBezTo>
                    <a:pt x="88" y="52"/>
                    <a:pt x="88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6" y="53"/>
                    <a:pt x="87" y="53"/>
                    <a:pt x="87" y="53"/>
                  </a:cubicBezTo>
                  <a:cubicBezTo>
                    <a:pt x="87" y="53"/>
                    <a:pt x="86" y="53"/>
                    <a:pt x="86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4"/>
                    <a:pt x="85" y="54"/>
                  </a:cubicBezTo>
                  <a:cubicBezTo>
                    <a:pt x="85" y="53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5" y="54"/>
                    <a:pt x="85" y="54"/>
                  </a:cubicBezTo>
                  <a:cubicBezTo>
                    <a:pt x="85" y="54"/>
                    <a:pt x="85" y="53"/>
                    <a:pt x="85" y="53"/>
                  </a:cubicBezTo>
                  <a:cubicBezTo>
                    <a:pt x="85" y="54"/>
                    <a:pt x="85" y="53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3" y="54"/>
                  </a:cubicBezTo>
                  <a:cubicBezTo>
                    <a:pt x="83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3" y="55"/>
                    <a:pt x="83" y="55"/>
                  </a:cubicBezTo>
                  <a:cubicBezTo>
                    <a:pt x="84" y="54"/>
                    <a:pt x="84" y="54"/>
                    <a:pt x="85" y="54"/>
                  </a:cubicBezTo>
                  <a:cubicBezTo>
                    <a:pt x="85" y="54"/>
                    <a:pt x="85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5" y="54"/>
                    <a:pt x="86" y="54"/>
                  </a:cubicBezTo>
                  <a:cubicBezTo>
                    <a:pt x="86" y="54"/>
                    <a:pt x="86" y="54"/>
                    <a:pt x="86" y="53"/>
                  </a:cubicBezTo>
                  <a:close/>
                  <a:moveTo>
                    <a:pt x="86" y="54"/>
                  </a:moveTo>
                  <a:cubicBezTo>
                    <a:pt x="86" y="54"/>
                    <a:pt x="87" y="54"/>
                    <a:pt x="87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lose/>
                  <a:moveTo>
                    <a:pt x="103" y="50"/>
                  </a:moveTo>
                  <a:cubicBezTo>
                    <a:pt x="103" y="50"/>
                    <a:pt x="103" y="50"/>
                    <a:pt x="103" y="50"/>
                  </a:cubicBezTo>
                  <a:cubicBezTo>
                    <a:pt x="103" y="50"/>
                    <a:pt x="103" y="50"/>
                    <a:pt x="103" y="50"/>
                  </a:cubicBezTo>
                  <a:cubicBezTo>
                    <a:pt x="103" y="50"/>
                    <a:pt x="103" y="50"/>
                    <a:pt x="103" y="50"/>
                  </a:cubicBezTo>
                  <a:close/>
                  <a:moveTo>
                    <a:pt x="105" y="50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50"/>
                  </a:cubicBezTo>
                  <a:close/>
                  <a:moveTo>
                    <a:pt x="102" y="50"/>
                  </a:moveTo>
                  <a:cubicBezTo>
                    <a:pt x="102" y="50"/>
                    <a:pt x="102" y="50"/>
                    <a:pt x="102" y="51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102" y="50"/>
                    <a:pt x="102" y="51"/>
                    <a:pt x="102" y="51"/>
                  </a:cubicBezTo>
                  <a:cubicBezTo>
                    <a:pt x="102" y="51"/>
                    <a:pt x="103" y="50"/>
                    <a:pt x="102" y="51"/>
                  </a:cubicBezTo>
                  <a:cubicBezTo>
                    <a:pt x="103" y="50"/>
                    <a:pt x="103" y="50"/>
                    <a:pt x="103" y="50"/>
                  </a:cubicBezTo>
                  <a:cubicBezTo>
                    <a:pt x="103" y="51"/>
                    <a:pt x="102" y="50"/>
                    <a:pt x="102" y="50"/>
                  </a:cubicBezTo>
                  <a:close/>
                  <a:moveTo>
                    <a:pt x="102" y="50"/>
                  </a:moveTo>
                  <a:cubicBezTo>
                    <a:pt x="103" y="50"/>
                    <a:pt x="103" y="50"/>
                    <a:pt x="103" y="50"/>
                  </a:cubicBezTo>
                  <a:cubicBezTo>
                    <a:pt x="103" y="50"/>
                    <a:pt x="102" y="50"/>
                    <a:pt x="102" y="50"/>
                  </a:cubicBezTo>
                  <a:close/>
                  <a:moveTo>
                    <a:pt x="100" y="50"/>
                  </a:moveTo>
                  <a:cubicBezTo>
                    <a:pt x="100" y="50"/>
                    <a:pt x="100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1"/>
                    <a:pt x="100" y="50"/>
                    <a:pt x="100" y="51"/>
                  </a:cubicBezTo>
                  <a:cubicBezTo>
                    <a:pt x="100" y="51"/>
                    <a:pt x="99" y="51"/>
                    <a:pt x="99" y="51"/>
                  </a:cubicBezTo>
                  <a:cubicBezTo>
                    <a:pt x="99" y="51"/>
                    <a:pt x="99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lose/>
                  <a:moveTo>
                    <a:pt x="95" y="52"/>
                  </a:moveTo>
                  <a:cubicBezTo>
                    <a:pt x="95" y="52"/>
                    <a:pt x="95" y="52"/>
                    <a:pt x="95" y="52"/>
                  </a:cubicBezTo>
                  <a:cubicBezTo>
                    <a:pt x="95" y="52"/>
                    <a:pt x="95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lose/>
                  <a:moveTo>
                    <a:pt x="97" y="51"/>
                  </a:moveTo>
                  <a:cubicBezTo>
                    <a:pt x="97" y="51"/>
                    <a:pt x="96" y="51"/>
                    <a:pt x="96" y="51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7" y="51"/>
                    <a:pt x="97" y="51"/>
                    <a:pt x="97" y="51"/>
                  </a:cubicBezTo>
                  <a:close/>
                  <a:moveTo>
                    <a:pt x="96" y="51"/>
                  </a:moveTo>
                  <a:cubicBezTo>
                    <a:pt x="96" y="51"/>
                    <a:pt x="96" y="51"/>
                    <a:pt x="96" y="51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6" y="52"/>
                    <a:pt x="96" y="52"/>
                    <a:pt x="95" y="52"/>
                  </a:cubicBezTo>
                  <a:cubicBezTo>
                    <a:pt x="96" y="52"/>
                    <a:pt x="95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1"/>
                    <a:pt x="96" y="52"/>
                    <a:pt x="96" y="51"/>
                  </a:cubicBezTo>
                  <a:close/>
                  <a:moveTo>
                    <a:pt x="97" y="51"/>
                  </a:moveTo>
                  <a:cubicBezTo>
                    <a:pt x="96" y="51"/>
                    <a:pt x="96" y="51"/>
                    <a:pt x="96" y="51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6" y="51"/>
                    <a:pt x="97" y="51"/>
                    <a:pt x="97" y="51"/>
                  </a:cubicBezTo>
                  <a:close/>
                  <a:moveTo>
                    <a:pt x="96" y="51"/>
                  </a:moveTo>
                  <a:cubicBezTo>
                    <a:pt x="95" y="51"/>
                    <a:pt x="95" y="51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5" y="51"/>
                    <a:pt x="96" y="51"/>
                    <a:pt x="96" y="51"/>
                  </a:cubicBezTo>
                  <a:close/>
                  <a:moveTo>
                    <a:pt x="108" y="44"/>
                  </a:move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9" y="44"/>
                    <a:pt x="109" y="44"/>
                  </a:cubicBezTo>
                  <a:cubicBezTo>
                    <a:pt x="109" y="44"/>
                    <a:pt x="109" y="44"/>
                    <a:pt x="108" y="44"/>
                  </a:cubicBezTo>
                  <a:close/>
                  <a:moveTo>
                    <a:pt x="106" y="45"/>
                  </a:moveTo>
                  <a:cubicBezTo>
                    <a:pt x="105" y="45"/>
                    <a:pt x="105" y="46"/>
                    <a:pt x="105" y="46"/>
                  </a:cubicBezTo>
                  <a:cubicBezTo>
                    <a:pt x="105" y="46"/>
                    <a:pt x="106" y="45"/>
                    <a:pt x="106" y="45"/>
                  </a:cubicBezTo>
                  <a:close/>
                  <a:moveTo>
                    <a:pt x="104" y="46"/>
                  </a:moveTo>
                  <a:cubicBezTo>
                    <a:pt x="105" y="46"/>
                    <a:pt x="104" y="46"/>
                    <a:pt x="104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4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5" y="45"/>
                  </a:cubicBezTo>
                  <a:cubicBezTo>
                    <a:pt x="105" y="45"/>
                    <a:pt x="105" y="46"/>
                    <a:pt x="105" y="46"/>
                  </a:cubicBezTo>
                  <a:cubicBezTo>
                    <a:pt x="105" y="46"/>
                    <a:pt x="105" y="45"/>
                    <a:pt x="105" y="45"/>
                  </a:cubicBezTo>
                  <a:cubicBezTo>
                    <a:pt x="104" y="45"/>
                    <a:pt x="104" y="46"/>
                    <a:pt x="104" y="46"/>
                  </a:cubicBezTo>
                  <a:close/>
                  <a:moveTo>
                    <a:pt x="102" y="47"/>
                  </a:moveTo>
                  <a:cubicBezTo>
                    <a:pt x="103" y="47"/>
                    <a:pt x="103" y="47"/>
                    <a:pt x="104" y="47"/>
                  </a:cubicBezTo>
                  <a:cubicBezTo>
                    <a:pt x="104" y="47"/>
                    <a:pt x="104" y="47"/>
                    <a:pt x="104" y="46"/>
                  </a:cubicBezTo>
                  <a:cubicBezTo>
                    <a:pt x="104" y="47"/>
                    <a:pt x="104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2" y="47"/>
                  </a:cubicBezTo>
                  <a:close/>
                  <a:moveTo>
                    <a:pt x="99" y="48"/>
                  </a:moveTo>
                  <a:cubicBezTo>
                    <a:pt x="99" y="49"/>
                    <a:pt x="99" y="49"/>
                    <a:pt x="99" y="49"/>
                  </a:cubicBezTo>
                  <a:cubicBezTo>
                    <a:pt x="99" y="48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99" y="48"/>
                  </a:cubicBezTo>
                  <a:cubicBezTo>
                    <a:pt x="99" y="49"/>
                    <a:pt x="99" y="48"/>
                    <a:pt x="99" y="48"/>
                  </a:cubicBezTo>
                  <a:cubicBezTo>
                    <a:pt x="99" y="49"/>
                    <a:pt x="99" y="48"/>
                    <a:pt x="98" y="49"/>
                  </a:cubicBezTo>
                  <a:cubicBezTo>
                    <a:pt x="98" y="49"/>
                    <a:pt x="99" y="49"/>
                    <a:pt x="99" y="49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8" y="49"/>
                    <a:pt x="99" y="49"/>
                  </a:cubicBezTo>
                  <a:cubicBezTo>
                    <a:pt x="99" y="49"/>
                    <a:pt x="100" y="49"/>
                    <a:pt x="99" y="48"/>
                  </a:cubicBezTo>
                  <a:close/>
                  <a:moveTo>
                    <a:pt x="101" y="48"/>
                  </a:moveTo>
                  <a:cubicBezTo>
                    <a:pt x="101" y="48"/>
                    <a:pt x="99" y="48"/>
                    <a:pt x="100" y="48"/>
                  </a:cubicBezTo>
                  <a:cubicBezTo>
                    <a:pt x="100" y="48"/>
                    <a:pt x="100" y="48"/>
                    <a:pt x="101" y="48"/>
                  </a:cubicBezTo>
                  <a:close/>
                  <a:moveTo>
                    <a:pt x="101" y="48"/>
                  </a:moveTo>
                  <a:cubicBezTo>
                    <a:pt x="101" y="48"/>
                    <a:pt x="101" y="47"/>
                    <a:pt x="101" y="47"/>
                  </a:cubicBezTo>
                  <a:cubicBezTo>
                    <a:pt x="101" y="47"/>
                    <a:pt x="101" y="48"/>
                    <a:pt x="101" y="48"/>
                  </a:cubicBezTo>
                  <a:cubicBezTo>
                    <a:pt x="101" y="48"/>
                    <a:pt x="101" y="48"/>
                    <a:pt x="101" y="48"/>
                  </a:cubicBezTo>
                  <a:close/>
                  <a:moveTo>
                    <a:pt x="104" y="45"/>
                  </a:moveTo>
                  <a:cubicBezTo>
                    <a:pt x="104" y="46"/>
                    <a:pt x="104" y="46"/>
                    <a:pt x="104" y="46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4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4" y="46"/>
                    <a:pt x="104" y="46"/>
                  </a:cubicBezTo>
                  <a:cubicBezTo>
                    <a:pt x="104" y="46"/>
                    <a:pt x="104" y="46"/>
                    <a:pt x="104" y="45"/>
                  </a:cubicBezTo>
                  <a:close/>
                  <a:moveTo>
                    <a:pt x="102" y="47"/>
                  </a:move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3" y="47"/>
                    <a:pt x="103" y="47"/>
                  </a:cubicBezTo>
                  <a:cubicBezTo>
                    <a:pt x="102" y="47"/>
                    <a:pt x="102" y="47"/>
                    <a:pt x="102" y="47"/>
                  </a:cubicBezTo>
                  <a:close/>
                  <a:moveTo>
                    <a:pt x="103" y="46"/>
                  </a:move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lose/>
                  <a:moveTo>
                    <a:pt x="101" y="47"/>
                  </a:moveTo>
                  <a:cubicBezTo>
                    <a:pt x="101" y="47"/>
                    <a:pt x="101" y="47"/>
                    <a:pt x="101" y="47"/>
                  </a:cubicBezTo>
                  <a:cubicBezTo>
                    <a:pt x="101" y="47"/>
                    <a:pt x="100" y="47"/>
                    <a:pt x="100" y="47"/>
                  </a:cubicBezTo>
                  <a:cubicBezTo>
                    <a:pt x="100" y="47"/>
                    <a:pt x="101" y="47"/>
                    <a:pt x="101" y="47"/>
                  </a:cubicBezTo>
                  <a:cubicBezTo>
                    <a:pt x="101" y="47"/>
                    <a:pt x="100" y="47"/>
                    <a:pt x="100" y="48"/>
                  </a:cubicBezTo>
                  <a:cubicBezTo>
                    <a:pt x="100" y="47"/>
                    <a:pt x="101" y="47"/>
                    <a:pt x="101" y="47"/>
                  </a:cubicBezTo>
                  <a:cubicBezTo>
                    <a:pt x="101" y="47"/>
                    <a:pt x="101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1" y="47"/>
                  </a:cubicBezTo>
                  <a:cubicBezTo>
                    <a:pt x="101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1" y="47"/>
                    <a:pt x="101" y="47"/>
                  </a:cubicBezTo>
                  <a:cubicBezTo>
                    <a:pt x="101" y="47"/>
                    <a:pt x="101" y="47"/>
                    <a:pt x="101" y="47"/>
                  </a:cubicBezTo>
                  <a:close/>
                  <a:moveTo>
                    <a:pt x="99" y="48"/>
                  </a:moveTo>
                  <a:cubicBezTo>
                    <a:pt x="100" y="48"/>
                    <a:pt x="100" y="48"/>
                    <a:pt x="100" y="48"/>
                  </a:cubicBezTo>
                  <a:cubicBezTo>
                    <a:pt x="100" y="48"/>
                    <a:pt x="100" y="48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99" y="48"/>
                    <a:pt x="98" y="48"/>
                    <a:pt x="98" y="48"/>
                  </a:cubicBezTo>
                  <a:cubicBezTo>
                    <a:pt x="98" y="49"/>
                    <a:pt x="99" y="48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lose/>
                  <a:moveTo>
                    <a:pt x="97" y="49"/>
                  </a:move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lose/>
                  <a:moveTo>
                    <a:pt x="96" y="50"/>
                  </a:moveTo>
                  <a:cubicBezTo>
                    <a:pt x="95" y="50"/>
                    <a:pt x="96" y="50"/>
                    <a:pt x="96" y="50"/>
                  </a:cubicBezTo>
                  <a:cubicBezTo>
                    <a:pt x="96" y="50"/>
                    <a:pt x="95" y="50"/>
                    <a:pt x="95" y="50"/>
                  </a:cubicBezTo>
                  <a:cubicBezTo>
                    <a:pt x="95" y="50"/>
                    <a:pt x="95" y="50"/>
                    <a:pt x="96" y="50"/>
                  </a:cubicBezTo>
                  <a:close/>
                  <a:moveTo>
                    <a:pt x="94" y="50"/>
                  </a:moveTo>
                  <a:cubicBezTo>
                    <a:pt x="94" y="50"/>
                    <a:pt x="94" y="51"/>
                    <a:pt x="94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4" y="51"/>
                    <a:pt x="95" y="50"/>
                    <a:pt x="94" y="50"/>
                  </a:cubicBezTo>
                  <a:close/>
                  <a:moveTo>
                    <a:pt x="102" y="46"/>
                  </a:moveTo>
                  <a:cubicBezTo>
                    <a:pt x="102" y="46"/>
                    <a:pt x="101" y="46"/>
                    <a:pt x="101" y="46"/>
                  </a:cubicBezTo>
                  <a:cubicBezTo>
                    <a:pt x="101" y="46"/>
                    <a:pt x="102" y="46"/>
                    <a:pt x="102" y="47"/>
                  </a:cubicBezTo>
                  <a:cubicBezTo>
                    <a:pt x="102" y="46"/>
                    <a:pt x="103" y="46"/>
                    <a:pt x="103" y="46"/>
                  </a:cubicBezTo>
                  <a:cubicBezTo>
                    <a:pt x="103" y="46"/>
                    <a:pt x="102" y="46"/>
                    <a:pt x="102" y="46"/>
                  </a:cubicBezTo>
                  <a:close/>
                  <a:moveTo>
                    <a:pt x="100" y="47"/>
                  </a:moveTo>
                  <a:cubicBezTo>
                    <a:pt x="100" y="47"/>
                    <a:pt x="100" y="47"/>
                    <a:pt x="100" y="47"/>
                  </a:cubicBezTo>
                  <a:cubicBezTo>
                    <a:pt x="100" y="47"/>
                    <a:pt x="100" y="47"/>
                    <a:pt x="100" y="47"/>
                  </a:cubicBezTo>
                  <a:cubicBezTo>
                    <a:pt x="100" y="47"/>
                    <a:pt x="100" y="47"/>
                    <a:pt x="101" y="47"/>
                  </a:cubicBezTo>
                  <a:cubicBezTo>
                    <a:pt x="100" y="46"/>
                    <a:pt x="101" y="46"/>
                    <a:pt x="101" y="46"/>
                  </a:cubicBezTo>
                  <a:cubicBezTo>
                    <a:pt x="101" y="46"/>
                    <a:pt x="100" y="46"/>
                    <a:pt x="100" y="47"/>
                  </a:cubicBezTo>
                  <a:cubicBezTo>
                    <a:pt x="100" y="47"/>
                    <a:pt x="100" y="46"/>
                    <a:pt x="100" y="47"/>
                  </a:cubicBezTo>
                  <a:cubicBezTo>
                    <a:pt x="100" y="47"/>
                    <a:pt x="100" y="47"/>
                    <a:pt x="100" y="47"/>
                  </a:cubicBezTo>
                  <a:cubicBezTo>
                    <a:pt x="100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8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7"/>
                    <a:pt x="100" y="47"/>
                  </a:cubicBezTo>
                  <a:close/>
                  <a:moveTo>
                    <a:pt x="105" y="44"/>
                  </a:moveTo>
                  <a:cubicBezTo>
                    <a:pt x="105" y="44"/>
                    <a:pt x="105" y="44"/>
                    <a:pt x="106" y="44"/>
                  </a:cubicBezTo>
                  <a:cubicBezTo>
                    <a:pt x="105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5" y="44"/>
                  </a:cubicBezTo>
                  <a:close/>
                  <a:moveTo>
                    <a:pt x="104" y="44"/>
                  </a:moveTo>
                  <a:cubicBezTo>
                    <a:pt x="104" y="44"/>
                    <a:pt x="105" y="44"/>
                    <a:pt x="104" y="44"/>
                  </a:cubicBezTo>
                  <a:cubicBezTo>
                    <a:pt x="105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4" y="44"/>
                  </a:cubicBezTo>
                  <a:close/>
                  <a:moveTo>
                    <a:pt x="103" y="45"/>
                  </a:moveTo>
                  <a:cubicBezTo>
                    <a:pt x="103" y="45"/>
                    <a:pt x="103" y="45"/>
                    <a:pt x="104" y="45"/>
                  </a:cubicBezTo>
                  <a:cubicBezTo>
                    <a:pt x="103" y="45"/>
                    <a:pt x="103" y="45"/>
                    <a:pt x="103" y="45"/>
                  </a:cubicBezTo>
                  <a:cubicBezTo>
                    <a:pt x="103" y="45"/>
                    <a:pt x="103" y="45"/>
                    <a:pt x="103" y="45"/>
                  </a:cubicBezTo>
                  <a:close/>
                  <a:moveTo>
                    <a:pt x="104" y="45"/>
                  </a:move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lose/>
                  <a:moveTo>
                    <a:pt x="107" y="43"/>
                  </a:move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8" y="43"/>
                    <a:pt x="107" y="43"/>
                  </a:cubicBezTo>
                  <a:close/>
                  <a:moveTo>
                    <a:pt x="106" y="44"/>
                  </a:moveTo>
                  <a:cubicBezTo>
                    <a:pt x="106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6" y="44"/>
                  </a:cubicBezTo>
                  <a:close/>
                  <a:moveTo>
                    <a:pt x="106" y="43"/>
                  </a:moveTo>
                  <a:cubicBezTo>
                    <a:pt x="106" y="44"/>
                    <a:pt x="106" y="44"/>
                    <a:pt x="106" y="44"/>
                  </a:cubicBezTo>
                  <a:cubicBezTo>
                    <a:pt x="106" y="44"/>
                    <a:pt x="107" y="44"/>
                    <a:pt x="106" y="43"/>
                  </a:cubicBezTo>
                  <a:close/>
                  <a:moveTo>
                    <a:pt x="104" y="45"/>
                  </a:move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lose/>
                  <a:moveTo>
                    <a:pt x="108" y="43"/>
                  </a:moveTo>
                  <a:cubicBezTo>
                    <a:pt x="108" y="43"/>
                    <a:pt x="107" y="43"/>
                    <a:pt x="107" y="43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8" y="43"/>
                    <a:pt x="108" y="43"/>
                    <a:pt x="108" y="43"/>
                  </a:cubicBezTo>
                  <a:close/>
                  <a:moveTo>
                    <a:pt x="109" y="42"/>
                  </a:moveTo>
                  <a:cubicBezTo>
                    <a:pt x="109" y="42"/>
                    <a:pt x="108" y="42"/>
                    <a:pt x="108" y="43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8" y="42"/>
                    <a:pt x="108" y="43"/>
                    <a:pt x="108" y="43"/>
                  </a:cubicBezTo>
                  <a:cubicBezTo>
                    <a:pt x="109" y="42"/>
                    <a:pt x="108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lose/>
                  <a:moveTo>
                    <a:pt x="110" y="41"/>
                  </a:move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lose/>
                  <a:moveTo>
                    <a:pt x="106" y="43"/>
                  </a:moveTo>
                  <a:cubicBezTo>
                    <a:pt x="106" y="43"/>
                    <a:pt x="106" y="43"/>
                    <a:pt x="106" y="44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6" y="43"/>
                    <a:pt x="107" y="43"/>
                    <a:pt x="107" y="43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6" y="43"/>
                    <a:pt x="106" y="43"/>
                  </a:cubicBezTo>
                  <a:close/>
                  <a:moveTo>
                    <a:pt x="107" y="42"/>
                  </a:moveTo>
                  <a:cubicBezTo>
                    <a:pt x="107" y="42"/>
                    <a:pt x="107" y="42"/>
                    <a:pt x="107" y="42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7" y="42"/>
                    <a:pt x="107" y="42"/>
                    <a:pt x="107" y="42"/>
                  </a:cubicBezTo>
                  <a:close/>
                  <a:moveTo>
                    <a:pt x="107" y="42"/>
                  </a:moveTo>
                  <a:cubicBezTo>
                    <a:pt x="107" y="42"/>
                    <a:pt x="107" y="42"/>
                    <a:pt x="108" y="42"/>
                  </a:cubicBezTo>
                  <a:cubicBezTo>
                    <a:pt x="107" y="42"/>
                    <a:pt x="107" y="42"/>
                    <a:pt x="107" y="42"/>
                  </a:cubicBezTo>
                  <a:close/>
                  <a:moveTo>
                    <a:pt x="107" y="41"/>
                  </a:moveTo>
                  <a:cubicBezTo>
                    <a:pt x="107" y="41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lose/>
                  <a:moveTo>
                    <a:pt x="110" y="40"/>
                  </a:move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1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lose/>
                  <a:moveTo>
                    <a:pt x="110" y="40"/>
                  </a:move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10" y="40"/>
                    <a:pt x="110" y="40"/>
                  </a:cubicBezTo>
                  <a:close/>
                  <a:moveTo>
                    <a:pt x="108" y="41"/>
                  </a:moveTo>
                  <a:cubicBezTo>
                    <a:pt x="108" y="41"/>
                    <a:pt x="109" y="41"/>
                    <a:pt x="109" y="41"/>
                  </a:cubicBezTo>
                  <a:cubicBezTo>
                    <a:pt x="109" y="41"/>
                    <a:pt x="109" y="40"/>
                    <a:pt x="109" y="40"/>
                  </a:cubicBezTo>
                  <a:cubicBezTo>
                    <a:pt x="109" y="40"/>
                    <a:pt x="110" y="40"/>
                    <a:pt x="110" y="40"/>
                  </a:cubicBezTo>
                  <a:cubicBezTo>
                    <a:pt x="109" y="40"/>
                    <a:pt x="109" y="40"/>
                    <a:pt x="108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8" y="41"/>
                    <a:pt x="108" y="41"/>
                    <a:pt x="108" y="41"/>
                  </a:cubicBezTo>
                  <a:close/>
                  <a:moveTo>
                    <a:pt x="106" y="42"/>
                  </a:moveTo>
                  <a:cubicBezTo>
                    <a:pt x="106" y="42"/>
                    <a:pt x="106" y="42"/>
                    <a:pt x="106" y="42"/>
                  </a:cubicBezTo>
                  <a:cubicBezTo>
                    <a:pt x="107" y="42"/>
                    <a:pt x="106" y="42"/>
                    <a:pt x="106" y="42"/>
                  </a:cubicBezTo>
                  <a:cubicBezTo>
                    <a:pt x="106" y="42"/>
                    <a:pt x="106" y="42"/>
                    <a:pt x="106" y="42"/>
                  </a:cubicBezTo>
                  <a:close/>
                  <a:moveTo>
                    <a:pt x="105" y="43"/>
                  </a:move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5" y="44"/>
                    <a:pt x="105" y="43"/>
                  </a:cubicBezTo>
                  <a:cubicBezTo>
                    <a:pt x="105" y="43"/>
                    <a:pt x="106" y="43"/>
                    <a:pt x="106" y="43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7" y="42"/>
                    <a:pt x="107" y="42"/>
                  </a:cubicBezTo>
                  <a:cubicBezTo>
                    <a:pt x="106" y="42"/>
                    <a:pt x="106" y="43"/>
                    <a:pt x="106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4" y="43"/>
                    <a:pt x="104" y="43"/>
                  </a:cubicBezTo>
                  <a:cubicBezTo>
                    <a:pt x="104" y="43"/>
                    <a:pt x="104" y="44"/>
                    <a:pt x="104" y="44"/>
                  </a:cubicBezTo>
                  <a:cubicBezTo>
                    <a:pt x="104" y="43"/>
                    <a:pt x="104" y="44"/>
                    <a:pt x="104" y="44"/>
                  </a:cubicBezTo>
                  <a:cubicBezTo>
                    <a:pt x="104" y="44"/>
                    <a:pt x="104" y="43"/>
                    <a:pt x="105" y="43"/>
                  </a:cubicBezTo>
                  <a:close/>
                  <a:moveTo>
                    <a:pt x="103" y="44"/>
                  </a:move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5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3" y="44"/>
                  </a:cubicBezTo>
                  <a:close/>
                  <a:moveTo>
                    <a:pt x="103" y="45"/>
                  </a:moveTo>
                  <a:cubicBezTo>
                    <a:pt x="103" y="45"/>
                    <a:pt x="103" y="45"/>
                    <a:pt x="103" y="45"/>
                  </a:cubicBezTo>
                  <a:cubicBezTo>
                    <a:pt x="103" y="45"/>
                    <a:pt x="103" y="45"/>
                    <a:pt x="103" y="45"/>
                  </a:cubicBezTo>
                  <a:close/>
                  <a:moveTo>
                    <a:pt x="102" y="44"/>
                  </a:moveTo>
                  <a:cubicBezTo>
                    <a:pt x="103" y="44"/>
                    <a:pt x="103" y="44"/>
                    <a:pt x="103" y="45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3" y="44"/>
                    <a:pt x="102" y="44"/>
                  </a:cubicBezTo>
                  <a:close/>
                  <a:moveTo>
                    <a:pt x="99" y="46"/>
                  </a:moveTo>
                  <a:cubicBezTo>
                    <a:pt x="100" y="46"/>
                    <a:pt x="100" y="46"/>
                    <a:pt x="100" y="46"/>
                  </a:cubicBezTo>
                  <a:cubicBezTo>
                    <a:pt x="100" y="46"/>
                    <a:pt x="99" y="46"/>
                    <a:pt x="99" y="46"/>
                  </a:cubicBezTo>
                  <a:close/>
                  <a:moveTo>
                    <a:pt x="99" y="46"/>
                  </a:move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8" y="46"/>
                    <a:pt x="99" y="47"/>
                  </a:cubicBezTo>
                  <a:cubicBezTo>
                    <a:pt x="99" y="46"/>
                    <a:pt x="99" y="47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lose/>
                  <a:moveTo>
                    <a:pt x="97" y="47"/>
                  </a:moveTo>
                  <a:cubicBezTo>
                    <a:pt x="98" y="47"/>
                    <a:pt x="98" y="47"/>
                    <a:pt x="98" y="46"/>
                  </a:cubicBezTo>
                  <a:cubicBezTo>
                    <a:pt x="98" y="47"/>
                    <a:pt x="98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100" y="46"/>
                  </a:cubicBezTo>
                  <a:cubicBezTo>
                    <a:pt x="99" y="45"/>
                    <a:pt x="99" y="46"/>
                    <a:pt x="99" y="46"/>
                  </a:cubicBezTo>
                  <a:cubicBezTo>
                    <a:pt x="99" y="46"/>
                    <a:pt x="99" y="45"/>
                    <a:pt x="99" y="45"/>
                  </a:cubicBezTo>
                  <a:cubicBezTo>
                    <a:pt x="99" y="45"/>
                    <a:pt x="99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8" y="46"/>
                    <a:pt x="98" y="47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8" y="46"/>
                    <a:pt x="97" y="46"/>
                    <a:pt x="97" y="47"/>
                  </a:cubicBezTo>
                  <a:close/>
                  <a:moveTo>
                    <a:pt x="98" y="47"/>
                  </a:moveTo>
                  <a:cubicBezTo>
                    <a:pt x="98" y="47"/>
                    <a:pt x="98" y="47"/>
                    <a:pt x="98" y="46"/>
                  </a:cubicBezTo>
                  <a:cubicBezTo>
                    <a:pt x="98" y="47"/>
                    <a:pt x="98" y="47"/>
                    <a:pt x="98" y="47"/>
                  </a:cubicBezTo>
                  <a:close/>
                  <a:moveTo>
                    <a:pt x="98" y="47"/>
                  </a:moveTo>
                  <a:cubicBezTo>
                    <a:pt x="98" y="47"/>
                    <a:pt x="97" y="47"/>
                    <a:pt x="97" y="47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8" y="47"/>
                    <a:pt x="97" y="47"/>
                    <a:pt x="97" y="47"/>
                  </a:cubicBezTo>
                  <a:cubicBezTo>
                    <a:pt x="98" y="47"/>
                    <a:pt x="98" y="47"/>
                    <a:pt x="98" y="47"/>
                  </a:cubicBezTo>
                  <a:close/>
                  <a:moveTo>
                    <a:pt x="98" y="47"/>
                  </a:move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7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7" y="48"/>
                    <a:pt x="97" y="49"/>
                  </a:cubicBezTo>
                  <a:cubicBezTo>
                    <a:pt x="97" y="49"/>
                    <a:pt x="97" y="48"/>
                    <a:pt x="97" y="48"/>
                  </a:cubicBezTo>
                  <a:cubicBezTo>
                    <a:pt x="96" y="49"/>
                    <a:pt x="97" y="48"/>
                    <a:pt x="97" y="49"/>
                  </a:cubicBezTo>
                  <a:cubicBezTo>
                    <a:pt x="97" y="49"/>
                    <a:pt x="97" y="48"/>
                    <a:pt x="97" y="48"/>
                  </a:cubicBezTo>
                  <a:cubicBezTo>
                    <a:pt x="97" y="48"/>
                    <a:pt x="98" y="48"/>
                    <a:pt x="98" y="48"/>
                  </a:cubicBezTo>
                  <a:cubicBezTo>
                    <a:pt x="98" y="48"/>
                    <a:pt x="97" y="48"/>
                    <a:pt x="97" y="49"/>
                  </a:cubicBezTo>
                  <a:cubicBezTo>
                    <a:pt x="97" y="48"/>
                    <a:pt x="98" y="48"/>
                    <a:pt x="98" y="48"/>
                  </a:cubicBezTo>
                  <a:cubicBezTo>
                    <a:pt x="98" y="48"/>
                    <a:pt x="98" y="49"/>
                    <a:pt x="98" y="4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9" y="47"/>
                    <a:pt x="99" y="47"/>
                  </a:cubicBezTo>
                  <a:cubicBezTo>
                    <a:pt x="99" y="47"/>
                    <a:pt x="98" y="48"/>
                    <a:pt x="98" y="47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8" y="47"/>
                    <a:pt x="99" y="47"/>
                    <a:pt x="99" y="47"/>
                  </a:cubicBezTo>
                  <a:cubicBezTo>
                    <a:pt x="98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6"/>
                    <a:pt x="100" y="46"/>
                  </a:cubicBezTo>
                  <a:cubicBezTo>
                    <a:pt x="100" y="46"/>
                    <a:pt x="100" y="46"/>
                    <a:pt x="100" y="46"/>
                  </a:cubicBezTo>
                  <a:cubicBezTo>
                    <a:pt x="100" y="46"/>
                    <a:pt x="101" y="46"/>
                    <a:pt x="101" y="46"/>
                  </a:cubicBezTo>
                  <a:cubicBezTo>
                    <a:pt x="100" y="46"/>
                    <a:pt x="100" y="46"/>
                    <a:pt x="99" y="46"/>
                  </a:cubicBezTo>
                  <a:cubicBezTo>
                    <a:pt x="99" y="47"/>
                    <a:pt x="98" y="47"/>
                    <a:pt x="98" y="47"/>
                  </a:cubicBezTo>
                  <a:cubicBezTo>
                    <a:pt x="98" y="47"/>
                    <a:pt x="97" y="48"/>
                    <a:pt x="97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48"/>
                    <a:pt x="98" y="47"/>
                  </a:cubicBezTo>
                  <a:close/>
                  <a:moveTo>
                    <a:pt x="93" y="51"/>
                  </a:move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4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lose/>
                  <a:moveTo>
                    <a:pt x="95" y="50"/>
                  </a:moveTo>
                  <a:cubicBezTo>
                    <a:pt x="95" y="50"/>
                    <a:pt x="96" y="49"/>
                    <a:pt x="96" y="49"/>
                  </a:cubicBezTo>
                  <a:cubicBezTo>
                    <a:pt x="96" y="49"/>
                    <a:pt x="96" y="49"/>
                    <a:pt x="96" y="49"/>
                  </a:cubicBezTo>
                  <a:cubicBezTo>
                    <a:pt x="96" y="49"/>
                    <a:pt x="96" y="49"/>
                    <a:pt x="96" y="49"/>
                  </a:cubicBezTo>
                  <a:cubicBezTo>
                    <a:pt x="95" y="49"/>
                    <a:pt x="95" y="49"/>
                    <a:pt x="95" y="49"/>
                  </a:cubicBezTo>
                  <a:cubicBezTo>
                    <a:pt x="95" y="50"/>
                    <a:pt x="95" y="49"/>
                    <a:pt x="95" y="50"/>
                  </a:cubicBezTo>
                  <a:cubicBezTo>
                    <a:pt x="95" y="50"/>
                    <a:pt x="95" y="50"/>
                    <a:pt x="95" y="50"/>
                  </a:cubicBezTo>
                  <a:cubicBezTo>
                    <a:pt x="95" y="50"/>
                    <a:pt x="95" y="50"/>
                    <a:pt x="95" y="50"/>
                  </a:cubicBezTo>
                  <a:cubicBezTo>
                    <a:pt x="95" y="50"/>
                    <a:pt x="95" y="50"/>
                    <a:pt x="95" y="50"/>
                  </a:cubicBezTo>
                  <a:close/>
                  <a:moveTo>
                    <a:pt x="96" y="49"/>
                  </a:moveTo>
                  <a:cubicBezTo>
                    <a:pt x="96" y="49"/>
                    <a:pt x="95" y="49"/>
                    <a:pt x="95" y="50"/>
                  </a:cubicBezTo>
                  <a:cubicBezTo>
                    <a:pt x="95" y="49"/>
                    <a:pt x="95" y="50"/>
                    <a:pt x="95" y="50"/>
                  </a:cubicBezTo>
                  <a:cubicBezTo>
                    <a:pt x="95" y="49"/>
                    <a:pt x="96" y="49"/>
                    <a:pt x="96" y="49"/>
                  </a:cubicBezTo>
                  <a:close/>
                  <a:moveTo>
                    <a:pt x="94" y="50"/>
                  </a:moveTo>
                  <a:cubicBezTo>
                    <a:pt x="93" y="50"/>
                    <a:pt x="93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3" y="51"/>
                    <a:pt x="92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0"/>
                    <a:pt x="94" y="50"/>
                  </a:cubicBezTo>
                  <a:cubicBezTo>
                    <a:pt x="94" y="51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lose/>
                  <a:moveTo>
                    <a:pt x="92" y="51"/>
                  </a:moveTo>
                  <a:cubicBezTo>
                    <a:pt x="92" y="51"/>
                    <a:pt x="91" y="51"/>
                    <a:pt x="91" y="52"/>
                  </a:cubicBezTo>
                  <a:cubicBezTo>
                    <a:pt x="91" y="51"/>
                    <a:pt x="92" y="51"/>
                    <a:pt x="92" y="51"/>
                  </a:cubicBezTo>
                  <a:close/>
                  <a:moveTo>
                    <a:pt x="88" y="53"/>
                  </a:moveTo>
                  <a:cubicBezTo>
                    <a:pt x="87" y="53"/>
                    <a:pt x="87" y="53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3"/>
                    <a:pt x="87" y="54"/>
                    <a:pt x="88" y="53"/>
                  </a:cubicBezTo>
                  <a:cubicBezTo>
                    <a:pt x="87" y="53"/>
                    <a:pt x="88" y="53"/>
                    <a:pt x="88" y="53"/>
                  </a:cubicBezTo>
                  <a:close/>
                  <a:moveTo>
                    <a:pt x="87" y="54"/>
                  </a:moveTo>
                  <a:cubicBezTo>
                    <a:pt x="87" y="54"/>
                    <a:pt x="86" y="54"/>
                    <a:pt x="87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7" y="54"/>
                    <a:pt x="87" y="54"/>
                    <a:pt x="87" y="54"/>
                  </a:cubicBezTo>
                  <a:close/>
                  <a:moveTo>
                    <a:pt x="84" y="56"/>
                  </a:move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5" y="55"/>
                  </a:cubicBezTo>
                  <a:cubicBezTo>
                    <a:pt x="84" y="56"/>
                    <a:pt x="84" y="55"/>
                    <a:pt x="85" y="55"/>
                  </a:cubicBezTo>
                  <a:cubicBezTo>
                    <a:pt x="84" y="55"/>
                    <a:pt x="84" y="55"/>
                    <a:pt x="84" y="56"/>
                  </a:cubicBezTo>
                  <a:close/>
                  <a:moveTo>
                    <a:pt x="87" y="54"/>
                  </a:move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lose/>
                  <a:moveTo>
                    <a:pt x="84" y="56"/>
                  </a:move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3" y="56"/>
                    <a:pt x="83" y="56"/>
                  </a:cubicBezTo>
                  <a:cubicBezTo>
                    <a:pt x="83" y="56"/>
                    <a:pt x="84" y="56"/>
                    <a:pt x="84" y="56"/>
                  </a:cubicBezTo>
                  <a:close/>
                  <a:moveTo>
                    <a:pt x="83" y="56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6"/>
                    <a:pt x="83" y="56"/>
                    <a:pt x="83" y="56"/>
                  </a:cubicBezTo>
                  <a:close/>
                  <a:moveTo>
                    <a:pt x="85" y="55"/>
                  </a:moveTo>
                  <a:cubicBezTo>
                    <a:pt x="85" y="55"/>
                    <a:pt x="85" y="56"/>
                    <a:pt x="85" y="56"/>
                  </a:cubicBezTo>
                  <a:cubicBezTo>
                    <a:pt x="85" y="56"/>
                    <a:pt x="85" y="55"/>
                    <a:pt x="85" y="55"/>
                  </a:cubicBezTo>
                  <a:close/>
                  <a:moveTo>
                    <a:pt x="89" y="53"/>
                  </a:moveTo>
                  <a:cubicBezTo>
                    <a:pt x="88" y="53"/>
                    <a:pt x="88" y="53"/>
                    <a:pt x="88" y="54"/>
                  </a:cubicBezTo>
                  <a:cubicBezTo>
                    <a:pt x="88" y="54"/>
                    <a:pt x="89" y="53"/>
                    <a:pt x="89" y="53"/>
                  </a:cubicBezTo>
                  <a:close/>
                  <a:moveTo>
                    <a:pt x="92" y="52"/>
                  </a:moveTo>
                  <a:cubicBezTo>
                    <a:pt x="92" y="52"/>
                    <a:pt x="92" y="52"/>
                    <a:pt x="92" y="52"/>
                  </a:cubicBezTo>
                  <a:cubicBezTo>
                    <a:pt x="93" y="51"/>
                    <a:pt x="93" y="51"/>
                    <a:pt x="92" y="51"/>
                  </a:cubicBezTo>
                  <a:cubicBezTo>
                    <a:pt x="92" y="51"/>
                    <a:pt x="93" y="51"/>
                    <a:pt x="92" y="51"/>
                  </a:cubicBezTo>
                  <a:cubicBezTo>
                    <a:pt x="92" y="51"/>
                    <a:pt x="92" y="52"/>
                    <a:pt x="92" y="51"/>
                  </a:cubicBezTo>
                  <a:cubicBezTo>
                    <a:pt x="92" y="52"/>
                    <a:pt x="91" y="52"/>
                    <a:pt x="91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1" y="52"/>
                    <a:pt x="90" y="53"/>
                    <a:pt x="90" y="52"/>
                  </a:cubicBezTo>
                  <a:cubicBezTo>
                    <a:pt x="90" y="52"/>
                    <a:pt x="90" y="52"/>
                    <a:pt x="91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1" y="52"/>
                  </a:cubicBezTo>
                  <a:cubicBezTo>
                    <a:pt x="91" y="52"/>
                    <a:pt x="90" y="52"/>
                    <a:pt x="91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89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89" y="52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90" y="53"/>
                    <a:pt x="90" y="52"/>
                  </a:cubicBezTo>
                  <a:cubicBezTo>
                    <a:pt x="90" y="52"/>
                    <a:pt x="90" y="53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2"/>
                    <a:pt x="92" y="52"/>
                    <a:pt x="92" y="52"/>
                  </a:cubicBezTo>
                  <a:close/>
                  <a:moveTo>
                    <a:pt x="94" y="51"/>
                  </a:moveTo>
                  <a:cubicBezTo>
                    <a:pt x="94" y="51"/>
                    <a:pt x="94" y="51"/>
                    <a:pt x="94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4" y="51"/>
                  </a:cubicBezTo>
                  <a:cubicBezTo>
                    <a:pt x="94" y="51"/>
                    <a:pt x="93" y="51"/>
                    <a:pt x="93" y="51"/>
                  </a:cubicBezTo>
                  <a:lnTo>
                    <a:pt x="94" y="51"/>
                  </a:lnTo>
                  <a:close/>
                  <a:moveTo>
                    <a:pt x="95" y="50"/>
                  </a:moveTo>
                  <a:cubicBezTo>
                    <a:pt x="95" y="50"/>
                    <a:pt x="95" y="50"/>
                    <a:pt x="94" y="51"/>
                  </a:cubicBezTo>
                  <a:cubicBezTo>
                    <a:pt x="95" y="51"/>
                    <a:pt x="94" y="51"/>
                    <a:pt x="94" y="51"/>
                  </a:cubicBezTo>
                  <a:cubicBezTo>
                    <a:pt x="95" y="51"/>
                    <a:pt x="95" y="51"/>
                    <a:pt x="95" y="50"/>
                  </a:cubicBezTo>
                  <a:close/>
                  <a:moveTo>
                    <a:pt x="98" y="49"/>
                  </a:move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8" y="49"/>
                    <a:pt x="98" y="49"/>
                  </a:cubicBezTo>
                  <a:close/>
                  <a:moveTo>
                    <a:pt x="97" y="49"/>
                  </a:moveTo>
                  <a:cubicBezTo>
                    <a:pt x="98" y="49"/>
                    <a:pt x="97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ubicBezTo>
                    <a:pt x="97" y="50"/>
                    <a:pt x="98" y="50"/>
                    <a:pt x="98" y="50"/>
                  </a:cubicBezTo>
                  <a:cubicBezTo>
                    <a:pt x="98" y="49"/>
                    <a:pt x="99" y="49"/>
                    <a:pt x="98" y="49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7" y="49"/>
                    <a:pt x="97" y="49"/>
                  </a:cubicBezTo>
                  <a:cubicBezTo>
                    <a:pt x="97" y="50"/>
                    <a:pt x="97" y="49"/>
                    <a:pt x="97" y="49"/>
                  </a:cubicBezTo>
                  <a:close/>
                  <a:moveTo>
                    <a:pt x="93" y="52"/>
                  </a:moveTo>
                  <a:cubicBezTo>
                    <a:pt x="93" y="52"/>
                    <a:pt x="94" y="51"/>
                    <a:pt x="94" y="51"/>
                  </a:cubicBezTo>
                  <a:cubicBezTo>
                    <a:pt x="94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lose/>
                  <a:moveTo>
                    <a:pt x="97" y="50"/>
                  </a:moveTo>
                  <a:cubicBezTo>
                    <a:pt x="97" y="50"/>
                    <a:pt x="97" y="50"/>
                    <a:pt x="97" y="50"/>
                  </a:cubicBezTo>
                  <a:cubicBezTo>
                    <a:pt x="96" y="50"/>
                    <a:pt x="96" y="50"/>
                    <a:pt x="96" y="50"/>
                  </a:cubicBezTo>
                  <a:cubicBezTo>
                    <a:pt x="96" y="50"/>
                    <a:pt x="96" y="50"/>
                    <a:pt x="96" y="50"/>
                  </a:cubicBezTo>
                  <a:cubicBezTo>
                    <a:pt x="96" y="50"/>
                    <a:pt x="96" y="50"/>
                    <a:pt x="97" y="50"/>
                  </a:cubicBezTo>
                  <a:close/>
                  <a:moveTo>
                    <a:pt x="96" y="51"/>
                  </a:moveTo>
                  <a:cubicBezTo>
                    <a:pt x="95" y="51"/>
                    <a:pt x="95" y="51"/>
                    <a:pt x="95" y="51"/>
                  </a:cubicBezTo>
                  <a:cubicBezTo>
                    <a:pt x="95" y="51"/>
                    <a:pt x="96" y="51"/>
                    <a:pt x="96" y="51"/>
                  </a:cubicBezTo>
                  <a:close/>
                  <a:moveTo>
                    <a:pt x="96" y="50"/>
                  </a:moveTo>
                  <a:cubicBezTo>
                    <a:pt x="96" y="50"/>
                    <a:pt x="96" y="51"/>
                    <a:pt x="96" y="51"/>
                  </a:cubicBezTo>
                  <a:cubicBezTo>
                    <a:pt x="96" y="51"/>
                    <a:pt x="97" y="50"/>
                    <a:pt x="97" y="50"/>
                  </a:cubicBezTo>
                  <a:cubicBezTo>
                    <a:pt x="97" y="50"/>
                    <a:pt x="97" y="50"/>
                    <a:pt x="96" y="50"/>
                  </a:cubicBezTo>
                  <a:close/>
                  <a:moveTo>
                    <a:pt x="100" y="48"/>
                  </a:moveTo>
                  <a:cubicBezTo>
                    <a:pt x="100" y="48"/>
                    <a:pt x="101" y="48"/>
                    <a:pt x="101" y="48"/>
                  </a:cubicBezTo>
                  <a:cubicBezTo>
                    <a:pt x="101" y="48"/>
                    <a:pt x="100" y="48"/>
                    <a:pt x="100" y="48"/>
                  </a:cubicBezTo>
                  <a:close/>
                  <a:moveTo>
                    <a:pt x="103" y="47"/>
                  </a:move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2" y="47"/>
                    <a:pt x="102" y="47"/>
                  </a:cubicBezTo>
                  <a:cubicBezTo>
                    <a:pt x="102" y="47"/>
                    <a:pt x="103" y="47"/>
                    <a:pt x="103" y="47"/>
                  </a:cubicBezTo>
                  <a:cubicBezTo>
                    <a:pt x="102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lose/>
                  <a:moveTo>
                    <a:pt x="103" y="47"/>
                  </a:moveTo>
                  <a:cubicBezTo>
                    <a:pt x="104" y="47"/>
                    <a:pt x="104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lose/>
                  <a:moveTo>
                    <a:pt x="104" y="47"/>
                  </a:moveTo>
                  <a:cubicBezTo>
                    <a:pt x="104" y="47"/>
                    <a:pt x="104" y="46"/>
                    <a:pt x="104" y="46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lose/>
                  <a:moveTo>
                    <a:pt x="103" y="47"/>
                  </a:moveTo>
                  <a:cubicBezTo>
                    <a:pt x="103" y="48"/>
                    <a:pt x="102" y="48"/>
                    <a:pt x="102" y="48"/>
                  </a:cubicBezTo>
                  <a:cubicBezTo>
                    <a:pt x="102" y="48"/>
                    <a:pt x="103" y="48"/>
                    <a:pt x="103" y="47"/>
                  </a:cubicBezTo>
                  <a:close/>
                  <a:moveTo>
                    <a:pt x="108" y="45"/>
                  </a:move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7" y="44"/>
                    <a:pt x="107" y="45"/>
                  </a:cubicBezTo>
                  <a:cubicBezTo>
                    <a:pt x="107" y="44"/>
                    <a:pt x="108" y="44"/>
                    <a:pt x="108" y="44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lose/>
                  <a:moveTo>
                    <a:pt x="112" y="43"/>
                  </a:move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2" y="43"/>
                  </a:cubicBezTo>
                  <a:close/>
                  <a:moveTo>
                    <a:pt x="95" y="53"/>
                  </a:move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5" y="53"/>
                    <a:pt x="95" y="53"/>
                  </a:cubicBezTo>
                  <a:close/>
                  <a:moveTo>
                    <a:pt x="77" y="64"/>
                  </a:moveTo>
                  <a:cubicBezTo>
                    <a:pt x="77" y="64"/>
                    <a:pt x="78" y="64"/>
                    <a:pt x="78" y="64"/>
                  </a:cubicBezTo>
                  <a:cubicBezTo>
                    <a:pt x="78" y="64"/>
                    <a:pt x="78" y="64"/>
                    <a:pt x="77" y="64"/>
                  </a:cubicBezTo>
                  <a:cubicBezTo>
                    <a:pt x="77" y="64"/>
                    <a:pt x="78" y="65"/>
                    <a:pt x="77" y="65"/>
                  </a:cubicBezTo>
                  <a:cubicBezTo>
                    <a:pt x="77" y="64"/>
                    <a:pt x="77" y="64"/>
                    <a:pt x="77" y="64"/>
                  </a:cubicBezTo>
                  <a:close/>
                  <a:moveTo>
                    <a:pt x="80" y="68"/>
                  </a:moveTo>
                  <a:cubicBezTo>
                    <a:pt x="80" y="67"/>
                    <a:pt x="80" y="68"/>
                    <a:pt x="80" y="68"/>
                  </a:cubicBezTo>
                  <a:cubicBezTo>
                    <a:pt x="80" y="67"/>
                    <a:pt x="80" y="67"/>
                    <a:pt x="80" y="67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lose/>
                  <a:moveTo>
                    <a:pt x="77" y="62"/>
                  </a:move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2"/>
                  </a:cubicBezTo>
                  <a:close/>
                  <a:moveTo>
                    <a:pt x="78" y="63"/>
                  </a:moveTo>
                  <a:cubicBezTo>
                    <a:pt x="78" y="63"/>
                    <a:pt x="78" y="63"/>
                    <a:pt x="77" y="64"/>
                  </a:cubicBezTo>
                  <a:cubicBezTo>
                    <a:pt x="77" y="64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8" y="63"/>
                    <a:pt x="78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9" y="63"/>
                    <a:pt x="79" y="63"/>
                    <a:pt x="79" y="62"/>
                  </a:cubicBezTo>
                  <a:cubicBezTo>
                    <a:pt x="79" y="62"/>
                    <a:pt x="79" y="62"/>
                    <a:pt x="80" y="63"/>
                  </a:cubicBezTo>
                  <a:cubicBezTo>
                    <a:pt x="79" y="63"/>
                    <a:pt x="79" y="63"/>
                    <a:pt x="78" y="63"/>
                  </a:cubicBezTo>
                  <a:close/>
                  <a:moveTo>
                    <a:pt x="76" y="62"/>
                  </a:moveTo>
                  <a:cubicBezTo>
                    <a:pt x="77" y="62"/>
                    <a:pt x="77" y="62"/>
                    <a:pt x="77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6" y="62"/>
                    <a:pt x="77" y="62"/>
                    <a:pt x="76" y="62"/>
                  </a:cubicBezTo>
                  <a:close/>
                  <a:moveTo>
                    <a:pt x="80" y="68"/>
                  </a:move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lose/>
                  <a:moveTo>
                    <a:pt x="81" y="59"/>
                  </a:move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59"/>
                    <a:pt x="82" y="59"/>
                    <a:pt x="83" y="58"/>
                  </a:cubicBezTo>
                  <a:cubicBezTo>
                    <a:pt x="83" y="58"/>
                    <a:pt x="83" y="58"/>
                    <a:pt x="84" y="58"/>
                  </a:cubicBezTo>
                  <a:cubicBezTo>
                    <a:pt x="83" y="59"/>
                    <a:pt x="83" y="59"/>
                    <a:pt x="82" y="59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1" y="59"/>
                    <a:pt x="82" y="59"/>
                    <a:pt x="82" y="59"/>
                  </a:cubicBezTo>
                  <a:cubicBezTo>
                    <a:pt x="81" y="60"/>
                    <a:pt x="81" y="59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1" y="60"/>
                    <a:pt x="81" y="59"/>
                  </a:cubicBezTo>
                  <a:cubicBezTo>
                    <a:pt x="81" y="60"/>
                    <a:pt x="80" y="60"/>
                    <a:pt x="80" y="60"/>
                  </a:cubicBezTo>
                  <a:cubicBezTo>
                    <a:pt x="80" y="60"/>
                    <a:pt x="79" y="60"/>
                    <a:pt x="79" y="60"/>
                  </a:cubicBezTo>
                  <a:cubicBezTo>
                    <a:pt x="79" y="60"/>
                    <a:pt x="78" y="61"/>
                    <a:pt x="78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7" y="61"/>
                    <a:pt x="77" y="62"/>
                    <a:pt x="77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7" y="62"/>
                    <a:pt x="77" y="61"/>
                    <a:pt x="77" y="61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8" y="61"/>
                    <a:pt x="77" y="61"/>
                    <a:pt x="77" y="61"/>
                  </a:cubicBezTo>
                  <a:cubicBezTo>
                    <a:pt x="77" y="61"/>
                    <a:pt x="78" y="60"/>
                    <a:pt x="78" y="61"/>
                  </a:cubicBezTo>
                  <a:cubicBezTo>
                    <a:pt x="78" y="61"/>
                    <a:pt x="79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80" y="60"/>
                    <a:pt x="80" y="59"/>
                    <a:pt x="80" y="59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0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2" y="58"/>
                    <a:pt x="82" y="58"/>
                  </a:cubicBezTo>
                  <a:cubicBezTo>
                    <a:pt x="82" y="58"/>
                    <a:pt x="81" y="59"/>
                    <a:pt x="82" y="59"/>
                  </a:cubicBezTo>
                  <a:cubicBezTo>
                    <a:pt x="82" y="59"/>
                    <a:pt x="81" y="59"/>
                    <a:pt x="81" y="59"/>
                  </a:cubicBezTo>
                  <a:close/>
                  <a:moveTo>
                    <a:pt x="79" y="60"/>
                  </a:moveTo>
                  <a:cubicBezTo>
                    <a:pt x="80" y="60"/>
                    <a:pt x="80" y="60"/>
                    <a:pt x="80" y="60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0" y="60"/>
                    <a:pt x="79" y="60"/>
                    <a:pt x="79" y="60"/>
                  </a:cubicBezTo>
                  <a:close/>
                  <a:moveTo>
                    <a:pt x="80" y="65"/>
                  </a:moveTo>
                  <a:cubicBezTo>
                    <a:pt x="80" y="65"/>
                    <a:pt x="80" y="64"/>
                    <a:pt x="80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4"/>
                    <a:pt x="80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0" y="64"/>
                    <a:pt x="80" y="64"/>
                    <a:pt x="80" y="65"/>
                  </a:cubicBezTo>
                  <a:close/>
                  <a:moveTo>
                    <a:pt x="81" y="67"/>
                  </a:moveTo>
                  <a:cubicBezTo>
                    <a:pt x="81" y="66"/>
                    <a:pt x="81" y="66"/>
                    <a:pt x="81" y="67"/>
                  </a:cubicBezTo>
                  <a:cubicBezTo>
                    <a:pt x="81" y="67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2" y="66"/>
                    <a:pt x="81" y="66"/>
                    <a:pt x="81" y="66"/>
                  </a:cubicBezTo>
                  <a:cubicBezTo>
                    <a:pt x="82" y="66"/>
                    <a:pt x="82" y="66"/>
                    <a:pt x="82" y="65"/>
                  </a:cubicBezTo>
                  <a:cubicBezTo>
                    <a:pt x="82" y="65"/>
                    <a:pt x="82" y="66"/>
                    <a:pt x="82" y="66"/>
                  </a:cubicBezTo>
                  <a:cubicBezTo>
                    <a:pt x="82" y="65"/>
                    <a:pt x="83" y="65"/>
                    <a:pt x="83" y="66"/>
                  </a:cubicBezTo>
                  <a:cubicBezTo>
                    <a:pt x="82" y="66"/>
                    <a:pt x="82" y="66"/>
                    <a:pt x="81" y="67"/>
                  </a:cubicBezTo>
                  <a:close/>
                  <a:moveTo>
                    <a:pt x="81" y="66"/>
                  </a:move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5"/>
                    <a:pt x="82" y="65"/>
                  </a:cubicBezTo>
                  <a:cubicBezTo>
                    <a:pt x="82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4"/>
                  </a:cubicBezTo>
                  <a:cubicBezTo>
                    <a:pt x="81" y="64"/>
                    <a:pt x="81" y="64"/>
                    <a:pt x="81" y="65"/>
                  </a:cubicBezTo>
                  <a:cubicBezTo>
                    <a:pt x="81" y="64"/>
                    <a:pt x="81" y="64"/>
                    <a:pt x="82" y="64"/>
                  </a:cubicBezTo>
                  <a:cubicBezTo>
                    <a:pt x="82" y="64"/>
                    <a:pt x="81" y="64"/>
                    <a:pt x="81" y="65"/>
                  </a:cubicBezTo>
                  <a:cubicBezTo>
                    <a:pt x="82" y="64"/>
                    <a:pt x="82" y="64"/>
                    <a:pt x="83" y="64"/>
                  </a:cubicBezTo>
                  <a:cubicBezTo>
                    <a:pt x="83" y="64"/>
                    <a:pt x="83" y="64"/>
                    <a:pt x="82" y="64"/>
                  </a:cubicBezTo>
                  <a:cubicBezTo>
                    <a:pt x="82" y="64"/>
                    <a:pt x="82" y="64"/>
                    <a:pt x="83" y="64"/>
                  </a:cubicBezTo>
                  <a:cubicBezTo>
                    <a:pt x="83" y="64"/>
                    <a:pt x="82" y="64"/>
                    <a:pt x="82" y="64"/>
                  </a:cubicBezTo>
                  <a:cubicBezTo>
                    <a:pt x="82" y="64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3" y="64"/>
                    <a:pt x="84" y="64"/>
                    <a:pt x="84" y="63"/>
                  </a:cubicBezTo>
                  <a:cubicBezTo>
                    <a:pt x="84" y="63"/>
                    <a:pt x="84" y="64"/>
                    <a:pt x="85" y="64"/>
                  </a:cubicBezTo>
                  <a:cubicBezTo>
                    <a:pt x="84" y="64"/>
                    <a:pt x="83" y="65"/>
                    <a:pt x="82" y="65"/>
                  </a:cubicBezTo>
                  <a:cubicBezTo>
                    <a:pt x="82" y="65"/>
                    <a:pt x="81" y="65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lose/>
                  <a:moveTo>
                    <a:pt x="81" y="64"/>
                  </a:move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lose/>
                  <a:moveTo>
                    <a:pt x="81" y="63"/>
                  </a:moveTo>
                  <a:cubicBezTo>
                    <a:pt x="81" y="63"/>
                    <a:pt x="82" y="63"/>
                    <a:pt x="82" y="63"/>
                  </a:cubicBezTo>
                  <a:cubicBezTo>
                    <a:pt x="82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2" y="62"/>
                  </a:cubicBezTo>
                  <a:cubicBezTo>
                    <a:pt x="82" y="62"/>
                    <a:pt x="82" y="62"/>
                    <a:pt x="81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3"/>
                    <a:pt x="82" y="63"/>
                    <a:pt x="81" y="63"/>
                  </a:cubicBezTo>
                  <a:close/>
                  <a:moveTo>
                    <a:pt x="82" y="63"/>
                  </a:moveTo>
                  <a:cubicBezTo>
                    <a:pt x="82" y="63"/>
                    <a:pt x="82" y="63"/>
                    <a:pt x="82" y="63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82" y="63"/>
                    <a:pt x="83" y="63"/>
                    <a:pt x="83" y="63"/>
                  </a:cubicBezTo>
                  <a:cubicBezTo>
                    <a:pt x="83" y="63"/>
                    <a:pt x="83" y="63"/>
                    <a:pt x="82" y="63"/>
                  </a:cubicBezTo>
                  <a:close/>
                  <a:moveTo>
                    <a:pt x="81" y="57"/>
                  </a:move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0" y="58"/>
                    <a:pt x="81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80" y="57"/>
                    <a:pt x="80" y="58"/>
                  </a:cubicBezTo>
                  <a:cubicBezTo>
                    <a:pt x="80" y="57"/>
                    <a:pt x="80" y="58"/>
                    <a:pt x="80" y="58"/>
                  </a:cubicBezTo>
                  <a:cubicBezTo>
                    <a:pt x="80" y="57"/>
                    <a:pt x="80" y="57"/>
                    <a:pt x="81" y="57"/>
                  </a:cubicBezTo>
                  <a:close/>
                  <a:moveTo>
                    <a:pt x="83" y="61"/>
                  </a:move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4" y="61"/>
                  </a:cubicBezTo>
                  <a:cubicBezTo>
                    <a:pt x="84" y="60"/>
                    <a:pt x="83" y="60"/>
                    <a:pt x="83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1"/>
                    <a:pt x="83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0"/>
                    <a:pt x="84" y="60"/>
                    <a:pt x="84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1"/>
                    <a:pt x="84" y="61"/>
                    <a:pt x="83" y="61"/>
                  </a:cubicBezTo>
                  <a:cubicBezTo>
                    <a:pt x="83" y="62"/>
                    <a:pt x="84" y="61"/>
                    <a:pt x="84" y="62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3" y="62"/>
                    <a:pt x="82" y="62"/>
                    <a:pt x="82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3" y="61"/>
                    <a:pt x="83" y="61"/>
                  </a:cubicBezTo>
                  <a:close/>
                  <a:moveTo>
                    <a:pt x="84" y="62"/>
                  </a:move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3" y="62"/>
                    <a:pt x="83" y="62"/>
                  </a:cubicBezTo>
                  <a:cubicBezTo>
                    <a:pt x="83" y="63"/>
                    <a:pt x="83" y="62"/>
                    <a:pt x="83" y="62"/>
                  </a:cubicBezTo>
                  <a:cubicBezTo>
                    <a:pt x="83" y="62"/>
                    <a:pt x="84" y="62"/>
                    <a:pt x="84" y="62"/>
                  </a:cubicBezTo>
                  <a:cubicBezTo>
                    <a:pt x="84" y="62"/>
                    <a:pt x="84" y="62"/>
                    <a:pt x="84" y="62"/>
                  </a:cubicBezTo>
                  <a:close/>
                  <a:moveTo>
                    <a:pt x="88" y="62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lose/>
                  <a:moveTo>
                    <a:pt x="88" y="62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lose/>
                  <a:moveTo>
                    <a:pt x="89" y="62"/>
                  </a:moveTo>
                  <a:cubicBezTo>
                    <a:pt x="88" y="62"/>
                    <a:pt x="88" y="63"/>
                    <a:pt x="88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7" y="63"/>
                    <a:pt x="87" y="64"/>
                    <a:pt x="87" y="64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6" y="63"/>
                    <a:pt x="86" y="64"/>
                    <a:pt x="86" y="64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6" y="64"/>
                    <a:pt x="86" y="63"/>
                    <a:pt x="86" y="63"/>
                  </a:cubicBezTo>
                  <a:cubicBezTo>
                    <a:pt x="86" y="63"/>
                    <a:pt x="87" y="63"/>
                    <a:pt x="87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7" y="63"/>
                    <a:pt x="88" y="63"/>
                    <a:pt x="88" y="62"/>
                  </a:cubicBezTo>
                  <a:cubicBezTo>
                    <a:pt x="88" y="63"/>
                    <a:pt x="88" y="62"/>
                    <a:pt x="89" y="62"/>
                  </a:cubicBezTo>
                  <a:close/>
                  <a:moveTo>
                    <a:pt x="87" y="63"/>
                  </a:moveTo>
                  <a:cubicBezTo>
                    <a:pt x="87" y="63"/>
                    <a:pt x="87" y="63"/>
                    <a:pt x="87" y="63"/>
                  </a:cubicBezTo>
                  <a:cubicBezTo>
                    <a:pt x="87" y="63"/>
                    <a:pt x="87" y="63"/>
                    <a:pt x="87" y="63"/>
                  </a:cubicBezTo>
                  <a:close/>
                  <a:moveTo>
                    <a:pt x="84" y="61"/>
                  </a:move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4" y="61"/>
                    <a:pt x="84" y="61"/>
                  </a:cubicBezTo>
                  <a:close/>
                  <a:moveTo>
                    <a:pt x="86" y="61"/>
                  </a:moveTo>
                  <a:cubicBezTo>
                    <a:pt x="86" y="61"/>
                    <a:pt x="86" y="61"/>
                    <a:pt x="86" y="61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6" y="61"/>
                  </a:cubicBezTo>
                  <a:cubicBezTo>
                    <a:pt x="86" y="61"/>
                    <a:pt x="85" y="61"/>
                    <a:pt x="85" y="61"/>
                  </a:cubicBezTo>
                  <a:cubicBezTo>
                    <a:pt x="85" y="61"/>
                    <a:pt x="85" y="60"/>
                    <a:pt x="86" y="60"/>
                  </a:cubicBezTo>
                  <a:cubicBezTo>
                    <a:pt x="86" y="60"/>
                    <a:pt x="86" y="61"/>
                    <a:pt x="86" y="61"/>
                  </a:cubicBezTo>
                  <a:cubicBezTo>
                    <a:pt x="86" y="61"/>
                    <a:pt x="86" y="60"/>
                    <a:pt x="86" y="60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86" y="60"/>
                    <a:pt x="86" y="61"/>
                    <a:pt x="86" y="60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60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9" y="58"/>
                    <a:pt x="89" y="58"/>
                    <a:pt x="89" y="59"/>
                  </a:cubicBezTo>
                  <a:cubicBezTo>
                    <a:pt x="89" y="59"/>
                    <a:pt x="89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60"/>
                  </a:cubicBezTo>
                  <a:cubicBezTo>
                    <a:pt x="88" y="60"/>
                    <a:pt x="88" y="60"/>
                    <a:pt x="88" y="59"/>
                  </a:cubicBezTo>
                  <a:cubicBezTo>
                    <a:pt x="87" y="60"/>
                    <a:pt x="87" y="60"/>
                    <a:pt x="86" y="60"/>
                  </a:cubicBezTo>
                  <a:cubicBezTo>
                    <a:pt x="86" y="61"/>
                    <a:pt x="86" y="61"/>
                    <a:pt x="86" y="61"/>
                  </a:cubicBezTo>
                  <a:close/>
                  <a:moveTo>
                    <a:pt x="88" y="62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7" y="63"/>
                    <a:pt x="86" y="63"/>
                    <a:pt x="86" y="6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5" y="63"/>
                    <a:pt x="85" y="63"/>
                    <a:pt x="86" y="63"/>
                  </a:cubicBezTo>
                  <a:cubicBezTo>
                    <a:pt x="85" y="63"/>
                    <a:pt x="85" y="63"/>
                    <a:pt x="85" y="64"/>
                  </a:cubicBezTo>
                  <a:cubicBezTo>
                    <a:pt x="85" y="63"/>
                    <a:pt x="85" y="63"/>
                    <a:pt x="86" y="63"/>
                  </a:cubicBezTo>
                  <a:cubicBezTo>
                    <a:pt x="86" y="63"/>
                    <a:pt x="86" y="63"/>
                    <a:pt x="86" y="62"/>
                  </a:cubicBezTo>
                  <a:cubicBezTo>
                    <a:pt x="86" y="62"/>
                    <a:pt x="86" y="62"/>
                    <a:pt x="86" y="63"/>
                  </a:cubicBezTo>
                  <a:cubicBezTo>
                    <a:pt x="86" y="62"/>
                    <a:pt x="87" y="62"/>
                    <a:pt x="87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8" y="62"/>
                    <a:pt x="88" y="62"/>
                    <a:pt x="88" y="62"/>
                  </a:cubicBezTo>
                  <a:close/>
                  <a:moveTo>
                    <a:pt x="87" y="62"/>
                  </a:moveTo>
                  <a:cubicBezTo>
                    <a:pt x="87" y="62"/>
                    <a:pt x="87" y="62"/>
                    <a:pt x="87" y="62"/>
                  </a:cubicBezTo>
                  <a:cubicBezTo>
                    <a:pt x="87" y="62"/>
                    <a:pt x="87" y="62"/>
                    <a:pt x="87" y="62"/>
                  </a:cubicBezTo>
                  <a:close/>
                  <a:moveTo>
                    <a:pt x="85" y="57"/>
                  </a:moveTo>
                  <a:cubicBezTo>
                    <a:pt x="85" y="58"/>
                    <a:pt x="84" y="58"/>
                    <a:pt x="84" y="58"/>
                  </a:cubicBezTo>
                  <a:cubicBezTo>
                    <a:pt x="84" y="58"/>
                    <a:pt x="84" y="58"/>
                    <a:pt x="84" y="58"/>
                  </a:cubicBezTo>
                  <a:cubicBezTo>
                    <a:pt x="84" y="58"/>
                    <a:pt x="85" y="58"/>
                    <a:pt x="85" y="57"/>
                  </a:cubicBezTo>
                  <a:cubicBezTo>
                    <a:pt x="85" y="57"/>
                    <a:pt x="85" y="57"/>
                    <a:pt x="85" y="57"/>
                  </a:cubicBezTo>
                  <a:close/>
                  <a:moveTo>
                    <a:pt x="86" y="59"/>
                  </a:moveTo>
                  <a:cubicBezTo>
                    <a:pt x="86" y="59"/>
                    <a:pt x="86" y="59"/>
                    <a:pt x="86" y="59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5" y="59"/>
                    <a:pt x="85" y="60"/>
                    <a:pt x="85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5" y="59"/>
                    <a:pt x="85" y="59"/>
                    <a:pt x="86" y="59"/>
                  </a:cubicBezTo>
                  <a:cubicBezTo>
                    <a:pt x="86" y="59"/>
                    <a:pt x="87" y="58"/>
                    <a:pt x="87" y="58"/>
                  </a:cubicBezTo>
                  <a:cubicBezTo>
                    <a:pt x="87" y="59"/>
                    <a:pt x="87" y="59"/>
                    <a:pt x="86" y="59"/>
                  </a:cubicBezTo>
                  <a:close/>
                  <a:moveTo>
                    <a:pt x="85" y="58"/>
                  </a:move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4" y="59"/>
                    <a:pt x="84" y="58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6" y="58"/>
                  </a:cubicBezTo>
                  <a:cubicBezTo>
                    <a:pt x="85" y="58"/>
                    <a:pt x="85" y="58"/>
                    <a:pt x="85" y="58"/>
                  </a:cubicBezTo>
                  <a:close/>
                  <a:moveTo>
                    <a:pt x="83" y="57"/>
                  </a:moveTo>
                  <a:cubicBezTo>
                    <a:pt x="83" y="56"/>
                    <a:pt x="84" y="57"/>
                    <a:pt x="84" y="57"/>
                  </a:cubicBezTo>
                  <a:cubicBezTo>
                    <a:pt x="83" y="57"/>
                    <a:pt x="84" y="57"/>
                    <a:pt x="83" y="57"/>
                  </a:cubicBezTo>
                  <a:cubicBezTo>
                    <a:pt x="83" y="57"/>
                    <a:pt x="84" y="57"/>
                    <a:pt x="83" y="57"/>
                  </a:cubicBezTo>
                  <a:close/>
                  <a:moveTo>
                    <a:pt x="87" y="61"/>
                  </a:moveTo>
                  <a:cubicBezTo>
                    <a:pt x="87" y="62"/>
                    <a:pt x="87" y="61"/>
                    <a:pt x="87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6" y="61"/>
                    <a:pt x="87" y="61"/>
                    <a:pt x="87" y="61"/>
                  </a:cubicBezTo>
                  <a:close/>
                  <a:moveTo>
                    <a:pt x="88" y="56"/>
                  </a:moveTo>
                  <a:cubicBezTo>
                    <a:pt x="88" y="56"/>
                    <a:pt x="88" y="56"/>
                    <a:pt x="88" y="56"/>
                  </a:cubicBezTo>
                  <a:cubicBezTo>
                    <a:pt x="88" y="57"/>
                    <a:pt x="88" y="57"/>
                    <a:pt x="87" y="56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6" y="57"/>
                    <a:pt x="86" y="57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7"/>
                    <a:pt x="86" y="57"/>
                  </a:cubicBezTo>
                  <a:cubicBezTo>
                    <a:pt x="86" y="57"/>
                    <a:pt x="86" y="57"/>
                    <a:pt x="85" y="58"/>
                  </a:cubicBezTo>
                  <a:cubicBezTo>
                    <a:pt x="85" y="57"/>
                    <a:pt x="87" y="57"/>
                    <a:pt x="87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lose/>
                  <a:moveTo>
                    <a:pt x="88" y="61"/>
                  </a:moveTo>
                  <a:cubicBezTo>
                    <a:pt x="88" y="61"/>
                    <a:pt x="88" y="61"/>
                    <a:pt x="88" y="61"/>
                  </a:cubicBezTo>
                  <a:cubicBezTo>
                    <a:pt x="88" y="62"/>
                    <a:pt x="88" y="61"/>
                    <a:pt x="89" y="61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61"/>
                    <a:pt x="89" y="61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1" y="60"/>
                  </a:cubicBez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2" y="60"/>
                    <a:pt x="92" y="59"/>
                  </a:cubicBezTo>
                  <a:cubicBezTo>
                    <a:pt x="92" y="60"/>
                    <a:pt x="91" y="60"/>
                    <a:pt x="91" y="60"/>
                  </a:cubicBezTo>
                  <a:cubicBezTo>
                    <a:pt x="90" y="60"/>
                    <a:pt x="89" y="61"/>
                    <a:pt x="89" y="61"/>
                  </a:cubicBezTo>
                  <a:cubicBezTo>
                    <a:pt x="89" y="61"/>
                    <a:pt x="89" y="61"/>
                    <a:pt x="89" y="61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1"/>
                    <a:pt x="88" y="61"/>
                  </a:cubicBezTo>
                  <a:cubicBezTo>
                    <a:pt x="88" y="61"/>
                    <a:pt x="88" y="61"/>
                    <a:pt x="88" y="61"/>
                  </a:cubicBezTo>
                  <a:close/>
                  <a:moveTo>
                    <a:pt x="88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7" y="58"/>
                    <a:pt x="86" y="58"/>
                  </a:cubicBezTo>
                  <a:cubicBezTo>
                    <a:pt x="87" y="58"/>
                    <a:pt x="87" y="57"/>
                    <a:pt x="88" y="57"/>
                  </a:cubicBezTo>
                  <a:close/>
                  <a:moveTo>
                    <a:pt x="90" y="61"/>
                  </a:moveTo>
                  <a:cubicBezTo>
                    <a:pt x="89" y="61"/>
                    <a:pt x="89" y="61"/>
                    <a:pt x="89" y="62"/>
                  </a:cubicBezTo>
                  <a:cubicBezTo>
                    <a:pt x="89" y="61"/>
                    <a:pt x="89" y="61"/>
                    <a:pt x="90" y="61"/>
                  </a:cubicBezTo>
                  <a:close/>
                  <a:moveTo>
                    <a:pt x="87" y="55"/>
                  </a:moveTo>
                  <a:cubicBezTo>
                    <a:pt x="87" y="55"/>
                    <a:pt x="87" y="55"/>
                    <a:pt x="87" y="55"/>
                  </a:cubicBezTo>
                  <a:cubicBezTo>
                    <a:pt x="88" y="55"/>
                    <a:pt x="87" y="55"/>
                    <a:pt x="87" y="55"/>
                  </a:cubicBezTo>
                  <a:close/>
                  <a:moveTo>
                    <a:pt x="90" y="58"/>
                  </a:moveTo>
                  <a:cubicBezTo>
                    <a:pt x="90" y="58"/>
                    <a:pt x="90" y="58"/>
                    <a:pt x="91" y="58"/>
                  </a:cubicBezTo>
                  <a:cubicBezTo>
                    <a:pt x="90" y="58"/>
                    <a:pt x="92" y="57"/>
                    <a:pt x="92" y="57"/>
                  </a:cubicBezTo>
                  <a:cubicBezTo>
                    <a:pt x="91" y="57"/>
                    <a:pt x="91" y="58"/>
                    <a:pt x="90" y="58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58"/>
                    <a:pt x="90" y="58"/>
                    <a:pt x="89" y="58"/>
                  </a:cubicBezTo>
                  <a:cubicBezTo>
                    <a:pt x="89" y="58"/>
                    <a:pt x="90" y="58"/>
                    <a:pt x="90" y="58"/>
                  </a:cubicBezTo>
                  <a:cubicBezTo>
                    <a:pt x="90" y="58"/>
                    <a:pt x="89" y="58"/>
                    <a:pt x="89" y="58"/>
                  </a:cubicBezTo>
                  <a:cubicBezTo>
                    <a:pt x="89" y="58"/>
                    <a:pt x="90" y="58"/>
                    <a:pt x="90" y="58"/>
                  </a:cubicBezTo>
                  <a:cubicBezTo>
                    <a:pt x="90" y="58"/>
                    <a:pt x="90" y="58"/>
                    <a:pt x="90" y="58"/>
                  </a:cubicBezTo>
                  <a:close/>
                  <a:moveTo>
                    <a:pt x="87" y="53"/>
                  </a:move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8" y="52"/>
                    <a:pt x="87" y="53"/>
                  </a:cubicBezTo>
                  <a:close/>
                  <a:moveTo>
                    <a:pt x="93" y="61"/>
                  </a:moveTo>
                  <a:cubicBezTo>
                    <a:pt x="92" y="61"/>
                    <a:pt x="92" y="61"/>
                    <a:pt x="92" y="61"/>
                  </a:cubicBezTo>
                  <a:cubicBezTo>
                    <a:pt x="92" y="61"/>
                    <a:pt x="93" y="61"/>
                    <a:pt x="93" y="60"/>
                  </a:cubicBezTo>
                  <a:cubicBezTo>
                    <a:pt x="93" y="60"/>
                    <a:pt x="93" y="60"/>
                    <a:pt x="93" y="61"/>
                  </a:cubicBezTo>
                  <a:close/>
                  <a:moveTo>
                    <a:pt x="91" y="58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8"/>
                    <a:pt x="91" y="58"/>
                    <a:pt x="91" y="58"/>
                  </a:cubicBezTo>
                  <a:close/>
                  <a:moveTo>
                    <a:pt x="89" y="51"/>
                  </a:moveTo>
                  <a:cubicBezTo>
                    <a:pt x="89" y="51"/>
                    <a:pt x="90" y="50"/>
                    <a:pt x="90" y="50"/>
                  </a:cubicBezTo>
                  <a:cubicBezTo>
                    <a:pt x="90" y="50"/>
                    <a:pt x="90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lose/>
                  <a:moveTo>
                    <a:pt x="90" y="51"/>
                  </a:move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1" y="50"/>
                    <a:pt x="92" y="50"/>
                  </a:cubicBezTo>
                  <a:cubicBezTo>
                    <a:pt x="91" y="50"/>
                    <a:pt x="91" y="51"/>
                    <a:pt x="90" y="51"/>
                  </a:cubicBezTo>
                  <a:cubicBezTo>
                    <a:pt x="91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89" y="51"/>
                    <a:pt x="89" y="51"/>
                  </a:cubicBezTo>
                  <a:cubicBezTo>
                    <a:pt x="89" y="51"/>
                    <a:pt x="90" y="51"/>
                    <a:pt x="90" y="51"/>
                  </a:cubicBezTo>
                  <a:close/>
                  <a:moveTo>
                    <a:pt x="95" y="57"/>
                  </a:moveTo>
                  <a:cubicBezTo>
                    <a:pt x="95" y="57"/>
                    <a:pt x="95" y="57"/>
                    <a:pt x="95" y="58"/>
                  </a:cubicBezTo>
                  <a:cubicBezTo>
                    <a:pt x="95" y="58"/>
                    <a:pt x="95" y="58"/>
                    <a:pt x="94" y="58"/>
                  </a:cubicBezTo>
                  <a:cubicBezTo>
                    <a:pt x="94" y="58"/>
                    <a:pt x="94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7"/>
                    <a:pt x="95" y="57"/>
                    <a:pt x="95" y="57"/>
                  </a:cubicBezTo>
                  <a:close/>
                  <a:moveTo>
                    <a:pt x="96" y="59"/>
                  </a:move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5" y="59"/>
                    <a:pt x="95" y="59"/>
                  </a:cubicBezTo>
                  <a:cubicBezTo>
                    <a:pt x="95" y="59"/>
                    <a:pt x="95" y="59"/>
                    <a:pt x="95" y="59"/>
                  </a:cubicBezTo>
                  <a:cubicBezTo>
                    <a:pt x="95" y="59"/>
                    <a:pt x="96" y="59"/>
                    <a:pt x="96" y="59"/>
                  </a:cubicBezTo>
                  <a:close/>
                  <a:moveTo>
                    <a:pt x="98" y="57"/>
                  </a:move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9" y="57"/>
                    <a:pt x="99" y="57"/>
                  </a:cubicBezTo>
                  <a:cubicBezTo>
                    <a:pt x="98" y="58"/>
                    <a:pt x="97" y="58"/>
                    <a:pt x="96" y="59"/>
                  </a:cubicBezTo>
                  <a:cubicBezTo>
                    <a:pt x="96" y="58"/>
                    <a:pt x="96" y="58"/>
                    <a:pt x="97" y="58"/>
                  </a:cubicBezTo>
                  <a:cubicBezTo>
                    <a:pt x="97" y="58"/>
                    <a:pt x="96" y="58"/>
                    <a:pt x="96" y="58"/>
                  </a:cubicBezTo>
                  <a:cubicBezTo>
                    <a:pt x="96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lose/>
                  <a:moveTo>
                    <a:pt x="96" y="57"/>
                  </a:moveTo>
                  <a:cubicBezTo>
                    <a:pt x="95" y="57"/>
                    <a:pt x="96" y="57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5" y="57"/>
                    <a:pt x="96" y="57"/>
                    <a:pt x="96" y="57"/>
                  </a:cubicBezTo>
                  <a:close/>
                  <a:moveTo>
                    <a:pt x="99" y="55"/>
                  </a:moveTo>
                  <a:cubicBezTo>
                    <a:pt x="98" y="55"/>
                    <a:pt x="97" y="56"/>
                    <a:pt x="96" y="56"/>
                  </a:cubicBezTo>
                  <a:cubicBezTo>
                    <a:pt x="96" y="56"/>
                    <a:pt x="96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6" y="56"/>
                    <a:pt x="96" y="56"/>
                    <a:pt x="95" y="56"/>
                  </a:cubicBezTo>
                  <a:cubicBezTo>
                    <a:pt x="95" y="56"/>
                    <a:pt x="96" y="56"/>
                    <a:pt x="96" y="56"/>
                  </a:cubicBezTo>
                  <a:cubicBezTo>
                    <a:pt x="96" y="56"/>
                    <a:pt x="96" y="56"/>
                    <a:pt x="97" y="55"/>
                  </a:cubicBezTo>
                  <a:cubicBezTo>
                    <a:pt x="96" y="55"/>
                    <a:pt x="96" y="56"/>
                    <a:pt x="96" y="55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5"/>
                    <a:pt x="95" y="55"/>
                  </a:cubicBezTo>
                  <a:cubicBezTo>
                    <a:pt x="95" y="56"/>
                    <a:pt x="96" y="56"/>
                    <a:pt x="96" y="55"/>
                  </a:cubicBezTo>
                  <a:cubicBezTo>
                    <a:pt x="96" y="55"/>
                    <a:pt x="96" y="55"/>
                    <a:pt x="95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7" y="55"/>
                    <a:pt x="97" y="55"/>
                    <a:pt x="97" y="54"/>
                  </a:cubicBezTo>
                  <a:cubicBezTo>
                    <a:pt x="97" y="54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4"/>
                  </a:cubicBezTo>
                  <a:cubicBezTo>
                    <a:pt x="97" y="54"/>
                    <a:pt x="97" y="54"/>
                    <a:pt x="98" y="54"/>
                  </a:cubicBezTo>
                  <a:cubicBezTo>
                    <a:pt x="98" y="54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9" y="53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100" y="53"/>
                    <a:pt x="101" y="53"/>
                  </a:cubicBezTo>
                  <a:cubicBezTo>
                    <a:pt x="101" y="53"/>
                    <a:pt x="100" y="53"/>
                    <a:pt x="100" y="53"/>
                  </a:cubicBezTo>
                  <a:cubicBezTo>
                    <a:pt x="100" y="54"/>
                    <a:pt x="99" y="54"/>
                    <a:pt x="99" y="53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8" y="54"/>
                    <a:pt x="98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8" y="55"/>
                    <a:pt x="97" y="55"/>
                    <a:pt x="98" y="55"/>
                  </a:cubicBezTo>
                  <a:cubicBezTo>
                    <a:pt x="98" y="55"/>
                    <a:pt x="98" y="55"/>
                    <a:pt x="99" y="55"/>
                  </a:cubicBezTo>
                  <a:cubicBezTo>
                    <a:pt x="99" y="55"/>
                    <a:pt x="99" y="54"/>
                    <a:pt x="99" y="54"/>
                  </a:cubicBezTo>
                  <a:cubicBezTo>
                    <a:pt x="99" y="55"/>
                    <a:pt x="99" y="54"/>
                    <a:pt x="99" y="55"/>
                  </a:cubicBezTo>
                  <a:close/>
                  <a:moveTo>
                    <a:pt x="97" y="56"/>
                  </a:moveTo>
                  <a:cubicBezTo>
                    <a:pt x="97" y="56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6" y="57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7" y="57"/>
                    <a:pt x="96" y="57"/>
                    <a:pt x="96" y="57"/>
                  </a:cubicBezTo>
                  <a:cubicBezTo>
                    <a:pt x="96" y="57"/>
                    <a:pt x="97" y="57"/>
                    <a:pt x="97" y="56"/>
                  </a:cubicBezTo>
                  <a:close/>
                  <a:moveTo>
                    <a:pt x="98" y="54"/>
                  </a:moveTo>
                  <a:cubicBezTo>
                    <a:pt x="98" y="54"/>
                    <a:pt x="97" y="54"/>
                    <a:pt x="97" y="54"/>
                  </a:cubicBezTo>
                  <a:cubicBezTo>
                    <a:pt x="97" y="54"/>
                    <a:pt x="98" y="54"/>
                    <a:pt x="97" y="54"/>
                  </a:cubicBezTo>
                  <a:cubicBezTo>
                    <a:pt x="98" y="54"/>
                    <a:pt x="98" y="53"/>
                    <a:pt x="99" y="53"/>
                  </a:cubicBezTo>
                  <a:cubicBezTo>
                    <a:pt x="98" y="54"/>
                    <a:pt x="98" y="54"/>
                    <a:pt x="98" y="54"/>
                  </a:cubicBezTo>
                  <a:close/>
                  <a:moveTo>
                    <a:pt x="100" y="49"/>
                  </a:moveTo>
                  <a:cubicBezTo>
                    <a:pt x="100" y="49"/>
                    <a:pt x="100" y="49"/>
                    <a:pt x="100" y="48"/>
                  </a:cubicBezTo>
                  <a:cubicBezTo>
                    <a:pt x="100" y="49"/>
                    <a:pt x="100" y="49"/>
                    <a:pt x="100" y="49"/>
                  </a:cubicBezTo>
                  <a:cubicBezTo>
                    <a:pt x="100" y="49"/>
                    <a:pt x="100" y="49"/>
                    <a:pt x="100" y="49"/>
                  </a:cubicBezTo>
                  <a:close/>
                  <a:moveTo>
                    <a:pt x="105" y="52"/>
                  </a:moveTo>
                  <a:cubicBezTo>
                    <a:pt x="105" y="52"/>
                    <a:pt x="104" y="52"/>
                    <a:pt x="104" y="53"/>
                  </a:cubicBezTo>
                  <a:cubicBezTo>
                    <a:pt x="104" y="53"/>
                    <a:pt x="105" y="52"/>
                    <a:pt x="105" y="52"/>
                  </a:cubicBezTo>
                  <a:cubicBezTo>
                    <a:pt x="105" y="53"/>
                    <a:pt x="106" y="52"/>
                    <a:pt x="106" y="52"/>
                  </a:cubicBezTo>
                  <a:cubicBezTo>
                    <a:pt x="106" y="52"/>
                    <a:pt x="106" y="52"/>
                    <a:pt x="106" y="52"/>
                  </a:cubicBezTo>
                  <a:cubicBezTo>
                    <a:pt x="106" y="52"/>
                    <a:pt x="105" y="53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5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3" y="53"/>
                  </a:cubicBezTo>
                  <a:cubicBezTo>
                    <a:pt x="103" y="53"/>
                    <a:pt x="104" y="53"/>
                    <a:pt x="103" y="53"/>
                  </a:cubicBezTo>
                  <a:cubicBezTo>
                    <a:pt x="104" y="53"/>
                    <a:pt x="104" y="52"/>
                    <a:pt x="105" y="52"/>
                  </a:cubicBezTo>
                  <a:close/>
                  <a:moveTo>
                    <a:pt x="105" y="53"/>
                  </a:moveTo>
                  <a:cubicBezTo>
                    <a:pt x="105" y="52"/>
                    <a:pt x="104" y="53"/>
                    <a:pt x="105" y="53"/>
                  </a:cubicBezTo>
                  <a:cubicBezTo>
                    <a:pt x="105" y="53"/>
                    <a:pt x="105" y="52"/>
                    <a:pt x="105" y="52"/>
                  </a:cubicBezTo>
                  <a:cubicBezTo>
                    <a:pt x="105" y="52"/>
                    <a:pt x="105" y="52"/>
                    <a:pt x="105" y="53"/>
                  </a:cubicBezTo>
                  <a:close/>
                  <a:moveTo>
                    <a:pt x="101" y="44"/>
                  </a:moveTo>
                  <a:cubicBezTo>
                    <a:pt x="101" y="44"/>
                    <a:pt x="101" y="44"/>
                    <a:pt x="101" y="44"/>
                  </a:cubicBezTo>
                  <a:cubicBezTo>
                    <a:pt x="101" y="44"/>
                    <a:pt x="101" y="44"/>
                    <a:pt x="101" y="44"/>
                  </a:cubicBezTo>
                  <a:close/>
                  <a:moveTo>
                    <a:pt x="105" y="48"/>
                  </a:moveTo>
                  <a:cubicBezTo>
                    <a:pt x="106" y="48"/>
                    <a:pt x="105" y="48"/>
                    <a:pt x="105" y="48"/>
                  </a:cubicBezTo>
                  <a:cubicBezTo>
                    <a:pt x="105" y="48"/>
                    <a:pt x="106" y="47"/>
                    <a:pt x="106" y="47"/>
                  </a:cubicBezTo>
                  <a:cubicBezTo>
                    <a:pt x="105" y="47"/>
                    <a:pt x="104" y="48"/>
                    <a:pt x="105" y="48"/>
                  </a:cubicBezTo>
                  <a:cubicBezTo>
                    <a:pt x="104" y="48"/>
                    <a:pt x="104" y="48"/>
                    <a:pt x="105" y="48"/>
                  </a:cubicBezTo>
                  <a:cubicBezTo>
                    <a:pt x="105" y="48"/>
                    <a:pt x="105" y="47"/>
                    <a:pt x="105" y="47"/>
                  </a:cubicBezTo>
                  <a:cubicBezTo>
                    <a:pt x="105" y="47"/>
                    <a:pt x="106" y="47"/>
                    <a:pt x="106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47"/>
                    <a:pt x="107" y="47"/>
                    <a:pt x="108" y="46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7" y="47"/>
                    <a:pt x="106" y="47"/>
                    <a:pt x="105" y="48"/>
                  </a:cubicBezTo>
                  <a:close/>
                  <a:moveTo>
                    <a:pt x="103" y="48"/>
                  </a:moveTo>
                  <a:cubicBezTo>
                    <a:pt x="103" y="48"/>
                    <a:pt x="103" y="48"/>
                    <a:pt x="104" y="48"/>
                  </a:cubicBezTo>
                  <a:cubicBezTo>
                    <a:pt x="104" y="48"/>
                    <a:pt x="104" y="48"/>
                    <a:pt x="103" y="48"/>
                  </a:cubicBezTo>
                  <a:cubicBezTo>
                    <a:pt x="103" y="48"/>
                    <a:pt x="104" y="48"/>
                    <a:pt x="104" y="48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48"/>
                    <a:pt x="104" y="48"/>
                    <a:pt x="103" y="48"/>
                  </a:cubicBezTo>
                  <a:close/>
                  <a:moveTo>
                    <a:pt x="103" y="44"/>
                  </a:move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3"/>
                    <a:pt x="102" y="44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3" y="43"/>
                    <a:pt x="104" y="43"/>
                  </a:cubicBezTo>
                  <a:cubicBezTo>
                    <a:pt x="103" y="43"/>
                    <a:pt x="103" y="43"/>
                    <a:pt x="103" y="44"/>
                  </a:cubicBezTo>
                  <a:close/>
                  <a:moveTo>
                    <a:pt x="107" y="51"/>
                  </a:moveTo>
                  <a:cubicBezTo>
                    <a:pt x="107" y="51"/>
                    <a:pt x="108" y="51"/>
                    <a:pt x="108" y="50"/>
                  </a:cubicBezTo>
                  <a:cubicBezTo>
                    <a:pt x="108" y="50"/>
                    <a:pt x="108" y="51"/>
                    <a:pt x="108" y="51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1"/>
                    <a:pt x="108" y="51"/>
                    <a:pt x="108" y="51"/>
                  </a:cubicBezTo>
                  <a:cubicBezTo>
                    <a:pt x="108" y="51"/>
                    <a:pt x="108" y="51"/>
                    <a:pt x="107" y="51"/>
                  </a:cubicBezTo>
                  <a:cubicBezTo>
                    <a:pt x="107" y="52"/>
                    <a:pt x="107" y="51"/>
                    <a:pt x="108" y="51"/>
                  </a:cubicBezTo>
                  <a:cubicBezTo>
                    <a:pt x="107" y="52"/>
                    <a:pt x="107" y="51"/>
                    <a:pt x="107" y="52"/>
                  </a:cubicBezTo>
                  <a:cubicBezTo>
                    <a:pt x="107" y="52"/>
                    <a:pt x="107" y="51"/>
                    <a:pt x="108" y="51"/>
                  </a:cubicBezTo>
                  <a:cubicBezTo>
                    <a:pt x="108" y="51"/>
                    <a:pt x="107" y="51"/>
                    <a:pt x="107" y="51"/>
                  </a:cubicBezTo>
                  <a:close/>
                  <a:moveTo>
                    <a:pt x="103" y="42"/>
                  </a:moveTo>
                  <a:cubicBezTo>
                    <a:pt x="103" y="42"/>
                    <a:pt x="103" y="42"/>
                    <a:pt x="103" y="42"/>
                  </a:cubicBezTo>
                  <a:cubicBezTo>
                    <a:pt x="102" y="42"/>
                    <a:pt x="102" y="42"/>
                    <a:pt x="102" y="43"/>
                  </a:cubicBezTo>
                  <a:cubicBezTo>
                    <a:pt x="102" y="42"/>
                    <a:pt x="103" y="42"/>
                    <a:pt x="103" y="42"/>
                  </a:cubicBezTo>
                  <a:close/>
                  <a:moveTo>
                    <a:pt x="110" y="40"/>
                  </a:moveTo>
                  <a:cubicBezTo>
                    <a:pt x="110" y="40"/>
                    <a:pt x="110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10" y="41"/>
                    <a:pt x="109" y="41"/>
                    <a:pt x="109" y="41"/>
                  </a:cubicBezTo>
                  <a:cubicBezTo>
                    <a:pt x="109" y="41"/>
                    <a:pt x="110" y="41"/>
                    <a:pt x="110" y="40"/>
                  </a:cubicBezTo>
                  <a:close/>
                  <a:moveTo>
                    <a:pt x="115" y="39"/>
                  </a:move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4" y="39"/>
                    <a:pt x="114" y="39"/>
                  </a:cubicBezTo>
                  <a:cubicBezTo>
                    <a:pt x="113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5" y="38"/>
                    <a:pt x="116" y="38"/>
                  </a:cubicBezTo>
                  <a:cubicBezTo>
                    <a:pt x="115" y="38"/>
                    <a:pt x="115" y="38"/>
                    <a:pt x="115" y="39"/>
                  </a:cubicBezTo>
                  <a:close/>
                  <a:moveTo>
                    <a:pt x="111" y="40"/>
                  </a:moveTo>
                  <a:cubicBezTo>
                    <a:pt x="111" y="39"/>
                    <a:pt x="111" y="40"/>
                    <a:pt x="111" y="39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lose/>
                  <a:moveTo>
                    <a:pt x="115" y="40"/>
                  </a:moveTo>
                  <a:cubicBezTo>
                    <a:pt x="115" y="40"/>
                    <a:pt x="115" y="40"/>
                    <a:pt x="114" y="40"/>
                  </a:cubicBezTo>
                  <a:cubicBezTo>
                    <a:pt x="114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4" y="40"/>
                  </a:cubicBezTo>
                  <a:cubicBezTo>
                    <a:pt x="114" y="40"/>
                    <a:pt x="115" y="40"/>
                    <a:pt x="115" y="40"/>
                  </a:cubicBezTo>
                  <a:close/>
                  <a:moveTo>
                    <a:pt x="117" y="38"/>
                  </a:move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9"/>
                  </a:cubicBezTo>
                  <a:cubicBezTo>
                    <a:pt x="117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7" y="39"/>
                  </a:cubicBezTo>
                  <a:cubicBezTo>
                    <a:pt x="117" y="39"/>
                    <a:pt x="117" y="39"/>
                    <a:pt x="118" y="38"/>
                  </a:cubicBezTo>
                  <a:cubicBezTo>
                    <a:pt x="117" y="39"/>
                    <a:pt x="117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39"/>
                    <a:pt x="115" y="40"/>
                    <a:pt x="114" y="40"/>
                  </a:cubicBezTo>
                  <a:cubicBezTo>
                    <a:pt x="114" y="40"/>
                    <a:pt x="115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3" y="40"/>
                    <a:pt x="113" y="40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2" y="41"/>
                    <a:pt x="112" y="41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2" y="41"/>
                    <a:pt x="112" y="41"/>
                    <a:pt x="113" y="41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2" y="40"/>
                    <a:pt x="112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39"/>
                    <a:pt x="114" y="39"/>
                    <a:pt x="114" y="40"/>
                  </a:cubicBezTo>
                  <a:cubicBezTo>
                    <a:pt x="114" y="40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6" y="39"/>
                    <a:pt x="116" y="39"/>
                  </a:cubicBezTo>
                  <a:cubicBezTo>
                    <a:pt x="116" y="39"/>
                    <a:pt x="116" y="38"/>
                    <a:pt x="117" y="38"/>
                  </a:cubicBezTo>
                  <a:close/>
                  <a:moveTo>
                    <a:pt x="114" y="39"/>
                  </a:moveTo>
                  <a:cubicBezTo>
                    <a:pt x="114" y="39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39"/>
                  </a:cubicBezTo>
                  <a:close/>
                  <a:moveTo>
                    <a:pt x="111" y="40"/>
                  </a:move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lose/>
                  <a:moveTo>
                    <a:pt x="113" y="41"/>
                  </a:moveTo>
                  <a:cubicBezTo>
                    <a:pt x="113" y="41"/>
                    <a:pt x="114" y="41"/>
                    <a:pt x="114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5" y="41"/>
                    <a:pt x="114" y="41"/>
                    <a:pt x="114" y="41"/>
                  </a:cubicBezTo>
                  <a:cubicBezTo>
                    <a:pt x="114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lose/>
                  <a:moveTo>
                    <a:pt x="112" y="38"/>
                  </a:move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6" y="43"/>
                  </a:moveTo>
                  <a:cubicBezTo>
                    <a:pt x="116" y="43"/>
                    <a:pt x="116" y="43"/>
                    <a:pt x="116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43"/>
                    <a:pt x="116" y="42"/>
                    <a:pt x="116" y="43"/>
                  </a:cubicBezTo>
                  <a:close/>
                  <a:moveTo>
                    <a:pt x="112" y="38"/>
                  </a:move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7"/>
                    <a:pt x="113" y="37"/>
                  </a:cubicBezTo>
                  <a:cubicBezTo>
                    <a:pt x="113" y="38"/>
                    <a:pt x="113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4" y="38"/>
                  </a:move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3" y="38"/>
                  </a:cubicBezTo>
                  <a:cubicBezTo>
                    <a:pt x="113" y="38"/>
                    <a:pt x="113" y="38"/>
                    <a:pt x="114" y="38"/>
                  </a:cubicBezTo>
                  <a:close/>
                  <a:moveTo>
                    <a:pt x="117" y="36"/>
                  </a:moveTo>
                  <a:cubicBezTo>
                    <a:pt x="117" y="36"/>
                    <a:pt x="117" y="36"/>
                    <a:pt x="117" y="36"/>
                  </a:cubicBezTo>
                  <a:cubicBezTo>
                    <a:pt x="116" y="36"/>
                    <a:pt x="116" y="37"/>
                    <a:pt x="115" y="37"/>
                  </a:cubicBezTo>
                  <a:cubicBezTo>
                    <a:pt x="115" y="37"/>
                    <a:pt x="114" y="38"/>
                    <a:pt x="114" y="37"/>
                  </a:cubicBezTo>
                  <a:cubicBezTo>
                    <a:pt x="114" y="37"/>
                    <a:pt x="115" y="37"/>
                    <a:pt x="115" y="37"/>
                  </a:cubicBezTo>
                  <a:cubicBezTo>
                    <a:pt x="115" y="37"/>
                    <a:pt x="116" y="37"/>
                    <a:pt x="116" y="36"/>
                  </a:cubicBezTo>
                  <a:cubicBezTo>
                    <a:pt x="116" y="36"/>
                    <a:pt x="116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6" y="36"/>
                    <a:pt x="117" y="36"/>
                    <a:pt x="117" y="35"/>
                  </a:cubicBezTo>
                  <a:cubicBezTo>
                    <a:pt x="117" y="35"/>
                    <a:pt x="118" y="35"/>
                    <a:pt x="118" y="35"/>
                  </a:cubicBezTo>
                  <a:cubicBezTo>
                    <a:pt x="118" y="35"/>
                    <a:pt x="119" y="35"/>
                    <a:pt x="119" y="35"/>
                  </a:cubicBezTo>
                  <a:cubicBezTo>
                    <a:pt x="118" y="35"/>
                    <a:pt x="117" y="35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8" y="35"/>
                    <a:pt x="118" y="36"/>
                    <a:pt x="118" y="35"/>
                  </a:cubicBezTo>
                  <a:cubicBezTo>
                    <a:pt x="118" y="36"/>
                    <a:pt x="117" y="36"/>
                    <a:pt x="117" y="36"/>
                  </a:cubicBezTo>
                  <a:close/>
                  <a:moveTo>
                    <a:pt x="118" y="37"/>
                  </a:moveTo>
                  <a:cubicBezTo>
                    <a:pt x="118" y="37"/>
                    <a:pt x="118" y="37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7"/>
                    <a:pt x="118" y="37"/>
                    <a:pt x="118" y="37"/>
                  </a:cubicBezTo>
                  <a:close/>
                  <a:moveTo>
                    <a:pt x="116" y="38"/>
                  </a:moveTo>
                  <a:cubicBezTo>
                    <a:pt x="116" y="38"/>
                    <a:pt x="116" y="38"/>
                    <a:pt x="116" y="37"/>
                  </a:cubicBezTo>
                  <a:cubicBezTo>
                    <a:pt x="117" y="37"/>
                    <a:pt x="116" y="38"/>
                    <a:pt x="117" y="38"/>
                  </a:cubicBezTo>
                  <a:cubicBezTo>
                    <a:pt x="117" y="38"/>
                    <a:pt x="116" y="38"/>
                    <a:pt x="116" y="38"/>
                  </a:cubicBezTo>
                  <a:close/>
                  <a:moveTo>
                    <a:pt x="118" y="37"/>
                  </a:moveTo>
                  <a:cubicBezTo>
                    <a:pt x="118" y="37"/>
                    <a:pt x="117" y="37"/>
                    <a:pt x="117" y="37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7" y="37"/>
                    <a:pt x="117" y="37"/>
                    <a:pt x="118" y="37"/>
                  </a:cubicBezTo>
                  <a:close/>
                  <a:moveTo>
                    <a:pt x="117" y="38"/>
                  </a:moveTo>
                  <a:cubicBezTo>
                    <a:pt x="117" y="38"/>
                    <a:pt x="117" y="38"/>
                    <a:pt x="117" y="37"/>
                  </a:cubicBezTo>
                  <a:cubicBezTo>
                    <a:pt x="117" y="37"/>
                    <a:pt x="117" y="38"/>
                    <a:pt x="117" y="37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lose/>
                  <a:moveTo>
                    <a:pt x="117" y="37"/>
                  </a:moveTo>
                  <a:cubicBezTo>
                    <a:pt x="117" y="37"/>
                    <a:pt x="116" y="37"/>
                    <a:pt x="116" y="37"/>
                  </a:cubicBezTo>
                  <a:cubicBezTo>
                    <a:pt x="116" y="37"/>
                    <a:pt x="117" y="37"/>
                    <a:pt x="117" y="37"/>
                  </a:cubicBezTo>
                  <a:close/>
                  <a:moveTo>
                    <a:pt x="119" y="37"/>
                  </a:moveTo>
                  <a:cubicBezTo>
                    <a:pt x="119" y="37"/>
                    <a:pt x="119" y="36"/>
                    <a:pt x="120" y="36"/>
                  </a:cubicBezTo>
                  <a:cubicBezTo>
                    <a:pt x="120" y="36"/>
                    <a:pt x="119" y="37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8" y="37"/>
                    <a:pt x="119" y="37"/>
                    <a:pt x="119" y="37"/>
                  </a:cubicBezTo>
                  <a:close/>
                  <a:moveTo>
                    <a:pt x="120" y="34"/>
                  </a:moveTo>
                  <a:cubicBezTo>
                    <a:pt x="120" y="34"/>
                    <a:pt x="120" y="34"/>
                    <a:pt x="120" y="34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0" y="34"/>
                    <a:pt x="120" y="34"/>
                    <a:pt x="120" y="34"/>
                  </a:cubicBezTo>
                  <a:close/>
                  <a:moveTo>
                    <a:pt x="120" y="33"/>
                  </a:moveTo>
                  <a:cubicBezTo>
                    <a:pt x="120" y="33"/>
                    <a:pt x="120" y="33"/>
                    <a:pt x="119" y="33"/>
                  </a:cubicBezTo>
                  <a:cubicBezTo>
                    <a:pt x="120" y="33"/>
                    <a:pt x="120" y="33"/>
                    <a:pt x="120" y="33"/>
                  </a:cubicBezTo>
                  <a:close/>
                  <a:moveTo>
                    <a:pt x="125" y="34"/>
                  </a:move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5"/>
                    <a:pt x="125" y="34"/>
                    <a:pt x="124" y="34"/>
                  </a:cubicBezTo>
                  <a:cubicBezTo>
                    <a:pt x="124" y="34"/>
                    <a:pt x="125" y="34"/>
                    <a:pt x="125" y="34"/>
                  </a:cubicBezTo>
                  <a:close/>
                  <a:moveTo>
                    <a:pt x="125" y="34"/>
                  </a:moveTo>
                  <a:cubicBezTo>
                    <a:pt x="125" y="34"/>
                    <a:pt x="126" y="34"/>
                    <a:pt x="126" y="34"/>
                  </a:cubicBezTo>
                  <a:cubicBezTo>
                    <a:pt x="126" y="34"/>
                    <a:pt x="126" y="34"/>
                    <a:pt x="126" y="33"/>
                  </a:cubicBezTo>
                  <a:cubicBezTo>
                    <a:pt x="126" y="34"/>
                    <a:pt x="126" y="34"/>
                    <a:pt x="126" y="34"/>
                  </a:cubicBezTo>
                  <a:cubicBezTo>
                    <a:pt x="126" y="34"/>
                    <a:pt x="125" y="34"/>
                    <a:pt x="125" y="34"/>
                  </a:cubicBezTo>
                  <a:cubicBezTo>
                    <a:pt x="125" y="34"/>
                    <a:pt x="126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lose/>
                  <a:moveTo>
                    <a:pt x="129" y="30"/>
                  </a:moveTo>
                  <a:cubicBezTo>
                    <a:pt x="129" y="30"/>
                    <a:pt x="129" y="30"/>
                    <a:pt x="130" y="29"/>
                  </a:cubicBezTo>
                  <a:cubicBezTo>
                    <a:pt x="130" y="29"/>
                    <a:pt x="131" y="28"/>
                    <a:pt x="130" y="29"/>
                  </a:cubicBezTo>
                  <a:cubicBezTo>
                    <a:pt x="130" y="29"/>
                    <a:pt x="130" y="29"/>
                    <a:pt x="130" y="29"/>
                  </a:cubicBezTo>
                  <a:cubicBezTo>
                    <a:pt x="130" y="29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lose/>
                  <a:moveTo>
                    <a:pt x="129" y="30"/>
                  </a:moveTo>
                  <a:cubicBezTo>
                    <a:pt x="130" y="30"/>
                    <a:pt x="130" y="29"/>
                    <a:pt x="130" y="29"/>
                  </a:cubicBezTo>
                  <a:cubicBezTo>
                    <a:pt x="130" y="29"/>
                    <a:pt x="129" y="30"/>
                    <a:pt x="129" y="30"/>
                  </a:cubicBezTo>
                  <a:close/>
                  <a:moveTo>
                    <a:pt x="130" y="29"/>
                  </a:moveTo>
                  <a:cubicBezTo>
                    <a:pt x="129" y="29"/>
                    <a:pt x="129" y="29"/>
                    <a:pt x="128" y="29"/>
                  </a:cubicBezTo>
                  <a:cubicBezTo>
                    <a:pt x="128" y="29"/>
                    <a:pt x="129" y="29"/>
                    <a:pt x="129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30" y="29"/>
                    <a:pt x="130" y="29"/>
                  </a:cubicBezTo>
                  <a:close/>
                  <a:moveTo>
                    <a:pt x="130" y="28"/>
                  </a:moveTo>
                  <a:cubicBezTo>
                    <a:pt x="131" y="28"/>
                    <a:pt x="130" y="28"/>
                    <a:pt x="130" y="29"/>
                  </a:cubicBezTo>
                  <a:cubicBezTo>
                    <a:pt x="130" y="28"/>
                    <a:pt x="131" y="28"/>
                    <a:pt x="131" y="28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1" y="28"/>
                    <a:pt x="131" y="28"/>
                    <a:pt x="130" y="28"/>
                  </a:cubicBezTo>
                  <a:close/>
                  <a:moveTo>
                    <a:pt x="135" y="26"/>
                  </a:moveTo>
                  <a:cubicBezTo>
                    <a:pt x="135" y="26"/>
                    <a:pt x="136" y="26"/>
                    <a:pt x="136" y="25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7" y="25"/>
                    <a:pt x="138" y="25"/>
                    <a:pt x="139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3"/>
                  </a:cubicBezTo>
                  <a:cubicBezTo>
                    <a:pt x="140" y="23"/>
                    <a:pt x="140" y="23"/>
                    <a:pt x="140" y="23"/>
                  </a:cubicBezTo>
                  <a:cubicBezTo>
                    <a:pt x="140" y="23"/>
                    <a:pt x="141" y="23"/>
                    <a:pt x="141" y="23"/>
                  </a:cubicBezTo>
                  <a:cubicBezTo>
                    <a:pt x="140" y="23"/>
                    <a:pt x="140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9" y="24"/>
                    <a:pt x="139" y="24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7" y="25"/>
                    <a:pt x="137" y="25"/>
                  </a:cubicBezTo>
                  <a:cubicBezTo>
                    <a:pt x="136" y="26"/>
                    <a:pt x="135" y="26"/>
                    <a:pt x="135" y="27"/>
                  </a:cubicBezTo>
                  <a:cubicBezTo>
                    <a:pt x="134" y="27"/>
                    <a:pt x="134" y="27"/>
                    <a:pt x="133" y="27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8"/>
                    <a:pt x="131" y="28"/>
                    <a:pt x="130" y="29"/>
                  </a:cubicBezTo>
                  <a:cubicBezTo>
                    <a:pt x="131" y="28"/>
                    <a:pt x="134" y="27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lose/>
                  <a:moveTo>
                    <a:pt x="131" y="29"/>
                  </a:moveTo>
                  <a:cubicBezTo>
                    <a:pt x="131" y="29"/>
                    <a:pt x="131" y="29"/>
                    <a:pt x="131" y="29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1" y="29"/>
                    <a:pt x="131" y="29"/>
                    <a:pt x="131" y="29"/>
                  </a:cubicBezTo>
                  <a:close/>
                  <a:moveTo>
                    <a:pt x="142" y="22"/>
                  </a:moveTo>
                  <a:cubicBezTo>
                    <a:pt x="141" y="23"/>
                    <a:pt x="139" y="23"/>
                    <a:pt x="138" y="24"/>
                  </a:cubicBezTo>
                  <a:cubicBezTo>
                    <a:pt x="139" y="23"/>
                    <a:pt x="141" y="22"/>
                    <a:pt x="142" y="22"/>
                  </a:cubicBezTo>
                  <a:close/>
                  <a:moveTo>
                    <a:pt x="147" y="20"/>
                  </a:moveTo>
                  <a:cubicBezTo>
                    <a:pt x="147" y="20"/>
                    <a:pt x="147" y="20"/>
                    <a:pt x="147" y="20"/>
                  </a:cubicBezTo>
                  <a:cubicBezTo>
                    <a:pt x="146" y="21"/>
                    <a:pt x="146" y="21"/>
                    <a:pt x="146" y="21"/>
                  </a:cubicBezTo>
                  <a:cubicBezTo>
                    <a:pt x="146" y="20"/>
                    <a:pt x="147" y="20"/>
                    <a:pt x="147" y="20"/>
                  </a:cubicBezTo>
                  <a:cubicBezTo>
                    <a:pt x="147" y="20"/>
                    <a:pt x="146" y="20"/>
                    <a:pt x="146" y="20"/>
                  </a:cubicBezTo>
                  <a:cubicBezTo>
                    <a:pt x="146" y="20"/>
                    <a:pt x="146" y="20"/>
                    <a:pt x="146" y="20"/>
                  </a:cubicBezTo>
                  <a:cubicBezTo>
                    <a:pt x="146" y="21"/>
                    <a:pt x="146" y="20"/>
                    <a:pt x="146" y="20"/>
                  </a:cubicBezTo>
                  <a:cubicBezTo>
                    <a:pt x="147" y="20"/>
                    <a:pt x="147" y="20"/>
                    <a:pt x="147" y="20"/>
                  </a:cubicBezTo>
                  <a:close/>
                  <a:moveTo>
                    <a:pt x="152" y="16"/>
                  </a:moveTo>
                  <a:cubicBezTo>
                    <a:pt x="152" y="15"/>
                    <a:pt x="153" y="15"/>
                    <a:pt x="153" y="15"/>
                  </a:cubicBezTo>
                  <a:cubicBezTo>
                    <a:pt x="153" y="15"/>
                    <a:pt x="153" y="15"/>
                    <a:pt x="153" y="15"/>
                  </a:cubicBezTo>
                  <a:cubicBezTo>
                    <a:pt x="153" y="15"/>
                    <a:pt x="153" y="16"/>
                    <a:pt x="152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6"/>
                    <a:pt x="152" y="16"/>
                    <a:pt x="151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5"/>
                    <a:pt x="152" y="16"/>
                    <a:pt x="152" y="16"/>
                  </a:cubicBezTo>
                  <a:close/>
                  <a:moveTo>
                    <a:pt x="163" y="10"/>
                  </a:moveTo>
                  <a:cubicBezTo>
                    <a:pt x="162" y="10"/>
                    <a:pt x="161" y="10"/>
                    <a:pt x="161" y="1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0" y="11"/>
                    <a:pt x="160" y="11"/>
                    <a:pt x="160" y="11"/>
                  </a:cubicBezTo>
                  <a:cubicBezTo>
                    <a:pt x="160" y="11"/>
                    <a:pt x="161" y="11"/>
                    <a:pt x="161" y="11"/>
                  </a:cubicBezTo>
                  <a:cubicBezTo>
                    <a:pt x="159" y="11"/>
                    <a:pt x="159" y="12"/>
                    <a:pt x="158" y="13"/>
                  </a:cubicBezTo>
                  <a:cubicBezTo>
                    <a:pt x="158" y="13"/>
                    <a:pt x="158" y="12"/>
                    <a:pt x="158" y="12"/>
                  </a:cubicBezTo>
                  <a:cubicBezTo>
                    <a:pt x="159" y="12"/>
                    <a:pt x="158" y="12"/>
                    <a:pt x="159" y="12"/>
                  </a:cubicBezTo>
                  <a:cubicBezTo>
                    <a:pt x="158" y="12"/>
                    <a:pt x="158" y="13"/>
                    <a:pt x="157" y="12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6" y="13"/>
                    <a:pt x="157" y="13"/>
                    <a:pt x="157" y="12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8" y="12"/>
                    <a:pt x="158" y="12"/>
                    <a:pt x="158" y="12"/>
                  </a:cubicBezTo>
                  <a:cubicBezTo>
                    <a:pt x="158" y="12"/>
                    <a:pt x="158" y="12"/>
                    <a:pt x="158" y="12"/>
                  </a:cubicBezTo>
                  <a:cubicBezTo>
                    <a:pt x="159" y="12"/>
                    <a:pt x="158" y="12"/>
                    <a:pt x="158" y="12"/>
                  </a:cubicBezTo>
                  <a:cubicBezTo>
                    <a:pt x="159" y="11"/>
                    <a:pt x="159" y="11"/>
                    <a:pt x="159" y="11"/>
                  </a:cubicBezTo>
                  <a:cubicBezTo>
                    <a:pt x="159" y="12"/>
                    <a:pt x="159" y="12"/>
                    <a:pt x="159" y="12"/>
                  </a:cubicBezTo>
                  <a:cubicBezTo>
                    <a:pt x="159" y="11"/>
                    <a:pt x="159" y="12"/>
                    <a:pt x="159" y="12"/>
                  </a:cubicBezTo>
                  <a:cubicBezTo>
                    <a:pt x="159" y="12"/>
                    <a:pt x="159" y="11"/>
                    <a:pt x="159" y="11"/>
                  </a:cubicBezTo>
                  <a:cubicBezTo>
                    <a:pt x="159" y="12"/>
                    <a:pt x="159" y="11"/>
                    <a:pt x="160" y="11"/>
                  </a:cubicBezTo>
                  <a:cubicBezTo>
                    <a:pt x="160" y="11"/>
                    <a:pt x="159" y="11"/>
                    <a:pt x="159" y="11"/>
                  </a:cubicBezTo>
                  <a:cubicBezTo>
                    <a:pt x="160" y="11"/>
                    <a:pt x="160" y="11"/>
                    <a:pt x="160" y="11"/>
                  </a:cubicBezTo>
                  <a:cubicBezTo>
                    <a:pt x="160" y="11"/>
                    <a:pt x="160" y="11"/>
                    <a:pt x="160" y="11"/>
                  </a:cubicBezTo>
                  <a:cubicBezTo>
                    <a:pt x="160" y="10"/>
                    <a:pt x="160" y="10"/>
                    <a:pt x="161" y="1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10"/>
                    <a:pt x="162" y="10"/>
                    <a:pt x="162" y="10"/>
                  </a:cubicBezTo>
                  <a:cubicBezTo>
                    <a:pt x="162" y="10"/>
                    <a:pt x="161" y="10"/>
                    <a:pt x="161" y="10"/>
                  </a:cubicBezTo>
                  <a:cubicBezTo>
                    <a:pt x="161" y="10"/>
                    <a:pt x="162" y="10"/>
                    <a:pt x="162" y="10"/>
                  </a:cubicBezTo>
                  <a:cubicBezTo>
                    <a:pt x="162" y="9"/>
                    <a:pt x="161" y="10"/>
                    <a:pt x="161" y="10"/>
                  </a:cubicBezTo>
                  <a:cubicBezTo>
                    <a:pt x="162" y="9"/>
                    <a:pt x="163" y="9"/>
                    <a:pt x="163" y="9"/>
                  </a:cubicBezTo>
                  <a:cubicBezTo>
                    <a:pt x="163" y="9"/>
                    <a:pt x="163" y="9"/>
                    <a:pt x="163" y="9"/>
                  </a:cubicBezTo>
                  <a:cubicBezTo>
                    <a:pt x="163" y="9"/>
                    <a:pt x="162" y="9"/>
                    <a:pt x="162" y="9"/>
                  </a:cubicBezTo>
                  <a:cubicBezTo>
                    <a:pt x="163" y="9"/>
                    <a:pt x="163" y="9"/>
                    <a:pt x="163" y="9"/>
                  </a:cubicBezTo>
                  <a:cubicBezTo>
                    <a:pt x="163" y="9"/>
                    <a:pt x="163" y="9"/>
                    <a:pt x="163" y="9"/>
                  </a:cubicBezTo>
                  <a:cubicBezTo>
                    <a:pt x="163" y="10"/>
                    <a:pt x="162" y="9"/>
                    <a:pt x="162" y="10"/>
                  </a:cubicBezTo>
                  <a:cubicBezTo>
                    <a:pt x="162" y="10"/>
                    <a:pt x="163" y="9"/>
                    <a:pt x="163" y="10"/>
                  </a:cubicBezTo>
                  <a:close/>
                  <a:moveTo>
                    <a:pt x="157" y="14"/>
                  </a:moveTo>
                  <a:cubicBezTo>
                    <a:pt x="158" y="13"/>
                    <a:pt x="158" y="13"/>
                    <a:pt x="158" y="13"/>
                  </a:cubicBezTo>
                  <a:cubicBezTo>
                    <a:pt x="158" y="13"/>
                    <a:pt x="158" y="13"/>
                    <a:pt x="157" y="14"/>
                  </a:cubicBezTo>
                  <a:close/>
                  <a:moveTo>
                    <a:pt x="159" y="13"/>
                  </a:moveTo>
                  <a:cubicBezTo>
                    <a:pt x="159" y="13"/>
                    <a:pt x="159" y="13"/>
                    <a:pt x="159" y="12"/>
                  </a:cubicBezTo>
                  <a:cubicBezTo>
                    <a:pt x="159" y="13"/>
                    <a:pt x="158" y="13"/>
                    <a:pt x="159" y="13"/>
                  </a:cubicBezTo>
                  <a:close/>
                  <a:moveTo>
                    <a:pt x="159" y="13"/>
                  </a:moveTo>
                  <a:cubicBezTo>
                    <a:pt x="160" y="13"/>
                    <a:pt x="160" y="12"/>
                    <a:pt x="160" y="12"/>
                  </a:cubicBezTo>
                  <a:cubicBezTo>
                    <a:pt x="160" y="12"/>
                    <a:pt x="159" y="13"/>
                    <a:pt x="159" y="13"/>
                  </a:cubicBezTo>
                  <a:close/>
                  <a:moveTo>
                    <a:pt x="166" y="7"/>
                  </a:moveTo>
                  <a:cubicBezTo>
                    <a:pt x="166" y="7"/>
                    <a:pt x="166" y="7"/>
                    <a:pt x="166" y="7"/>
                  </a:cubicBezTo>
                  <a:cubicBezTo>
                    <a:pt x="166" y="7"/>
                    <a:pt x="166" y="7"/>
                    <a:pt x="166" y="7"/>
                  </a:cubicBezTo>
                  <a:close/>
                  <a:moveTo>
                    <a:pt x="169" y="8"/>
                  </a:moveTo>
                  <a:cubicBezTo>
                    <a:pt x="169" y="8"/>
                    <a:pt x="169" y="8"/>
                    <a:pt x="169" y="8"/>
                  </a:cubicBezTo>
                  <a:cubicBezTo>
                    <a:pt x="169" y="8"/>
                    <a:pt x="169" y="8"/>
                    <a:pt x="168" y="8"/>
                  </a:cubicBezTo>
                  <a:cubicBezTo>
                    <a:pt x="168" y="8"/>
                    <a:pt x="168" y="8"/>
                    <a:pt x="168" y="8"/>
                  </a:cubicBezTo>
                  <a:cubicBezTo>
                    <a:pt x="168" y="8"/>
                    <a:pt x="169" y="8"/>
                    <a:pt x="169" y="8"/>
                  </a:cubicBezTo>
                  <a:close/>
                  <a:moveTo>
                    <a:pt x="169" y="7"/>
                  </a:moveTo>
                  <a:cubicBezTo>
                    <a:pt x="169" y="7"/>
                    <a:pt x="169" y="7"/>
                    <a:pt x="169" y="7"/>
                  </a:cubicBezTo>
                  <a:cubicBezTo>
                    <a:pt x="169" y="8"/>
                    <a:pt x="169" y="7"/>
                    <a:pt x="170" y="7"/>
                  </a:cubicBezTo>
                  <a:cubicBezTo>
                    <a:pt x="170" y="7"/>
                    <a:pt x="169" y="8"/>
                    <a:pt x="169" y="8"/>
                  </a:cubicBezTo>
                  <a:cubicBezTo>
                    <a:pt x="169" y="8"/>
                    <a:pt x="169" y="7"/>
                    <a:pt x="169" y="7"/>
                  </a:cubicBezTo>
                  <a:close/>
                  <a:moveTo>
                    <a:pt x="178" y="5"/>
                  </a:moveTo>
                  <a:cubicBezTo>
                    <a:pt x="178" y="5"/>
                    <a:pt x="178" y="5"/>
                    <a:pt x="178" y="5"/>
                  </a:cubicBezTo>
                  <a:cubicBezTo>
                    <a:pt x="178" y="5"/>
                    <a:pt x="178" y="5"/>
                    <a:pt x="179" y="5"/>
                  </a:cubicBezTo>
                  <a:cubicBezTo>
                    <a:pt x="179" y="5"/>
                    <a:pt x="178" y="5"/>
                    <a:pt x="178" y="5"/>
                  </a:cubicBezTo>
                  <a:close/>
                  <a:moveTo>
                    <a:pt x="179" y="1"/>
                  </a:moveTo>
                  <a:cubicBezTo>
                    <a:pt x="179" y="1"/>
                    <a:pt x="179" y="1"/>
                    <a:pt x="180" y="1"/>
                  </a:cubicBezTo>
                  <a:cubicBezTo>
                    <a:pt x="179" y="1"/>
                    <a:pt x="179" y="1"/>
                    <a:pt x="179" y="1"/>
                  </a:cubicBezTo>
                  <a:close/>
                  <a:moveTo>
                    <a:pt x="22" y="103"/>
                  </a:moveTo>
                  <a:cubicBezTo>
                    <a:pt x="22" y="103"/>
                    <a:pt x="21" y="103"/>
                    <a:pt x="21" y="103"/>
                  </a:cubicBezTo>
                  <a:cubicBezTo>
                    <a:pt x="21" y="103"/>
                    <a:pt x="21" y="103"/>
                    <a:pt x="22" y="103"/>
                  </a:cubicBezTo>
                  <a:cubicBezTo>
                    <a:pt x="22" y="103"/>
                    <a:pt x="22" y="103"/>
                    <a:pt x="22" y="103"/>
                  </a:cubicBezTo>
                  <a:close/>
                  <a:moveTo>
                    <a:pt x="44" y="87"/>
                  </a:moveTo>
                  <a:cubicBezTo>
                    <a:pt x="44" y="87"/>
                    <a:pt x="44" y="87"/>
                    <a:pt x="44" y="87"/>
                  </a:cubicBezTo>
                  <a:cubicBezTo>
                    <a:pt x="44" y="87"/>
                    <a:pt x="44" y="87"/>
                    <a:pt x="44" y="87"/>
                  </a:cubicBezTo>
                  <a:cubicBezTo>
                    <a:pt x="44" y="87"/>
                    <a:pt x="44" y="87"/>
                    <a:pt x="44" y="87"/>
                  </a:cubicBezTo>
                  <a:close/>
                  <a:moveTo>
                    <a:pt x="43" y="86"/>
                  </a:moveTo>
                  <a:cubicBezTo>
                    <a:pt x="43" y="86"/>
                    <a:pt x="43" y="86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6"/>
                    <a:pt x="43" y="86"/>
                  </a:cubicBezTo>
                  <a:close/>
                  <a:moveTo>
                    <a:pt x="45" y="85"/>
                  </a:moveTo>
                  <a:cubicBezTo>
                    <a:pt x="45" y="85"/>
                    <a:pt x="45" y="85"/>
                    <a:pt x="46" y="84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lose/>
                  <a:moveTo>
                    <a:pt x="44" y="82"/>
                  </a:moveTo>
                  <a:cubicBezTo>
                    <a:pt x="44" y="82"/>
                    <a:pt x="44" y="82"/>
                    <a:pt x="44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1"/>
                    <a:pt x="44" y="82"/>
                    <a:pt x="44" y="82"/>
                  </a:cubicBezTo>
                  <a:cubicBezTo>
                    <a:pt x="44" y="82"/>
                    <a:pt x="45" y="81"/>
                    <a:pt x="45" y="81"/>
                  </a:cubicBezTo>
                  <a:cubicBezTo>
                    <a:pt x="45" y="82"/>
                    <a:pt x="44" y="82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lose/>
                  <a:moveTo>
                    <a:pt x="50" y="74"/>
                  </a:move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5"/>
                    <a:pt x="50" y="75"/>
                    <a:pt x="49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50" y="75"/>
                    <a:pt x="50" y="74"/>
                  </a:cubicBezTo>
                  <a:close/>
                  <a:moveTo>
                    <a:pt x="55" y="79"/>
                  </a:moveTo>
                  <a:cubicBezTo>
                    <a:pt x="56" y="78"/>
                    <a:pt x="56" y="78"/>
                    <a:pt x="57" y="78"/>
                  </a:cubicBezTo>
                  <a:cubicBezTo>
                    <a:pt x="56" y="78"/>
                    <a:pt x="56" y="78"/>
                    <a:pt x="55" y="79"/>
                  </a:cubicBezTo>
                  <a:cubicBezTo>
                    <a:pt x="55" y="79"/>
                    <a:pt x="56" y="79"/>
                    <a:pt x="55" y="79"/>
                  </a:cubicBezTo>
                  <a:close/>
                  <a:moveTo>
                    <a:pt x="62" y="67"/>
                  </a:moveTo>
                  <a:cubicBezTo>
                    <a:pt x="62" y="67"/>
                    <a:pt x="62" y="67"/>
                    <a:pt x="62" y="67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62" y="67"/>
                    <a:pt x="62" y="67"/>
                    <a:pt x="61" y="67"/>
                  </a:cubicBezTo>
                  <a:cubicBezTo>
                    <a:pt x="61" y="67"/>
                    <a:pt x="62" y="67"/>
                    <a:pt x="62" y="67"/>
                  </a:cubicBezTo>
                  <a:close/>
                  <a:moveTo>
                    <a:pt x="67" y="63"/>
                  </a:move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8" y="63"/>
                    <a:pt x="68" y="63"/>
                  </a:cubicBezTo>
                  <a:cubicBezTo>
                    <a:pt x="68" y="63"/>
                    <a:pt x="68" y="62"/>
                    <a:pt x="69" y="62"/>
                  </a:cubicBezTo>
                  <a:cubicBezTo>
                    <a:pt x="68" y="63"/>
                    <a:pt x="67" y="63"/>
                    <a:pt x="67" y="63"/>
                  </a:cubicBezTo>
                  <a:close/>
                  <a:moveTo>
                    <a:pt x="71" y="68"/>
                  </a:moveTo>
                  <a:cubicBezTo>
                    <a:pt x="71" y="68"/>
                    <a:pt x="71" y="67"/>
                    <a:pt x="71" y="68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8"/>
                  </a:cubicBezTo>
                  <a:close/>
                  <a:moveTo>
                    <a:pt x="76" y="63"/>
                  </a:moveTo>
                  <a:cubicBezTo>
                    <a:pt x="76" y="63"/>
                    <a:pt x="76" y="63"/>
                    <a:pt x="76" y="64"/>
                  </a:cubicBezTo>
                  <a:cubicBezTo>
                    <a:pt x="76" y="63"/>
                    <a:pt x="76" y="63"/>
                    <a:pt x="76" y="63"/>
                  </a:cubicBezTo>
                  <a:cubicBezTo>
                    <a:pt x="75" y="63"/>
                    <a:pt x="76" y="63"/>
                    <a:pt x="76" y="63"/>
                  </a:cubicBezTo>
                  <a:close/>
                  <a:moveTo>
                    <a:pt x="83" y="65"/>
                  </a:moveTo>
                  <a:cubicBezTo>
                    <a:pt x="83" y="65"/>
                    <a:pt x="82" y="65"/>
                    <a:pt x="82" y="66"/>
                  </a:cubicBezTo>
                  <a:cubicBezTo>
                    <a:pt x="82" y="66"/>
                    <a:pt x="82" y="66"/>
                    <a:pt x="82" y="65"/>
                  </a:cubicBezTo>
                  <a:cubicBezTo>
                    <a:pt x="82" y="66"/>
                    <a:pt x="82" y="66"/>
                    <a:pt x="81" y="66"/>
                  </a:cubicBezTo>
                  <a:cubicBezTo>
                    <a:pt x="82" y="65"/>
                    <a:pt x="82" y="65"/>
                    <a:pt x="83" y="65"/>
                  </a:cubicBezTo>
                  <a:close/>
                  <a:moveTo>
                    <a:pt x="84" y="59"/>
                  </a:moveTo>
                  <a:cubicBezTo>
                    <a:pt x="83" y="60"/>
                    <a:pt x="83" y="60"/>
                    <a:pt x="82" y="60"/>
                  </a:cubicBezTo>
                  <a:cubicBezTo>
                    <a:pt x="82" y="60"/>
                    <a:pt x="82" y="60"/>
                    <a:pt x="82" y="61"/>
                  </a:cubicBezTo>
                  <a:cubicBezTo>
                    <a:pt x="82" y="61"/>
                    <a:pt x="82" y="60"/>
                    <a:pt x="82" y="60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1" y="61"/>
                    <a:pt x="81" y="61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1" y="61"/>
                    <a:pt x="81" y="61"/>
                    <a:pt x="82" y="61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61"/>
                    <a:pt x="81" y="61"/>
                    <a:pt x="80" y="61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2" y="60"/>
                    <a:pt x="81" y="61"/>
                    <a:pt x="82" y="60"/>
                  </a:cubicBezTo>
                  <a:cubicBezTo>
                    <a:pt x="81" y="60"/>
                    <a:pt x="81" y="60"/>
                    <a:pt x="81" y="61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2" y="60"/>
                    <a:pt x="82" y="59"/>
                  </a:cubicBezTo>
                  <a:cubicBezTo>
                    <a:pt x="82" y="59"/>
                    <a:pt x="83" y="59"/>
                    <a:pt x="83" y="59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83" y="59"/>
                    <a:pt x="83" y="59"/>
                    <a:pt x="84" y="59"/>
                  </a:cubicBezTo>
                  <a:close/>
                  <a:moveTo>
                    <a:pt x="84" y="59"/>
                  </a:move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4" y="59"/>
                    <a:pt x="84" y="59"/>
                    <a:pt x="84" y="60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lose/>
                  <a:moveTo>
                    <a:pt x="89" y="58"/>
                  </a:moveTo>
                  <a:cubicBezTo>
                    <a:pt x="88" y="58"/>
                    <a:pt x="89" y="58"/>
                    <a:pt x="88" y="58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88" y="58"/>
                    <a:pt x="88" y="58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8"/>
                  </a:cubicBezTo>
                  <a:cubicBezTo>
                    <a:pt x="87" y="59"/>
                    <a:pt x="88" y="58"/>
                    <a:pt x="89" y="58"/>
                  </a:cubicBezTo>
                  <a:cubicBezTo>
                    <a:pt x="89" y="58"/>
                    <a:pt x="89" y="58"/>
                    <a:pt x="89" y="58"/>
                  </a:cubicBezTo>
                  <a:close/>
                  <a:moveTo>
                    <a:pt x="92" y="60"/>
                  </a:moveTo>
                  <a:cubicBezTo>
                    <a:pt x="92" y="61"/>
                    <a:pt x="91" y="61"/>
                    <a:pt x="90" y="61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1"/>
                    <a:pt x="90" y="61"/>
                    <a:pt x="91" y="60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2" y="60"/>
                    <a:pt x="92" y="60"/>
                  </a:cubicBezTo>
                  <a:cubicBezTo>
                    <a:pt x="92" y="60"/>
                    <a:pt x="92" y="60"/>
                    <a:pt x="92" y="60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5"/>
                    <a:pt x="90" y="55"/>
                  </a:cubicBezTo>
                  <a:cubicBezTo>
                    <a:pt x="91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6"/>
                  </a:cubicBezTo>
                  <a:cubicBezTo>
                    <a:pt x="90" y="55"/>
                    <a:pt x="90" y="55"/>
                    <a:pt x="90" y="55"/>
                  </a:cubicBezTo>
                  <a:close/>
                  <a:moveTo>
                    <a:pt x="112" y="42"/>
                  </a:moveTo>
                  <a:cubicBezTo>
                    <a:pt x="112" y="42"/>
                    <a:pt x="112" y="42"/>
                    <a:pt x="111" y="42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1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1"/>
                    <a:pt x="112" y="41"/>
                    <a:pt x="113" y="41"/>
                  </a:cubicBezTo>
                  <a:cubicBezTo>
                    <a:pt x="113" y="41"/>
                    <a:pt x="112" y="41"/>
                    <a:pt x="113" y="41"/>
                  </a:cubicBezTo>
                  <a:cubicBezTo>
                    <a:pt x="112" y="42"/>
                    <a:pt x="112" y="42"/>
                    <a:pt x="112" y="42"/>
                  </a:cubicBezTo>
                  <a:close/>
                  <a:moveTo>
                    <a:pt x="119" y="36"/>
                  </a:move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20" y="36"/>
                  </a:cubicBezTo>
                  <a:cubicBezTo>
                    <a:pt x="120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0" name="任意多边形: 形状 319">
              <a:extLst>
                <a:ext uri="{FF2B5EF4-FFF2-40B4-BE49-F238E27FC236}">
                  <a16:creationId xmlns:a16="http://schemas.microsoft.com/office/drawing/2014/main" id="{4BF882F8-2589-4A19-9210-B8CF7B99F33F}"/>
                </a:ext>
              </a:extLst>
            </p:cNvPr>
            <p:cNvSpPr/>
            <p:nvPr/>
          </p:nvSpPr>
          <p:spPr bwMode="auto">
            <a:xfrm>
              <a:off x="6337768" y="3086100"/>
              <a:ext cx="2051014" cy="1674813"/>
            </a:xfrm>
            <a:custGeom>
              <a:avLst/>
              <a:gdLst>
                <a:gd name="connsiteX0" fmla="*/ 1084317 w 2051014"/>
                <a:gd name="connsiteY0" fmla="*/ 1449027 h 1674813"/>
                <a:gd name="connsiteX1" fmla="*/ 1106021 w 2051014"/>
                <a:gd name="connsiteY1" fmla="*/ 1452707 h 1674813"/>
                <a:gd name="connsiteX2" fmla="*/ 1083697 w 2051014"/>
                <a:gd name="connsiteY2" fmla="*/ 1464974 h 1674813"/>
                <a:gd name="connsiteX3" fmla="*/ 1066333 w 2051014"/>
                <a:gd name="connsiteY3" fmla="*/ 1452707 h 1674813"/>
                <a:gd name="connsiteX4" fmla="*/ 1084317 w 2051014"/>
                <a:gd name="connsiteY4" fmla="*/ 1449027 h 1674813"/>
                <a:gd name="connsiteX5" fmla="*/ 1105026 w 2051014"/>
                <a:gd name="connsiteY5" fmla="*/ 1235113 h 1674813"/>
                <a:gd name="connsiteX6" fmla="*/ 1057882 w 2051014"/>
                <a:gd name="connsiteY6" fmla="*/ 1250172 h 1674813"/>
                <a:gd name="connsiteX7" fmla="*/ 1059197 w 2051014"/>
                <a:gd name="connsiteY7" fmla="*/ 1259916 h 1674813"/>
                <a:gd name="connsiteX8" fmla="*/ 1057943 w 2051014"/>
                <a:gd name="connsiteY8" fmla="*/ 1264099 h 1674813"/>
                <a:gd name="connsiteX9" fmla="*/ 1062955 w 2051014"/>
                <a:gd name="connsiteY9" fmla="*/ 1267226 h 1674813"/>
                <a:gd name="connsiteX10" fmla="*/ 1102551 w 2051014"/>
                <a:gd name="connsiteY10" fmla="*/ 1279577 h 1674813"/>
                <a:gd name="connsiteX11" fmla="*/ 1105026 w 2051014"/>
                <a:gd name="connsiteY11" fmla="*/ 1235113 h 1674813"/>
                <a:gd name="connsiteX12" fmla="*/ 879820 w 2051014"/>
                <a:gd name="connsiteY12" fmla="*/ 1148655 h 1674813"/>
                <a:gd name="connsiteX13" fmla="*/ 892194 w 2051014"/>
                <a:gd name="connsiteY13" fmla="*/ 1195589 h 1674813"/>
                <a:gd name="connsiteX14" fmla="*/ 907043 w 2051014"/>
                <a:gd name="connsiteY14" fmla="*/ 1183238 h 1674813"/>
                <a:gd name="connsiteX15" fmla="*/ 879820 w 2051014"/>
                <a:gd name="connsiteY15" fmla="*/ 1148655 h 1674813"/>
                <a:gd name="connsiteX16" fmla="*/ 1540589 w 2051014"/>
                <a:gd name="connsiteY16" fmla="*/ 1106661 h 1674813"/>
                <a:gd name="connsiteX17" fmla="*/ 1508417 w 2051014"/>
                <a:gd name="connsiteY17" fmla="*/ 1116542 h 1674813"/>
                <a:gd name="connsiteX18" fmla="*/ 1406950 w 2051014"/>
                <a:gd name="connsiteY18" fmla="*/ 1148655 h 1674813"/>
                <a:gd name="connsiteX19" fmla="*/ 1340131 w 2051014"/>
                <a:gd name="connsiteY19" fmla="*/ 1173357 h 1674813"/>
                <a:gd name="connsiteX20" fmla="*/ 1330232 w 2051014"/>
                <a:gd name="connsiteY20" fmla="*/ 1188179 h 1674813"/>
                <a:gd name="connsiteX21" fmla="*/ 1332707 w 2051014"/>
                <a:gd name="connsiteY21" fmla="*/ 1249934 h 1674813"/>
                <a:gd name="connsiteX22" fmla="*/ 1337656 w 2051014"/>
                <a:gd name="connsiteY22" fmla="*/ 1284518 h 1674813"/>
                <a:gd name="connsiteX23" fmla="*/ 1345081 w 2051014"/>
                <a:gd name="connsiteY23" fmla="*/ 1343803 h 1674813"/>
                <a:gd name="connsiteX24" fmla="*/ 1540589 w 2051014"/>
                <a:gd name="connsiteY24" fmla="*/ 1106661 h 1674813"/>
                <a:gd name="connsiteX25" fmla="*/ 371323 w 2051014"/>
                <a:gd name="connsiteY25" fmla="*/ 983024 h 1674813"/>
                <a:gd name="connsiteX26" fmla="*/ 467817 w 2051014"/>
                <a:gd name="connsiteY26" fmla="*/ 1074471 h 1674813"/>
                <a:gd name="connsiteX27" fmla="*/ 217922 w 2051014"/>
                <a:gd name="connsiteY27" fmla="*/ 1353753 h 1674813"/>
                <a:gd name="connsiteX28" fmla="*/ 517301 w 2051014"/>
                <a:gd name="connsiteY28" fmla="*/ 1198047 h 1674813"/>
                <a:gd name="connsiteX29" fmla="*/ 490085 w 2051014"/>
                <a:gd name="connsiteY29" fmla="*/ 1566303 h 1674813"/>
                <a:gd name="connsiteX30" fmla="*/ 282251 w 2051014"/>
                <a:gd name="connsiteY30" fmla="*/ 1450142 h 1674813"/>
                <a:gd name="connsiteX31" fmla="*/ 262458 w 2051014"/>
                <a:gd name="connsiteY31" fmla="*/ 1603376 h 1674813"/>
                <a:gd name="connsiteX32" fmla="*/ 86789 w 2051014"/>
                <a:gd name="connsiteY32" fmla="*/ 1413069 h 1674813"/>
                <a:gd name="connsiteX33" fmla="*/ 257509 w 2051014"/>
                <a:gd name="connsiteY33" fmla="*/ 1153559 h 1674813"/>
                <a:gd name="connsiteX34" fmla="*/ 101634 w 2051014"/>
                <a:gd name="connsiteY34" fmla="*/ 1254892 h 1674813"/>
                <a:gd name="connsiteX35" fmla="*/ 39779 w 2051014"/>
                <a:gd name="connsiteY35" fmla="*/ 1205461 h 1674813"/>
                <a:gd name="connsiteX36" fmla="*/ 106582 w 2051014"/>
                <a:gd name="connsiteY36" fmla="*/ 1111543 h 1674813"/>
                <a:gd name="connsiteX37" fmla="*/ 371323 w 2051014"/>
                <a:gd name="connsiteY37" fmla="*/ 983024 h 1674813"/>
                <a:gd name="connsiteX38" fmla="*/ 1072854 w 2051014"/>
                <a:gd name="connsiteY38" fmla="*/ 958448 h 1674813"/>
                <a:gd name="connsiteX39" fmla="*/ 872396 w 2051014"/>
                <a:gd name="connsiteY39" fmla="*/ 1094310 h 1674813"/>
                <a:gd name="connsiteX40" fmla="*/ 902093 w 2051014"/>
                <a:gd name="connsiteY40" fmla="*/ 1148655 h 1674813"/>
                <a:gd name="connsiteX41" fmla="*/ 909518 w 2051014"/>
                <a:gd name="connsiteY41" fmla="*/ 1156066 h 1674813"/>
                <a:gd name="connsiteX42" fmla="*/ 951589 w 2051014"/>
                <a:gd name="connsiteY42" fmla="*/ 1156066 h 1674813"/>
                <a:gd name="connsiteX43" fmla="*/ 1020883 w 2051014"/>
                <a:gd name="connsiteY43" fmla="*/ 1116542 h 1674813"/>
                <a:gd name="connsiteX44" fmla="*/ 1087703 w 2051014"/>
                <a:gd name="connsiteY44" fmla="*/ 1079489 h 1674813"/>
                <a:gd name="connsiteX45" fmla="*/ 1072854 w 2051014"/>
                <a:gd name="connsiteY45" fmla="*/ 958448 h 1674813"/>
                <a:gd name="connsiteX46" fmla="*/ 294376 w 2051014"/>
                <a:gd name="connsiteY46" fmla="*/ 654981 h 1674813"/>
                <a:gd name="connsiteX47" fmla="*/ 385303 w 2051014"/>
                <a:gd name="connsiteY47" fmla="*/ 692078 h 1674813"/>
                <a:gd name="connsiteX48" fmla="*/ 516603 w 2051014"/>
                <a:gd name="connsiteY48" fmla="*/ 805488 h 1674813"/>
                <a:gd name="connsiteX49" fmla="*/ 541376 w 2051014"/>
                <a:gd name="connsiteY49" fmla="*/ 840004 h 1674813"/>
                <a:gd name="connsiteX50" fmla="*/ 526512 w 2051014"/>
                <a:gd name="connsiteY50" fmla="*/ 869590 h 1674813"/>
                <a:gd name="connsiteX51" fmla="*/ 496784 w 2051014"/>
                <a:gd name="connsiteY51" fmla="*/ 879451 h 1674813"/>
                <a:gd name="connsiteX52" fmla="*/ 372916 w 2051014"/>
                <a:gd name="connsiteY52" fmla="*/ 911502 h 1674813"/>
                <a:gd name="connsiteX53" fmla="*/ 338233 w 2051014"/>
                <a:gd name="connsiteY53" fmla="*/ 936157 h 1674813"/>
                <a:gd name="connsiteX54" fmla="*/ 382825 w 2051014"/>
                <a:gd name="connsiteY54" fmla="*/ 946018 h 1674813"/>
                <a:gd name="connsiteX55" fmla="*/ 360529 w 2051014"/>
                <a:gd name="connsiteY55" fmla="*/ 963276 h 1674813"/>
                <a:gd name="connsiteX56" fmla="*/ 251526 w 2051014"/>
                <a:gd name="connsiteY56" fmla="*/ 943553 h 1674813"/>
                <a:gd name="connsiteX57" fmla="*/ 73156 w 2051014"/>
                <a:gd name="connsiteY57" fmla="*/ 807954 h 1674813"/>
                <a:gd name="connsiteX58" fmla="*/ 6268 w 2051014"/>
                <a:gd name="connsiteY58" fmla="*/ 729060 h 1674813"/>
                <a:gd name="connsiteX59" fmla="*/ 3790 w 2051014"/>
                <a:gd name="connsiteY59" fmla="*/ 699474 h 1674813"/>
                <a:gd name="connsiteX60" fmla="*/ 21132 w 2051014"/>
                <a:gd name="connsiteY60" fmla="*/ 692078 h 1674813"/>
                <a:gd name="connsiteX61" fmla="*/ 157386 w 2051014"/>
                <a:gd name="connsiteY61" fmla="*/ 664958 h 1674813"/>
                <a:gd name="connsiteX62" fmla="*/ 236662 w 2051014"/>
                <a:gd name="connsiteY62" fmla="*/ 660027 h 1674813"/>
                <a:gd name="connsiteX63" fmla="*/ 258958 w 2051014"/>
                <a:gd name="connsiteY63" fmla="*/ 657562 h 1674813"/>
                <a:gd name="connsiteX64" fmla="*/ 294376 w 2051014"/>
                <a:gd name="connsiteY64" fmla="*/ 654981 h 1674813"/>
                <a:gd name="connsiteX65" fmla="*/ 1033257 w 2051014"/>
                <a:gd name="connsiteY65" fmla="*/ 195148 h 1674813"/>
                <a:gd name="connsiteX66" fmla="*/ 1038207 w 2051014"/>
                <a:gd name="connsiteY66" fmla="*/ 402647 h 1674813"/>
                <a:gd name="connsiteX67" fmla="*/ 1050581 w 2051014"/>
                <a:gd name="connsiteY67" fmla="*/ 343361 h 1674813"/>
                <a:gd name="connsiteX68" fmla="*/ 1050581 w 2051014"/>
                <a:gd name="connsiteY68" fmla="*/ 335951 h 1674813"/>
                <a:gd name="connsiteX69" fmla="*/ 1040682 w 2051014"/>
                <a:gd name="connsiteY69" fmla="*/ 212439 h 1674813"/>
                <a:gd name="connsiteX70" fmla="*/ 1033257 w 2051014"/>
                <a:gd name="connsiteY70" fmla="*/ 195148 h 1674813"/>
                <a:gd name="connsiteX71" fmla="*/ 1040682 w 2051014"/>
                <a:gd name="connsiteY71" fmla="*/ 0 h 1674813"/>
                <a:gd name="connsiteX72" fmla="*/ 1053055 w 2051014"/>
                <a:gd name="connsiteY72" fmla="*/ 2470 h 1674813"/>
                <a:gd name="connsiteX73" fmla="*/ 1152047 w 2051014"/>
                <a:gd name="connsiteY73" fmla="*/ 61756 h 1674813"/>
                <a:gd name="connsiteX74" fmla="*/ 1278261 w 2051014"/>
                <a:gd name="connsiteY74" fmla="*/ 153154 h 1674813"/>
                <a:gd name="connsiteX75" fmla="*/ 1332707 w 2051014"/>
                <a:gd name="connsiteY75" fmla="*/ 182797 h 1674813"/>
                <a:gd name="connsiteX76" fmla="*/ 1476244 w 2051014"/>
                <a:gd name="connsiteY76" fmla="*/ 293957 h 1674813"/>
                <a:gd name="connsiteX77" fmla="*/ 1491093 w 2051014"/>
                <a:gd name="connsiteY77" fmla="*/ 316189 h 1674813"/>
                <a:gd name="connsiteX78" fmla="*/ 1488618 w 2051014"/>
                <a:gd name="connsiteY78" fmla="*/ 321129 h 1674813"/>
                <a:gd name="connsiteX79" fmla="*/ 1444072 w 2051014"/>
                <a:gd name="connsiteY79" fmla="*/ 306308 h 1674813"/>
                <a:gd name="connsiteX80" fmla="*/ 1421799 w 2051014"/>
                <a:gd name="connsiteY80" fmla="*/ 345831 h 1674813"/>
                <a:gd name="connsiteX81" fmla="*/ 1409425 w 2051014"/>
                <a:gd name="connsiteY81" fmla="*/ 370534 h 1674813"/>
                <a:gd name="connsiteX82" fmla="*/ 1394576 w 2051014"/>
                <a:gd name="connsiteY82" fmla="*/ 419938 h 1674813"/>
                <a:gd name="connsiteX83" fmla="*/ 1392102 w 2051014"/>
                <a:gd name="connsiteY83" fmla="*/ 429819 h 1674813"/>
                <a:gd name="connsiteX84" fmla="*/ 1382202 w 2051014"/>
                <a:gd name="connsiteY84" fmla="*/ 489105 h 1674813"/>
                <a:gd name="connsiteX85" fmla="*/ 1374778 w 2051014"/>
                <a:gd name="connsiteY85" fmla="*/ 543449 h 1674813"/>
                <a:gd name="connsiteX86" fmla="*/ 1503467 w 2051014"/>
                <a:gd name="connsiteY86" fmla="*/ 595324 h 1674813"/>
                <a:gd name="connsiteX87" fmla="*/ 1788068 w 2051014"/>
                <a:gd name="connsiteY87" fmla="*/ 758359 h 1674813"/>
                <a:gd name="connsiteX88" fmla="*/ 1983576 w 2051014"/>
                <a:gd name="connsiteY88" fmla="*/ 943626 h 1674813"/>
                <a:gd name="connsiteX89" fmla="*/ 2040496 w 2051014"/>
                <a:gd name="connsiteY89" fmla="*/ 1025144 h 1674813"/>
                <a:gd name="connsiteX90" fmla="*/ 2042971 w 2051014"/>
                <a:gd name="connsiteY90" fmla="*/ 1096780 h 1674813"/>
                <a:gd name="connsiteX91" fmla="*/ 2045446 w 2051014"/>
                <a:gd name="connsiteY91" fmla="*/ 1114072 h 1674813"/>
                <a:gd name="connsiteX92" fmla="*/ 2042971 w 2051014"/>
                <a:gd name="connsiteY92" fmla="*/ 1126423 h 1674813"/>
                <a:gd name="connsiteX93" fmla="*/ 1934080 w 2051014"/>
                <a:gd name="connsiteY93" fmla="*/ 1353684 h 1674813"/>
                <a:gd name="connsiteX94" fmla="*/ 1815291 w 2051014"/>
                <a:gd name="connsiteY94" fmla="*/ 1551302 h 1674813"/>
                <a:gd name="connsiteX95" fmla="*/ 1721249 w 2051014"/>
                <a:gd name="connsiteY95" fmla="*/ 1669873 h 1674813"/>
                <a:gd name="connsiteX96" fmla="*/ 1713824 w 2051014"/>
                <a:gd name="connsiteY96" fmla="*/ 1674813 h 1674813"/>
                <a:gd name="connsiteX97" fmla="*/ 1763320 w 2051014"/>
                <a:gd name="connsiteY97" fmla="*/ 1578474 h 1674813"/>
                <a:gd name="connsiteX98" fmla="*/ 1708875 w 2051014"/>
                <a:gd name="connsiteY98" fmla="*/ 1650111 h 1674813"/>
                <a:gd name="connsiteX99" fmla="*/ 1731148 w 2051014"/>
                <a:gd name="connsiteY99" fmla="*/ 1561183 h 1674813"/>
                <a:gd name="connsiteX100" fmla="*/ 1671753 w 2051014"/>
                <a:gd name="connsiteY100" fmla="*/ 1613058 h 1674813"/>
                <a:gd name="connsiteX101" fmla="*/ 1686602 w 2051014"/>
                <a:gd name="connsiteY101" fmla="*/ 1524129 h 1674813"/>
                <a:gd name="connsiteX102" fmla="*/ 1671753 w 2051014"/>
                <a:gd name="connsiteY102" fmla="*/ 1536481 h 1674813"/>
                <a:gd name="connsiteX103" fmla="*/ 1595034 w 2051014"/>
                <a:gd name="connsiteY103" fmla="*/ 1620468 h 1674813"/>
                <a:gd name="connsiteX104" fmla="*/ 1548013 w 2051014"/>
                <a:gd name="connsiteY104" fmla="*/ 1642700 h 1674813"/>
                <a:gd name="connsiteX105" fmla="*/ 1471295 w 2051014"/>
                <a:gd name="connsiteY105" fmla="*/ 1640230 h 1674813"/>
                <a:gd name="connsiteX106" fmla="*/ 1426749 w 2051014"/>
                <a:gd name="connsiteY106" fmla="*/ 1632819 h 1674813"/>
                <a:gd name="connsiteX107" fmla="*/ 1354980 w 2051014"/>
                <a:gd name="connsiteY107" fmla="*/ 1610587 h 1674813"/>
                <a:gd name="connsiteX108" fmla="*/ 1295585 w 2051014"/>
                <a:gd name="connsiteY108" fmla="*/ 1583415 h 1674813"/>
                <a:gd name="connsiteX109" fmla="*/ 1288160 w 2051014"/>
                <a:gd name="connsiteY109" fmla="*/ 1561183 h 1674813"/>
                <a:gd name="connsiteX110" fmla="*/ 1305484 w 2051014"/>
                <a:gd name="connsiteY110" fmla="*/ 1536481 h 1674813"/>
                <a:gd name="connsiteX111" fmla="*/ 1342606 w 2051014"/>
                <a:gd name="connsiteY111" fmla="*/ 1457433 h 1674813"/>
                <a:gd name="connsiteX112" fmla="*/ 1340131 w 2051014"/>
                <a:gd name="connsiteY112" fmla="*/ 1447552 h 1674813"/>
                <a:gd name="connsiteX113" fmla="*/ 1295585 w 2051014"/>
                <a:gd name="connsiteY113" fmla="*/ 1477195 h 1674813"/>
                <a:gd name="connsiteX114" fmla="*/ 1260938 w 2051014"/>
                <a:gd name="connsiteY114" fmla="*/ 1487076 h 1674813"/>
                <a:gd name="connsiteX115" fmla="*/ 1196593 w 2051014"/>
                <a:gd name="connsiteY115" fmla="*/ 1496957 h 1674813"/>
                <a:gd name="connsiteX116" fmla="*/ 1152047 w 2051014"/>
                <a:gd name="connsiteY116" fmla="*/ 1501897 h 1674813"/>
                <a:gd name="connsiteX117" fmla="*/ 1137198 w 2051014"/>
                <a:gd name="connsiteY117" fmla="*/ 1484606 h 1674813"/>
                <a:gd name="connsiteX118" fmla="*/ 1142148 w 2051014"/>
                <a:gd name="connsiteY118" fmla="*/ 1447552 h 1674813"/>
                <a:gd name="connsiteX119" fmla="*/ 1186694 w 2051014"/>
                <a:gd name="connsiteY119" fmla="*/ 1435201 h 1674813"/>
                <a:gd name="connsiteX120" fmla="*/ 1154522 w 2051014"/>
                <a:gd name="connsiteY120" fmla="*/ 1408029 h 1674813"/>
                <a:gd name="connsiteX121" fmla="*/ 1010984 w 2051014"/>
                <a:gd name="connsiteY121" fmla="*/ 1277107 h 1674813"/>
                <a:gd name="connsiteX122" fmla="*/ 997992 w 2051014"/>
                <a:gd name="connsiteY122" fmla="*/ 1261668 h 1674813"/>
                <a:gd name="connsiteX123" fmla="*/ 997474 w 2051014"/>
                <a:gd name="connsiteY123" fmla="*/ 1256324 h 1674813"/>
                <a:gd name="connsiteX124" fmla="*/ 994895 w 2051014"/>
                <a:gd name="connsiteY124" fmla="*/ 1254703 h 1674813"/>
                <a:gd name="connsiteX125" fmla="*/ 997243 w 2051014"/>
                <a:gd name="connsiteY125" fmla="*/ 1253947 h 1674813"/>
                <a:gd name="connsiteX126" fmla="*/ 996135 w 2051014"/>
                <a:gd name="connsiteY126" fmla="*/ 1242524 h 1674813"/>
                <a:gd name="connsiteX127" fmla="*/ 996135 w 2051014"/>
                <a:gd name="connsiteY127" fmla="*/ 1227702 h 1674813"/>
                <a:gd name="connsiteX128" fmla="*/ 978812 w 2051014"/>
                <a:gd name="connsiteY128" fmla="*/ 1207941 h 1674813"/>
                <a:gd name="connsiteX129" fmla="*/ 956539 w 2051014"/>
                <a:gd name="connsiteY129" fmla="*/ 1230173 h 1674813"/>
                <a:gd name="connsiteX130" fmla="*/ 919417 w 2051014"/>
                <a:gd name="connsiteY130" fmla="*/ 1264756 h 1674813"/>
                <a:gd name="connsiteX131" fmla="*/ 902093 w 2051014"/>
                <a:gd name="connsiteY131" fmla="*/ 1267226 h 1674813"/>
                <a:gd name="connsiteX132" fmla="*/ 902093 w 2051014"/>
                <a:gd name="connsiteY132" fmla="*/ 1316630 h 1674813"/>
                <a:gd name="connsiteX133" fmla="*/ 897144 w 2051014"/>
                <a:gd name="connsiteY133" fmla="*/ 1375916 h 1674813"/>
                <a:gd name="connsiteX134" fmla="*/ 894669 w 2051014"/>
                <a:gd name="connsiteY134" fmla="*/ 1405559 h 1674813"/>
                <a:gd name="connsiteX135" fmla="*/ 889719 w 2051014"/>
                <a:gd name="connsiteY135" fmla="*/ 1427791 h 1674813"/>
                <a:gd name="connsiteX136" fmla="*/ 862497 w 2051014"/>
                <a:gd name="connsiteY136" fmla="*/ 1452493 h 1674813"/>
                <a:gd name="connsiteX137" fmla="*/ 845173 w 2051014"/>
                <a:gd name="connsiteY137" fmla="*/ 1445082 h 1674813"/>
                <a:gd name="connsiteX138" fmla="*/ 803102 w 2051014"/>
                <a:gd name="connsiteY138" fmla="*/ 1417910 h 1674813"/>
                <a:gd name="connsiteX139" fmla="*/ 778354 w 2051014"/>
                <a:gd name="connsiteY139" fmla="*/ 1432731 h 1674813"/>
                <a:gd name="connsiteX140" fmla="*/ 780829 w 2051014"/>
                <a:gd name="connsiteY140" fmla="*/ 1454963 h 1674813"/>
                <a:gd name="connsiteX141" fmla="*/ 785778 w 2051014"/>
                <a:gd name="connsiteY141" fmla="*/ 1472255 h 1674813"/>
                <a:gd name="connsiteX142" fmla="*/ 763505 w 2051014"/>
                <a:gd name="connsiteY142" fmla="*/ 1487076 h 1674813"/>
                <a:gd name="connsiteX143" fmla="*/ 716484 w 2051014"/>
                <a:gd name="connsiteY143" fmla="*/ 1482136 h 1674813"/>
                <a:gd name="connsiteX144" fmla="*/ 610068 w 2051014"/>
                <a:gd name="connsiteY144" fmla="*/ 1361095 h 1674813"/>
                <a:gd name="connsiteX145" fmla="*/ 590270 w 2051014"/>
                <a:gd name="connsiteY145" fmla="*/ 1296869 h 1674813"/>
                <a:gd name="connsiteX146" fmla="*/ 595219 w 2051014"/>
                <a:gd name="connsiteY146" fmla="*/ 1175828 h 1674813"/>
                <a:gd name="connsiteX147" fmla="*/ 607593 w 2051014"/>
                <a:gd name="connsiteY147" fmla="*/ 1158536 h 1674813"/>
                <a:gd name="connsiteX148" fmla="*/ 654614 w 2051014"/>
                <a:gd name="connsiteY148" fmla="*/ 1131364 h 1674813"/>
                <a:gd name="connsiteX149" fmla="*/ 669463 w 2051014"/>
                <a:gd name="connsiteY149" fmla="*/ 1104191 h 1674813"/>
                <a:gd name="connsiteX150" fmla="*/ 679362 w 2051014"/>
                <a:gd name="connsiteY150" fmla="*/ 1010322 h 1674813"/>
                <a:gd name="connsiteX151" fmla="*/ 681837 w 2051014"/>
                <a:gd name="connsiteY151" fmla="*/ 886811 h 1674813"/>
                <a:gd name="connsiteX152" fmla="*/ 679362 w 2051014"/>
                <a:gd name="connsiteY152" fmla="*/ 847288 h 1674813"/>
                <a:gd name="connsiteX153" fmla="*/ 674413 w 2051014"/>
                <a:gd name="connsiteY153" fmla="*/ 800353 h 1674813"/>
                <a:gd name="connsiteX154" fmla="*/ 657089 w 2051014"/>
                <a:gd name="connsiteY154" fmla="*/ 681782 h 1674813"/>
                <a:gd name="connsiteX155" fmla="*/ 639766 w 2051014"/>
                <a:gd name="connsiteY155" fmla="*/ 560741 h 1674813"/>
                <a:gd name="connsiteX156" fmla="*/ 644715 w 2051014"/>
                <a:gd name="connsiteY156" fmla="*/ 518747 h 1674813"/>
                <a:gd name="connsiteX157" fmla="*/ 676887 w 2051014"/>
                <a:gd name="connsiteY157" fmla="*/ 526158 h 1674813"/>
                <a:gd name="connsiteX158" fmla="*/ 822900 w 2051014"/>
                <a:gd name="connsiteY158" fmla="*/ 644729 h 1674813"/>
                <a:gd name="connsiteX159" fmla="*/ 872396 w 2051014"/>
                <a:gd name="connsiteY159" fmla="*/ 706485 h 1674813"/>
                <a:gd name="connsiteX160" fmla="*/ 882295 w 2051014"/>
                <a:gd name="connsiteY160" fmla="*/ 743538 h 1674813"/>
                <a:gd name="connsiteX161" fmla="*/ 862497 w 2051014"/>
                <a:gd name="connsiteY161" fmla="*/ 748479 h 1674813"/>
                <a:gd name="connsiteX162" fmla="*/ 867446 w 2051014"/>
                <a:gd name="connsiteY162" fmla="*/ 768240 h 1674813"/>
                <a:gd name="connsiteX163" fmla="*/ 864971 w 2051014"/>
                <a:gd name="connsiteY163" fmla="*/ 770711 h 1674813"/>
                <a:gd name="connsiteX164" fmla="*/ 850123 w 2051014"/>
                <a:gd name="connsiteY164" fmla="*/ 750949 h 1674813"/>
                <a:gd name="connsiteX165" fmla="*/ 845173 w 2051014"/>
                <a:gd name="connsiteY165" fmla="*/ 753419 h 1674813"/>
                <a:gd name="connsiteX166" fmla="*/ 850123 w 2051014"/>
                <a:gd name="connsiteY166" fmla="*/ 785532 h 1674813"/>
                <a:gd name="connsiteX167" fmla="*/ 860022 w 2051014"/>
                <a:gd name="connsiteY167" fmla="*/ 891752 h 1674813"/>
                <a:gd name="connsiteX168" fmla="*/ 852598 w 2051014"/>
                <a:gd name="connsiteY168" fmla="*/ 936216 h 1674813"/>
                <a:gd name="connsiteX169" fmla="*/ 867446 w 2051014"/>
                <a:gd name="connsiteY169" fmla="*/ 928805 h 1674813"/>
                <a:gd name="connsiteX170" fmla="*/ 941690 w 2051014"/>
                <a:gd name="connsiteY170" fmla="*/ 874460 h 1674813"/>
                <a:gd name="connsiteX171" fmla="*/ 1030782 w 2051014"/>
                <a:gd name="connsiteY171" fmla="*/ 807764 h 1674813"/>
                <a:gd name="connsiteX172" fmla="*/ 1045631 w 2051014"/>
                <a:gd name="connsiteY172" fmla="*/ 775651 h 1674813"/>
                <a:gd name="connsiteX173" fmla="*/ 1025833 w 2051014"/>
                <a:gd name="connsiteY173" fmla="*/ 595324 h 1674813"/>
                <a:gd name="connsiteX174" fmla="*/ 991186 w 2051014"/>
                <a:gd name="connsiteY174" fmla="*/ 368063 h 1674813"/>
                <a:gd name="connsiteX175" fmla="*/ 976337 w 2051014"/>
                <a:gd name="connsiteY175" fmla="*/ 224790 h 1674813"/>
                <a:gd name="connsiteX176" fmla="*/ 986236 w 2051014"/>
                <a:gd name="connsiteY176" fmla="*/ 83988 h 1674813"/>
                <a:gd name="connsiteX177" fmla="*/ 988711 w 2051014"/>
                <a:gd name="connsiteY177" fmla="*/ 61756 h 1674813"/>
                <a:gd name="connsiteX178" fmla="*/ 1035732 w 2051014"/>
                <a:gd name="connsiteY178" fmla="*/ 12351 h 1674813"/>
                <a:gd name="connsiteX179" fmla="*/ 1040682 w 2051014"/>
                <a:gd name="connsiteY179" fmla="*/ 0 h 167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</a:cxnLst>
              <a:rect l="l" t="t" r="r" b="b"/>
              <a:pathLst>
                <a:path w="2051014" h="1674813">
                  <a:moveTo>
                    <a:pt x="1084317" y="1449027"/>
                  </a:moveTo>
                  <a:cubicBezTo>
                    <a:pt x="1089278" y="1449027"/>
                    <a:pt x="1094859" y="1450254"/>
                    <a:pt x="1106021" y="1452707"/>
                  </a:cubicBezTo>
                  <a:cubicBezTo>
                    <a:pt x="1101060" y="1469881"/>
                    <a:pt x="1098580" y="1474788"/>
                    <a:pt x="1083697" y="1464974"/>
                  </a:cubicBezTo>
                  <a:cubicBezTo>
                    <a:pt x="1078736" y="1462521"/>
                    <a:pt x="1073775" y="1457614"/>
                    <a:pt x="1066333" y="1452707"/>
                  </a:cubicBezTo>
                  <a:cubicBezTo>
                    <a:pt x="1075015" y="1450254"/>
                    <a:pt x="1079356" y="1449027"/>
                    <a:pt x="1084317" y="1449027"/>
                  </a:cubicBezTo>
                  <a:close/>
                  <a:moveTo>
                    <a:pt x="1105026" y="1235113"/>
                  </a:moveTo>
                  <a:lnTo>
                    <a:pt x="1057882" y="1250172"/>
                  </a:lnTo>
                  <a:lnTo>
                    <a:pt x="1059197" y="1259916"/>
                  </a:lnTo>
                  <a:lnTo>
                    <a:pt x="1057943" y="1264099"/>
                  </a:lnTo>
                  <a:lnTo>
                    <a:pt x="1062955" y="1267226"/>
                  </a:lnTo>
                  <a:cubicBezTo>
                    <a:pt x="1075329" y="1274637"/>
                    <a:pt x="1090177" y="1289458"/>
                    <a:pt x="1102551" y="1279577"/>
                  </a:cubicBezTo>
                  <a:cubicBezTo>
                    <a:pt x="1112450" y="1269696"/>
                    <a:pt x="1109976" y="1252405"/>
                    <a:pt x="1105026" y="1235113"/>
                  </a:cubicBezTo>
                  <a:close/>
                  <a:moveTo>
                    <a:pt x="879820" y="1148655"/>
                  </a:moveTo>
                  <a:cubicBezTo>
                    <a:pt x="877345" y="1170887"/>
                    <a:pt x="879820" y="1183238"/>
                    <a:pt x="892194" y="1195589"/>
                  </a:cubicBezTo>
                  <a:cubicBezTo>
                    <a:pt x="897144" y="1190649"/>
                    <a:pt x="904568" y="1185709"/>
                    <a:pt x="907043" y="1183238"/>
                  </a:cubicBezTo>
                  <a:cubicBezTo>
                    <a:pt x="897144" y="1170887"/>
                    <a:pt x="889719" y="1163476"/>
                    <a:pt x="879820" y="1148655"/>
                  </a:cubicBezTo>
                  <a:close/>
                  <a:moveTo>
                    <a:pt x="1540589" y="1106661"/>
                  </a:moveTo>
                  <a:cubicBezTo>
                    <a:pt x="1525740" y="1111602"/>
                    <a:pt x="1518316" y="1114072"/>
                    <a:pt x="1508417" y="1116542"/>
                  </a:cubicBezTo>
                  <a:cubicBezTo>
                    <a:pt x="1476244" y="1128893"/>
                    <a:pt x="1444072" y="1143715"/>
                    <a:pt x="1406950" y="1148655"/>
                  </a:cubicBezTo>
                  <a:cubicBezTo>
                    <a:pt x="1384677" y="1153596"/>
                    <a:pt x="1362404" y="1163476"/>
                    <a:pt x="1340131" y="1173357"/>
                  </a:cubicBezTo>
                  <a:cubicBezTo>
                    <a:pt x="1335181" y="1175828"/>
                    <a:pt x="1330232" y="1183238"/>
                    <a:pt x="1330232" y="1188179"/>
                  </a:cubicBezTo>
                  <a:cubicBezTo>
                    <a:pt x="1330232" y="1210411"/>
                    <a:pt x="1330232" y="1230173"/>
                    <a:pt x="1332707" y="1249934"/>
                  </a:cubicBezTo>
                  <a:cubicBezTo>
                    <a:pt x="1332707" y="1262286"/>
                    <a:pt x="1335181" y="1272166"/>
                    <a:pt x="1337656" y="1284518"/>
                  </a:cubicBezTo>
                  <a:cubicBezTo>
                    <a:pt x="1340131" y="1304279"/>
                    <a:pt x="1342606" y="1324041"/>
                    <a:pt x="1345081" y="1343803"/>
                  </a:cubicBezTo>
                  <a:cubicBezTo>
                    <a:pt x="1424274" y="1277107"/>
                    <a:pt x="1486144" y="1198060"/>
                    <a:pt x="1540589" y="1106661"/>
                  </a:cubicBezTo>
                  <a:close/>
                  <a:moveTo>
                    <a:pt x="371323" y="983024"/>
                  </a:moveTo>
                  <a:cubicBezTo>
                    <a:pt x="440601" y="973138"/>
                    <a:pt x="472766" y="1039869"/>
                    <a:pt x="467817" y="1074471"/>
                  </a:cubicBezTo>
                  <a:cubicBezTo>
                    <a:pt x="462869" y="1111543"/>
                    <a:pt x="212973" y="1309265"/>
                    <a:pt x="217922" y="1353753"/>
                  </a:cubicBezTo>
                  <a:cubicBezTo>
                    <a:pt x="225344" y="1400711"/>
                    <a:pt x="457920" y="1188161"/>
                    <a:pt x="517301" y="1198047"/>
                  </a:cubicBezTo>
                  <a:cubicBezTo>
                    <a:pt x="574208" y="1207933"/>
                    <a:pt x="544518" y="1541588"/>
                    <a:pt x="490085" y="1566303"/>
                  </a:cubicBezTo>
                  <a:cubicBezTo>
                    <a:pt x="438127" y="1588547"/>
                    <a:pt x="306993" y="1514401"/>
                    <a:pt x="282251" y="1450142"/>
                  </a:cubicBezTo>
                  <a:cubicBezTo>
                    <a:pt x="255035" y="1385882"/>
                    <a:pt x="262458" y="1603376"/>
                    <a:pt x="262458" y="1603376"/>
                  </a:cubicBezTo>
                  <a:cubicBezTo>
                    <a:pt x="262458" y="1603376"/>
                    <a:pt x="66995" y="1519344"/>
                    <a:pt x="86789" y="1413069"/>
                  </a:cubicBezTo>
                  <a:cubicBezTo>
                    <a:pt x="89263" y="1403183"/>
                    <a:pt x="158541" y="1262306"/>
                    <a:pt x="257509" y="1153559"/>
                  </a:cubicBezTo>
                  <a:cubicBezTo>
                    <a:pt x="257509" y="1153559"/>
                    <a:pt x="148644" y="1269721"/>
                    <a:pt x="101634" y="1254892"/>
                  </a:cubicBezTo>
                  <a:cubicBezTo>
                    <a:pt x="89263" y="1252420"/>
                    <a:pt x="54624" y="1254892"/>
                    <a:pt x="39779" y="1205461"/>
                  </a:cubicBezTo>
                  <a:cubicBezTo>
                    <a:pt x="24933" y="1158502"/>
                    <a:pt x="106582" y="1111543"/>
                    <a:pt x="106582" y="1111543"/>
                  </a:cubicBezTo>
                  <a:cubicBezTo>
                    <a:pt x="106582" y="1111543"/>
                    <a:pt x="299571" y="992910"/>
                    <a:pt x="371323" y="983024"/>
                  </a:cubicBezTo>
                  <a:close/>
                  <a:moveTo>
                    <a:pt x="1072854" y="958448"/>
                  </a:moveTo>
                  <a:cubicBezTo>
                    <a:pt x="1003560" y="1005382"/>
                    <a:pt x="936740" y="1049846"/>
                    <a:pt x="872396" y="1094310"/>
                  </a:cubicBezTo>
                  <a:cubicBezTo>
                    <a:pt x="869921" y="1121483"/>
                    <a:pt x="879820" y="1138774"/>
                    <a:pt x="902093" y="1148655"/>
                  </a:cubicBezTo>
                  <a:cubicBezTo>
                    <a:pt x="904568" y="1151125"/>
                    <a:pt x="907043" y="1153596"/>
                    <a:pt x="909518" y="1156066"/>
                  </a:cubicBezTo>
                  <a:cubicBezTo>
                    <a:pt x="929316" y="1168417"/>
                    <a:pt x="931791" y="1168417"/>
                    <a:pt x="951589" y="1156066"/>
                  </a:cubicBezTo>
                  <a:cubicBezTo>
                    <a:pt x="973862" y="1141244"/>
                    <a:pt x="993661" y="1123953"/>
                    <a:pt x="1020883" y="1116542"/>
                  </a:cubicBezTo>
                  <a:cubicBezTo>
                    <a:pt x="1045631" y="1106661"/>
                    <a:pt x="1062955" y="1089370"/>
                    <a:pt x="1087703" y="1079489"/>
                  </a:cubicBezTo>
                  <a:cubicBezTo>
                    <a:pt x="1082753" y="1039965"/>
                    <a:pt x="1080278" y="1002912"/>
                    <a:pt x="1072854" y="958448"/>
                  </a:cubicBezTo>
                  <a:close/>
                  <a:moveTo>
                    <a:pt x="294376" y="654981"/>
                  </a:moveTo>
                  <a:cubicBezTo>
                    <a:pt x="328169" y="656946"/>
                    <a:pt x="357433" y="671738"/>
                    <a:pt x="385303" y="692078"/>
                  </a:cubicBezTo>
                  <a:cubicBezTo>
                    <a:pt x="434850" y="724129"/>
                    <a:pt x="479442" y="761110"/>
                    <a:pt x="516603" y="805488"/>
                  </a:cubicBezTo>
                  <a:cubicBezTo>
                    <a:pt x="526512" y="815350"/>
                    <a:pt x="533944" y="827677"/>
                    <a:pt x="541376" y="840004"/>
                  </a:cubicBezTo>
                  <a:cubicBezTo>
                    <a:pt x="548808" y="857262"/>
                    <a:pt x="546331" y="864659"/>
                    <a:pt x="526512" y="869590"/>
                  </a:cubicBezTo>
                  <a:cubicBezTo>
                    <a:pt x="516603" y="874521"/>
                    <a:pt x="506693" y="876986"/>
                    <a:pt x="496784" y="879451"/>
                  </a:cubicBezTo>
                  <a:cubicBezTo>
                    <a:pt x="454669" y="889313"/>
                    <a:pt x="415031" y="899175"/>
                    <a:pt x="372916" y="911502"/>
                  </a:cubicBezTo>
                  <a:cubicBezTo>
                    <a:pt x="358052" y="913968"/>
                    <a:pt x="348143" y="923829"/>
                    <a:pt x="338233" y="936157"/>
                  </a:cubicBezTo>
                  <a:cubicBezTo>
                    <a:pt x="355575" y="941087"/>
                    <a:pt x="367961" y="943553"/>
                    <a:pt x="382825" y="946018"/>
                  </a:cubicBezTo>
                  <a:cubicBezTo>
                    <a:pt x="377871" y="958346"/>
                    <a:pt x="370439" y="960811"/>
                    <a:pt x="360529" y="963276"/>
                  </a:cubicBezTo>
                  <a:cubicBezTo>
                    <a:pt x="323369" y="973138"/>
                    <a:pt x="286209" y="960811"/>
                    <a:pt x="251526" y="943553"/>
                  </a:cubicBezTo>
                  <a:cubicBezTo>
                    <a:pt x="184637" y="909037"/>
                    <a:pt x="127658" y="859728"/>
                    <a:pt x="73156" y="807954"/>
                  </a:cubicBezTo>
                  <a:cubicBezTo>
                    <a:pt x="48383" y="783299"/>
                    <a:pt x="23609" y="758645"/>
                    <a:pt x="6268" y="729060"/>
                  </a:cubicBezTo>
                  <a:cubicBezTo>
                    <a:pt x="1313" y="719198"/>
                    <a:pt x="-3642" y="711802"/>
                    <a:pt x="3790" y="699474"/>
                  </a:cubicBezTo>
                  <a:cubicBezTo>
                    <a:pt x="8745" y="697009"/>
                    <a:pt x="13700" y="692078"/>
                    <a:pt x="21132" y="692078"/>
                  </a:cubicBezTo>
                  <a:cubicBezTo>
                    <a:pt x="65724" y="682216"/>
                    <a:pt x="112794" y="672355"/>
                    <a:pt x="157386" y="664958"/>
                  </a:cubicBezTo>
                  <a:cubicBezTo>
                    <a:pt x="184637" y="660027"/>
                    <a:pt x="209411" y="662493"/>
                    <a:pt x="236662" y="660027"/>
                  </a:cubicBezTo>
                  <a:cubicBezTo>
                    <a:pt x="244094" y="660027"/>
                    <a:pt x="251526" y="660027"/>
                    <a:pt x="258958" y="657562"/>
                  </a:cubicBezTo>
                  <a:cubicBezTo>
                    <a:pt x="271345" y="655096"/>
                    <a:pt x="283112" y="654326"/>
                    <a:pt x="294376" y="654981"/>
                  </a:cubicBezTo>
                  <a:close/>
                  <a:moveTo>
                    <a:pt x="1033257" y="195148"/>
                  </a:moveTo>
                  <a:cubicBezTo>
                    <a:pt x="1028308" y="247022"/>
                    <a:pt x="1015934" y="370534"/>
                    <a:pt x="1038207" y="402647"/>
                  </a:cubicBezTo>
                  <a:cubicBezTo>
                    <a:pt x="1043156" y="382885"/>
                    <a:pt x="1048106" y="363123"/>
                    <a:pt x="1050581" y="343361"/>
                  </a:cubicBezTo>
                  <a:cubicBezTo>
                    <a:pt x="1050581" y="340891"/>
                    <a:pt x="1050581" y="338421"/>
                    <a:pt x="1050581" y="335951"/>
                  </a:cubicBezTo>
                  <a:cubicBezTo>
                    <a:pt x="1048106" y="293957"/>
                    <a:pt x="1043156" y="254433"/>
                    <a:pt x="1040682" y="212439"/>
                  </a:cubicBezTo>
                  <a:cubicBezTo>
                    <a:pt x="1040682" y="207499"/>
                    <a:pt x="1035732" y="205029"/>
                    <a:pt x="1033257" y="195148"/>
                  </a:cubicBezTo>
                  <a:close/>
                  <a:moveTo>
                    <a:pt x="1040682" y="0"/>
                  </a:moveTo>
                  <a:cubicBezTo>
                    <a:pt x="1045631" y="0"/>
                    <a:pt x="1050581" y="0"/>
                    <a:pt x="1053055" y="2470"/>
                  </a:cubicBezTo>
                  <a:cubicBezTo>
                    <a:pt x="1085228" y="22232"/>
                    <a:pt x="1119875" y="39523"/>
                    <a:pt x="1152047" y="61756"/>
                  </a:cubicBezTo>
                  <a:cubicBezTo>
                    <a:pt x="1194118" y="88928"/>
                    <a:pt x="1236190" y="123511"/>
                    <a:pt x="1278261" y="153154"/>
                  </a:cubicBezTo>
                  <a:cubicBezTo>
                    <a:pt x="1295585" y="165505"/>
                    <a:pt x="1315383" y="175386"/>
                    <a:pt x="1332707" y="182797"/>
                  </a:cubicBezTo>
                  <a:cubicBezTo>
                    <a:pt x="1389627" y="209969"/>
                    <a:pt x="1436648" y="247022"/>
                    <a:pt x="1476244" y="293957"/>
                  </a:cubicBezTo>
                  <a:cubicBezTo>
                    <a:pt x="1483669" y="301367"/>
                    <a:pt x="1486144" y="308778"/>
                    <a:pt x="1491093" y="316189"/>
                  </a:cubicBezTo>
                  <a:cubicBezTo>
                    <a:pt x="1491093" y="318659"/>
                    <a:pt x="1488618" y="321129"/>
                    <a:pt x="1488618" y="321129"/>
                  </a:cubicBezTo>
                  <a:cubicBezTo>
                    <a:pt x="1476244" y="316189"/>
                    <a:pt x="1461396" y="311248"/>
                    <a:pt x="1444072" y="306308"/>
                  </a:cubicBezTo>
                  <a:cubicBezTo>
                    <a:pt x="1436648" y="318659"/>
                    <a:pt x="1429223" y="331010"/>
                    <a:pt x="1421799" y="345831"/>
                  </a:cubicBezTo>
                  <a:cubicBezTo>
                    <a:pt x="1416850" y="353242"/>
                    <a:pt x="1414375" y="363123"/>
                    <a:pt x="1409425" y="370534"/>
                  </a:cubicBezTo>
                  <a:cubicBezTo>
                    <a:pt x="1397051" y="385355"/>
                    <a:pt x="1389627" y="400176"/>
                    <a:pt x="1394576" y="419938"/>
                  </a:cubicBezTo>
                  <a:cubicBezTo>
                    <a:pt x="1394576" y="422408"/>
                    <a:pt x="1394576" y="427349"/>
                    <a:pt x="1392102" y="429819"/>
                  </a:cubicBezTo>
                  <a:cubicBezTo>
                    <a:pt x="1382202" y="447111"/>
                    <a:pt x="1382202" y="469343"/>
                    <a:pt x="1382202" y="489105"/>
                  </a:cubicBezTo>
                  <a:cubicBezTo>
                    <a:pt x="1379728" y="508866"/>
                    <a:pt x="1377253" y="526158"/>
                    <a:pt x="1374778" y="543449"/>
                  </a:cubicBezTo>
                  <a:cubicBezTo>
                    <a:pt x="1419324" y="560741"/>
                    <a:pt x="1461396" y="578033"/>
                    <a:pt x="1503467" y="595324"/>
                  </a:cubicBezTo>
                  <a:cubicBezTo>
                    <a:pt x="1604934" y="634848"/>
                    <a:pt x="1701450" y="689193"/>
                    <a:pt x="1788068" y="758359"/>
                  </a:cubicBezTo>
                  <a:cubicBezTo>
                    <a:pt x="1857362" y="815175"/>
                    <a:pt x="1924181" y="874460"/>
                    <a:pt x="1983576" y="943626"/>
                  </a:cubicBezTo>
                  <a:cubicBezTo>
                    <a:pt x="2005849" y="968329"/>
                    <a:pt x="2023173" y="995501"/>
                    <a:pt x="2040496" y="1025144"/>
                  </a:cubicBezTo>
                  <a:cubicBezTo>
                    <a:pt x="2055345" y="1047376"/>
                    <a:pt x="2052870" y="1072078"/>
                    <a:pt x="2042971" y="1096780"/>
                  </a:cubicBezTo>
                  <a:cubicBezTo>
                    <a:pt x="2040496" y="1101721"/>
                    <a:pt x="2030597" y="1109132"/>
                    <a:pt x="2045446" y="1114072"/>
                  </a:cubicBezTo>
                  <a:cubicBezTo>
                    <a:pt x="2045446" y="1114072"/>
                    <a:pt x="2042971" y="1121483"/>
                    <a:pt x="2042971" y="1126423"/>
                  </a:cubicBezTo>
                  <a:cubicBezTo>
                    <a:pt x="2005849" y="1203000"/>
                    <a:pt x="1971202" y="1279577"/>
                    <a:pt x="1934080" y="1353684"/>
                  </a:cubicBezTo>
                  <a:cubicBezTo>
                    <a:pt x="1899433" y="1422850"/>
                    <a:pt x="1862312" y="1489546"/>
                    <a:pt x="1815291" y="1551302"/>
                  </a:cubicBezTo>
                  <a:cubicBezTo>
                    <a:pt x="1785593" y="1590826"/>
                    <a:pt x="1753421" y="1630349"/>
                    <a:pt x="1721249" y="1669873"/>
                  </a:cubicBezTo>
                  <a:cubicBezTo>
                    <a:pt x="1718774" y="1672343"/>
                    <a:pt x="1716299" y="1672343"/>
                    <a:pt x="1713824" y="1674813"/>
                  </a:cubicBezTo>
                  <a:cubicBezTo>
                    <a:pt x="1728673" y="1640230"/>
                    <a:pt x="1750946" y="1613058"/>
                    <a:pt x="1763320" y="1578474"/>
                  </a:cubicBezTo>
                  <a:cubicBezTo>
                    <a:pt x="1736097" y="1595766"/>
                    <a:pt x="1728673" y="1627879"/>
                    <a:pt x="1708875" y="1650111"/>
                  </a:cubicBezTo>
                  <a:cubicBezTo>
                    <a:pt x="1711349" y="1620468"/>
                    <a:pt x="1733623" y="1595766"/>
                    <a:pt x="1731148" y="1561183"/>
                  </a:cubicBezTo>
                  <a:cubicBezTo>
                    <a:pt x="1703925" y="1568593"/>
                    <a:pt x="1698975" y="1603177"/>
                    <a:pt x="1671753" y="1613058"/>
                  </a:cubicBezTo>
                  <a:cubicBezTo>
                    <a:pt x="1664328" y="1580945"/>
                    <a:pt x="1694026" y="1558713"/>
                    <a:pt x="1686602" y="1524129"/>
                  </a:cubicBezTo>
                  <a:cubicBezTo>
                    <a:pt x="1679177" y="1529070"/>
                    <a:pt x="1674228" y="1534010"/>
                    <a:pt x="1671753" y="1536481"/>
                  </a:cubicBezTo>
                  <a:cubicBezTo>
                    <a:pt x="1649480" y="1568593"/>
                    <a:pt x="1624732" y="1595766"/>
                    <a:pt x="1595034" y="1620468"/>
                  </a:cubicBezTo>
                  <a:cubicBezTo>
                    <a:pt x="1580186" y="1632819"/>
                    <a:pt x="1565337" y="1640230"/>
                    <a:pt x="1548013" y="1642700"/>
                  </a:cubicBezTo>
                  <a:cubicBezTo>
                    <a:pt x="1523265" y="1642700"/>
                    <a:pt x="1496043" y="1645170"/>
                    <a:pt x="1471295" y="1640230"/>
                  </a:cubicBezTo>
                  <a:cubicBezTo>
                    <a:pt x="1456446" y="1635290"/>
                    <a:pt x="1441597" y="1635290"/>
                    <a:pt x="1426749" y="1632819"/>
                  </a:cubicBezTo>
                  <a:cubicBezTo>
                    <a:pt x="1399526" y="1632819"/>
                    <a:pt x="1377253" y="1625409"/>
                    <a:pt x="1354980" y="1610587"/>
                  </a:cubicBezTo>
                  <a:cubicBezTo>
                    <a:pt x="1335181" y="1600706"/>
                    <a:pt x="1320333" y="1585885"/>
                    <a:pt x="1295585" y="1583415"/>
                  </a:cubicBezTo>
                  <a:cubicBezTo>
                    <a:pt x="1280736" y="1583415"/>
                    <a:pt x="1280736" y="1573534"/>
                    <a:pt x="1288160" y="1561183"/>
                  </a:cubicBezTo>
                  <a:cubicBezTo>
                    <a:pt x="1293110" y="1553772"/>
                    <a:pt x="1300534" y="1546361"/>
                    <a:pt x="1305484" y="1536481"/>
                  </a:cubicBezTo>
                  <a:cubicBezTo>
                    <a:pt x="1325282" y="1514249"/>
                    <a:pt x="1335181" y="1487076"/>
                    <a:pt x="1342606" y="1457433"/>
                  </a:cubicBezTo>
                  <a:cubicBezTo>
                    <a:pt x="1342606" y="1457433"/>
                    <a:pt x="1340131" y="1454963"/>
                    <a:pt x="1340131" y="1447552"/>
                  </a:cubicBezTo>
                  <a:cubicBezTo>
                    <a:pt x="1325282" y="1457433"/>
                    <a:pt x="1310434" y="1467314"/>
                    <a:pt x="1295585" y="1477195"/>
                  </a:cubicBezTo>
                  <a:cubicBezTo>
                    <a:pt x="1285686" y="1484606"/>
                    <a:pt x="1275787" y="1489546"/>
                    <a:pt x="1260938" y="1487076"/>
                  </a:cubicBezTo>
                  <a:cubicBezTo>
                    <a:pt x="1238665" y="1487076"/>
                    <a:pt x="1218866" y="1487076"/>
                    <a:pt x="1196593" y="1496957"/>
                  </a:cubicBezTo>
                  <a:cubicBezTo>
                    <a:pt x="1184219" y="1504368"/>
                    <a:pt x="1166896" y="1501897"/>
                    <a:pt x="1152047" y="1501897"/>
                  </a:cubicBezTo>
                  <a:cubicBezTo>
                    <a:pt x="1139673" y="1501897"/>
                    <a:pt x="1137198" y="1496957"/>
                    <a:pt x="1137198" y="1484606"/>
                  </a:cubicBezTo>
                  <a:cubicBezTo>
                    <a:pt x="1137198" y="1472255"/>
                    <a:pt x="1139673" y="1462374"/>
                    <a:pt x="1142148" y="1447552"/>
                  </a:cubicBezTo>
                  <a:cubicBezTo>
                    <a:pt x="1154522" y="1445082"/>
                    <a:pt x="1169371" y="1440142"/>
                    <a:pt x="1186694" y="1435201"/>
                  </a:cubicBezTo>
                  <a:cubicBezTo>
                    <a:pt x="1174320" y="1422850"/>
                    <a:pt x="1164421" y="1415439"/>
                    <a:pt x="1154522" y="1408029"/>
                  </a:cubicBezTo>
                  <a:cubicBezTo>
                    <a:pt x="1107501" y="1363565"/>
                    <a:pt x="1058005" y="1321571"/>
                    <a:pt x="1010984" y="1277107"/>
                  </a:cubicBezTo>
                  <a:cubicBezTo>
                    <a:pt x="1004797" y="1272167"/>
                    <a:pt x="1000467" y="1267226"/>
                    <a:pt x="997992" y="1261668"/>
                  </a:cubicBezTo>
                  <a:lnTo>
                    <a:pt x="997474" y="1256324"/>
                  </a:lnTo>
                  <a:lnTo>
                    <a:pt x="994895" y="1254703"/>
                  </a:lnTo>
                  <a:lnTo>
                    <a:pt x="997243" y="1253947"/>
                  </a:lnTo>
                  <a:lnTo>
                    <a:pt x="996135" y="1242524"/>
                  </a:lnTo>
                  <a:cubicBezTo>
                    <a:pt x="996135" y="1237583"/>
                    <a:pt x="996135" y="1232643"/>
                    <a:pt x="996135" y="1227702"/>
                  </a:cubicBezTo>
                  <a:cubicBezTo>
                    <a:pt x="993661" y="1220292"/>
                    <a:pt x="991186" y="1207941"/>
                    <a:pt x="978812" y="1207941"/>
                  </a:cubicBezTo>
                  <a:cubicBezTo>
                    <a:pt x="966438" y="1210411"/>
                    <a:pt x="956539" y="1217821"/>
                    <a:pt x="956539" y="1230173"/>
                  </a:cubicBezTo>
                  <a:cubicBezTo>
                    <a:pt x="951589" y="1264756"/>
                    <a:pt x="951589" y="1264756"/>
                    <a:pt x="919417" y="1264756"/>
                  </a:cubicBezTo>
                  <a:cubicBezTo>
                    <a:pt x="914467" y="1264756"/>
                    <a:pt x="907043" y="1264756"/>
                    <a:pt x="902093" y="1267226"/>
                  </a:cubicBezTo>
                  <a:cubicBezTo>
                    <a:pt x="892194" y="1284518"/>
                    <a:pt x="897144" y="1301809"/>
                    <a:pt x="902093" y="1316630"/>
                  </a:cubicBezTo>
                  <a:cubicBezTo>
                    <a:pt x="907043" y="1338862"/>
                    <a:pt x="911992" y="1356154"/>
                    <a:pt x="897144" y="1375916"/>
                  </a:cubicBezTo>
                  <a:cubicBezTo>
                    <a:pt x="892194" y="1383327"/>
                    <a:pt x="894669" y="1395678"/>
                    <a:pt x="894669" y="1405559"/>
                  </a:cubicBezTo>
                  <a:cubicBezTo>
                    <a:pt x="892194" y="1412969"/>
                    <a:pt x="894669" y="1422850"/>
                    <a:pt x="889719" y="1427791"/>
                  </a:cubicBezTo>
                  <a:cubicBezTo>
                    <a:pt x="882295" y="1437672"/>
                    <a:pt x="872396" y="1445082"/>
                    <a:pt x="862497" y="1452493"/>
                  </a:cubicBezTo>
                  <a:cubicBezTo>
                    <a:pt x="857547" y="1452493"/>
                    <a:pt x="850123" y="1447552"/>
                    <a:pt x="845173" y="1445082"/>
                  </a:cubicBezTo>
                  <a:cubicBezTo>
                    <a:pt x="830324" y="1435201"/>
                    <a:pt x="817950" y="1425320"/>
                    <a:pt x="803102" y="1417910"/>
                  </a:cubicBezTo>
                  <a:cubicBezTo>
                    <a:pt x="788253" y="1410499"/>
                    <a:pt x="778354" y="1415439"/>
                    <a:pt x="778354" y="1432731"/>
                  </a:cubicBezTo>
                  <a:cubicBezTo>
                    <a:pt x="778354" y="1440142"/>
                    <a:pt x="778354" y="1447552"/>
                    <a:pt x="780829" y="1454963"/>
                  </a:cubicBezTo>
                  <a:cubicBezTo>
                    <a:pt x="780829" y="1459904"/>
                    <a:pt x="783303" y="1464844"/>
                    <a:pt x="785778" y="1472255"/>
                  </a:cubicBezTo>
                  <a:cubicBezTo>
                    <a:pt x="778354" y="1477195"/>
                    <a:pt x="770929" y="1484606"/>
                    <a:pt x="763505" y="1487076"/>
                  </a:cubicBezTo>
                  <a:cubicBezTo>
                    <a:pt x="741232" y="1499427"/>
                    <a:pt x="736282" y="1499427"/>
                    <a:pt x="716484" y="1482136"/>
                  </a:cubicBezTo>
                  <a:cubicBezTo>
                    <a:pt x="676887" y="1445082"/>
                    <a:pt x="642240" y="1405559"/>
                    <a:pt x="610068" y="1361095"/>
                  </a:cubicBezTo>
                  <a:cubicBezTo>
                    <a:pt x="595219" y="1341333"/>
                    <a:pt x="595219" y="1319101"/>
                    <a:pt x="590270" y="1296869"/>
                  </a:cubicBezTo>
                  <a:cubicBezTo>
                    <a:pt x="585320" y="1254875"/>
                    <a:pt x="587795" y="1215351"/>
                    <a:pt x="595219" y="1175828"/>
                  </a:cubicBezTo>
                  <a:cubicBezTo>
                    <a:pt x="597694" y="1168417"/>
                    <a:pt x="602644" y="1163476"/>
                    <a:pt x="607593" y="1158536"/>
                  </a:cubicBezTo>
                  <a:cubicBezTo>
                    <a:pt x="622442" y="1148655"/>
                    <a:pt x="637291" y="1138774"/>
                    <a:pt x="654614" y="1131364"/>
                  </a:cubicBezTo>
                  <a:cubicBezTo>
                    <a:pt x="664514" y="1123953"/>
                    <a:pt x="669463" y="1116542"/>
                    <a:pt x="669463" y="1104191"/>
                  </a:cubicBezTo>
                  <a:cubicBezTo>
                    <a:pt x="671938" y="1072078"/>
                    <a:pt x="676887" y="1039965"/>
                    <a:pt x="679362" y="1010322"/>
                  </a:cubicBezTo>
                  <a:cubicBezTo>
                    <a:pt x="681837" y="968329"/>
                    <a:pt x="681837" y="928805"/>
                    <a:pt x="681837" y="886811"/>
                  </a:cubicBezTo>
                  <a:cubicBezTo>
                    <a:pt x="681837" y="874460"/>
                    <a:pt x="681837" y="859639"/>
                    <a:pt x="679362" y="847288"/>
                  </a:cubicBezTo>
                  <a:cubicBezTo>
                    <a:pt x="679362" y="832466"/>
                    <a:pt x="674413" y="815175"/>
                    <a:pt x="674413" y="800353"/>
                  </a:cubicBezTo>
                  <a:cubicBezTo>
                    <a:pt x="666988" y="760830"/>
                    <a:pt x="662039" y="721306"/>
                    <a:pt x="657089" y="681782"/>
                  </a:cubicBezTo>
                  <a:cubicBezTo>
                    <a:pt x="652140" y="639788"/>
                    <a:pt x="644715" y="600265"/>
                    <a:pt x="639766" y="560741"/>
                  </a:cubicBezTo>
                  <a:cubicBezTo>
                    <a:pt x="637291" y="545920"/>
                    <a:pt x="634816" y="531098"/>
                    <a:pt x="644715" y="518747"/>
                  </a:cubicBezTo>
                  <a:cubicBezTo>
                    <a:pt x="657089" y="513807"/>
                    <a:pt x="666988" y="521217"/>
                    <a:pt x="676887" y="526158"/>
                  </a:cubicBezTo>
                  <a:cubicBezTo>
                    <a:pt x="731333" y="558271"/>
                    <a:pt x="780829" y="597794"/>
                    <a:pt x="822900" y="644729"/>
                  </a:cubicBezTo>
                  <a:cubicBezTo>
                    <a:pt x="840224" y="664491"/>
                    <a:pt x="852598" y="686723"/>
                    <a:pt x="872396" y="706485"/>
                  </a:cubicBezTo>
                  <a:cubicBezTo>
                    <a:pt x="882295" y="718836"/>
                    <a:pt x="877345" y="733657"/>
                    <a:pt x="882295" y="743538"/>
                  </a:cubicBezTo>
                  <a:cubicBezTo>
                    <a:pt x="877345" y="746008"/>
                    <a:pt x="869921" y="748479"/>
                    <a:pt x="862497" y="748479"/>
                  </a:cubicBezTo>
                  <a:cubicBezTo>
                    <a:pt x="862497" y="755889"/>
                    <a:pt x="864971" y="760830"/>
                    <a:pt x="867446" y="768240"/>
                  </a:cubicBezTo>
                  <a:cubicBezTo>
                    <a:pt x="867446" y="768240"/>
                    <a:pt x="867446" y="768240"/>
                    <a:pt x="864971" y="770711"/>
                  </a:cubicBezTo>
                  <a:cubicBezTo>
                    <a:pt x="860022" y="763300"/>
                    <a:pt x="855072" y="758359"/>
                    <a:pt x="850123" y="750949"/>
                  </a:cubicBezTo>
                  <a:cubicBezTo>
                    <a:pt x="847648" y="750949"/>
                    <a:pt x="847648" y="750949"/>
                    <a:pt x="845173" y="753419"/>
                  </a:cubicBezTo>
                  <a:cubicBezTo>
                    <a:pt x="847648" y="763300"/>
                    <a:pt x="850123" y="775651"/>
                    <a:pt x="850123" y="785532"/>
                  </a:cubicBezTo>
                  <a:cubicBezTo>
                    <a:pt x="855072" y="820115"/>
                    <a:pt x="857547" y="857168"/>
                    <a:pt x="860022" y="891752"/>
                  </a:cubicBezTo>
                  <a:cubicBezTo>
                    <a:pt x="860022" y="904103"/>
                    <a:pt x="855072" y="918924"/>
                    <a:pt x="852598" y="936216"/>
                  </a:cubicBezTo>
                  <a:cubicBezTo>
                    <a:pt x="860022" y="933745"/>
                    <a:pt x="864971" y="931275"/>
                    <a:pt x="867446" y="928805"/>
                  </a:cubicBezTo>
                  <a:cubicBezTo>
                    <a:pt x="892194" y="911513"/>
                    <a:pt x="916942" y="891752"/>
                    <a:pt x="941690" y="874460"/>
                  </a:cubicBezTo>
                  <a:cubicBezTo>
                    <a:pt x="971387" y="852228"/>
                    <a:pt x="1001085" y="829996"/>
                    <a:pt x="1030782" y="807764"/>
                  </a:cubicBezTo>
                  <a:cubicBezTo>
                    <a:pt x="1045631" y="800353"/>
                    <a:pt x="1048106" y="790472"/>
                    <a:pt x="1045631" y="775651"/>
                  </a:cubicBezTo>
                  <a:cubicBezTo>
                    <a:pt x="1040682" y="716366"/>
                    <a:pt x="1033257" y="654610"/>
                    <a:pt x="1025833" y="595324"/>
                  </a:cubicBezTo>
                  <a:cubicBezTo>
                    <a:pt x="1015934" y="521217"/>
                    <a:pt x="1001085" y="444640"/>
                    <a:pt x="991186" y="368063"/>
                  </a:cubicBezTo>
                  <a:cubicBezTo>
                    <a:pt x="983761" y="321129"/>
                    <a:pt x="973862" y="271725"/>
                    <a:pt x="976337" y="224790"/>
                  </a:cubicBezTo>
                  <a:cubicBezTo>
                    <a:pt x="978812" y="177856"/>
                    <a:pt x="976337" y="130922"/>
                    <a:pt x="986236" y="83988"/>
                  </a:cubicBezTo>
                  <a:cubicBezTo>
                    <a:pt x="988711" y="76577"/>
                    <a:pt x="988711" y="69166"/>
                    <a:pt x="988711" y="61756"/>
                  </a:cubicBezTo>
                  <a:cubicBezTo>
                    <a:pt x="991186" y="32113"/>
                    <a:pt x="1003560" y="17291"/>
                    <a:pt x="1035732" y="12351"/>
                  </a:cubicBezTo>
                  <a:cubicBezTo>
                    <a:pt x="1035732" y="9881"/>
                    <a:pt x="1038207" y="4940"/>
                    <a:pt x="10406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1" name="任意多边形: 形状 320">
              <a:extLst>
                <a:ext uri="{FF2B5EF4-FFF2-40B4-BE49-F238E27FC236}">
                  <a16:creationId xmlns:a16="http://schemas.microsoft.com/office/drawing/2014/main" id="{863E809E-39D2-4DEC-A2C3-0BC9BB960DDB}"/>
                </a:ext>
              </a:extLst>
            </p:cNvPr>
            <p:cNvSpPr/>
            <p:nvPr/>
          </p:nvSpPr>
          <p:spPr bwMode="auto">
            <a:xfrm>
              <a:off x="5486401" y="4868863"/>
              <a:ext cx="239713" cy="207963"/>
            </a:xfrm>
            <a:custGeom>
              <a:avLst/>
              <a:gdLst>
                <a:gd name="T0" fmla="*/ 3 w 97"/>
                <a:gd name="T1" fmla="*/ 79 h 84"/>
                <a:gd name="T2" fmla="*/ 0 w 97"/>
                <a:gd name="T3" fmla="*/ 76 h 84"/>
                <a:gd name="T4" fmla="*/ 5 w 97"/>
                <a:gd name="T5" fmla="*/ 71 h 84"/>
                <a:gd name="T6" fmla="*/ 10 w 97"/>
                <a:gd name="T7" fmla="*/ 66 h 84"/>
                <a:gd name="T8" fmla="*/ 15 w 97"/>
                <a:gd name="T9" fmla="*/ 59 h 84"/>
                <a:gd name="T10" fmla="*/ 19 w 97"/>
                <a:gd name="T11" fmla="*/ 49 h 84"/>
                <a:gd name="T12" fmla="*/ 22 w 97"/>
                <a:gd name="T13" fmla="*/ 38 h 84"/>
                <a:gd name="T14" fmla="*/ 22 w 97"/>
                <a:gd name="T15" fmla="*/ 22 h 84"/>
                <a:gd name="T16" fmla="*/ 31 w 97"/>
                <a:gd name="T17" fmla="*/ 22 h 84"/>
                <a:gd name="T18" fmla="*/ 31 w 97"/>
                <a:gd name="T19" fmla="*/ 39 h 84"/>
                <a:gd name="T20" fmla="*/ 30 w 97"/>
                <a:gd name="T21" fmla="*/ 39 h 84"/>
                <a:gd name="T22" fmla="*/ 27 w 97"/>
                <a:gd name="T23" fmla="*/ 53 h 84"/>
                <a:gd name="T24" fmla="*/ 33 w 97"/>
                <a:gd name="T25" fmla="*/ 49 h 84"/>
                <a:gd name="T26" fmla="*/ 47 w 97"/>
                <a:gd name="T27" fmla="*/ 68 h 84"/>
                <a:gd name="T28" fmla="*/ 40 w 97"/>
                <a:gd name="T29" fmla="*/ 73 h 84"/>
                <a:gd name="T30" fmla="*/ 27 w 97"/>
                <a:gd name="T31" fmla="*/ 55 h 84"/>
                <a:gd name="T32" fmla="*/ 20 w 97"/>
                <a:gd name="T33" fmla="*/ 67 h 84"/>
                <a:gd name="T34" fmla="*/ 14 w 97"/>
                <a:gd name="T35" fmla="*/ 75 h 84"/>
                <a:gd name="T36" fmla="*/ 8 w 97"/>
                <a:gd name="T37" fmla="*/ 81 h 84"/>
                <a:gd name="T38" fmla="*/ 5 w 97"/>
                <a:gd name="T39" fmla="*/ 83 h 84"/>
                <a:gd name="T40" fmla="*/ 3 w 97"/>
                <a:gd name="T41" fmla="*/ 79 h 84"/>
                <a:gd name="T42" fmla="*/ 4 w 97"/>
                <a:gd name="T43" fmla="*/ 30 h 84"/>
                <a:gd name="T44" fmla="*/ 1 w 97"/>
                <a:gd name="T45" fmla="*/ 27 h 84"/>
                <a:gd name="T46" fmla="*/ 8 w 97"/>
                <a:gd name="T47" fmla="*/ 19 h 84"/>
                <a:gd name="T48" fmla="*/ 13 w 97"/>
                <a:gd name="T49" fmla="*/ 10 h 84"/>
                <a:gd name="T50" fmla="*/ 19 w 97"/>
                <a:gd name="T51" fmla="*/ 0 h 84"/>
                <a:gd name="T52" fmla="*/ 27 w 97"/>
                <a:gd name="T53" fmla="*/ 3 h 84"/>
                <a:gd name="T54" fmla="*/ 21 w 97"/>
                <a:gd name="T55" fmla="*/ 15 h 84"/>
                <a:gd name="T56" fmla="*/ 15 w 97"/>
                <a:gd name="T57" fmla="*/ 24 h 84"/>
                <a:gd name="T58" fmla="*/ 10 w 97"/>
                <a:gd name="T59" fmla="*/ 30 h 84"/>
                <a:gd name="T60" fmla="*/ 7 w 97"/>
                <a:gd name="T61" fmla="*/ 33 h 84"/>
                <a:gd name="T62" fmla="*/ 4 w 97"/>
                <a:gd name="T63" fmla="*/ 30 h 84"/>
                <a:gd name="T64" fmla="*/ 76 w 97"/>
                <a:gd name="T65" fmla="*/ 9 h 84"/>
                <a:gd name="T66" fmla="*/ 28 w 97"/>
                <a:gd name="T67" fmla="*/ 9 h 84"/>
                <a:gd name="T68" fmla="*/ 28 w 97"/>
                <a:gd name="T69" fmla="*/ 1 h 84"/>
                <a:gd name="T70" fmla="*/ 80 w 97"/>
                <a:gd name="T71" fmla="*/ 1 h 84"/>
                <a:gd name="T72" fmla="*/ 97 w 97"/>
                <a:gd name="T73" fmla="*/ 26 h 84"/>
                <a:gd name="T74" fmla="*/ 90 w 97"/>
                <a:gd name="T75" fmla="*/ 31 h 84"/>
                <a:gd name="T76" fmla="*/ 76 w 97"/>
                <a:gd name="T77" fmla="*/ 9 h 84"/>
                <a:gd name="T78" fmla="*/ 71 w 97"/>
                <a:gd name="T79" fmla="*/ 39 h 84"/>
                <a:gd name="T80" fmla="*/ 70 w 97"/>
                <a:gd name="T81" fmla="*/ 45 h 84"/>
                <a:gd name="T82" fmla="*/ 69 w 97"/>
                <a:gd name="T83" fmla="*/ 50 h 84"/>
                <a:gd name="T84" fmla="*/ 73 w 97"/>
                <a:gd name="T85" fmla="*/ 47 h 84"/>
                <a:gd name="T86" fmla="*/ 94 w 97"/>
                <a:gd name="T87" fmla="*/ 78 h 84"/>
                <a:gd name="T88" fmla="*/ 87 w 97"/>
                <a:gd name="T89" fmla="*/ 83 h 84"/>
                <a:gd name="T90" fmla="*/ 67 w 97"/>
                <a:gd name="T91" fmla="*/ 54 h 84"/>
                <a:gd name="T92" fmla="*/ 61 w 97"/>
                <a:gd name="T93" fmla="*/ 66 h 84"/>
                <a:gd name="T94" fmla="*/ 54 w 97"/>
                <a:gd name="T95" fmla="*/ 75 h 84"/>
                <a:gd name="T96" fmla="*/ 48 w 97"/>
                <a:gd name="T97" fmla="*/ 81 h 84"/>
                <a:gd name="T98" fmla="*/ 46 w 97"/>
                <a:gd name="T99" fmla="*/ 84 h 84"/>
                <a:gd name="T100" fmla="*/ 43 w 97"/>
                <a:gd name="T101" fmla="*/ 80 h 84"/>
                <a:gd name="T102" fmla="*/ 40 w 97"/>
                <a:gd name="T103" fmla="*/ 77 h 84"/>
                <a:gd name="T104" fmla="*/ 45 w 97"/>
                <a:gd name="T105" fmla="*/ 72 h 84"/>
                <a:gd name="T106" fmla="*/ 51 w 97"/>
                <a:gd name="T107" fmla="*/ 66 h 84"/>
                <a:gd name="T108" fmla="*/ 56 w 97"/>
                <a:gd name="T109" fmla="*/ 58 h 84"/>
                <a:gd name="T110" fmla="*/ 60 w 97"/>
                <a:gd name="T111" fmla="*/ 49 h 84"/>
                <a:gd name="T112" fmla="*/ 63 w 97"/>
                <a:gd name="T113" fmla="*/ 38 h 84"/>
                <a:gd name="T114" fmla="*/ 63 w 97"/>
                <a:gd name="T115" fmla="*/ 22 h 84"/>
                <a:gd name="T116" fmla="*/ 71 w 97"/>
                <a:gd name="T117" fmla="*/ 22 h 84"/>
                <a:gd name="T118" fmla="*/ 71 w 97"/>
                <a:gd name="T119" fmla="*/ 3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7" h="84">
                  <a:moveTo>
                    <a:pt x="3" y="79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2" y="74"/>
                    <a:pt x="4" y="73"/>
                    <a:pt x="5" y="71"/>
                  </a:cubicBezTo>
                  <a:cubicBezTo>
                    <a:pt x="7" y="70"/>
                    <a:pt x="9" y="68"/>
                    <a:pt x="10" y="66"/>
                  </a:cubicBezTo>
                  <a:cubicBezTo>
                    <a:pt x="12" y="64"/>
                    <a:pt x="14" y="61"/>
                    <a:pt x="15" y="59"/>
                  </a:cubicBezTo>
                  <a:cubicBezTo>
                    <a:pt x="17" y="56"/>
                    <a:pt x="18" y="53"/>
                    <a:pt x="19" y="49"/>
                  </a:cubicBezTo>
                  <a:cubicBezTo>
                    <a:pt x="21" y="46"/>
                    <a:pt x="21" y="42"/>
                    <a:pt x="22" y="38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44"/>
                    <a:pt x="29" y="49"/>
                    <a:pt x="27" y="53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0" y="73"/>
                    <a:pt x="40" y="73"/>
                    <a:pt x="40" y="73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25" y="59"/>
                    <a:pt x="23" y="63"/>
                    <a:pt x="20" y="67"/>
                  </a:cubicBezTo>
                  <a:cubicBezTo>
                    <a:pt x="18" y="70"/>
                    <a:pt x="16" y="73"/>
                    <a:pt x="14" y="75"/>
                  </a:cubicBezTo>
                  <a:cubicBezTo>
                    <a:pt x="11" y="78"/>
                    <a:pt x="9" y="80"/>
                    <a:pt x="8" y="81"/>
                  </a:cubicBezTo>
                  <a:cubicBezTo>
                    <a:pt x="6" y="82"/>
                    <a:pt x="6" y="83"/>
                    <a:pt x="5" y="83"/>
                  </a:cubicBezTo>
                  <a:lnTo>
                    <a:pt x="3" y="79"/>
                  </a:lnTo>
                  <a:close/>
                  <a:moveTo>
                    <a:pt x="4" y="30"/>
                  </a:moveTo>
                  <a:cubicBezTo>
                    <a:pt x="1" y="27"/>
                    <a:pt x="1" y="27"/>
                    <a:pt x="1" y="27"/>
                  </a:cubicBezTo>
                  <a:cubicBezTo>
                    <a:pt x="4" y="24"/>
                    <a:pt x="6" y="22"/>
                    <a:pt x="8" y="19"/>
                  </a:cubicBezTo>
                  <a:cubicBezTo>
                    <a:pt x="9" y="17"/>
                    <a:pt x="11" y="14"/>
                    <a:pt x="13" y="10"/>
                  </a:cubicBezTo>
                  <a:cubicBezTo>
                    <a:pt x="15" y="7"/>
                    <a:pt x="17" y="4"/>
                    <a:pt x="19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5" y="7"/>
                    <a:pt x="23" y="11"/>
                    <a:pt x="21" y="15"/>
                  </a:cubicBezTo>
                  <a:cubicBezTo>
                    <a:pt x="19" y="18"/>
                    <a:pt x="17" y="21"/>
                    <a:pt x="15" y="24"/>
                  </a:cubicBezTo>
                  <a:cubicBezTo>
                    <a:pt x="13" y="27"/>
                    <a:pt x="11" y="29"/>
                    <a:pt x="10" y="30"/>
                  </a:cubicBezTo>
                  <a:cubicBezTo>
                    <a:pt x="8" y="32"/>
                    <a:pt x="8" y="33"/>
                    <a:pt x="7" y="33"/>
                  </a:cubicBezTo>
                  <a:lnTo>
                    <a:pt x="4" y="30"/>
                  </a:lnTo>
                  <a:close/>
                  <a:moveTo>
                    <a:pt x="76" y="9"/>
                  </a:moveTo>
                  <a:cubicBezTo>
                    <a:pt x="28" y="9"/>
                    <a:pt x="28" y="9"/>
                    <a:pt x="28" y="9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80" y="1"/>
                    <a:pt x="80" y="1"/>
                    <a:pt x="80" y="1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0" y="31"/>
                    <a:pt x="90" y="31"/>
                    <a:pt x="90" y="31"/>
                  </a:cubicBezTo>
                  <a:lnTo>
                    <a:pt x="76" y="9"/>
                  </a:lnTo>
                  <a:close/>
                  <a:moveTo>
                    <a:pt x="71" y="39"/>
                  </a:moveTo>
                  <a:cubicBezTo>
                    <a:pt x="71" y="41"/>
                    <a:pt x="71" y="43"/>
                    <a:pt x="70" y="45"/>
                  </a:cubicBezTo>
                  <a:cubicBezTo>
                    <a:pt x="70" y="47"/>
                    <a:pt x="69" y="48"/>
                    <a:pt x="69" y="50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94" y="78"/>
                    <a:pt x="94" y="78"/>
                    <a:pt x="94" y="78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5" y="59"/>
                    <a:pt x="63" y="63"/>
                    <a:pt x="61" y="66"/>
                  </a:cubicBezTo>
                  <a:cubicBezTo>
                    <a:pt x="58" y="70"/>
                    <a:pt x="56" y="73"/>
                    <a:pt x="54" y="75"/>
                  </a:cubicBezTo>
                  <a:cubicBezTo>
                    <a:pt x="52" y="78"/>
                    <a:pt x="50" y="80"/>
                    <a:pt x="48" y="81"/>
                  </a:cubicBezTo>
                  <a:cubicBezTo>
                    <a:pt x="47" y="83"/>
                    <a:pt x="46" y="83"/>
                    <a:pt x="46" y="84"/>
                  </a:cubicBezTo>
                  <a:cubicBezTo>
                    <a:pt x="43" y="80"/>
                    <a:pt x="43" y="80"/>
                    <a:pt x="43" y="80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2" y="75"/>
                    <a:pt x="44" y="73"/>
                    <a:pt x="45" y="72"/>
                  </a:cubicBezTo>
                  <a:cubicBezTo>
                    <a:pt x="47" y="70"/>
                    <a:pt x="49" y="68"/>
                    <a:pt x="51" y="66"/>
                  </a:cubicBezTo>
                  <a:cubicBezTo>
                    <a:pt x="52" y="63"/>
                    <a:pt x="54" y="61"/>
                    <a:pt x="56" y="58"/>
                  </a:cubicBezTo>
                  <a:cubicBezTo>
                    <a:pt x="57" y="55"/>
                    <a:pt x="59" y="52"/>
                    <a:pt x="60" y="49"/>
                  </a:cubicBezTo>
                  <a:cubicBezTo>
                    <a:pt x="61" y="45"/>
                    <a:pt x="62" y="42"/>
                    <a:pt x="63" y="3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39"/>
                    <a:pt x="71" y="39"/>
                    <a:pt x="71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2" name="任意多边形: 形状 321">
              <a:extLst>
                <a:ext uri="{FF2B5EF4-FFF2-40B4-BE49-F238E27FC236}">
                  <a16:creationId xmlns:a16="http://schemas.microsoft.com/office/drawing/2014/main" id="{49451015-5BCA-4518-B961-F4B833789804}"/>
                </a:ext>
              </a:extLst>
            </p:cNvPr>
            <p:cNvSpPr/>
            <p:nvPr/>
          </p:nvSpPr>
          <p:spPr bwMode="auto">
            <a:xfrm>
              <a:off x="5756276" y="4868863"/>
              <a:ext cx="239713" cy="207963"/>
            </a:xfrm>
            <a:custGeom>
              <a:avLst/>
              <a:gdLst>
                <a:gd name="T0" fmla="*/ 82 w 151"/>
                <a:gd name="T1" fmla="*/ 14 h 131"/>
                <a:gd name="T2" fmla="*/ 151 w 151"/>
                <a:gd name="T3" fmla="*/ 14 h 131"/>
                <a:gd name="T4" fmla="*/ 151 w 151"/>
                <a:gd name="T5" fmla="*/ 28 h 131"/>
                <a:gd name="T6" fmla="*/ 82 w 151"/>
                <a:gd name="T7" fmla="*/ 28 h 131"/>
                <a:gd name="T8" fmla="*/ 82 w 151"/>
                <a:gd name="T9" fmla="*/ 47 h 131"/>
                <a:gd name="T10" fmla="*/ 140 w 151"/>
                <a:gd name="T11" fmla="*/ 47 h 131"/>
                <a:gd name="T12" fmla="*/ 140 w 151"/>
                <a:gd name="T13" fmla="*/ 61 h 131"/>
                <a:gd name="T14" fmla="*/ 11 w 151"/>
                <a:gd name="T15" fmla="*/ 61 h 131"/>
                <a:gd name="T16" fmla="*/ 11 w 151"/>
                <a:gd name="T17" fmla="*/ 47 h 131"/>
                <a:gd name="T18" fmla="*/ 68 w 151"/>
                <a:gd name="T19" fmla="*/ 47 h 131"/>
                <a:gd name="T20" fmla="*/ 68 w 151"/>
                <a:gd name="T21" fmla="*/ 28 h 131"/>
                <a:gd name="T22" fmla="*/ 0 w 151"/>
                <a:gd name="T23" fmla="*/ 28 h 131"/>
                <a:gd name="T24" fmla="*/ 0 w 151"/>
                <a:gd name="T25" fmla="*/ 14 h 131"/>
                <a:gd name="T26" fmla="*/ 68 w 151"/>
                <a:gd name="T27" fmla="*/ 14 h 131"/>
                <a:gd name="T28" fmla="*/ 68 w 151"/>
                <a:gd name="T29" fmla="*/ 0 h 131"/>
                <a:gd name="T30" fmla="*/ 82 w 151"/>
                <a:gd name="T31" fmla="*/ 0 h 131"/>
                <a:gd name="T32" fmla="*/ 82 w 151"/>
                <a:gd name="T33" fmla="*/ 14 h 131"/>
                <a:gd name="T34" fmla="*/ 0 w 151"/>
                <a:gd name="T35" fmla="*/ 125 h 131"/>
                <a:gd name="T36" fmla="*/ 17 w 151"/>
                <a:gd name="T37" fmla="*/ 80 h 131"/>
                <a:gd name="T38" fmla="*/ 29 w 151"/>
                <a:gd name="T39" fmla="*/ 84 h 131"/>
                <a:gd name="T40" fmla="*/ 14 w 151"/>
                <a:gd name="T41" fmla="*/ 128 h 131"/>
                <a:gd name="T42" fmla="*/ 0 w 151"/>
                <a:gd name="T43" fmla="*/ 125 h 131"/>
                <a:gd name="T44" fmla="*/ 51 w 151"/>
                <a:gd name="T45" fmla="*/ 80 h 131"/>
                <a:gd name="T46" fmla="*/ 51 w 151"/>
                <a:gd name="T47" fmla="*/ 117 h 131"/>
                <a:gd name="T48" fmla="*/ 123 w 151"/>
                <a:gd name="T49" fmla="*/ 117 h 131"/>
                <a:gd name="T50" fmla="*/ 123 w 151"/>
                <a:gd name="T51" fmla="*/ 131 h 131"/>
                <a:gd name="T52" fmla="*/ 37 w 151"/>
                <a:gd name="T53" fmla="*/ 131 h 131"/>
                <a:gd name="T54" fmla="*/ 37 w 151"/>
                <a:gd name="T55" fmla="*/ 80 h 131"/>
                <a:gd name="T56" fmla="*/ 51 w 151"/>
                <a:gd name="T57" fmla="*/ 80 h 131"/>
                <a:gd name="T58" fmla="*/ 82 w 151"/>
                <a:gd name="T59" fmla="*/ 72 h 131"/>
                <a:gd name="T60" fmla="*/ 99 w 151"/>
                <a:gd name="T61" fmla="*/ 105 h 131"/>
                <a:gd name="T62" fmla="*/ 87 w 151"/>
                <a:gd name="T63" fmla="*/ 111 h 131"/>
                <a:gd name="T64" fmla="*/ 71 w 151"/>
                <a:gd name="T65" fmla="*/ 77 h 131"/>
                <a:gd name="T66" fmla="*/ 82 w 151"/>
                <a:gd name="T67" fmla="*/ 72 h 131"/>
                <a:gd name="T68" fmla="*/ 121 w 151"/>
                <a:gd name="T69" fmla="*/ 84 h 131"/>
                <a:gd name="T70" fmla="*/ 134 w 151"/>
                <a:gd name="T71" fmla="*/ 80 h 131"/>
                <a:gd name="T72" fmla="*/ 149 w 151"/>
                <a:gd name="T73" fmla="*/ 125 h 131"/>
                <a:gd name="T74" fmla="*/ 137 w 151"/>
                <a:gd name="T75" fmla="*/ 128 h 131"/>
                <a:gd name="T76" fmla="*/ 121 w 151"/>
                <a:gd name="T77" fmla="*/ 8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1" h="131">
                  <a:moveTo>
                    <a:pt x="82" y="14"/>
                  </a:moveTo>
                  <a:lnTo>
                    <a:pt x="151" y="14"/>
                  </a:lnTo>
                  <a:lnTo>
                    <a:pt x="151" y="28"/>
                  </a:lnTo>
                  <a:lnTo>
                    <a:pt x="82" y="28"/>
                  </a:lnTo>
                  <a:lnTo>
                    <a:pt x="82" y="47"/>
                  </a:lnTo>
                  <a:lnTo>
                    <a:pt x="140" y="47"/>
                  </a:lnTo>
                  <a:lnTo>
                    <a:pt x="140" y="61"/>
                  </a:lnTo>
                  <a:lnTo>
                    <a:pt x="11" y="61"/>
                  </a:lnTo>
                  <a:lnTo>
                    <a:pt x="11" y="47"/>
                  </a:lnTo>
                  <a:lnTo>
                    <a:pt x="68" y="47"/>
                  </a:lnTo>
                  <a:lnTo>
                    <a:pt x="68" y="28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68" y="14"/>
                  </a:lnTo>
                  <a:lnTo>
                    <a:pt x="68" y="0"/>
                  </a:lnTo>
                  <a:lnTo>
                    <a:pt x="82" y="0"/>
                  </a:lnTo>
                  <a:lnTo>
                    <a:pt x="82" y="14"/>
                  </a:lnTo>
                  <a:close/>
                  <a:moveTo>
                    <a:pt x="0" y="125"/>
                  </a:moveTo>
                  <a:lnTo>
                    <a:pt x="17" y="80"/>
                  </a:lnTo>
                  <a:lnTo>
                    <a:pt x="29" y="84"/>
                  </a:lnTo>
                  <a:lnTo>
                    <a:pt x="14" y="128"/>
                  </a:lnTo>
                  <a:lnTo>
                    <a:pt x="0" y="125"/>
                  </a:lnTo>
                  <a:close/>
                  <a:moveTo>
                    <a:pt x="51" y="80"/>
                  </a:moveTo>
                  <a:lnTo>
                    <a:pt x="51" y="117"/>
                  </a:lnTo>
                  <a:lnTo>
                    <a:pt x="123" y="117"/>
                  </a:lnTo>
                  <a:lnTo>
                    <a:pt x="123" y="131"/>
                  </a:lnTo>
                  <a:lnTo>
                    <a:pt x="37" y="131"/>
                  </a:lnTo>
                  <a:lnTo>
                    <a:pt x="37" y="80"/>
                  </a:lnTo>
                  <a:lnTo>
                    <a:pt x="51" y="80"/>
                  </a:lnTo>
                  <a:close/>
                  <a:moveTo>
                    <a:pt x="82" y="72"/>
                  </a:moveTo>
                  <a:lnTo>
                    <a:pt x="99" y="105"/>
                  </a:lnTo>
                  <a:lnTo>
                    <a:pt x="87" y="111"/>
                  </a:lnTo>
                  <a:lnTo>
                    <a:pt x="71" y="77"/>
                  </a:lnTo>
                  <a:lnTo>
                    <a:pt x="82" y="72"/>
                  </a:lnTo>
                  <a:close/>
                  <a:moveTo>
                    <a:pt x="121" y="84"/>
                  </a:moveTo>
                  <a:lnTo>
                    <a:pt x="134" y="80"/>
                  </a:lnTo>
                  <a:lnTo>
                    <a:pt x="149" y="125"/>
                  </a:lnTo>
                  <a:lnTo>
                    <a:pt x="137" y="128"/>
                  </a:lnTo>
                  <a:lnTo>
                    <a:pt x="121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3" name="任意多边形: 形状 322">
              <a:extLst>
                <a:ext uri="{FF2B5EF4-FFF2-40B4-BE49-F238E27FC236}">
                  <a16:creationId xmlns:a16="http://schemas.microsoft.com/office/drawing/2014/main" id="{DD2CFF99-157F-41A1-8D8C-1A5E94025AF8}"/>
                </a:ext>
              </a:extLst>
            </p:cNvPr>
            <p:cNvSpPr/>
            <p:nvPr/>
          </p:nvSpPr>
          <p:spPr bwMode="auto">
            <a:xfrm>
              <a:off x="6022976" y="4868863"/>
              <a:ext cx="244475" cy="211138"/>
            </a:xfrm>
            <a:custGeom>
              <a:avLst/>
              <a:gdLst>
                <a:gd name="T0" fmla="*/ 99 w 99"/>
                <a:gd name="T1" fmla="*/ 71 h 85"/>
                <a:gd name="T2" fmla="*/ 87 w 99"/>
                <a:gd name="T3" fmla="*/ 83 h 85"/>
                <a:gd name="T4" fmla="*/ 83 w 99"/>
                <a:gd name="T5" fmla="*/ 81 h 85"/>
                <a:gd name="T6" fmla="*/ 73 w 99"/>
                <a:gd name="T7" fmla="*/ 73 h 85"/>
                <a:gd name="T8" fmla="*/ 62 w 99"/>
                <a:gd name="T9" fmla="*/ 75 h 85"/>
                <a:gd name="T10" fmla="*/ 49 w 99"/>
                <a:gd name="T11" fmla="*/ 77 h 85"/>
                <a:gd name="T12" fmla="*/ 65 w 99"/>
                <a:gd name="T13" fmla="*/ 60 h 85"/>
                <a:gd name="T14" fmla="*/ 60 w 99"/>
                <a:gd name="T15" fmla="*/ 38 h 85"/>
                <a:gd name="T16" fmla="*/ 16 w 99"/>
                <a:gd name="T17" fmla="*/ 20 h 85"/>
                <a:gd name="T18" fmla="*/ 38 w 99"/>
                <a:gd name="T19" fmla="*/ 34 h 85"/>
                <a:gd name="T20" fmla="*/ 47 w 99"/>
                <a:gd name="T21" fmla="*/ 32 h 85"/>
                <a:gd name="T22" fmla="*/ 44 w 99"/>
                <a:gd name="T23" fmla="*/ 74 h 85"/>
                <a:gd name="T24" fmla="*/ 23 w 99"/>
                <a:gd name="T25" fmla="*/ 77 h 85"/>
                <a:gd name="T26" fmla="*/ 37 w 99"/>
                <a:gd name="T27" fmla="*/ 68 h 85"/>
                <a:gd name="T28" fmla="*/ 38 w 99"/>
                <a:gd name="T29" fmla="*/ 43 h 85"/>
                <a:gd name="T30" fmla="*/ 14 w 99"/>
                <a:gd name="T31" fmla="*/ 60 h 85"/>
                <a:gd name="T32" fmla="*/ 9 w 99"/>
                <a:gd name="T33" fmla="*/ 81 h 85"/>
                <a:gd name="T34" fmla="*/ 4 w 99"/>
                <a:gd name="T35" fmla="*/ 83 h 85"/>
                <a:gd name="T36" fmla="*/ 3 w 99"/>
                <a:gd name="T37" fmla="*/ 70 h 85"/>
                <a:gd name="T38" fmla="*/ 7 w 99"/>
                <a:gd name="T39" fmla="*/ 40 h 85"/>
                <a:gd name="T40" fmla="*/ 60 w 99"/>
                <a:gd name="T41" fmla="*/ 12 h 85"/>
                <a:gd name="T42" fmla="*/ 69 w 99"/>
                <a:gd name="T43" fmla="*/ 0 h 85"/>
                <a:gd name="T44" fmla="*/ 79 w 99"/>
                <a:gd name="T45" fmla="*/ 12 h 85"/>
                <a:gd name="T46" fmla="*/ 83 w 99"/>
                <a:gd name="T47" fmla="*/ 0 h 85"/>
                <a:gd name="T48" fmla="*/ 96 w 99"/>
                <a:gd name="T49" fmla="*/ 12 h 85"/>
                <a:gd name="T50" fmla="*/ 69 w 99"/>
                <a:gd name="T51" fmla="*/ 20 h 85"/>
                <a:gd name="T52" fmla="*/ 69 w 99"/>
                <a:gd name="T53" fmla="*/ 45 h 85"/>
                <a:gd name="T54" fmla="*/ 76 w 99"/>
                <a:gd name="T55" fmla="*/ 44 h 85"/>
                <a:gd name="T56" fmla="*/ 83 w 99"/>
                <a:gd name="T57" fmla="*/ 34 h 85"/>
                <a:gd name="T58" fmla="*/ 91 w 99"/>
                <a:gd name="T59" fmla="*/ 37 h 85"/>
                <a:gd name="T60" fmla="*/ 87 w 99"/>
                <a:gd name="T61" fmla="*/ 44 h 85"/>
                <a:gd name="T62" fmla="*/ 75 w 99"/>
                <a:gd name="T63" fmla="*/ 61 h 85"/>
                <a:gd name="T64" fmla="*/ 87 w 99"/>
                <a:gd name="T65" fmla="*/ 7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85">
                  <a:moveTo>
                    <a:pt x="92" y="66"/>
                  </a:moveTo>
                  <a:cubicBezTo>
                    <a:pt x="99" y="71"/>
                    <a:pt x="99" y="71"/>
                    <a:pt x="99" y="71"/>
                  </a:cubicBezTo>
                  <a:cubicBezTo>
                    <a:pt x="90" y="84"/>
                    <a:pt x="90" y="84"/>
                    <a:pt x="90" y="84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87" y="83"/>
                    <a:pt x="86" y="83"/>
                    <a:pt x="86" y="82"/>
                  </a:cubicBezTo>
                  <a:cubicBezTo>
                    <a:pt x="85" y="82"/>
                    <a:pt x="84" y="81"/>
                    <a:pt x="83" y="81"/>
                  </a:cubicBezTo>
                  <a:cubicBezTo>
                    <a:pt x="81" y="80"/>
                    <a:pt x="80" y="79"/>
                    <a:pt x="78" y="77"/>
                  </a:cubicBezTo>
                  <a:cubicBezTo>
                    <a:pt x="77" y="76"/>
                    <a:pt x="75" y="75"/>
                    <a:pt x="73" y="73"/>
                  </a:cubicBezTo>
                  <a:cubicBezTo>
                    <a:pt x="72" y="72"/>
                    <a:pt x="71" y="70"/>
                    <a:pt x="69" y="68"/>
                  </a:cubicBezTo>
                  <a:cubicBezTo>
                    <a:pt x="67" y="70"/>
                    <a:pt x="65" y="73"/>
                    <a:pt x="62" y="75"/>
                  </a:cubicBezTo>
                  <a:cubicBezTo>
                    <a:pt x="60" y="78"/>
                    <a:pt x="57" y="81"/>
                    <a:pt x="54" y="83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2" y="74"/>
                    <a:pt x="54" y="71"/>
                    <a:pt x="57" y="68"/>
                  </a:cubicBezTo>
                  <a:cubicBezTo>
                    <a:pt x="60" y="65"/>
                    <a:pt x="62" y="63"/>
                    <a:pt x="65" y="60"/>
                  </a:cubicBezTo>
                  <a:cubicBezTo>
                    <a:pt x="63" y="57"/>
                    <a:pt x="62" y="54"/>
                    <a:pt x="61" y="50"/>
                  </a:cubicBezTo>
                  <a:cubicBezTo>
                    <a:pt x="61" y="46"/>
                    <a:pt x="60" y="42"/>
                    <a:pt x="60" y="38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7" y="70"/>
                    <a:pt x="46" y="72"/>
                    <a:pt x="44" y="74"/>
                  </a:cubicBezTo>
                  <a:cubicBezTo>
                    <a:pt x="42" y="76"/>
                    <a:pt x="40" y="77"/>
                    <a:pt x="37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37" y="68"/>
                    <a:pt x="37" y="68"/>
                    <a:pt x="37" y="68"/>
                  </a:cubicBezTo>
                  <a:cubicBezTo>
                    <a:pt x="38" y="68"/>
                    <a:pt x="38" y="68"/>
                    <a:pt x="38" y="67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9"/>
                    <a:pt x="15" y="55"/>
                    <a:pt x="14" y="60"/>
                  </a:cubicBezTo>
                  <a:cubicBezTo>
                    <a:pt x="13" y="65"/>
                    <a:pt x="13" y="69"/>
                    <a:pt x="12" y="73"/>
                  </a:cubicBezTo>
                  <a:cubicBezTo>
                    <a:pt x="11" y="77"/>
                    <a:pt x="10" y="79"/>
                    <a:pt x="9" y="81"/>
                  </a:cubicBezTo>
                  <a:cubicBezTo>
                    <a:pt x="8" y="84"/>
                    <a:pt x="7" y="85"/>
                    <a:pt x="7" y="85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1" y="77"/>
                    <a:pt x="3" y="73"/>
                    <a:pt x="3" y="70"/>
                  </a:cubicBezTo>
                  <a:cubicBezTo>
                    <a:pt x="4" y="66"/>
                    <a:pt x="5" y="62"/>
                    <a:pt x="6" y="57"/>
                  </a:cubicBezTo>
                  <a:cubicBezTo>
                    <a:pt x="7" y="52"/>
                    <a:pt x="7" y="46"/>
                    <a:pt x="7" y="4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69" y="20"/>
                    <a:pt x="69" y="20"/>
                    <a:pt x="69" y="20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41"/>
                    <a:pt x="69" y="43"/>
                    <a:pt x="69" y="45"/>
                  </a:cubicBezTo>
                  <a:cubicBezTo>
                    <a:pt x="70" y="48"/>
                    <a:pt x="70" y="50"/>
                    <a:pt x="71" y="52"/>
                  </a:cubicBezTo>
                  <a:cubicBezTo>
                    <a:pt x="73" y="49"/>
                    <a:pt x="75" y="47"/>
                    <a:pt x="76" y="44"/>
                  </a:cubicBezTo>
                  <a:cubicBezTo>
                    <a:pt x="78" y="42"/>
                    <a:pt x="79" y="40"/>
                    <a:pt x="80" y="38"/>
                  </a:cubicBezTo>
                  <a:cubicBezTo>
                    <a:pt x="82" y="37"/>
                    <a:pt x="82" y="35"/>
                    <a:pt x="83" y="34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1" y="37"/>
                    <a:pt x="91" y="38"/>
                    <a:pt x="90" y="39"/>
                  </a:cubicBezTo>
                  <a:cubicBezTo>
                    <a:pt x="89" y="40"/>
                    <a:pt x="88" y="42"/>
                    <a:pt x="87" y="44"/>
                  </a:cubicBezTo>
                  <a:cubicBezTo>
                    <a:pt x="85" y="47"/>
                    <a:pt x="84" y="49"/>
                    <a:pt x="82" y="52"/>
                  </a:cubicBezTo>
                  <a:cubicBezTo>
                    <a:pt x="80" y="55"/>
                    <a:pt x="77" y="58"/>
                    <a:pt x="75" y="61"/>
                  </a:cubicBezTo>
                  <a:cubicBezTo>
                    <a:pt x="77" y="64"/>
                    <a:pt x="79" y="67"/>
                    <a:pt x="81" y="69"/>
                  </a:cubicBezTo>
                  <a:cubicBezTo>
                    <a:pt x="84" y="71"/>
                    <a:pt x="86" y="72"/>
                    <a:pt x="87" y="73"/>
                  </a:cubicBezTo>
                  <a:lnTo>
                    <a:pt x="92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4" name="任意多边形: 形状 323">
              <a:extLst>
                <a:ext uri="{FF2B5EF4-FFF2-40B4-BE49-F238E27FC236}">
                  <a16:creationId xmlns:a16="http://schemas.microsoft.com/office/drawing/2014/main" id="{F3997400-45AC-456F-97FC-D44051E44D8E}"/>
                </a:ext>
              </a:extLst>
            </p:cNvPr>
            <p:cNvSpPr/>
            <p:nvPr/>
          </p:nvSpPr>
          <p:spPr bwMode="auto">
            <a:xfrm>
              <a:off x="6294438" y="4868863"/>
              <a:ext cx="242888" cy="211138"/>
            </a:xfrm>
            <a:custGeom>
              <a:avLst/>
              <a:gdLst>
                <a:gd name="T0" fmla="*/ 98 w 98"/>
                <a:gd name="T1" fmla="*/ 73 h 85"/>
                <a:gd name="T2" fmla="*/ 85 w 98"/>
                <a:gd name="T3" fmla="*/ 82 h 85"/>
                <a:gd name="T4" fmla="*/ 77 w 98"/>
                <a:gd name="T5" fmla="*/ 72 h 85"/>
                <a:gd name="T6" fmla="*/ 69 w 98"/>
                <a:gd name="T7" fmla="*/ 84 h 85"/>
                <a:gd name="T8" fmla="*/ 68 w 98"/>
                <a:gd name="T9" fmla="*/ 71 h 85"/>
                <a:gd name="T10" fmla="*/ 70 w 98"/>
                <a:gd name="T11" fmla="*/ 51 h 85"/>
                <a:gd name="T12" fmla="*/ 68 w 98"/>
                <a:gd name="T13" fmla="*/ 18 h 85"/>
                <a:gd name="T14" fmla="*/ 42 w 98"/>
                <a:gd name="T15" fmla="*/ 29 h 85"/>
                <a:gd name="T16" fmla="*/ 55 w 98"/>
                <a:gd name="T17" fmla="*/ 27 h 85"/>
                <a:gd name="T18" fmla="*/ 64 w 98"/>
                <a:gd name="T19" fmla="*/ 68 h 85"/>
                <a:gd name="T20" fmla="*/ 54 w 98"/>
                <a:gd name="T21" fmla="*/ 78 h 85"/>
                <a:gd name="T22" fmla="*/ 43 w 98"/>
                <a:gd name="T23" fmla="*/ 69 h 85"/>
                <a:gd name="T24" fmla="*/ 55 w 98"/>
                <a:gd name="T25" fmla="*/ 68 h 85"/>
                <a:gd name="T26" fmla="*/ 42 w 98"/>
                <a:gd name="T27" fmla="*/ 37 h 85"/>
                <a:gd name="T28" fmla="*/ 41 w 98"/>
                <a:gd name="T29" fmla="*/ 60 h 85"/>
                <a:gd name="T30" fmla="*/ 36 w 98"/>
                <a:gd name="T31" fmla="*/ 81 h 85"/>
                <a:gd name="T32" fmla="*/ 26 w 98"/>
                <a:gd name="T33" fmla="*/ 82 h 85"/>
                <a:gd name="T34" fmla="*/ 29 w 98"/>
                <a:gd name="T35" fmla="*/ 74 h 85"/>
                <a:gd name="T36" fmla="*/ 0 w 98"/>
                <a:gd name="T37" fmla="*/ 75 h 85"/>
                <a:gd name="T38" fmla="*/ 10 w 98"/>
                <a:gd name="T39" fmla="*/ 24 h 85"/>
                <a:gd name="T40" fmla="*/ 1 w 98"/>
                <a:gd name="T41" fmla="*/ 15 h 85"/>
                <a:gd name="T42" fmla="*/ 10 w 98"/>
                <a:gd name="T43" fmla="*/ 3 h 85"/>
                <a:gd name="T44" fmla="*/ 19 w 98"/>
                <a:gd name="T45" fmla="*/ 15 h 85"/>
                <a:gd name="T46" fmla="*/ 28 w 98"/>
                <a:gd name="T47" fmla="*/ 24 h 85"/>
                <a:gd name="T48" fmla="*/ 19 w 98"/>
                <a:gd name="T49" fmla="*/ 69 h 85"/>
                <a:gd name="T50" fmla="*/ 29 w 98"/>
                <a:gd name="T51" fmla="*/ 74 h 85"/>
                <a:gd name="T52" fmla="*/ 32 w 98"/>
                <a:gd name="T53" fmla="*/ 61 h 85"/>
                <a:gd name="T54" fmla="*/ 33 w 98"/>
                <a:gd name="T55" fmla="*/ 46 h 85"/>
                <a:gd name="T56" fmla="*/ 68 w 98"/>
                <a:gd name="T57" fmla="*/ 9 h 85"/>
                <a:gd name="T58" fmla="*/ 77 w 98"/>
                <a:gd name="T59" fmla="*/ 0 h 85"/>
                <a:gd name="T60" fmla="*/ 81 w 98"/>
                <a:gd name="T61" fmla="*/ 9 h 85"/>
                <a:gd name="T62" fmla="*/ 86 w 98"/>
                <a:gd name="T63" fmla="*/ 0 h 85"/>
                <a:gd name="T64" fmla="*/ 94 w 98"/>
                <a:gd name="T65" fmla="*/ 9 h 85"/>
                <a:gd name="T66" fmla="*/ 77 w 98"/>
                <a:gd name="T67" fmla="*/ 18 h 85"/>
                <a:gd name="T68" fmla="*/ 77 w 98"/>
                <a:gd name="T69" fmla="*/ 44 h 85"/>
                <a:gd name="T70" fmla="*/ 81 w 98"/>
                <a:gd name="T71" fmla="*/ 43 h 85"/>
                <a:gd name="T72" fmla="*/ 85 w 98"/>
                <a:gd name="T73" fmla="*/ 32 h 85"/>
                <a:gd name="T74" fmla="*/ 94 w 98"/>
                <a:gd name="T75" fmla="*/ 33 h 85"/>
                <a:gd name="T76" fmla="*/ 91 w 98"/>
                <a:gd name="T77" fmla="*/ 42 h 85"/>
                <a:gd name="T78" fmla="*/ 82 w 98"/>
                <a:gd name="T79" fmla="*/ 63 h 85"/>
                <a:gd name="T80" fmla="*/ 88 w 98"/>
                <a:gd name="T81" fmla="*/ 7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8" h="85">
                  <a:moveTo>
                    <a:pt x="92" y="68"/>
                  </a:moveTo>
                  <a:cubicBezTo>
                    <a:pt x="98" y="73"/>
                    <a:pt x="98" y="73"/>
                    <a:pt x="98" y="73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5" y="82"/>
                    <a:pt x="85" y="82"/>
                    <a:pt x="85" y="82"/>
                  </a:cubicBezTo>
                  <a:cubicBezTo>
                    <a:pt x="85" y="82"/>
                    <a:pt x="84" y="81"/>
                    <a:pt x="82" y="79"/>
                  </a:cubicBezTo>
                  <a:cubicBezTo>
                    <a:pt x="81" y="78"/>
                    <a:pt x="79" y="75"/>
                    <a:pt x="77" y="72"/>
                  </a:cubicBezTo>
                  <a:cubicBezTo>
                    <a:pt x="76" y="74"/>
                    <a:pt x="75" y="76"/>
                    <a:pt x="73" y="78"/>
                  </a:cubicBezTo>
                  <a:cubicBezTo>
                    <a:pt x="72" y="80"/>
                    <a:pt x="70" y="82"/>
                    <a:pt x="69" y="84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4" y="76"/>
                    <a:pt x="66" y="74"/>
                    <a:pt x="68" y="71"/>
                  </a:cubicBezTo>
                  <a:cubicBezTo>
                    <a:pt x="70" y="68"/>
                    <a:pt x="71" y="65"/>
                    <a:pt x="73" y="63"/>
                  </a:cubicBezTo>
                  <a:cubicBezTo>
                    <a:pt x="71" y="59"/>
                    <a:pt x="70" y="55"/>
                    <a:pt x="70" y="51"/>
                  </a:cubicBezTo>
                  <a:cubicBezTo>
                    <a:pt x="69" y="47"/>
                    <a:pt x="68" y="42"/>
                    <a:pt x="68" y="36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71"/>
                    <a:pt x="63" y="73"/>
                    <a:pt x="61" y="75"/>
                  </a:cubicBezTo>
                  <a:cubicBezTo>
                    <a:pt x="59" y="77"/>
                    <a:pt x="57" y="78"/>
                    <a:pt x="54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55" y="69"/>
                    <a:pt x="55" y="69"/>
                    <a:pt x="55" y="68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50"/>
                    <a:pt x="41" y="55"/>
                    <a:pt x="41" y="60"/>
                  </a:cubicBezTo>
                  <a:cubicBezTo>
                    <a:pt x="40" y="64"/>
                    <a:pt x="39" y="68"/>
                    <a:pt x="38" y="72"/>
                  </a:cubicBezTo>
                  <a:cubicBezTo>
                    <a:pt x="37" y="76"/>
                    <a:pt x="37" y="78"/>
                    <a:pt x="36" y="81"/>
                  </a:cubicBezTo>
                  <a:cubicBezTo>
                    <a:pt x="35" y="83"/>
                    <a:pt x="35" y="84"/>
                    <a:pt x="35" y="85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7" y="82"/>
                    <a:pt x="27" y="81"/>
                    <a:pt x="27" y="80"/>
                  </a:cubicBezTo>
                  <a:cubicBezTo>
                    <a:pt x="28" y="78"/>
                    <a:pt x="28" y="77"/>
                    <a:pt x="29" y="74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2"/>
                    <a:pt x="30" y="70"/>
                    <a:pt x="30" y="68"/>
                  </a:cubicBezTo>
                  <a:cubicBezTo>
                    <a:pt x="31" y="66"/>
                    <a:pt x="31" y="64"/>
                    <a:pt x="32" y="61"/>
                  </a:cubicBezTo>
                  <a:cubicBezTo>
                    <a:pt x="32" y="59"/>
                    <a:pt x="33" y="56"/>
                    <a:pt x="33" y="54"/>
                  </a:cubicBezTo>
                  <a:cubicBezTo>
                    <a:pt x="33" y="51"/>
                    <a:pt x="33" y="48"/>
                    <a:pt x="33" y="46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4" y="18"/>
                    <a:pt x="94" y="18"/>
                    <a:pt x="94" y="18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9"/>
                    <a:pt x="77" y="42"/>
                    <a:pt x="77" y="44"/>
                  </a:cubicBezTo>
                  <a:cubicBezTo>
                    <a:pt x="78" y="46"/>
                    <a:pt x="78" y="49"/>
                    <a:pt x="78" y="51"/>
                  </a:cubicBezTo>
                  <a:cubicBezTo>
                    <a:pt x="79" y="48"/>
                    <a:pt x="81" y="45"/>
                    <a:pt x="81" y="43"/>
                  </a:cubicBezTo>
                  <a:cubicBezTo>
                    <a:pt x="82" y="40"/>
                    <a:pt x="83" y="38"/>
                    <a:pt x="84" y="36"/>
                  </a:cubicBezTo>
                  <a:cubicBezTo>
                    <a:pt x="84" y="34"/>
                    <a:pt x="85" y="33"/>
                    <a:pt x="85" y="32"/>
                  </a:cubicBezTo>
                  <a:cubicBezTo>
                    <a:pt x="85" y="31"/>
                    <a:pt x="86" y="30"/>
                    <a:pt x="86" y="30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4"/>
                    <a:pt x="93" y="35"/>
                  </a:cubicBezTo>
                  <a:cubicBezTo>
                    <a:pt x="93" y="37"/>
                    <a:pt x="92" y="40"/>
                    <a:pt x="91" y="42"/>
                  </a:cubicBezTo>
                  <a:cubicBezTo>
                    <a:pt x="90" y="45"/>
                    <a:pt x="89" y="48"/>
                    <a:pt x="87" y="52"/>
                  </a:cubicBezTo>
                  <a:cubicBezTo>
                    <a:pt x="86" y="55"/>
                    <a:pt x="84" y="59"/>
                    <a:pt x="82" y="63"/>
                  </a:cubicBezTo>
                  <a:cubicBezTo>
                    <a:pt x="83" y="65"/>
                    <a:pt x="84" y="67"/>
                    <a:pt x="85" y="69"/>
                  </a:cubicBezTo>
                  <a:cubicBezTo>
                    <a:pt x="86" y="70"/>
                    <a:pt x="87" y="71"/>
                    <a:pt x="88" y="72"/>
                  </a:cubicBezTo>
                  <a:lnTo>
                    <a:pt x="92" y="6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5" name="任意多边形: 形状 324">
              <a:extLst>
                <a:ext uri="{FF2B5EF4-FFF2-40B4-BE49-F238E27FC236}">
                  <a16:creationId xmlns:a16="http://schemas.microsoft.com/office/drawing/2014/main" id="{675B6BB5-3A37-4B5A-9516-A2F94F20F630}"/>
                </a:ext>
              </a:extLst>
            </p:cNvPr>
            <p:cNvSpPr/>
            <p:nvPr/>
          </p:nvSpPr>
          <p:spPr bwMode="auto">
            <a:xfrm>
              <a:off x="6642101" y="4867275"/>
              <a:ext cx="247650" cy="209550"/>
            </a:xfrm>
            <a:custGeom>
              <a:avLst/>
              <a:gdLst>
                <a:gd name="T0" fmla="*/ 11 w 100"/>
                <a:gd name="T1" fmla="*/ 76 h 85"/>
                <a:gd name="T2" fmla="*/ 13 w 100"/>
                <a:gd name="T3" fmla="*/ 76 h 85"/>
                <a:gd name="T4" fmla="*/ 13 w 100"/>
                <a:gd name="T5" fmla="*/ 74 h 85"/>
                <a:gd name="T6" fmla="*/ 13 w 100"/>
                <a:gd name="T7" fmla="*/ 62 h 85"/>
                <a:gd name="T8" fmla="*/ 3 w 100"/>
                <a:gd name="T9" fmla="*/ 66 h 85"/>
                <a:gd name="T10" fmla="*/ 0 w 100"/>
                <a:gd name="T11" fmla="*/ 58 h 85"/>
                <a:gd name="T12" fmla="*/ 13 w 100"/>
                <a:gd name="T13" fmla="*/ 52 h 85"/>
                <a:gd name="T14" fmla="*/ 13 w 100"/>
                <a:gd name="T15" fmla="*/ 20 h 85"/>
                <a:gd name="T16" fmla="*/ 2 w 100"/>
                <a:gd name="T17" fmla="*/ 20 h 85"/>
                <a:gd name="T18" fmla="*/ 2 w 100"/>
                <a:gd name="T19" fmla="*/ 12 h 85"/>
                <a:gd name="T20" fmla="*/ 13 w 100"/>
                <a:gd name="T21" fmla="*/ 12 h 85"/>
                <a:gd name="T22" fmla="*/ 13 w 100"/>
                <a:gd name="T23" fmla="*/ 1 h 85"/>
                <a:gd name="T24" fmla="*/ 22 w 100"/>
                <a:gd name="T25" fmla="*/ 1 h 85"/>
                <a:gd name="T26" fmla="*/ 22 w 100"/>
                <a:gd name="T27" fmla="*/ 12 h 85"/>
                <a:gd name="T28" fmla="*/ 33 w 100"/>
                <a:gd name="T29" fmla="*/ 12 h 85"/>
                <a:gd name="T30" fmla="*/ 33 w 100"/>
                <a:gd name="T31" fmla="*/ 20 h 85"/>
                <a:gd name="T32" fmla="*/ 22 w 100"/>
                <a:gd name="T33" fmla="*/ 20 h 85"/>
                <a:gd name="T34" fmla="*/ 22 w 100"/>
                <a:gd name="T35" fmla="*/ 49 h 85"/>
                <a:gd name="T36" fmla="*/ 31 w 100"/>
                <a:gd name="T37" fmla="*/ 45 h 85"/>
                <a:gd name="T38" fmla="*/ 34 w 100"/>
                <a:gd name="T39" fmla="*/ 53 h 85"/>
                <a:gd name="T40" fmla="*/ 22 w 100"/>
                <a:gd name="T41" fmla="*/ 58 h 85"/>
                <a:gd name="T42" fmla="*/ 22 w 100"/>
                <a:gd name="T43" fmla="*/ 74 h 85"/>
                <a:gd name="T44" fmla="*/ 19 w 100"/>
                <a:gd name="T45" fmla="*/ 82 h 85"/>
                <a:gd name="T46" fmla="*/ 11 w 100"/>
                <a:gd name="T47" fmla="*/ 85 h 85"/>
                <a:gd name="T48" fmla="*/ 2 w 100"/>
                <a:gd name="T49" fmla="*/ 85 h 85"/>
                <a:gd name="T50" fmla="*/ 2 w 100"/>
                <a:gd name="T51" fmla="*/ 76 h 85"/>
                <a:gd name="T52" fmla="*/ 11 w 100"/>
                <a:gd name="T53" fmla="*/ 76 h 85"/>
                <a:gd name="T54" fmla="*/ 91 w 100"/>
                <a:gd name="T55" fmla="*/ 69 h 85"/>
                <a:gd name="T56" fmla="*/ 100 w 100"/>
                <a:gd name="T57" fmla="*/ 69 h 85"/>
                <a:gd name="T58" fmla="*/ 100 w 100"/>
                <a:gd name="T59" fmla="*/ 75 h 85"/>
                <a:gd name="T60" fmla="*/ 97 w 100"/>
                <a:gd name="T61" fmla="*/ 82 h 85"/>
                <a:gd name="T62" fmla="*/ 90 w 100"/>
                <a:gd name="T63" fmla="*/ 85 h 85"/>
                <a:gd name="T64" fmla="*/ 78 w 100"/>
                <a:gd name="T65" fmla="*/ 85 h 85"/>
                <a:gd name="T66" fmla="*/ 78 w 100"/>
                <a:gd name="T67" fmla="*/ 35 h 85"/>
                <a:gd name="T68" fmla="*/ 53 w 100"/>
                <a:gd name="T69" fmla="*/ 35 h 85"/>
                <a:gd name="T70" fmla="*/ 53 w 100"/>
                <a:gd name="T71" fmla="*/ 45 h 85"/>
                <a:gd name="T72" fmla="*/ 51 w 100"/>
                <a:gd name="T73" fmla="*/ 60 h 85"/>
                <a:gd name="T74" fmla="*/ 45 w 100"/>
                <a:gd name="T75" fmla="*/ 72 h 85"/>
                <a:gd name="T76" fmla="*/ 40 w 100"/>
                <a:gd name="T77" fmla="*/ 81 h 85"/>
                <a:gd name="T78" fmla="*/ 38 w 100"/>
                <a:gd name="T79" fmla="*/ 85 h 85"/>
                <a:gd name="T80" fmla="*/ 31 w 100"/>
                <a:gd name="T81" fmla="*/ 79 h 85"/>
                <a:gd name="T82" fmla="*/ 33 w 100"/>
                <a:gd name="T83" fmla="*/ 76 h 85"/>
                <a:gd name="T84" fmla="*/ 38 w 100"/>
                <a:gd name="T85" fmla="*/ 69 h 85"/>
                <a:gd name="T86" fmla="*/ 42 w 100"/>
                <a:gd name="T87" fmla="*/ 58 h 85"/>
                <a:gd name="T88" fmla="*/ 44 w 100"/>
                <a:gd name="T89" fmla="*/ 45 h 85"/>
                <a:gd name="T90" fmla="*/ 44 w 100"/>
                <a:gd name="T91" fmla="*/ 26 h 85"/>
                <a:gd name="T92" fmla="*/ 78 w 100"/>
                <a:gd name="T93" fmla="*/ 26 h 85"/>
                <a:gd name="T94" fmla="*/ 78 w 100"/>
                <a:gd name="T95" fmla="*/ 24 h 85"/>
                <a:gd name="T96" fmla="*/ 86 w 100"/>
                <a:gd name="T97" fmla="*/ 24 h 85"/>
                <a:gd name="T98" fmla="*/ 86 w 100"/>
                <a:gd name="T99" fmla="*/ 76 h 85"/>
                <a:gd name="T100" fmla="*/ 90 w 100"/>
                <a:gd name="T101" fmla="*/ 76 h 85"/>
                <a:gd name="T102" fmla="*/ 91 w 100"/>
                <a:gd name="T103" fmla="*/ 75 h 85"/>
                <a:gd name="T104" fmla="*/ 91 w 100"/>
                <a:gd name="T105" fmla="*/ 69 h 85"/>
                <a:gd name="T106" fmla="*/ 36 w 100"/>
                <a:gd name="T107" fmla="*/ 10 h 85"/>
                <a:gd name="T108" fmla="*/ 61 w 100"/>
                <a:gd name="T109" fmla="*/ 10 h 85"/>
                <a:gd name="T110" fmla="*/ 58 w 100"/>
                <a:gd name="T111" fmla="*/ 4 h 85"/>
                <a:gd name="T112" fmla="*/ 66 w 100"/>
                <a:gd name="T113" fmla="*/ 0 h 85"/>
                <a:gd name="T114" fmla="*/ 70 w 100"/>
                <a:gd name="T115" fmla="*/ 10 h 85"/>
                <a:gd name="T116" fmla="*/ 98 w 100"/>
                <a:gd name="T117" fmla="*/ 10 h 85"/>
                <a:gd name="T118" fmla="*/ 98 w 100"/>
                <a:gd name="T119" fmla="*/ 18 h 85"/>
                <a:gd name="T120" fmla="*/ 36 w 100"/>
                <a:gd name="T121" fmla="*/ 18 h 85"/>
                <a:gd name="T122" fmla="*/ 36 w 100"/>
                <a:gd name="T123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0" h="85">
                  <a:moveTo>
                    <a:pt x="11" y="76"/>
                  </a:moveTo>
                  <a:cubicBezTo>
                    <a:pt x="12" y="76"/>
                    <a:pt x="12" y="76"/>
                    <a:pt x="13" y="76"/>
                  </a:cubicBezTo>
                  <a:cubicBezTo>
                    <a:pt x="13" y="75"/>
                    <a:pt x="13" y="75"/>
                    <a:pt x="13" y="74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7"/>
                    <a:pt x="21" y="80"/>
                    <a:pt x="19" y="82"/>
                  </a:cubicBezTo>
                  <a:cubicBezTo>
                    <a:pt x="17" y="84"/>
                    <a:pt x="14" y="85"/>
                    <a:pt x="11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2" y="76"/>
                    <a:pt x="2" y="76"/>
                    <a:pt x="2" y="76"/>
                  </a:cubicBezTo>
                  <a:lnTo>
                    <a:pt x="11" y="76"/>
                  </a:lnTo>
                  <a:close/>
                  <a:moveTo>
                    <a:pt x="91" y="69"/>
                  </a:moveTo>
                  <a:cubicBezTo>
                    <a:pt x="100" y="69"/>
                    <a:pt x="100" y="69"/>
                    <a:pt x="100" y="69"/>
                  </a:cubicBezTo>
                  <a:cubicBezTo>
                    <a:pt x="100" y="75"/>
                    <a:pt x="100" y="75"/>
                    <a:pt x="100" y="75"/>
                  </a:cubicBezTo>
                  <a:cubicBezTo>
                    <a:pt x="100" y="78"/>
                    <a:pt x="99" y="80"/>
                    <a:pt x="97" y="82"/>
                  </a:cubicBezTo>
                  <a:cubicBezTo>
                    <a:pt x="95" y="84"/>
                    <a:pt x="93" y="85"/>
                    <a:pt x="90" y="85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3" y="50"/>
                    <a:pt x="52" y="55"/>
                    <a:pt x="51" y="60"/>
                  </a:cubicBezTo>
                  <a:cubicBezTo>
                    <a:pt x="49" y="65"/>
                    <a:pt x="47" y="69"/>
                    <a:pt x="45" y="72"/>
                  </a:cubicBezTo>
                  <a:cubicBezTo>
                    <a:pt x="44" y="76"/>
                    <a:pt x="42" y="79"/>
                    <a:pt x="40" y="81"/>
                  </a:cubicBezTo>
                  <a:cubicBezTo>
                    <a:pt x="39" y="83"/>
                    <a:pt x="38" y="85"/>
                    <a:pt x="38" y="85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31" y="79"/>
                    <a:pt x="32" y="78"/>
                    <a:pt x="33" y="76"/>
                  </a:cubicBezTo>
                  <a:cubicBezTo>
                    <a:pt x="35" y="74"/>
                    <a:pt x="36" y="72"/>
                    <a:pt x="38" y="69"/>
                  </a:cubicBezTo>
                  <a:cubicBezTo>
                    <a:pt x="39" y="66"/>
                    <a:pt x="41" y="62"/>
                    <a:pt x="42" y="58"/>
                  </a:cubicBezTo>
                  <a:cubicBezTo>
                    <a:pt x="44" y="54"/>
                    <a:pt x="44" y="49"/>
                    <a:pt x="44" y="45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6" y="76"/>
                    <a:pt x="86" y="76"/>
                    <a:pt x="86" y="76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91" y="76"/>
                    <a:pt x="91" y="76"/>
                    <a:pt x="91" y="75"/>
                  </a:cubicBezTo>
                  <a:lnTo>
                    <a:pt x="91" y="69"/>
                  </a:lnTo>
                  <a:close/>
                  <a:moveTo>
                    <a:pt x="36" y="10"/>
                  </a:moveTo>
                  <a:cubicBezTo>
                    <a:pt x="61" y="10"/>
                    <a:pt x="61" y="10"/>
                    <a:pt x="61" y="10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8" y="18"/>
                    <a:pt x="98" y="18"/>
                    <a:pt x="98" y="18"/>
                  </a:cubicBezTo>
                  <a:cubicBezTo>
                    <a:pt x="36" y="18"/>
                    <a:pt x="36" y="18"/>
                    <a:pt x="36" y="18"/>
                  </a:cubicBezTo>
                  <a:lnTo>
                    <a:pt x="36" y="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6" name="任意多边形: 形状 325">
              <a:extLst>
                <a:ext uri="{FF2B5EF4-FFF2-40B4-BE49-F238E27FC236}">
                  <a16:creationId xmlns:a16="http://schemas.microsoft.com/office/drawing/2014/main" id="{A37728C7-F5BA-4A70-81EC-8EFA0F06AFCA}"/>
                </a:ext>
              </a:extLst>
            </p:cNvPr>
            <p:cNvSpPr/>
            <p:nvPr/>
          </p:nvSpPr>
          <p:spPr bwMode="auto">
            <a:xfrm>
              <a:off x="6916738" y="4868863"/>
              <a:ext cx="239713" cy="207963"/>
            </a:xfrm>
            <a:custGeom>
              <a:avLst/>
              <a:gdLst>
                <a:gd name="T0" fmla="*/ 53 w 97"/>
                <a:gd name="T1" fmla="*/ 44 h 84"/>
                <a:gd name="T2" fmla="*/ 53 w 97"/>
                <a:gd name="T3" fmla="*/ 76 h 84"/>
                <a:gd name="T4" fmla="*/ 80 w 97"/>
                <a:gd name="T5" fmla="*/ 76 h 84"/>
                <a:gd name="T6" fmla="*/ 81 w 97"/>
                <a:gd name="T7" fmla="*/ 75 h 84"/>
                <a:gd name="T8" fmla="*/ 81 w 97"/>
                <a:gd name="T9" fmla="*/ 50 h 84"/>
                <a:gd name="T10" fmla="*/ 90 w 97"/>
                <a:gd name="T11" fmla="*/ 50 h 84"/>
                <a:gd name="T12" fmla="*/ 90 w 97"/>
                <a:gd name="T13" fmla="*/ 75 h 84"/>
                <a:gd name="T14" fmla="*/ 87 w 97"/>
                <a:gd name="T15" fmla="*/ 82 h 84"/>
                <a:gd name="T16" fmla="*/ 80 w 97"/>
                <a:gd name="T17" fmla="*/ 84 h 84"/>
                <a:gd name="T18" fmla="*/ 7 w 97"/>
                <a:gd name="T19" fmla="*/ 84 h 84"/>
                <a:gd name="T20" fmla="*/ 7 w 97"/>
                <a:gd name="T21" fmla="*/ 50 h 84"/>
                <a:gd name="T22" fmla="*/ 15 w 97"/>
                <a:gd name="T23" fmla="*/ 50 h 84"/>
                <a:gd name="T24" fmla="*/ 15 w 97"/>
                <a:gd name="T25" fmla="*/ 76 h 84"/>
                <a:gd name="T26" fmla="*/ 44 w 97"/>
                <a:gd name="T27" fmla="*/ 76 h 84"/>
                <a:gd name="T28" fmla="*/ 44 w 97"/>
                <a:gd name="T29" fmla="*/ 44 h 84"/>
                <a:gd name="T30" fmla="*/ 0 w 97"/>
                <a:gd name="T31" fmla="*/ 44 h 84"/>
                <a:gd name="T32" fmla="*/ 0 w 97"/>
                <a:gd name="T33" fmla="*/ 35 h 84"/>
                <a:gd name="T34" fmla="*/ 44 w 97"/>
                <a:gd name="T35" fmla="*/ 35 h 84"/>
                <a:gd name="T36" fmla="*/ 44 w 97"/>
                <a:gd name="T37" fmla="*/ 18 h 84"/>
                <a:gd name="T38" fmla="*/ 6 w 97"/>
                <a:gd name="T39" fmla="*/ 18 h 84"/>
                <a:gd name="T40" fmla="*/ 6 w 97"/>
                <a:gd name="T41" fmla="*/ 9 h 84"/>
                <a:gd name="T42" fmla="*/ 44 w 97"/>
                <a:gd name="T43" fmla="*/ 9 h 84"/>
                <a:gd name="T44" fmla="*/ 44 w 97"/>
                <a:gd name="T45" fmla="*/ 0 h 84"/>
                <a:gd name="T46" fmla="*/ 53 w 97"/>
                <a:gd name="T47" fmla="*/ 0 h 84"/>
                <a:gd name="T48" fmla="*/ 53 w 97"/>
                <a:gd name="T49" fmla="*/ 9 h 84"/>
                <a:gd name="T50" fmla="*/ 91 w 97"/>
                <a:gd name="T51" fmla="*/ 9 h 84"/>
                <a:gd name="T52" fmla="*/ 91 w 97"/>
                <a:gd name="T53" fmla="*/ 18 h 84"/>
                <a:gd name="T54" fmla="*/ 53 w 97"/>
                <a:gd name="T55" fmla="*/ 18 h 84"/>
                <a:gd name="T56" fmla="*/ 53 w 97"/>
                <a:gd name="T57" fmla="*/ 35 h 84"/>
                <a:gd name="T58" fmla="*/ 97 w 97"/>
                <a:gd name="T59" fmla="*/ 35 h 84"/>
                <a:gd name="T60" fmla="*/ 97 w 97"/>
                <a:gd name="T61" fmla="*/ 44 h 84"/>
                <a:gd name="T62" fmla="*/ 53 w 97"/>
                <a:gd name="T63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" h="84">
                  <a:moveTo>
                    <a:pt x="53" y="44"/>
                  </a:moveTo>
                  <a:cubicBezTo>
                    <a:pt x="53" y="76"/>
                    <a:pt x="53" y="76"/>
                    <a:pt x="53" y="76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81" y="76"/>
                    <a:pt x="81" y="75"/>
                    <a:pt x="81" y="75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7"/>
                    <a:pt x="89" y="80"/>
                    <a:pt x="87" y="82"/>
                  </a:cubicBezTo>
                  <a:cubicBezTo>
                    <a:pt x="85" y="83"/>
                    <a:pt x="83" y="84"/>
                    <a:pt x="80" y="84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1" y="18"/>
                    <a:pt x="91" y="18"/>
                    <a:pt x="91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7" y="44"/>
                    <a:pt x="97" y="44"/>
                    <a:pt x="97" y="44"/>
                  </a:cubicBezTo>
                  <a:lnTo>
                    <a:pt x="53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7" name="任意多边形: 形状 326">
              <a:extLst>
                <a:ext uri="{FF2B5EF4-FFF2-40B4-BE49-F238E27FC236}">
                  <a16:creationId xmlns:a16="http://schemas.microsoft.com/office/drawing/2014/main" id="{681A4B99-F18D-4048-A6E9-CDDDB861E330}"/>
                </a:ext>
              </a:extLst>
            </p:cNvPr>
            <p:cNvSpPr/>
            <p:nvPr/>
          </p:nvSpPr>
          <p:spPr bwMode="auto">
            <a:xfrm>
              <a:off x="7186613" y="4867275"/>
              <a:ext cx="236538" cy="212725"/>
            </a:xfrm>
            <a:custGeom>
              <a:avLst/>
              <a:gdLst>
                <a:gd name="T0" fmla="*/ 22 w 96"/>
                <a:gd name="T1" fmla="*/ 16 h 86"/>
                <a:gd name="T2" fmla="*/ 20 w 96"/>
                <a:gd name="T3" fmla="*/ 64 h 86"/>
                <a:gd name="T4" fmla="*/ 11 w 96"/>
                <a:gd name="T5" fmla="*/ 82 h 86"/>
                <a:gd name="T6" fmla="*/ 5 w 96"/>
                <a:gd name="T7" fmla="*/ 83 h 86"/>
                <a:gd name="T8" fmla="*/ 7 w 96"/>
                <a:gd name="T9" fmla="*/ 73 h 86"/>
                <a:gd name="T10" fmla="*/ 13 w 96"/>
                <a:gd name="T11" fmla="*/ 56 h 86"/>
                <a:gd name="T12" fmla="*/ 0 w 96"/>
                <a:gd name="T13" fmla="*/ 53 h 86"/>
                <a:gd name="T14" fmla="*/ 13 w 96"/>
                <a:gd name="T15" fmla="*/ 31 h 86"/>
                <a:gd name="T16" fmla="*/ 4 w 96"/>
                <a:gd name="T17" fmla="*/ 17 h 86"/>
                <a:gd name="T18" fmla="*/ 13 w 96"/>
                <a:gd name="T19" fmla="*/ 7 h 86"/>
                <a:gd name="T20" fmla="*/ 48 w 96"/>
                <a:gd name="T21" fmla="*/ 4 h 86"/>
                <a:gd name="T22" fmla="*/ 60 w 96"/>
                <a:gd name="T23" fmla="*/ 7 h 86"/>
                <a:gd name="T24" fmla="*/ 96 w 96"/>
                <a:gd name="T25" fmla="*/ 16 h 86"/>
                <a:gd name="T26" fmla="*/ 26 w 96"/>
                <a:gd name="T27" fmla="*/ 76 h 86"/>
                <a:gd name="T28" fmla="*/ 37 w 96"/>
                <a:gd name="T29" fmla="*/ 73 h 86"/>
                <a:gd name="T30" fmla="*/ 32 w 96"/>
                <a:gd name="T31" fmla="*/ 66 h 86"/>
                <a:gd name="T32" fmla="*/ 58 w 96"/>
                <a:gd name="T33" fmla="*/ 65 h 86"/>
                <a:gd name="T34" fmla="*/ 75 w 96"/>
                <a:gd name="T35" fmla="*/ 56 h 86"/>
                <a:gd name="T36" fmla="*/ 30 w 96"/>
                <a:gd name="T37" fmla="*/ 48 h 86"/>
                <a:gd name="T38" fmla="*/ 78 w 96"/>
                <a:gd name="T39" fmla="*/ 46 h 86"/>
                <a:gd name="T40" fmla="*/ 87 w 96"/>
                <a:gd name="T41" fmla="*/ 58 h 86"/>
                <a:gd name="T42" fmla="*/ 78 w 96"/>
                <a:gd name="T43" fmla="*/ 65 h 86"/>
                <a:gd name="T44" fmla="*/ 93 w 96"/>
                <a:gd name="T45" fmla="*/ 77 h 86"/>
                <a:gd name="T46" fmla="*/ 58 w 96"/>
                <a:gd name="T47" fmla="*/ 75 h 86"/>
                <a:gd name="T48" fmla="*/ 36 w 96"/>
                <a:gd name="T49" fmla="*/ 82 h 86"/>
                <a:gd name="T50" fmla="*/ 25 w 96"/>
                <a:gd name="T51" fmla="*/ 85 h 86"/>
                <a:gd name="T52" fmla="*/ 85 w 96"/>
                <a:gd name="T53" fmla="*/ 17 h 86"/>
                <a:gd name="T54" fmla="*/ 93 w 96"/>
                <a:gd name="T55" fmla="*/ 34 h 86"/>
                <a:gd name="T56" fmla="*/ 76 w 96"/>
                <a:gd name="T57" fmla="*/ 42 h 86"/>
                <a:gd name="T58" fmla="*/ 41 w 96"/>
                <a:gd name="T59" fmla="*/ 28 h 86"/>
                <a:gd name="T60" fmla="*/ 36 w 96"/>
                <a:gd name="T61" fmla="*/ 40 h 86"/>
                <a:gd name="T62" fmla="*/ 30 w 96"/>
                <a:gd name="T63" fmla="*/ 45 h 86"/>
                <a:gd name="T64" fmla="*/ 27 w 96"/>
                <a:gd name="T65" fmla="*/ 36 h 86"/>
                <a:gd name="T66" fmla="*/ 32 w 96"/>
                <a:gd name="T67" fmla="*/ 31 h 86"/>
                <a:gd name="T68" fmla="*/ 33 w 96"/>
                <a:gd name="T69" fmla="*/ 19 h 86"/>
                <a:gd name="T70" fmla="*/ 76 w 96"/>
                <a:gd name="T71" fmla="*/ 1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6" h="86">
                  <a:moveTo>
                    <a:pt x="96" y="16"/>
                  </a:moveTo>
                  <a:cubicBezTo>
                    <a:pt x="22" y="16"/>
                    <a:pt x="22" y="16"/>
                    <a:pt x="22" y="16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55"/>
                    <a:pt x="21" y="60"/>
                    <a:pt x="20" y="64"/>
                  </a:cubicBezTo>
                  <a:cubicBezTo>
                    <a:pt x="18" y="68"/>
                    <a:pt x="17" y="71"/>
                    <a:pt x="15" y="75"/>
                  </a:cubicBezTo>
                  <a:cubicBezTo>
                    <a:pt x="14" y="78"/>
                    <a:pt x="12" y="80"/>
                    <a:pt x="11" y="82"/>
                  </a:cubicBezTo>
                  <a:cubicBezTo>
                    <a:pt x="10" y="84"/>
                    <a:pt x="9" y="85"/>
                    <a:pt x="9" y="86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4" y="78"/>
                    <a:pt x="5" y="75"/>
                    <a:pt x="7" y="73"/>
                  </a:cubicBezTo>
                  <a:cubicBezTo>
                    <a:pt x="8" y="71"/>
                    <a:pt x="9" y="68"/>
                    <a:pt x="10" y="65"/>
                  </a:cubicBezTo>
                  <a:cubicBezTo>
                    <a:pt x="11" y="62"/>
                    <a:pt x="12" y="59"/>
                    <a:pt x="13" y="56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96" y="7"/>
                    <a:pt x="96" y="7"/>
                    <a:pt x="96" y="7"/>
                  </a:cubicBezTo>
                  <a:lnTo>
                    <a:pt x="96" y="16"/>
                  </a:lnTo>
                  <a:close/>
                  <a:moveTo>
                    <a:pt x="24" y="76"/>
                  </a:moveTo>
                  <a:cubicBezTo>
                    <a:pt x="24" y="76"/>
                    <a:pt x="24" y="76"/>
                    <a:pt x="26" y="76"/>
                  </a:cubicBezTo>
                  <a:cubicBezTo>
                    <a:pt x="27" y="76"/>
                    <a:pt x="28" y="75"/>
                    <a:pt x="30" y="75"/>
                  </a:cubicBezTo>
                  <a:cubicBezTo>
                    <a:pt x="32" y="74"/>
                    <a:pt x="34" y="74"/>
                    <a:pt x="37" y="73"/>
                  </a:cubicBezTo>
                  <a:cubicBezTo>
                    <a:pt x="39" y="72"/>
                    <a:pt x="42" y="71"/>
                    <a:pt x="45" y="70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61" y="64"/>
                    <a:pt x="64" y="63"/>
                    <a:pt x="67" y="61"/>
                  </a:cubicBezTo>
                  <a:cubicBezTo>
                    <a:pt x="69" y="60"/>
                    <a:pt x="72" y="58"/>
                    <a:pt x="75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3" y="61"/>
                    <a:pt x="81" y="63"/>
                    <a:pt x="78" y="65"/>
                  </a:cubicBezTo>
                  <a:cubicBezTo>
                    <a:pt x="75" y="66"/>
                    <a:pt x="72" y="68"/>
                    <a:pt x="69" y="69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4" y="76"/>
                    <a:pt x="50" y="78"/>
                    <a:pt x="46" y="79"/>
                  </a:cubicBezTo>
                  <a:cubicBezTo>
                    <a:pt x="42" y="80"/>
                    <a:pt x="39" y="81"/>
                    <a:pt x="36" y="82"/>
                  </a:cubicBezTo>
                  <a:cubicBezTo>
                    <a:pt x="33" y="83"/>
                    <a:pt x="30" y="84"/>
                    <a:pt x="29" y="84"/>
                  </a:cubicBezTo>
                  <a:cubicBezTo>
                    <a:pt x="27" y="84"/>
                    <a:pt x="26" y="85"/>
                    <a:pt x="25" y="85"/>
                  </a:cubicBezTo>
                  <a:lnTo>
                    <a:pt x="24" y="76"/>
                  </a:lnTo>
                  <a:close/>
                  <a:moveTo>
                    <a:pt x="85" y="17"/>
                  </a:moveTo>
                  <a:cubicBezTo>
                    <a:pt x="85" y="34"/>
                    <a:pt x="85" y="34"/>
                    <a:pt x="85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30"/>
                    <a:pt x="40" y="33"/>
                    <a:pt x="39" y="35"/>
                  </a:cubicBezTo>
                  <a:cubicBezTo>
                    <a:pt x="38" y="37"/>
                    <a:pt x="37" y="38"/>
                    <a:pt x="36" y="40"/>
                  </a:cubicBezTo>
                  <a:cubicBezTo>
                    <a:pt x="35" y="41"/>
                    <a:pt x="33" y="42"/>
                    <a:pt x="32" y="43"/>
                  </a:cubicBezTo>
                  <a:cubicBezTo>
                    <a:pt x="31" y="44"/>
                    <a:pt x="30" y="44"/>
                    <a:pt x="30" y="45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7"/>
                    <a:pt x="27" y="37"/>
                    <a:pt x="27" y="36"/>
                  </a:cubicBezTo>
                  <a:cubicBezTo>
                    <a:pt x="28" y="35"/>
                    <a:pt x="29" y="35"/>
                    <a:pt x="30" y="34"/>
                  </a:cubicBezTo>
                  <a:cubicBezTo>
                    <a:pt x="31" y="33"/>
                    <a:pt x="31" y="32"/>
                    <a:pt x="32" y="31"/>
                  </a:cubicBezTo>
                  <a:cubicBezTo>
                    <a:pt x="32" y="30"/>
                    <a:pt x="33" y="29"/>
                    <a:pt x="33" y="28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76" y="19"/>
                    <a:pt x="76" y="19"/>
                    <a:pt x="76" y="19"/>
                  </a:cubicBezTo>
                  <a:cubicBezTo>
                    <a:pt x="76" y="17"/>
                    <a:pt x="76" y="17"/>
                    <a:pt x="76" y="17"/>
                  </a:cubicBezTo>
                  <a:lnTo>
                    <a:pt x="85" y="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8" name="任意多边形: 形状 327">
              <a:extLst>
                <a:ext uri="{FF2B5EF4-FFF2-40B4-BE49-F238E27FC236}">
                  <a16:creationId xmlns:a16="http://schemas.microsoft.com/office/drawing/2014/main" id="{D9263392-D8A7-4C09-A9C8-D5E7256EEBF3}"/>
                </a:ext>
              </a:extLst>
            </p:cNvPr>
            <p:cNvSpPr/>
            <p:nvPr/>
          </p:nvSpPr>
          <p:spPr bwMode="auto">
            <a:xfrm>
              <a:off x="7453313" y="4868863"/>
              <a:ext cx="238125" cy="207963"/>
            </a:xfrm>
            <a:custGeom>
              <a:avLst/>
              <a:gdLst>
                <a:gd name="T0" fmla="*/ 12 w 96"/>
                <a:gd name="T1" fmla="*/ 44 h 84"/>
                <a:gd name="T2" fmla="*/ 9 w 96"/>
                <a:gd name="T3" fmla="*/ 58 h 84"/>
                <a:gd name="T4" fmla="*/ 0 w 96"/>
                <a:gd name="T5" fmla="*/ 57 h 84"/>
                <a:gd name="T6" fmla="*/ 3 w 96"/>
                <a:gd name="T7" fmla="*/ 43 h 84"/>
                <a:gd name="T8" fmla="*/ 4 w 96"/>
                <a:gd name="T9" fmla="*/ 16 h 84"/>
                <a:gd name="T10" fmla="*/ 13 w 96"/>
                <a:gd name="T11" fmla="*/ 33 h 84"/>
                <a:gd name="T12" fmla="*/ 16 w 96"/>
                <a:gd name="T13" fmla="*/ 84 h 84"/>
                <a:gd name="T14" fmla="*/ 24 w 96"/>
                <a:gd name="T15" fmla="*/ 0 h 84"/>
                <a:gd name="T16" fmla="*/ 31 w 96"/>
                <a:gd name="T17" fmla="*/ 22 h 84"/>
                <a:gd name="T18" fmla="*/ 24 w 96"/>
                <a:gd name="T19" fmla="*/ 31 h 84"/>
                <a:gd name="T20" fmla="*/ 69 w 96"/>
                <a:gd name="T21" fmla="*/ 13 h 84"/>
                <a:gd name="T22" fmla="*/ 91 w 96"/>
                <a:gd name="T23" fmla="*/ 17 h 84"/>
                <a:gd name="T24" fmla="*/ 69 w 96"/>
                <a:gd name="T25" fmla="*/ 25 h 84"/>
                <a:gd name="T26" fmla="*/ 96 w 96"/>
                <a:gd name="T27" fmla="*/ 29 h 84"/>
                <a:gd name="T28" fmla="*/ 33 w 96"/>
                <a:gd name="T29" fmla="*/ 37 h 84"/>
                <a:gd name="T30" fmla="*/ 60 w 96"/>
                <a:gd name="T31" fmla="*/ 29 h 84"/>
                <a:gd name="T32" fmla="*/ 37 w 96"/>
                <a:gd name="T33" fmla="*/ 25 h 84"/>
                <a:gd name="T34" fmla="*/ 60 w 96"/>
                <a:gd name="T35" fmla="*/ 17 h 84"/>
                <a:gd name="T36" fmla="*/ 33 w 96"/>
                <a:gd name="T37" fmla="*/ 13 h 84"/>
                <a:gd name="T38" fmla="*/ 60 w 96"/>
                <a:gd name="T39" fmla="*/ 5 h 84"/>
                <a:gd name="T40" fmla="*/ 69 w 96"/>
                <a:gd name="T41" fmla="*/ 0 h 84"/>
                <a:gd name="T42" fmla="*/ 96 w 96"/>
                <a:gd name="T43" fmla="*/ 5 h 84"/>
                <a:gd name="T44" fmla="*/ 69 w 96"/>
                <a:gd name="T45" fmla="*/ 13 h 84"/>
                <a:gd name="T46" fmla="*/ 83 w 96"/>
                <a:gd name="T47" fmla="*/ 74 h 84"/>
                <a:gd name="T48" fmla="*/ 45 w 96"/>
                <a:gd name="T49" fmla="*/ 72 h 84"/>
                <a:gd name="T50" fmla="*/ 37 w 96"/>
                <a:gd name="T51" fmla="*/ 84 h 84"/>
                <a:gd name="T52" fmla="*/ 83 w 96"/>
                <a:gd name="T53" fmla="*/ 41 h 84"/>
                <a:gd name="T54" fmla="*/ 92 w 96"/>
                <a:gd name="T55" fmla="*/ 39 h 84"/>
                <a:gd name="T56" fmla="*/ 89 w 96"/>
                <a:gd name="T57" fmla="*/ 81 h 84"/>
                <a:gd name="T58" fmla="*/ 74 w 96"/>
                <a:gd name="T59" fmla="*/ 84 h 84"/>
                <a:gd name="T60" fmla="*/ 82 w 96"/>
                <a:gd name="T61" fmla="*/ 75 h 84"/>
                <a:gd name="T62" fmla="*/ 45 w 96"/>
                <a:gd name="T63" fmla="*/ 52 h 84"/>
                <a:gd name="T64" fmla="*/ 83 w 96"/>
                <a:gd name="T65" fmla="*/ 49 h 84"/>
                <a:gd name="T66" fmla="*/ 83 w 96"/>
                <a:gd name="T67" fmla="*/ 64 h 84"/>
                <a:gd name="T68" fmla="*/ 45 w 96"/>
                <a:gd name="T69" fmla="*/ 61 h 84"/>
                <a:gd name="T70" fmla="*/ 83 w 96"/>
                <a:gd name="T71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6" h="84">
                  <a:moveTo>
                    <a:pt x="13" y="33"/>
                  </a:moveTo>
                  <a:cubicBezTo>
                    <a:pt x="13" y="37"/>
                    <a:pt x="12" y="40"/>
                    <a:pt x="12" y="44"/>
                  </a:cubicBezTo>
                  <a:cubicBezTo>
                    <a:pt x="11" y="47"/>
                    <a:pt x="11" y="50"/>
                    <a:pt x="10" y="53"/>
                  </a:cubicBezTo>
                  <a:cubicBezTo>
                    <a:pt x="10" y="55"/>
                    <a:pt x="9" y="57"/>
                    <a:pt x="9" y="58"/>
                  </a:cubicBezTo>
                  <a:cubicBezTo>
                    <a:pt x="8" y="60"/>
                    <a:pt x="8" y="61"/>
                    <a:pt x="8" y="61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5"/>
                    <a:pt x="1" y="53"/>
                    <a:pt x="2" y="50"/>
                  </a:cubicBezTo>
                  <a:cubicBezTo>
                    <a:pt x="3" y="48"/>
                    <a:pt x="3" y="46"/>
                    <a:pt x="3" y="43"/>
                  </a:cubicBezTo>
                  <a:cubicBezTo>
                    <a:pt x="4" y="40"/>
                    <a:pt x="4" y="36"/>
                    <a:pt x="4" y="33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13" y="16"/>
                    <a:pt x="13" y="16"/>
                    <a:pt x="13" y="16"/>
                  </a:cubicBezTo>
                  <a:lnTo>
                    <a:pt x="13" y="33"/>
                  </a:lnTo>
                  <a:close/>
                  <a:moveTo>
                    <a:pt x="24" y="84"/>
                  </a:moveTo>
                  <a:cubicBezTo>
                    <a:pt x="16" y="84"/>
                    <a:pt x="16" y="84"/>
                    <a:pt x="16" y="8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4" y="31"/>
                    <a:pt x="24" y="31"/>
                    <a:pt x="24" y="31"/>
                  </a:cubicBezTo>
                  <a:lnTo>
                    <a:pt x="24" y="84"/>
                  </a:lnTo>
                  <a:close/>
                  <a:moveTo>
                    <a:pt x="69" y="13"/>
                  </a:moveTo>
                  <a:cubicBezTo>
                    <a:pt x="69" y="17"/>
                    <a:pt x="69" y="17"/>
                    <a:pt x="69" y="17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6" y="13"/>
                    <a:pt x="96" y="13"/>
                    <a:pt x="96" y="13"/>
                  </a:cubicBezTo>
                  <a:lnTo>
                    <a:pt x="69" y="13"/>
                  </a:lnTo>
                  <a:close/>
                  <a:moveTo>
                    <a:pt x="82" y="75"/>
                  </a:moveTo>
                  <a:cubicBezTo>
                    <a:pt x="83" y="75"/>
                    <a:pt x="83" y="75"/>
                    <a:pt x="83" y="74"/>
                  </a:cubicBezTo>
                  <a:cubicBezTo>
                    <a:pt x="83" y="72"/>
                    <a:pt x="83" y="72"/>
                    <a:pt x="83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92" y="39"/>
                    <a:pt x="92" y="39"/>
                    <a:pt x="92" y="39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7"/>
                    <a:pt x="91" y="79"/>
                    <a:pt x="89" y="81"/>
                  </a:cubicBezTo>
                  <a:cubicBezTo>
                    <a:pt x="87" y="83"/>
                    <a:pt x="85" y="84"/>
                    <a:pt x="82" y="84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74" y="75"/>
                    <a:pt x="74" y="75"/>
                    <a:pt x="74" y="75"/>
                  </a:cubicBezTo>
                  <a:lnTo>
                    <a:pt x="82" y="75"/>
                  </a:lnTo>
                  <a:close/>
                  <a:moveTo>
                    <a:pt x="45" y="49"/>
                  </a:moveTo>
                  <a:cubicBezTo>
                    <a:pt x="45" y="52"/>
                    <a:pt x="45" y="52"/>
                    <a:pt x="45" y="52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83" y="49"/>
                    <a:pt x="83" y="49"/>
                    <a:pt x="83" y="49"/>
                  </a:cubicBezTo>
                  <a:lnTo>
                    <a:pt x="45" y="49"/>
                  </a:lnTo>
                  <a:close/>
                  <a:moveTo>
                    <a:pt x="83" y="64"/>
                  </a:moveTo>
                  <a:cubicBezTo>
                    <a:pt x="83" y="61"/>
                    <a:pt x="83" y="61"/>
                    <a:pt x="83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4"/>
                    <a:pt x="45" y="64"/>
                    <a:pt x="45" y="64"/>
                  </a:cubicBezTo>
                  <a:lnTo>
                    <a:pt x="83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防控措施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2695F9-836E-4BAB-9C63-A30282033AEB}"/>
              </a:ext>
            </a:extLst>
          </p:cNvPr>
          <p:cNvSpPr txBox="1"/>
          <p:nvPr/>
        </p:nvSpPr>
        <p:spPr>
          <a:xfrm>
            <a:off x="5662321" y="3370944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  <a:cs typeface="+mn-ea"/>
                <a:sym typeface="+mn-lt"/>
              </a:rPr>
              <a:t>/03</a:t>
            </a:r>
            <a:endParaRPr lang="zh-CN" altLang="en-US" sz="8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8352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防控措施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11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185214"/>
            <a:ext cx="10858500" cy="4592719"/>
            <a:chOff x="660400" y="1185214"/>
            <a:chExt cx="10858500" cy="4592719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5D467438-FE72-498E-9CCA-B798DC89EFED}"/>
                </a:ext>
              </a:extLst>
            </p:cNvPr>
            <p:cNvSpPr/>
            <p:nvPr/>
          </p:nvSpPr>
          <p:spPr>
            <a:xfrm>
              <a:off x="2081913" y="4600272"/>
              <a:ext cx="1684182" cy="111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42" y="21600"/>
                  </a:moveTo>
                  <a:lnTo>
                    <a:pt x="9202" y="12826"/>
                  </a:lnTo>
                  <a:lnTo>
                    <a:pt x="0" y="12826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282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5B5373F3-DAA5-41EC-85BA-689C34532BBD}"/>
                </a:ext>
              </a:extLst>
            </p:cNvPr>
            <p:cNvSpPr/>
            <p:nvPr/>
          </p:nvSpPr>
          <p:spPr>
            <a:xfrm>
              <a:off x="2251221" y="4748416"/>
              <a:ext cx="376857" cy="344011"/>
            </a:xfrm>
            <a:custGeom>
              <a:avLst/>
              <a:gdLst>
                <a:gd name="connsiteX0" fmla="*/ 134413 w 540656"/>
                <a:gd name="connsiteY0" fmla="*/ 235194 h 493535"/>
                <a:gd name="connsiteX1" fmla="*/ 191280 w 540656"/>
                <a:gd name="connsiteY1" fmla="*/ 302363 h 493535"/>
                <a:gd name="connsiteX2" fmla="*/ 199034 w 540656"/>
                <a:gd name="connsiteY2" fmla="*/ 304946 h 493535"/>
                <a:gd name="connsiteX3" fmla="*/ 251015 w 540656"/>
                <a:gd name="connsiteY3" fmla="*/ 245730 h 493535"/>
                <a:gd name="connsiteX4" fmla="*/ 250737 w 540656"/>
                <a:gd name="connsiteY4" fmla="*/ 235359 h 493535"/>
                <a:gd name="connsiteX5" fmla="*/ 250832 w 540656"/>
                <a:gd name="connsiteY5" fmla="*/ 235264 h 493535"/>
                <a:gd name="connsiteX6" fmla="*/ 276581 w 540656"/>
                <a:gd name="connsiteY6" fmla="*/ 253278 h 493535"/>
                <a:gd name="connsiteX7" fmla="*/ 284336 w 540656"/>
                <a:gd name="connsiteY7" fmla="*/ 258445 h 493535"/>
                <a:gd name="connsiteX8" fmla="*/ 320524 w 540656"/>
                <a:gd name="connsiteY8" fmla="*/ 271362 h 493535"/>
                <a:gd name="connsiteX9" fmla="*/ 323109 w 540656"/>
                <a:gd name="connsiteY9" fmla="*/ 271362 h 493535"/>
                <a:gd name="connsiteX10" fmla="*/ 351542 w 540656"/>
                <a:gd name="connsiteY10" fmla="*/ 292029 h 493535"/>
                <a:gd name="connsiteX11" fmla="*/ 367051 w 540656"/>
                <a:gd name="connsiteY11" fmla="*/ 323030 h 493535"/>
                <a:gd name="connsiteX12" fmla="*/ 356712 w 540656"/>
                <a:gd name="connsiteY12" fmla="*/ 333364 h 493535"/>
                <a:gd name="connsiteX13" fmla="*/ 354127 w 540656"/>
                <a:gd name="connsiteY13" fmla="*/ 330780 h 493535"/>
                <a:gd name="connsiteX14" fmla="*/ 323109 w 540656"/>
                <a:gd name="connsiteY14" fmla="*/ 302363 h 493535"/>
                <a:gd name="connsiteX15" fmla="*/ 307599 w 540656"/>
                <a:gd name="connsiteY15" fmla="*/ 292029 h 493535"/>
                <a:gd name="connsiteX16" fmla="*/ 307599 w 540656"/>
                <a:gd name="connsiteY16" fmla="*/ 289446 h 493535"/>
                <a:gd name="connsiteX17" fmla="*/ 289505 w 540656"/>
                <a:gd name="connsiteY17" fmla="*/ 279112 h 493535"/>
                <a:gd name="connsiteX18" fmla="*/ 255902 w 540656"/>
                <a:gd name="connsiteY18" fmla="*/ 258445 h 493535"/>
                <a:gd name="connsiteX19" fmla="*/ 178356 w 540656"/>
                <a:gd name="connsiteY19" fmla="*/ 413450 h 493535"/>
                <a:gd name="connsiteX20" fmla="*/ 219713 w 540656"/>
                <a:gd name="connsiteY20" fmla="*/ 423783 h 493535"/>
                <a:gd name="connsiteX21" fmla="*/ 230053 w 540656"/>
                <a:gd name="connsiteY21" fmla="*/ 426367 h 493535"/>
                <a:gd name="connsiteX22" fmla="*/ 242978 w 540656"/>
                <a:gd name="connsiteY22" fmla="*/ 434117 h 493535"/>
                <a:gd name="connsiteX23" fmla="*/ 268826 w 540656"/>
                <a:gd name="connsiteY23" fmla="*/ 444450 h 493535"/>
                <a:gd name="connsiteX24" fmla="*/ 299845 w 540656"/>
                <a:gd name="connsiteY24" fmla="*/ 470285 h 493535"/>
                <a:gd name="connsiteX25" fmla="*/ 307599 w 540656"/>
                <a:gd name="connsiteY25" fmla="*/ 478035 h 493535"/>
                <a:gd name="connsiteX26" fmla="*/ 201619 w 540656"/>
                <a:gd name="connsiteY26" fmla="*/ 493535 h 493535"/>
                <a:gd name="connsiteX27" fmla="*/ 183525 w 540656"/>
                <a:gd name="connsiteY27" fmla="*/ 493535 h 493535"/>
                <a:gd name="connsiteX28" fmla="*/ 10339 w 540656"/>
                <a:gd name="connsiteY28" fmla="*/ 457368 h 493535"/>
                <a:gd name="connsiteX29" fmla="*/ 0 w 540656"/>
                <a:gd name="connsiteY29" fmla="*/ 431533 h 493535"/>
                <a:gd name="connsiteX30" fmla="*/ 33603 w 540656"/>
                <a:gd name="connsiteY30" fmla="*/ 292029 h 493535"/>
                <a:gd name="connsiteX31" fmla="*/ 62037 w 540656"/>
                <a:gd name="connsiteY31" fmla="*/ 271362 h 493535"/>
                <a:gd name="connsiteX32" fmla="*/ 134413 w 540656"/>
                <a:gd name="connsiteY32" fmla="*/ 235194 h 493535"/>
                <a:gd name="connsiteX33" fmla="*/ 540656 w 540656"/>
                <a:gd name="connsiteY33" fmla="*/ 232714 h 493535"/>
                <a:gd name="connsiteX34" fmla="*/ 488919 w 540656"/>
                <a:gd name="connsiteY34" fmla="*/ 276596 h 493535"/>
                <a:gd name="connsiteX35" fmla="*/ 444942 w 540656"/>
                <a:gd name="connsiteY35" fmla="*/ 328223 h 493535"/>
                <a:gd name="connsiteX36" fmla="*/ 408726 w 540656"/>
                <a:gd name="connsiteY36" fmla="*/ 387593 h 493535"/>
                <a:gd name="connsiteX37" fmla="*/ 377684 w 540656"/>
                <a:gd name="connsiteY37" fmla="*/ 446963 h 493535"/>
                <a:gd name="connsiteX38" fmla="*/ 359576 w 540656"/>
                <a:gd name="connsiteY38" fmla="*/ 485682 h 493535"/>
                <a:gd name="connsiteX39" fmla="*/ 328534 w 540656"/>
                <a:gd name="connsiteY39" fmla="*/ 444381 h 493535"/>
                <a:gd name="connsiteX40" fmla="*/ 284557 w 540656"/>
                <a:gd name="connsiteY40" fmla="*/ 410824 h 493535"/>
                <a:gd name="connsiteX41" fmla="*/ 258689 w 540656"/>
                <a:gd name="connsiteY41" fmla="*/ 397918 h 493535"/>
                <a:gd name="connsiteX42" fmla="*/ 243168 w 540656"/>
                <a:gd name="connsiteY42" fmla="*/ 390174 h 493535"/>
                <a:gd name="connsiteX43" fmla="*/ 230233 w 540656"/>
                <a:gd name="connsiteY43" fmla="*/ 385011 h 493535"/>
                <a:gd name="connsiteX44" fmla="*/ 271623 w 540656"/>
                <a:gd name="connsiteY44" fmla="*/ 302410 h 493535"/>
                <a:gd name="connsiteX45" fmla="*/ 287144 w 540656"/>
                <a:gd name="connsiteY45" fmla="*/ 315316 h 493535"/>
                <a:gd name="connsiteX46" fmla="*/ 302665 w 540656"/>
                <a:gd name="connsiteY46" fmla="*/ 325641 h 493535"/>
                <a:gd name="connsiteX47" fmla="*/ 331121 w 540656"/>
                <a:gd name="connsiteY47" fmla="*/ 351454 h 493535"/>
                <a:gd name="connsiteX48" fmla="*/ 356989 w 540656"/>
                <a:gd name="connsiteY48" fmla="*/ 382430 h 493535"/>
                <a:gd name="connsiteX49" fmla="*/ 375097 w 540656"/>
                <a:gd name="connsiteY49" fmla="*/ 361780 h 493535"/>
                <a:gd name="connsiteX50" fmla="*/ 424248 w 540656"/>
                <a:gd name="connsiteY50" fmla="*/ 310153 h 493535"/>
                <a:gd name="connsiteX51" fmla="*/ 478572 w 540656"/>
                <a:gd name="connsiteY51" fmla="*/ 266271 h 493535"/>
                <a:gd name="connsiteX52" fmla="*/ 540656 w 540656"/>
                <a:gd name="connsiteY52" fmla="*/ 232714 h 493535"/>
                <a:gd name="connsiteX53" fmla="*/ 250901 w 540656"/>
                <a:gd name="connsiteY53" fmla="*/ 232714 h 493535"/>
                <a:gd name="connsiteX54" fmla="*/ 250901 w 540656"/>
                <a:gd name="connsiteY54" fmla="*/ 235194 h 493535"/>
                <a:gd name="connsiteX55" fmla="*/ 250832 w 540656"/>
                <a:gd name="connsiteY55" fmla="*/ 235264 h 493535"/>
                <a:gd name="connsiteX56" fmla="*/ 250732 w 540656"/>
                <a:gd name="connsiteY56" fmla="*/ 235194 h 493535"/>
                <a:gd name="connsiteX57" fmla="*/ 250737 w 540656"/>
                <a:gd name="connsiteY57" fmla="*/ 235359 h 493535"/>
                <a:gd name="connsiteX58" fmla="*/ 248421 w 540656"/>
                <a:gd name="connsiteY58" fmla="*/ 237674 h 493535"/>
                <a:gd name="connsiteX59" fmla="*/ 250901 w 540656"/>
                <a:gd name="connsiteY59" fmla="*/ 232714 h 493535"/>
                <a:gd name="connsiteX60" fmla="*/ 183628 w 540656"/>
                <a:gd name="connsiteY60" fmla="*/ 0 h 493535"/>
                <a:gd name="connsiteX61" fmla="*/ 217213 w 540656"/>
                <a:gd name="connsiteY61" fmla="*/ 10333 h 493535"/>
                <a:gd name="connsiteX62" fmla="*/ 230130 w 540656"/>
                <a:gd name="connsiteY62" fmla="*/ 12917 h 493535"/>
                <a:gd name="connsiteX63" fmla="*/ 274048 w 540656"/>
                <a:gd name="connsiteY63" fmla="*/ 38751 h 493535"/>
                <a:gd name="connsiteX64" fmla="*/ 284382 w 540656"/>
                <a:gd name="connsiteY64" fmla="*/ 121420 h 493535"/>
                <a:gd name="connsiteX65" fmla="*/ 284382 w 540656"/>
                <a:gd name="connsiteY65" fmla="*/ 152421 h 493535"/>
                <a:gd name="connsiteX66" fmla="*/ 276631 w 540656"/>
                <a:gd name="connsiteY66" fmla="*/ 167921 h 493535"/>
                <a:gd name="connsiteX67" fmla="*/ 191378 w 540656"/>
                <a:gd name="connsiteY67" fmla="*/ 258341 h 493535"/>
                <a:gd name="connsiteX68" fmla="*/ 111293 w 540656"/>
                <a:gd name="connsiteY68" fmla="*/ 167921 h 493535"/>
                <a:gd name="connsiteX69" fmla="*/ 103543 w 540656"/>
                <a:gd name="connsiteY69" fmla="*/ 152421 h 493535"/>
                <a:gd name="connsiteX70" fmla="*/ 103543 w 540656"/>
                <a:gd name="connsiteY70" fmla="*/ 121420 h 493535"/>
                <a:gd name="connsiteX71" fmla="*/ 106126 w 540656"/>
                <a:gd name="connsiteY71" fmla="*/ 118837 h 493535"/>
                <a:gd name="connsiteX72" fmla="*/ 106126 w 540656"/>
                <a:gd name="connsiteY72" fmla="*/ 59418 h 493535"/>
                <a:gd name="connsiteX73" fmla="*/ 160378 w 540656"/>
                <a:gd name="connsiteY73" fmla="*/ 5167 h 493535"/>
                <a:gd name="connsiteX74" fmla="*/ 175878 w 540656"/>
                <a:gd name="connsiteY74" fmla="*/ 2583 h 493535"/>
                <a:gd name="connsiteX75" fmla="*/ 181045 w 540656"/>
                <a:gd name="connsiteY75" fmla="*/ 2583 h 493535"/>
                <a:gd name="connsiteX76" fmla="*/ 183628 w 540656"/>
                <a:gd name="connsiteY76" fmla="*/ 0 h 493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540656" h="493535">
                  <a:moveTo>
                    <a:pt x="134413" y="235194"/>
                  </a:moveTo>
                  <a:cubicBezTo>
                    <a:pt x="134413" y="235194"/>
                    <a:pt x="136998" y="299779"/>
                    <a:pt x="191280" y="302363"/>
                  </a:cubicBezTo>
                  <a:lnTo>
                    <a:pt x="199034" y="304946"/>
                  </a:lnTo>
                  <a:cubicBezTo>
                    <a:pt x="243624" y="303009"/>
                    <a:pt x="250409" y="264742"/>
                    <a:pt x="251015" y="245730"/>
                  </a:cubicBezTo>
                  <a:lnTo>
                    <a:pt x="250737" y="235359"/>
                  </a:lnTo>
                  <a:lnTo>
                    <a:pt x="250832" y="235264"/>
                  </a:lnTo>
                  <a:lnTo>
                    <a:pt x="276581" y="253278"/>
                  </a:lnTo>
                  <a:cubicBezTo>
                    <a:pt x="279166" y="255862"/>
                    <a:pt x="281751" y="255862"/>
                    <a:pt x="284336" y="258445"/>
                  </a:cubicBezTo>
                  <a:cubicBezTo>
                    <a:pt x="284336" y="258445"/>
                    <a:pt x="302430" y="263612"/>
                    <a:pt x="320524" y="271362"/>
                  </a:cubicBezTo>
                  <a:cubicBezTo>
                    <a:pt x="323109" y="271362"/>
                    <a:pt x="323109" y="271362"/>
                    <a:pt x="323109" y="271362"/>
                  </a:cubicBezTo>
                  <a:cubicBezTo>
                    <a:pt x="343787" y="279112"/>
                    <a:pt x="351542" y="292029"/>
                    <a:pt x="351542" y="292029"/>
                  </a:cubicBezTo>
                  <a:cubicBezTo>
                    <a:pt x="359297" y="299779"/>
                    <a:pt x="361882" y="312697"/>
                    <a:pt x="367051" y="323030"/>
                  </a:cubicBezTo>
                  <a:cubicBezTo>
                    <a:pt x="364466" y="325614"/>
                    <a:pt x="361882" y="330780"/>
                    <a:pt x="356712" y="333364"/>
                  </a:cubicBezTo>
                  <a:cubicBezTo>
                    <a:pt x="356712" y="333364"/>
                    <a:pt x="356712" y="333364"/>
                    <a:pt x="354127" y="330780"/>
                  </a:cubicBezTo>
                  <a:cubicBezTo>
                    <a:pt x="346372" y="323030"/>
                    <a:pt x="336033" y="312697"/>
                    <a:pt x="323109" y="302363"/>
                  </a:cubicBezTo>
                  <a:cubicBezTo>
                    <a:pt x="317939" y="299779"/>
                    <a:pt x="312769" y="294613"/>
                    <a:pt x="307599" y="292029"/>
                  </a:cubicBezTo>
                  <a:lnTo>
                    <a:pt x="307599" y="289446"/>
                  </a:lnTo>
                  <a:cubicBezTo>
                    <a:pt x="299845" y="286862"/>
                    <a:pt x="294675" y="281696"/>
                    <a:pt x="289505" y="279112"/>
                  </a:cubicBezTo>
                  <a:lnTo>
                    <a:pt x="255902" y="258445"/>
                  </a:lnTo>
                  <a:lnTo>
                    <a:pt x="178356" y="413450"/>
                  </a:lnTo>
                  <a:lnTo>
                    <a:pt x="219713" y="423783"/>
                  </a:lnTo>
                  <a:cubicBezTo>
                    <a:pt x="222298" y="423783"/>
                    <a:pt x="227468" y="426367"/>
                    <a:pt x="230053" y="426367"/>
                  </a:cubicBezTo>
                  <a:cubicBezTo>
                    <a:pt x="235223" y="428950"/>
                    <a:pt x="240393" y="431533"/>
                    <a:pt x="242978" y="434117"/>
                  </a:cubicBezTo>
                  <a:cubicBezTo>
                    <a:pt x="253317" y="436700"/>
                    <a:pt x="261072" y="441867"/>
                    <a:pt x="268826" y="444450"/>
                  </a:cubicBezTo>
                  <a:cubicBezTo>
                    <a:pt x="284336" y="452201"/>
                    <a:pt x="294675" y="462534"/>
                    <a:pt x="299845" y="470285"/>
                  </a:cubicBezTo>
                  <a:lnTo>
                    <a:pt x="307599" y="478035"/>
                  </a:lnTo>
                  <a:cubicBezTo>
                    <a:pt x="253317" y="490952"/>
                    <a:pt x="201619" y="493535"/>
                    <a:pt x="201619" y="493535"/>
                  </a:cubicBezTo>
                  <a:cubicBezTo>
                    <a:pt x="196450" y="493535"/>
                    <a:pt x="191280" y="493535"/>
                    <a:pt x="183525" y="493535"/>
                  </a:cubicBezTo>
                  <a:cubicBezTo>
                    <a:pt x="183525" y="493535"/>
                    <a:pt x="77546" y="488368"/>
                    <a:pt x="10339" y="457368"/>
                  </a:cubicBezTo>
                  <a:cubicBezTo>
                    <a:pt x="10339" y="457368"/>
                    <a:pt x="0" y="454784"/>
                    <a:pt x="0" y="431533"/>
                  </a:cubicBezTo>
                  <a:cubicBezTo>
                    <a:pt x="0" y="431533"/>
                    <a:pt x="2585" y="335947"/>
                    <a:pt x="33603" y="292029"/>
                  </a:cubicBezTo>
                  <a:cubicBezTo>
                    <a:pt x="33603" y="292029"/>
                    <a:pt x="41358" y="279112"/>
                    <a:pt x="62037" y="271362"/>
                  </a:cubicBezTo>
                  <a:cubicBezTo>
                    <a:pt x="62037" y="271362"/>
                    <a:pt x="129243" y="253278"/>
                    <a:pt x="134413" y="235194"/>
                  </a:cubicBezTo>
                  <a:close/>
                  <a:moveTo>
                    <a:pt x="540656" y="232714"/>
                  </a:moveTo>
                  <a:cubicBezTo>
                    <a:pt x="519961" y="245621"/>
                    <a:pt x="504440" y="261109"/>
                    <a:pt x="488919" y="276596"/>
                  </a:cubicBezTo>
                  <a:cubicBezTo>
                    <a:pt x="473398" y="292084"/>
                    <a:pt x="457877" y="310153"/>
                    <a:pt x="444942" y="328223"/>
                  </a:cubicBezTo>
                  <a:cubicBezTo>
                    <a:pt x="432008" y="348873"/>
                    <a:pt x="421661" y="366942"/>
                    <a:pt x="408726" y="387593"/>
                  </a:cubicBezTo>
                  <a:cubicBezTo>
                    <a:pt x="398379" y="405662"/>
                    <a:pt x="388032" y="426312"/>
                    <a:pt x="377684" y="446963"/>
                  </a:cubicBezTo>
                  <a:lnTo>
                    <a:pt x="359576" y="485682"/>
                  </a:lnTo>
                  <a:lnTo>
                    <a:pt x="328534" y="444381"/>
                  </a:lnTo>
                  <a:cubicBezTo>
                    <a:pt x="318186" y="431475"/>
                    <a:pt x="302665" y="421150"/>
                    <a:pt x="284557" y="410824"/>
                  </a:cubicBezTo>
                  <a:cubicBezTo>
                    <a:pt x="276797" y="405662"/>
                    <a:pt x="266449" y="400499"/>
                    <a:pt x="258689" y="397918"/>
                  </a:cubicBezTo>
                  <a:cubicBezTo>
                    <a:pt x="253515" y="395337"/>
                    <a:pt x="248341" y="392755"/>
                    <a:pt x="243168" y="390174"/>
                  </a:cubicBezTo>
                  <a:cubicBezTo>
                    <a:pt x="237994" y="390174"/>
                    <a:pt x="232820" y="387593"/>
                    <a:pt x="230233" y="385011"/>
                  </a:cubicBezTo>
                  <a:lnTo>
                    <a:pt x="271623" y="302410"/>
                  </a:lnTo>
                  <a:cubicBezTo>
                    <a:pt x="276797" y="307572"/>
                    <a:pt x="281970" y="310153"/>
                    <a:pt x="287144" y="315316"/>
                  </a:cubicBezTo>
                  <a:cubicBezTo>
                    <a:pt x="292318" y="317897"/>
                    <a:pt x="297492" y="323060"/>
                    <a:pt x="302665" y="325641"/>
                  </a:cubicBezTo>
                  <a:cubicBezTo>
                    <a:pt x="313013" y="333385"/>
                    <a:pt x="320773" y="343710"/>
                    <a:pt x="331121" y="351454"/>
                  </a:cubicBezTo>
                  <a:cubicBezTo>
                    <a:pt x="341468" y="361780"/>
                    <a:pt x="349229" y="372105"/>
                    <a:pt x="356989" y="382430"/>
                  </a:cubicBezTo>
                  <a:cubicBezTo>
                    <a:pt x="364750" y="374686"/>
                    <a:pt x="369924" y="369523"/>
                    <a:pt x="375097" y="361780"/>
                  </a:cubicBezTo>
                  <a:cubicBezTo>
                    <a:pt x="390618" y="343710"/>
                    <a:pt x="406140" y="328223"/>
                    <a:pt x="424248" y="310153"/>
                  </a:cubicBezTo>
                  <a:cubicBezTo>
                    <a:pt x="442356" y="294666"/>
                    <a:pt x="460464" y="279178"/>
                    <a:pt x="478572" y="266271"/>
                  </a:cubicBezTo>
                  <a:cubicBezTo>
                    <a:pt x="499267" y="253365"/>
                    <a:pt x="519961" y="240458"/>
                    <a:pt x="540656" y="232714"/>
                  </a:cubicBezTo>
                  <a:close/>
                  <a:moveTo>
                    <a:pt x="250901" y="232714"/>
                  </a:moveTo>
                  <a:cubicBezTo>
                    <a:pt x="250901" y="232714"/>
                    <a:pt x="250901" y="235194"/>
                    <a:pt x="250901" y="235194"/>
                  </a:cubicBezTo>
                  <a:lnTo>
                    <a:pt x="250832" y="235264"/>
                  </a:lnTo>
                  <a:lnTo>
                    <a:pt x="250732" y="235194"/>
                  </a:lnTo>
                  <a:lnTo>
                    <a:pt x="250737" y="235359"/>
                  </a:lnTo>
                  <a:lnTo>
                    <a:pt x="248421" y="237674"/>
                  </a:lnTo>
                  <a:cubicBezTo>
                    <a:pt x="250901" y="235194"/>
                    <a:pt x="250901" y="235194"/>
                    <a:pt x="250901" y="232714"/>
                  </a:cubicBezTo>
                  <a:close/>
                  <a:moveTo>
                    <a:pt x="183628" y="0"/>
                  </a:moveTo>
                  <a:cubicBezTo>
                    <a:pt x="183628" y="0"/>
                    <a:pt x="196545" y="2583"/>
                    <a:pt x="217213" y="10333"/>
                  </a:cubicBezTo>
                  <a:lnTo>
                    <a:pt x="230130" y="12917"/>
                  </a:lnTo>
                  <a:cubicBezTo>
                    <a:pt x="258548" y="20667"/>
                    <a:pt x="271465" y="36167"/>
                    <a:pt x="274048" y="38751"/>
                  </a:cubicBezTo>
                  <a:cubicBezTo>
                    <a:pt x="294715" y="64585"/>
                    <a:pt x="289548" y="103336"/>
                    <a:pt x="284382" y="121420"/>
                  </a:cubicBezTo>
                  <a:cubicBezTo>
                    <a:pt x="289548" y="129170"/>
                    <a:pt x="286965" y="144671"/>
                    <a:pt x="284382" y="152421"/>
                  </a:cubicBezTo>
                  <a:cubicBezTo>
                    <a:pt x="284382" y="160171"/>
                    <a:pt x="281798" y="165338"/>
                    <a:pt x="276631" y="167921"/>
                  </a:cubicBezTo>
                  <a:cubicBezTo>
                    <a:pt x="271465" y="211839"/>
                    <a:pt x="232713" y="258341"/>
                    <a:pt x="191378" y="258341"/>
                  </a:cubicBezTo>
                  <a:cubicBezTo>
                    <a:pt x="155211" y="258341"/>
                    <a:pt x="116460" y="214423"/>
                    <a:pt x="111293" y="167921"/>
                  </a:cubicBezTo>
                  <a:cubicBezTo>
                    <a:pt x="108709" y="165338"/>
                    <a:pt x="103543" y="160171"/>
                    <a:pt x="103543" y="152421"/>
                  </a:cubicBezTo>
                  <a:cubicBezTo>
                    <a:pt x="100959" y="144671"/>
                    <a:pt x="98376" y="129170"/>
                    <a:pt x="103543" y="121420"/>
                  </a:cubicBezTo>
                  <a:cubicBezTo>
                    <a:pt x="103543" y="121420"/>
                    <a:pt x="106126" y="121420"/>
                    <a:pt x="106126" y="118837"/>
                  </a:cubicBezTo>
                  <a:cubicBezTo>
                    <a:pt x="98376" y="80085"/>
                    <a:pt x="103543" y="62002"/>
                    <a:pt x="106126" y="59418"/>
                  </a:cubicBezTo>
                  <a:cubicBezTo>
                    <a:pt x="119043" y="20667"/>
                    <a:pt x="160378" y="5167"/>
                    <a:pt x="160378" y="5167"/>
                  </a:cubicBezTo>
                  <a:cubicBezTo>
                    <a:pt x="162961" y="2583"/>
                    <a:pt x="170711" y="0"/>
                    <a:pt x="175878" y="2583"/>
                  </a:cubicBezTo>
                  <a:cubicBezTo>
                    <a:pt x="175878" y="2583"/>
                    <a:pt x="178461" y="2583"/>
                    <a:pt x="181045" y="2583"/>
                  </a:cubicBezTo>
                  <a:cubicBezTo>
                    <a:pt x="181045" y="0"/>
                    <a:pt x="181045" y="0"/>
                    <a:pt x="183628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3AC401A8-E861-4AD9-A0F1-2170A5F1FF9C}"/>
                </a:ext>
              </a:extLst>
            </p:cNvPr>
            <p:cNvSpPr/>
            <p:nvPr/>
          </p:nvSpPr>
          <p:spPr>
            <a:xfrm>
              <a:off x="3334456" y="3507259"/>
              <a:ext cx="1684190" cy="111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42" y="21600"/>
                  </a:moveTo>
                  <a:lnTo>
                    <a:pt x="9202" y="12826"/>
                  </a:lnTo>
                  <a:lnTo>
                    <a:pt x="0" y="12826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282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9020875D-7CE1-4CB7-B845-DFA0978CE779}"/>
                </a:ext>
              </a:extLst>
            </p:cNvPr>
            <p:cNvSpPr/>
            <p:nvPr/>
          </p:nvSpPr>
          <p:spPr>
            <a:xfrm>
              <a:off x="3577715" y="3665977"/>
              <a:ext cx="347903" cy="317581"/>
            </a:xfrm>
            <a:custGeom>
              <a:avLst/>
              <a:gdLst>
                <a:gd name="connsiteX0" fmla="*/ 134413 w 540656"/>
                <a:gd name="connsiteY0" fmla="*/ 235194 h 493535"/>
                <a:gd name="connsiteX1" fmla="*/ 191280 w 540656"/>
                <a:gd name="connsiteY1" fmla="*/ 302363 h 493535"/>
                <a:gd name="connsiteX2" fmla="*/ 199034 w 540656"/>
                <a:gd name="connsiteY2" fmla="*/ 304946 h 493535"/>
                <a:gd name="connsiteX3" fmla="*/ 251015 w 540656"/>
                <a:gd name="connsiteY3" fmla="*/ 245730 h 493535"/>
                <a:gd name="connsiteX4" fmla="*/ 250737 w 540656"/>
                <a:gd name="connsiteY4" fmla="*/ 235359 h 493535"/>
                <a:gd name="connsiteX5" fmla="*/ 250832 w 540656"/>
                <a:gd name="connsiteY5" fmla="*/ 235264 h 493535"/>
                <a:gd name="connsiteX6" fmla="*/ 276581 w 540656"/>
                <a:gd name="connsiteY6" fmla="*/ 253278 h 493535"/>
                <a:gd name="connsiteX7" fmla="*/ 284336 w 540656"/>
                <a:gd name="connsiteY7" fmla="*/ 258445 h 493535"/>
                <a:gd name="connsiteX8" fmla="*/ 320524 w 540656"/>
                <a:gd name="connsiteY8" fmla="*/ 271362 h 493535"/>
                <a:gd name="connsiteX9" fmla="*/ 323109 w 540656"/>
                <a:gd name="connsiteY9" fmla="*/ 271362 h 493535"/>
                <a:gd name="connsiteX10" fmla="*/ 351542 w 540656"/>
                <a:gd name="connsiteY10" fmla="*/ 292029 h 493535"/>
                <a:gd name="connsiteX11" fmla="*/ 367051 w 540656"/>
                <a:gd name="connsiteY11" fmla="*/ 323030 h 493535"/>
                <a:gd name="connsiteX12" fmla="*/ 356712 w 540656"/>
                <a:gd name="connsiteY12" fmla="*/ 333364 h 493535"/>
                <a:gd name="connsiteX13" fmla="*/ 354127 w 540656"/>
                <a:gd name="connsiteY13" fmla="*/ 330780 h 493535"/>
                <a:gd name="connsiteX14" fmla="*/ 323109 w 540656"/>
                <a:gd name="connsiteY14" fmla="*/ 302363 h 493535"/>
                <a:gd name="connsiteX15" fmla="*/ 307599 w 540656"/>
                <a:gd name="connsiteY15" fmla="*/ 292029 h 493535"/>
                <a:gd name="connsiteX16" fmla="*/ 307599 w 540656"/>
                <a:gd name="connsiteY16" fmla="*/ 289446 h 493535"/>
                <a:gd name="connsiteX17" fmla="*/ 289505 w 540656"/>
                <a:gd name="connsiteY17" fmla="*/ 279112 h 493535"/>
                <a:gd name="connsiteX18" fmla="*/ 255902 w 540656"/>
                <a:gd name="connsiteY18" fmla="*/ 258445 h 493535"/>
                <a:gd name="connsiteX19" fmla="*/ 178356 w 540656"/>
                <a:gd name="connsiteY19" fmla="*/ 413450 h 493535"/>
                <a:gd name="connsiteX20" fmla="*/ 219713 w 540656"/>
                <a:gd name="connsiteY20" fmla="*/ 423783 h 493535"/>
                <a:gd name="connsiteX21" fmla="*/ 230053 w 540656"/>
                <a:gd name="connsiteY21" fmla="*/ 426367 h 493535"/>
                <a:gd name="connsiteX22" fmla="*/ 242978 w 540656"/>
                <a:gd name="connsiteY22" fmla="*/ 434117 h 493535"/>
                <a:gd name="connsiteX23" fmla="*/ 268826 w 540656"/>
                <a:gd name="connsiteY23" fmla="*/ 444450 h 493535"/>
                <a:gd name="connsiteX24" fmla="*/ 299845 w 540656"/>
                <a:gd name="connsiteY24" fmla="*/ 470285 h 493535"/>
                <a:gd name="connsiteX25" fmla="*/ 307599 w 540656"/>
                <a:gd name="connsiteY25" fmla="*/ 478035 h 493535"/>
                <a:gd name="connsiteX26" fmla="*/ 201619 w 540656"/>
                <a:gd name="connsiteY26" fmla="*/ 493535 h 493535"/>
                <a:gd name="connsiteX27" fmla="*/ 183525 w 540656"/>
                <a:gd name="connsiteY27" fmla="*/ 493535 h 493535"/>
                <a:gd name="connsiteX28" fmla="*/ 10339 w 540656"/>
                <a:gd name="connsiteY28" fmla="*/ 457368 h 493535"/>
                <a:gd name="connsiteX29" fmla="*/ 0 w 540656"/>
                <a:gd name="connsiteY29" fmla="*/ 431533 h 493535"/>
                <a:gd name="connsiteX30" fmla="*/ 33603 w 540656"/>
                <a:gd name="connsiteY30" fmla="*/ 292029 h 493535"/>
                <a:gd name="connsiteX31" fmla="*/ 62037 w 540656"/>
                <a:gd name="connsiteY31" fmla="*/ 271362 h 493535"/>
                <a:gd name="connsiteX32" fmla="*/ 134413 w 540656"/>
                <a:gd name="connsiteY32" fmla="*/ 235194 h 493535"/>
                <a:gd name="connsiteX33" fmla="*/ 540656 w 540656"/>
                <a:gd name="connsiteY33" fmla="*/ 232714 h 493535"/>
                <a:gd name="connsiteX34" fmla="*/ 488919 w 540656"/>
                <a:gd name="connsiteY34" fmla="*/ 276596 h 493535"/>
                <a:gd name="connsiteX35" fmla="*/ 444942 w 540656"/>
                <a:gd name="connsiteY35" fmla="*/ 328223 h 493535"/>
                <a:gd name="connsiteX36" fmla="*/ 408726 w 540656"/>
                <a:gd name="connsiteY36" fmla="*/ 387593 h 493535"/>
                <a:gd name="connsiteX37" fmla="*/ 377684 w 540656"/>
                <a:gd name="connsiteY37" fmla="*/ 446963 h 493535"/>
                <a:gd name="connsiteX38" fmla="*/ 359576 w 540656"/>
                <a:gd name="connsiteY38" fmla="*/ 485682 h 493535"/>
                <a:gd name="connsiteX39" fmla="*/ 328534 w 540656"/>
                <a:gd name="connsiteY39" fmla="*/ 444381 h 493535"/>
                <a:gd name="connsiteX40" fmla="*/ 284557 w 540656"/>
                <a:gd name="connsiteY40" fmla="*/ 410824 h 493535"/>
                <a:gd name="connsiteX41" fmla="*/ 258689 w 540656"/>
                <a:gd name="connsiteY41" fmla="*/ 397918 h 493535"/>
                <a:gd name="connsiteX42" fmla="*/ 243168 w 540656"/>
                <a:gd name="connsiteY42" fmla="*/ 390174 h 493535"/>
                <a:gd name="connsiteX43" fmla="*/ 230233 w 540656"/>
                <a:gd name="connsiteY43" fmla="*/ 385011 h 493535"/>
                <a:gd name="connsiteX44" fmla="*/ 271623 w 540656"/>
                <a:gd name="connsiteY44" fmla="*/ 302410 h 493535"/>
                <a:gd name="connsiteX45" fmla="*/ 287144 w 540656"/>
                <a:gd name="connsiteY45" fmla="*/ 315316 h 493535"/>
                <a:gd name="connsiteX46" fmla="*/ 302665 w 540656"/>
                <a:gd name="connsiteY46" fmla="*/ 325641 h 493535"/>
                <a:gd name="connsiteX47" fmla="*/ 331121 w 540656"/>
                <a:gd name="connsiteY47" fmla="*/ 351454 h 493535"/>
                <a:gd name="connsiteX48" fmla="*/ 356989 w 540656"/>
                <a:gd name="connsiteY48" fmla="*/ 382430 h 493535"/>
                <a:gd name="connsiteX49" fmla="*/ 375097 w 540656"/>
                <a:gd name="connsiteY49" fmla="*/ 361780 h 493535"/>
                <a:gd name="connsiteX50" fmla="*/ 424248 w 540656"/>
                <a:gd name="connsiteY50" fmla="*/ 310153 h 493535"/>
                <a:gd name="connsiteX51" fmla="*/ 478572 w 540656"/>
                <a:gd name="connsiteY51" fmla="*/ 266271 h 493535"/>
                <a:gd name="connsiteX52" fmla="*/ 540656 w 540656"/>
                <a:gd name="connsiteY52" fmla="*/ 232714 h 493535"/>
                <a:gd name="connsiteX53" fmla="*/ 250901 w 540656"/>
                <a:gd name="connsiteY53" fmla="*/ 232714 h 493535"/>
                <a:gd name="connsiteX54" fmla="*/ 250901 w 540656"/>
                <a:gd name="connsiteY54" fmla="*/ 235194 h 493535"/>
                <a:gd name="connsiteX55" fmla="*/ 250832 w 540656"/>
                <a:gd name="connsiteY55" fmla="*/ 235264 h 493535"/>
                <a:gd name="connsiteX56" fmla="*/ 250732 w 540656"/>
                <a:gd name="connsiteY56" fmla="*/ 235194 h 493535"/>
                <a:gd name="connsiteX57" fmla="*/ 250737 w 540656"/>
                <a:gd name="connsiteY57" fmla="*/ 235359 h 493535"/>
                <a:gd name="connsiteX58" fmla="*/ 248421 w 540656"/>
                <a:gd name="connsiteY58" fmla="*/ 237674 h 493535"/>
                <a:gd name="connsiteX59" fmla="*/ 250901 w 540656"/>
                <a:gd name="connsiteY59" fmla="*/ 232714 h 493535"/>
                <a:gd name="connsiteX60" fmla="*/ 183628 w 540656"/>
                <a:gd name="connsiteY60" fmla="*/ 0 h 493535"/>
                <a:gd name="connsiteX61" fmla="*/ 217213 w 540656"/>
                <a:gd name="connsiteY61" fmla="*/ 10333 h 493535"/>
                <a:gd name="connsiteX62" fmla="*/ 230130 w 540656"/>
                <a:gd name="connsiteY62" fmla="*/ 12917 h 493535"/>
                <a:gd name="connsiteX63" fmla="*/ 274048 w 540656"/>
                <a:gd name="connsiteY63" fmla="*/ 38751 h 493535"/>
                <a:gd name="connsiteX64" fmla="*/ 284382 w 540656"/>
                <a:gd name="connsiteY64" fmla="*/ 121420 h 493535"/>
                <a:gd name="connsiteX65" fmla="*/ 284382 w 540656"/>
                <a:gd name="connsiteY65" fmla="*/ 152421 h 493535"/>
                <a:gd name="connsiteX66" fmla="*/ 276631 w 540656"/>
                <a:gd name="connsiteY66" fmla="*/ 167921 h 493535"/>
                <a:gd name="connsiteX67" fmla="*/ 191378 w 540656"/>
                <a:gd name="connsiteY67" fmla="*/ 258341 h 493535"/>
                <a:gd name="connsiteX68" fmla="*/ 111293 w 540656"/>
                <a:gd name="connsiteY68" fmla="*/ 167921 h 493535"/>
                <a:gd name="connsiteX69" fmla="*/ 103543 w 540656"/>
                <a:gd name="connsiteY69" fmla="*/ 152421 h 493535"/>
                <a:gd name="connsiteX70" fmla="*/ 103543 w 540656"/>
                <a:gd name="connsiteY70" fmla="*/ 121420 h 493535"/>
                <a:gd name="connsiteX71" fmla="*/ 106126 w 540656"/>
                <a:gd name="connsiteY71" fmla="*/ 118837 h 493535"/>
                <a:gd name="connsiteX72" fmla="*/ 106126 w 540656"/>
                <a:gd name="connsiteY72" fmla="*/ 59418 h 493535"/>
                <a:gd name="connsiteX73" fmla="*/ 160378 w 540656"/>
                <a:gd name="connsiteY73" fmla="*/ 5167 h 493535"/>
                <a:gd name="connsiteX74" fmla="*/ 175878 w 540656"/>
                <a:gd name="connsiteY74" fmla="*/ 2583 h 493535"/>
                <a:gd name="connsiteX75" fmla="*/ 181045 w 540656"/>
                <a:gd name="connsiteY75" fmla="*/ 2583 h 493535"/>
                <a:gd name="connsiteX76" fmla="*/ 183628 w 540656"/>
                <a:gd name="connsiteY76" fmla="*/ 0 h 493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540656" h="493535">
                  <a:moveTo>
                    <a:pt x="134413" y="235194"/>
                  </a:moveTo>
                  <a:cubicBezTo>
                    <a:pt x="134413" y="235194"/>
                    <a:pt x="136998" y="299779"/>
                    <a:pt x="191280" y="302363"/>
                  </a:cubicBezTo>
                  <a:lnTo>
                    <a:pt x="199034" y="304946"/>
                  </a:lnTo>
                  <a:cubicBezTo>
                    <a:pt x="243624" y="303009"/>
                    <a:pt x="250409" y="264742"/>
                    <a:pt x="251015" y="245730"/>
                  </a:cubicBezTo>
                  <a:lnTo>
                    <a:pt x="250737" y="235359"/>
                  </a:lnTo>
                  <a:lnTo>
                    <a:pt x="250832" y="235264"/>
                  </a:lnTo>
                  <a:lnTo>
                    <a:pt x="276581" y="253278"/>
                  </a:lnTo>
                  <a:cubicBezTo>
                    <a:pt x="279166" y="255862"/>
                    <a:pt x="281751" y="255862"/>
                    <a:pt x="284336" y="258445"/>
                  </a:cubicBezTo>
                  <a:cubicBezTo>
                    <a:pt x="284336" y="258445"/>
                    <a:pt x="302430" y="263612"/>
                    <a:pt x="320524" y="271362"/>
                  </a:cubicBezTo>
                  <a:cubicBezTo>
                    <a:pt x="323109" y="271362"/>
                    <a:pt x="323109" y="271362"/>
                    <a:pt x="323109" y="271362"/>
                  </a:cubicBezTo>
                  <a:cubicBezTo>
                    <a:pt x="343787" y="279112"/>
                    <a:pt x="351542" y="292029"/>
                    <a:pt x="351542" y="292029"/>
                  </a:cubicBezTo>
                  <a:cubicBezTo>
                    <a:pt x="359297" y="299779"/>
                    <a:pt x="361882" y="312697"/>
                    <a:pt x="367051" y="323030"/>
                  </a:cubicBezTo>
                  <a:cubicBezTo>
                    <a:pt x="364466" y="325614"/>
                    <a:pt x="361882" y="330780"/>
                    <a:pt x="356712" y="333364"/>
                  </a:cubicBezTo>
                  <a:cubicBezTo>
                    <a:pt x="356712" y="333364"/>
                    <a:pt x="356712" y="333364"/>
                    <a:pt x="354127" y="330780"/>
                  </a:cubicBezTo>
                  <a:cubicBezTo>
                    <a:pt x="346372" y="323030"/>
                    <a:pt x="336033" y="312697"/>
                    <a:pt x="323109" y="302363"/>
                  </a:cubicBezTo>
                  <a:cubicBezTo>
                    <a:pt x="317939" y="299779"/>
                    <a:pt x="312769" y="294613"/>
                    <a:pt x="307599" y="292029"/>
                  </a:cubicBezTo>
                  <a:lnTo>
                    <a:pt x="307599" y="289446"/>
                  </a:lnTo>
                  <a:cubicBezTo>
                    <a:pt x="299845" y="286862"/>
                    <a:pt x="294675" y="281696"/>
                    <a:pt x="289505" y="279112"/>
                  </a:cubicBezTo>
                  <a:lnTo>
                    <a:pt x="255902" y="258445"/>
                  </a:lnTo>
                  <a:lnTo>
                    <a:pt x="178356" y="413450"/>
                  </a:lnTo>
                  <a:lnTo>
                    <a:pt x="219713" y="423783"/>
                  </a:lnTo>
                  <a:cubicBezTo>
                    <a:pt x="222298" y="423783"/>
                    <a:pt x="227468" y="426367"/>
                    <a:pt x="230053" y="426367"/>
                  </a:cubicBezTo>
                  <a:cubicBezTo>
                    <a:pt x="235223" y="428950"/>
                    <a:pt x="240393" y="431533"/>
                    <a:pt x="242978" y="434117"/>
                  </a:cubicBezTo>
                  <a:cubicBezTo>
                    <a:pt x="253317" y="436700"/>
                    <a:pt x="261072" y="441867"/>
                    <a:pt x="268826" y="444450"/>
                  </a:cubicBezTo>
                  <a:cubicBezTo>
                    <a:pt x="284336" y="452201"/>
                    <a:pt x="294675" y="462534"/>
                    <a:pt x="299845" y="470285"/>
                  </a:cubicBezTo>
                  <a:lnTo>
                    <a:pt x="307599" y="478035"/>
                  </a:lnTo>
                  <a:cubicBezTo>
                    <a:pt x="253317" y="490952"/>
                    <a:pt x="201619" y="493535"/>
                    <a:pt x="201619" y="493535"/>
                  </a:cubicBezTo>
                  <a:cubicBezTo>
                    <a:pt x="196450" y="493535"/>
                    <a:pt x="191280" y="493535"/>
                    <a:pt x="183525" y="493535"/>
                  </a:cubicBezTo>
                  <a:cubicBezTo>
                    <a:pt x="183525" y="493535"/>
                    <a:pt x="77546" y="488368"/>
                    <a:pt x="10339" y="457368"/>
                  </a:cubicBezTo>
                  <a:cubicBezTo>
                    <a:pt x="10339" y="457368"/>
                    <a:pt x="0" y="454784"/>
                    <a:pt x="0" y="431533"/>
                  </a:cubicBezTo>
                  <a:cubicBezTo>
                    <a:pt x="0" y="431533"/>
                    <a:pt x="2585" y="335947"/>
                    <a:pt x="33603" y="292029"/>
                  </a:cubicBezTo>
                  <a:cubicBezTo>
                    <a:pt x="33603" y="292029"/>
                    <a:pt x="41358" y="279112"/>
                    <a:pt x="62037" y="271362"/>
                  </a:cubicBezTo>
                  <a:cubicBezTo>
                    <a:pt x="62037" y="271362"/>
                    <a:pt x="129243" y="253278"/>
                    <a:pt x="134413" y="235194"/>
                  </a:cubicBezTo>
                  <a:close/>
                  <a:moveTo>
                    <a:pt x="540656" y="232714"/>
                  </a:moveTo>
                  <a:cubicBezTo>
                    <a:pt x="519961" y="245621"/>
                    <a:pt x="504440" y="261109"/>
                    <a:pt x="488919" y="276596"/>
                  </a:cubicBezTo>
                  <a:cubicBezTo>
                    <a:pt x="473398" y="292084"/>
                    <a:pt x="457877" y="310153"/>
                    <a:pt x="444942" y="328223"/>
                  </a:cubicBezTo>
                  <a:cubicBezTo>
                    <a:pt x="432008" y="348873"/>
                    <a:pt x="421661" y="366942"/>
                    <a:pt x="408726" y="387593"/>
                  </a:cubicBezTo>
                  <a:cubicBezTo>
                    <a:pt x="398379" y="405662"/>
                    <a:pt x="388032" y="426312"/>
                    <a:pt x="377684" y="446963"/>
                  </a:cubicBezTo>
                  <a:lnTo>
                    <a:pt x="359576" y="485682"/>
                  </a:lnTo>
                  <a:lnTo>
                    <a:pt x="328534" y="444381"/>
                  </a:lnTo>
                  <a:cubicBezTo>
                    <a:pt x="318186" y="431475"/>
                    <a:pt x="302665" y="421150"/>
                    <a:pt x="284557" y="410824"/>
                  </a:cubicBezTo>
                  <a:cubicBezTo>
                    <a:pt x="276797" y="405662"/>
                    <a:pt x="266449" y="400499"/>
                    <a:pt x="258689" y="397918"/>
                  </a:cubicBezTo>
                  <a:cubicBezTo>
                    <a:pt x="253515" y="395337"/>
                    <a:pt x="248341" y="392755"/>
                    <a:pt x="243168" y="390174"/>
                  </a:cubicBezTo>
                  <a:cubicBezTo>
                    <a:pt x="237994" y="390174"/>
                    <a:pt x="232820" y="387593"/>
                    <a:pt x="230233" y="385011"/>
                  </a:cubicBezTo>
                  <a:lnTo>
                    <a:pt x="271623" y="302410"/>
                  </a:lnTo>
                  <a:cubicBezTo>
                    <a:pt x="276797" y="307572"/>
                    <a:pt x="281970" y="310153"/>
                    <a:pt x="287144" y="315316"/>
                  </a:cubicBezTo>
                  <a:cubicBezTo>
                    <a:pt x="292318" y="317897"/>
                    <a:pt x="297492" y="323060"/>
                    <a:pt x="302665" y="325641"/>
                  </a:cubicBezTo>
                  <a:cubicBezTo>
                    <a:pt x="313013" y="333385"/>
                    <a:pt x="320773" y="343710"/>
                    <a:pt x="331121" y="351454"/>
                  </a:cubicBezTo>
                  <a:cubicBezTo>
                    <a:pt x="341468" y="361780"/>
                    <a:pt x="349229" y="372105"/>
                    <a:pt x="356989" y="382430"/>
                  </a:cubicBezTo>
                  <a:cubicBezTo>
                    <a:pt x="364750" y="374686"/>
                    <a:pt x="369924" y="369523"/>
                    <a:pt x="375097" y="361780"/>
                  </a:cubicBezTo>
                  <a:cubicBezTo>
                    <a:pt x="390618" y="343710"/>
                    <a:pt x="406140" y="328223"/>
                    <a:pt x="424248" y="310153"/>
                  </a:cubicBezTo>
                  <a:cubicBezTo>
                    <a:pt x="442356" y="294666"/>
                    <a:pt x="460464" y="279178"/>
                    <a:pt x="478572" y="266271"/>
                  </a:cubicBezTo>
                  <a:cubicBezTo>
                    <a:pt x="499267" y="253365"/>
                    <a:pt x="519961" y="240458"/>
                    <a:pt x="540656" y="232714"/>
                  </a:cubicBezTo>
                  <a:close/>
                  <a:moveTo>
                    <a:pt x="250901" y="232714"/>
                  </a:moveTo>
                  <a:cubicBezTo>
                    <a:pt x="250901" y="232714"/>
                    <a:pt x="250901" y="235194"/>
                    <a:pt x="250901" y="235194"/>
                  </a:cubicBezTo>
                  <a:lnTo>
                    <a:pt x="250832" y="235264"/>
                  </a:lnTo>
                  <a:lnTo>
                    <a:pt x="250732" y="235194"/>
                  </a:lnTo>
                  <a:lnTo>
                    <a:pt x="250737" y="235359"/>
                  </a:lnTo>
                  <a:lnTo>
                    <a:pt x="248421" y="237674"/>
                  </a:lnTo>
                  <a:cubicBezTo>
                    <a:pt x="250901" y="235194"/>
                    <a:pt x="250901" y="235194"/>
                    <a:pt x="250901" y="232714"/>
                  </a:cubicBezTo>
                  <a:close/>
                  <a:moveTo>
                    <a:pt x="183628" y="0"/>
                  </a:moveTo>
                  <a:cubicBezTo>
                    <a:pt x="183628" y="0"/>
                    <a:pt x="196545" y="2583"/>
                    <a:pt x="217213" y="10333"/>
                  </a:cubicBezTo>
                  <a:lnTo>
                    <a:pt x="230130" y="12917"/>
                  </a:lnTo>
                  <a:cubicBezTo>
                    <a:pt x="258548" y="20667"/>
                    <a:pt x="271465" y="36167"/>
                    <a:pt x="274048" y="38751"/>
                  </a:cubicBezTo>
                  <a:cubicBezTo>
                    <a:pt x="294715" y="64585"/>
                    <a:pt x="289548" y="103336"/>
                    <a:pt x="284382" y="121420"/>
                  </a:cubicBezTo>
                  <a:cubicBezTo>
                    <a:pt x="289548" y="129170"/>
                    <a:pt x="286965" y="144671"/>
                    <a:pt x="284382" y="152421"/>
                  </a:cubicBezTo>
                  <a:cubicBezTo>
                    <a:pt x="284382" y="160171"/>
                    <a:pt x="281798" y="165338"/>
                    <a:pt x="276631" y="167921"/>
                  </a:cubicBezTo>
                  <a:cubicBezTo>
                    <a:pt x="271465" y="211839"/>
                    <a:pt x="232713" y="258341"/>
                    <a:pt x="191378" y="258341"/>
                  </a:cubicBezTo>
                  <a:cubicBezTo>
                    <a:pt x="155211" y="258341"/>
                    <a:pt x="116460" y="214423"/>
                    <a:pt x="111293" y="167921"/>
                  </a:cubicBezTo>
                  <a:cubicBezTo>
                    <a:pt x="108709" y="165338"/>
                    <a:pt x="103543" y="160171"/>
                    <a:pt x="103543" y="152421"/>
                  </a:cubicBezTo>
                  <a:cubicBezTo>
                    <a:pt x="100959" y="144671"/>
                    <a:pt x="98376" y="129170"/>
                    <a:pt x="103543" y="121420"/>
                  </a:cubicBezTo>
                  <a:cubicBezTo>
                    <a:pt x="103543" y="121420"/>
                    <a:pt x="106126" y="121420"/>
                    <a:pt x="106126" y="118837"/>
                  </a:cubicBezTo>
                  <a:cubicBezTo>
                    <a:pt x="98376" y="80085"/>
                    <a:pt x="103543" y="62002"/>
                    <a:pt x="106126" y="59418"/>
                  </a:cubicBezTo>
                  <a:cubicBezTo>
                    <a:pt x="119043" y="20667"/>
                    <a:pt x="160378" y="5167"/>
                    <a:pt x="160378" y="5167"/>
                  </a:cubicBezTo>
                  <a:cubicBezTo>
                    <a:pt x="162961" y="2583"/>
                    <a:pt x="170711" y="0"/>
                    <a:pt x="175878" y="2583"/>
                  </a:cubicBezTo>
                  <a:cubicBezTo>
                    <a:pt x="175878" y="2583"/>
                    <a:pt x="178461" y="2583"/>
                    <a:pt x="181045" y="2583"/>
                  </a:cubicBezTo>
                  <a:cubicBezTo>
                    <a:pt x="181045" y="0"/>
                    <a:pt x="181045" y="0"/>
                    <a:pt x="183628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A4AB4F7E-74AF-4370-A033-712790486601}"/>
                </a:ext>
              </a:extLst>
            </p:cNvPr>
            <p:cNvSpPr/>
            <p:nvPr/>
          </p:nvSpPr>
          <p:spPr>
            <a:xfrm>
              <a:off x="4575318" y="2402807"/>
              <a:ext cx="1684190" cy="111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42" y="21600"/>
                  </a:moveTo>
                  <a:lnTo>
                    <a:pt x="9202" y="12827"/>
                  </a:lnTo>
                  <a:lnTo>
                    <a:pt x="0" y="12827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2827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F9EB6184-772F-4050-AD5E-A6F106727F24}"/>
                </a:ext>
              </a:extLst>
            </p:cNvPr>
            <p:cNvSpPr/>
            <p:nvPr/>
          </p:nvSpPr>
          <p:spPr>
            <a:xfrm>
              <a:off x="4795885" y="2575778"/>
              <a:ext cx="336916" cy="307552"/>
            </a:xfrm>
            <a:custGeom>
              <a:avLst/>
              <a:gdLst>
                <a:gd name="connsiteX0" fmla="*/ 134413 w 540656"/>
                <a:gd name="connsiteY0" fmla="*/ 235194 h 493535"/>
                <a:gd name="connsiteX1" fmla="*/ 191280 w 540656"/>
                <a:gd name="connsiteY1" fmla="*/ 302363 h 493535"/>
                <a:gd name="connsiteX2" fmla="*/ 199034 w 540656"/>
                <a:gd name="connsiteY2" fmla="*/ 304946 h 493535"/>
                <a:gd name="connsiteX3" fmla="*/ 251015 w 540656"/>
                <a:gd name="connsiteY3" fmla="*/ 245730 h 493535"/>
                <a:gd name="connsiteX4" fmla="*/ 250737 w 540656"/>
                <a:gd name="connsiteY4" fmla="*/ 235359 h 493535"/>
                <a:gd name="connsiteX5" fmla="*/ 250832 w 540656"/>
                <a:gd name="connsiteY5" fmla="*/ 235264 h 493535"/>
                <a:gd name="connsiteX6" fmla="*/ 276581 w 540656"/>
                <a:gd name="connsiteY6" fmla="*/ 253278 h 493535"/>
                <a:gd name="connsiteX7" fmla="*/ 284336 w 540656"/>
                <a:gd name="connsiteY7" fmla="*/ 258445 h 493535"/>
                <a:gd name="connsiteX8" fmla="*/ 320524 w 540656"/>
                <a:gd name="connsiteY8" fmla="*/ 271362 h 493535"/>
                <a:gd name="connsiteX9" fmla="*/ 323109 w 540656"/>
                <a:gd name="connsiteY9" fmla="*/ 271362 h 493535"/>
                <a:gd name="connsiteX10" fmla="*/ 351542 w 540656"/>
                <a:gd name="connsiteY10" fmla="*/ 292029 h 493535"/>
                <a:gd name="connsiteX11" fmla="*/ 367051 w 540656"/>
                <a:gd name="connsiteY11" fmla="*/ 323030 h 493535"/>
                <a:gd name="connsiteX12" fmla="*/ 356712 w 540656"/>
                <a:gd name="connsiteY12" fmla="*/ 333364 h 493535"/>
                <a:gd name="connsiteX13" fmla="*/ 354127 w 540656"/>
                <a:gd name="connsiteY13" fmla="*/ 330780 h 493535"/>
                <a:gd name="connsiteX14" fmla="*/ 323109 w 540656"/>
                <a:gd name="connsiteY14" fmla="*/ 302363 h 493535"/>
                <a:gd name="connsiteX15" fmla="*/ 307599 w 540656"/>
                <a:gd name="connsiteY15" fmla="*/ 292029 h 493535"/>
                <a:gd name="connsiteX16" fmla="*/ 307599 w 540656"/>
                <a:gd name="connsiteY16" fmla="*/ 289446 h 493535"/>
                <a:gd name="connsiteX17" fmla="*/ 289505 w 540656"/>
                <a:gd name="connsiteY17" fmla="*/ 279112 h 493535"/>
                <a:gd name="connsiteX18" fmla="*/ 255902 w 540656"/>
                <a:gd name="connsiteY18" fmla="*/ 258445 h 493535"/>
                <a:gd name="connsiteX19" fmla="*/ 178356 w 540656"/>
                <a:gd name="connsiteY19" fmla="*/ 413450 h 493535"/>
                <a:gd name="connsiteX20" fmla="*/ 219713 w 540656"/>
                <a:gd name="connsiteY20" fmla="*/ 423783 h 493535"/>
                <a:gd name="connsiteX21" fmla="*/ 230053 w 540656"/>
                <a:gd name="connsiteY21" fmla="*/ 426367 h 493535"/>
                <a:gd name="connsiteX22" fmla="*/ 242978 w 540656"/>
                <a:gd name="connsiteY22" fmla="*/ 434117 h 493535"/>
                <a:gd name="connsiteX23" fmla="*/ 268826 w 540656"/>
                <a:gd name="connsiteY23" fmla="*/ 444450 h 493535"/>
                <a:gd name="connsiteX24" fmla="*/ 299845 w 540656"/>
                <a:gd name="connsiteY24" fmla="*/ 470285 h 493535"/>
                <a:gd name="connsiteX25" fmla="*/ 307599 w 540656"/>
                <a:gd name="connsiteY25" fmla="*/ 478035 h 493535"/>
                <a:gd name="connsiteX26" fmla="*/ 201619 w 540656"/>
                <a:gd name="connsiteY26" fmla="*/ 493535 h 493535"/>
                <a:gd name="connsiteX27" fmla="*/ 183525 w 540656"/>
                <a:gd name="connsiteY27" fmla="*/ 493535 h 493535"/>
                <a:gd name="connsiteX28" fmla="*/ 10339 w 540656"/>
                <a:gd name="connsiteY28" fmla="*/ 457368 h 493535"/>
                <a:gd name="connsiteX29" fmla="*/ 0 w 540656"/>
                <a:gd name="connsiteY29" fmla="*/ 431533 h 493535"/>
                <a:gd name="connsiteX30" fmla="*/ 33603 w 540656"/>
                <a:gd name="connsiteY30" fmla="*/ 292029 h 493535"/>
                <a:gd name="connsiteX31" fmla="*/ 62037 w 540656"/>
                <a:gd name="connsiteY31" fmla="*/ 271362 h 493535"/>
                <a:gd name="connsiteX32" fmla="*/ 134413 w 540656"/>
                <a:gd name="connsiteY32" fmla="*/ 235194 h 493535"/>
                <a:gd name="connsiteX33" fmla="*/ 540656 w 540656"/>
                <a:gd name="connsiteY33" fmla="*/ 232714 h 493535"/>
                <a:gd name="connsiteX34" fmla="*/ 488919 w 540656"/>
                <a:gd name="connsiteY34" fmla="*/ 276596 h 493535"/>
                <a:gd name="connsiteX35" fmla="*/ 444942 w 540656"/>
                <a:gd name="connsiteY35" fmla="*/ 328223 h 493535"/>
                <a:gd name="connsiteX36" fmla="*/ 408726 w 540656"/>
                <a:gd name="connsiteY36" fmla="*/ 387593 h 493535"/>
                <a:gd name="connsiteX37" fmla="*/ 377684 w 540656"/>
                <a:gd name="connsiteY37" fmla="*/ 446963 h 493535"/>
                <a:gd name="connsiteX38" fmla="*/ 359576 w 540656"/>
                <a:gd name="connsiteY38" fmla="*/ 485682 h 493535"/>
                <a:gd name="connsiteX39" fmla="*/ 328534 w 540656"/>
                <a:gd name="connsiteY39" fmla="*/ 444381 h 493535"/>
                <a:gd name="connsiteX40" fmla="*/ 284557 w 540656"/>
                <a:gd name="connsiteY40" fmla="*/ 410824 h 493535"/>
                <a:gd name="connsiteX41" fmla="*/ 258689 w 540656"/>
                <a:gd name="connsiteY41" fmla="*/ 397918 h 493535"/>
                <a:gd name="connsiteX42" fmla="*/ 243168 w 540656"/>
                <a:gd name="connsiteY42" fmla="*/ 390174 h 493535"/>
                <a:gd name="connsiteX43" fmla="*/ 230233 w 540656"/>
                <a:gd name="connsiteY43" fmla="*/ 385011 h 493535"/>
                <a:gd name="connsiteX44" fmla="*/ 271623 w 540656"/>
                <a:gd name="connsiteY44" fmla="*/ 302410 h 493535"/>
                <a:gd name="connsiteX45" fmla="*/ 287144 w 540656"/>
                <a:gd name="connsiteY45" fmla="*/ 315316 h 493535"/>
                <a:gd name="connsiteX46" fmla="*/ 302665 w 540656"/>
                <a:gd name="connsiteY46" fmla="*/ 325641 h 493535"/>
                <a:gd name="connsiteX47" fmla="*/ 331121 w 540656"/>
                <a:gd name="connsiteY47" fmla="*/ 351454 h 493535"/>
                <a:gd name="connsiteX48" fmla="*/ 356989 w 540656"/>
                <a:gd name="connsiteY48" fmla="*/ 382430 h 493535"/>
                <a:gd name="connsiteX49" fmla="*/ 375097 w 540656"/>
                <a:gd name="connsiteY49" fmla="*/ 361780 h 493535"/>
                <a:gd name="connsiteX50" fmla="*/ 424248 w 540656"/>
                <a:gd name="connsiteY50" fmla="*/ 310153 h 493535"/>
                <a:gd name="connsiteX51" fmla="*/ 478572 w 540656"/>
                <a:gd name="connsiteY51" fmla="*/ 266271 h 493535"/>
                <a:gd name="connsiteX52" fmla="*/ 540656 w 540656"/>
                <a:gd name="connsiteY52" fmla="*/ 232714 h 493535"/>
                <a:gd name="connsiteX53" fmla="*/ 250901 w 540656"/>
                <a:gd name="connsiteY53" fmla="*/ 232714 h 493535"/>
                <a:gd name="connsiteX54" fmla="*/ 250901 w 540656"/>
                <a:gd name="connsiteY54" fmla="*/ 235194 h 493535"/>
                <a:gd name="connsiteX55" fmla="*/ 250832 w 540656"/>
                <a:gd name="connsiteY55" fmla="*/ 235264 h 493535"/>
                <a:gd name="connsiteX56" fmla="*/ 250732 w 540656"/>
                <a:gd name="connsiteY56" fmla="*/ 235194 h 493535"/>
                <a:gd name="connsiteX57" fmla="*/ 250737 w 540656"/>
                <a:gd name="connsiteY57" fmla="*/ 235359 h 493535"/>
                <a:gd name="connsiteX58" fmla="*/ 248421 w 540656"/>
                <a:gd name="connsiteY58" fmla="*/ 237674 h 493535"/>
                <a:gd name="connsiteX59" fmla="*/ 250901 w 540656"/>
                <a:gd name="connsiteY59" fmla="*/ 232714 h 493535"/>
                <a:gd name="connsiteX60" fmla="*/ 183628 w 540656"/>
                <a:gd name="connsiteY60" fmla="*/ 0 h 493535"/>
                <a:gd name="connsiteX61" fmla="*/ 217213 w 540656"/>
                <a:gd name="connsiteY61" fmla="*/ 10333 h 493535"/>
                <a:gd name="connsiteX62" fmla="*/ 230130 w 540656"/>
                <a:gd name="connsiteY62" fmla="*/ 12917 h 493535"/>
                <a:gd name="connsiteX63" fmla="*/ 274048 w 540656"/>
                <a:gd name="connsiteY63" fmla="*/ 38751 h 493535"/>
                <a:gd name="connsiteX64" fmla="*/ 284382 w 540656"/>
                <a:gd name="connsiteY64" fmla="*/ 121420 h 493535"/>
                <a:gd name="connsiteX65" fmla="*/ 284382 w 540656"/>
                <a:gd name="connsiteY65" fmla="*/ 152421 h 493535"/>
                <a:gd name="connsiteX66" fmla="*/ 276631 w 540656"/>
                <a:gd name="connsiteY66" fmla="*/ 167921 h 493535"/>
                <a:gd name="connsiteX67" fmla="*/ 191378 w 540656"/>
                <a:gd name="connsiteY67" fmla="*/ 258341 h 493535"/>
                <a:gd name="connsiteX68" fmla="*/ 111293 w 540656"/>
                <a:gd name="connsiteY68" fmla="*/ 167921 h 493535"/>
                <a:gd name="connsiteX69" fmla="*/ 103543 w 540656"/>
                <a:gd name="connsiteY69" fmla="*/ 152421 h 493535"/>
                <a:gd name="connsiteX70" fmla="*/ 103543 w 540656"/>
                <a:gd name="connsiteY70" fmla="*/ 121420 h 493535"/>
                <a:gd name="connsiteX71" fmla="*/ 106126 w 540656"/>
                <a:gd name="connsiteY71" fmla="*/ 118837 h 493535"/>
                <a:gd name="connsiteX72" fmla="*/ 106126 w 540656"/>
                <a:gd name="connsiteY72" fmla="*/ 59418 h 493535"/>
                <a:gd name="connsiteX73" fmla="*/ 160378 w 540656"/>
                <a:gd name="connsiteY73" fmla="*/ 5167 h 493535"/>
                <a:gd name="connsiteX74" fmla="*/ 175878 w 540656"/>
                <a:gd name="connsiteY74" fmla="*/ 2583 h 493535"/>
                <a:gd name="connsiteX75" fmla="*/ 181045 w 540656"/>
                <a:gd name="connsiteY75" fmla="*/ 2583 h 493535"/>
                <a:gd name="connsiteX76" fmla="*/ 183628 w 540656"/>
                <a:gd name="connsiteY76" fmla="*/ 0 h 493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540656" h="493535">
                  <a:moveTo>
                    <a:pt x="134413" y="235194"/>
                  </a:moveTo>
                  <a:cubicBezTo>
                    <a:pt x="134413" y="235194"/>
                    <a:pt x="136998" y="299779"/>
                    <a:pt x="191280" y="302363"/>
                  </a:cubicBezTo>
                  <a:lnTo>
                    <a:pt x="199034" y="304946"/>
                  </a:lnTo>
                  <a:cubicBezTo>
                    <a:pt x="243624" y="303009"/>
                    <a:pt x="250409" y="264742"/>
                    <a:pt x="251015" y="245730"/>
                  </a:cubicBezTo>
                  <a:lnTo>
                    <a:pt x="250737" y="235359"/>
                  </a:lnTo>
                  <a:lnTo>
                    <a:pt x="250832" y="235264"/>
                  </a:lnTo>
                  <a:lnTo>
                    <a:pt x="276581" y="253278"/>
                  </a:lnTo>
                  <a:cubicBezTo>
                    <a:pt x="279166" y="255862"/>
                    <a:pt x="281751" y="255862"/>
                    <a:pt x="284336" y="258445"/>
                  </a:cubicBezTo>
                  <a:cubicBezTo>
                    <a:pt x="284336" y="258445"/>
                    <a:pt x="302430" y="263612"/>
                    <a:pt x="320524" y="271362"/>
                  </a:cubicBezTo>
                  <a:cubicBezTo>
                    <a:pt x="323109" y="271362"/>
                    <a:pt x="323109" y="271362"/>
                    <a:pt x="323109" y="271362"/>
                  </a:cubicBezTo>
                  <a:cubicBezTo>
                    <a:pt x="343787" y="279112"/>
                    <a:pt x="351542" y="292029"/>
                    <a:pt x="351542" y="292029"/>
                  </a:cubicBezTo>
                  <a:cubicBezTo>
                    <a:pt x="359297" y="299779"/>
                    <a:pt x="361882" y="312697"/>
                    <a:pt x="367051" y="323030"/>
                  </a:cubicBezTo>
                  <a:cubicBezTo>
                    <a:pt x="364466" y="325614"/>
                    <a:pt x="361882" y="330780"/>
                    <a:pt x="356712" y="333364"/>
                  </a:cubicBezTo>
                  <a:cubicBezTo>
                    <a:pt x="356712" y="333364"/>
                    <a:pt x="356712" y="333364"/>
                    <a:pt x="354127" y="330780"/>
                  </a:cubicBezTo>
                  <a:cubicBezTo>
                    <a:pt x="346372" y="323030"/>
                    <a:pt x="336033" y="312697"/>
                    <a:pt x="323109" y="302363"/>
                  </a:cubicBezTo>
                  <a:cubicBezTo>
                    <a:pt x="317939" y="299779"/>
                    <a:pt x="312769" y="294613"/>
                    <a:pt x="307599" y="292029"/>
                  </a:cubicBezTo>
                  <a:lnTo>
                    <a:pt x="307599" y="289446"/>
                  </a:lnTo>
                  <a:cubicBezTo>
                    <a:pt x="299845" y="286862"/>
                    <a:pt x="294675" y="281696"/>
                    <a:pt x="289505" y="279112"/>
                  </a:cubicBezTo>
                  <a:lnTo>
                    <a:pt x="255902" y="258445"/>
                  </a:lnTo>
                  <a:lnTo>
                    <a:pt x="178356" y="413450"/>
                  </a:lnTo>
                  <a:lnTo>
                    <a:pt x="219713" y="423783"/>
                  </a:lnTo>
                  <a:cubicBezTo>
                    <a:pt x="222298" y="423783"/>
                    <a:pt x="227468" y="426367"/>
                    <a:pt x="230053" y="426367"/>
                  </a:cubicBezTo>
                  <a:cubicBezTo>
                    <a:pt x="235223" y="428950"/>
                    <a:pt x="240393" y="431533"/>
                    <a:pt x="242978" y="434117"/>
                  </a:cubicBezTo>
                  <a:cubicBezTo>
                    <a:pt x="253317" y="436700"/>
                    <a:pt x="261072" y="441867"/>
                    <a:pt x="268826" y="444450"/>
                  </a:cubicBezTo>
                  <a:cubicBezTo>
                    <a:pt x="284336" y="452201"/>
                    <a:pt x="294675" y="462534"/>
                    <a:pt x="299845" y="470285"/>
                  </a:cubicBezTo>
                  <a:lnTo>
                    <a:pt x="307599" y="478035"/>
                  </a:lnTo>
                  <a:cubicBezTo>
                    <a:pt x="253317" y="490952"/>
                    <a:pt x="201619" y="493535"/>
                    <a:pt x="201619" y="493535"/>
                  </a:cubicBezTo>
                  <a:cubicBezTo>
                    <a:pt x="196450" y="493535"/>
                    <a:pt x="191280" y="493535"/>
                    <a:pt x="183525" y="493535"/>
                  </a:cubicBezTo>
                  <a:cubicBezTo>
                    <a:pt x="183525" y="493535"/>
                    <a:pt x="77546" y="488368"/>
                    <a:pt x="10339" y="457368"/>
                  </a:cubicBezTo>
                  <a:cubicBezTo>
                    <a:pt x="10339" y="457368"/>
                    <a:pt x="0" y="454784"/>
                    <a:pt x="0" y="431533"/>
                  </a:cubicBezTo>
                  <a:cubicBezTo>
                    <a:pt x="0" y="431533"/>
                    <a:pt x="2585" y="335947"/>
                    <a:pt x="33603" y="292029"/>
                  </a:cubicBezTo>
                  <a:cubicBezTo>
                    <a:pt x="33603" y="292029"/>
                    <a:pt x="41358" y="279112"/>
                    <a:pt x="62037" y="271362"/>
                  </a:cubicBezTo>
                  <a:cubicBezTo>
                    <a:pt x="62037" y="271362"/>
                    <a:pt x="129243" y="253278"/>
                    <a:pt x="134413" y="235194"/>
                  </a:cubicBezTo>
                  <a:close/>
                  <a:moveTo>
                    <a:pt x="540656" y="232714"/>
                  </a:moveTo>
                  <a:cubicBezTo>
                    <a:pt x="519961" y="245621"/>
                    <a:pt x="504440" y="261109"/>
                    <a:pt x="488919" y="276596"/>
                  </a:cubicBezTo>
                  <a:cubicBezTo>
                    <a:pt x="473398" y="292084"/>
                    <a:pt x="457877" y="310153"/>
                    <a:pt x="444942" y="328223"/>
                  </a:cubicBezTo>
                  <a:cubicBezTo>
                    <a:pt x="432008" y="348873"/>
                    <a:pt x="421661" y="366942"/>
                    <a:pt x="408726" y="387593"/>
                  </a:cubicBezTo>
                  <a:cubicBezTo>
                    <a:pt x="398379" y="405662"/>
                    <a:pt x="388032" y="426312"/>
                    <a:pt x="377684" y="446963"/>
                  </a:cubicBezTo>
                  <a:lnTo>
                    <a:pt x="359576" y="485682"/>
                  </a:lnTo>
                  <a:lnTo>
                    <a:pt x="328534" y="444381"/>
                  </a:lnTo>
                  <a:cubicBezTo>
                    <a:pt x="318186" y="431475"/>
                    <a:pt x="302665" y="421150"/>
                    <a:pt x="284557" y="410824"/>
                  </a:cubicBezTo>
                  <a:cubicBezTo>
                    <a:pt x="276797" y="405662"/>
                    <a:pt x="266449" y="400499"/>
                    <a:pt x="258689" y="397918"/>
                  </a:cubicBezTo>
                  <a:cubicBezTo>
                    <a:pt x="253515" y="395337"/>
                    <a:pt x="248341" y="392755"/>
                    <a:pt x="243168" y="390174"/>
                  </a:cubicBezTo>
                  <a:cubicBezTo>
                    <a:pt x="237994" y="390174"/>
                    <a:pt x="232820" y="387593"/>
                    <a:pt x="230233" y="385011"/>
                  </a:cubicBezTo>
                  <a:lnTo>
                    <a:pt x="271623" y="302410"/>
                  </a:lnTo>
                  <a:cubicBezTo>
                    <a:pt x="276797" y="307572"/>
                    <a:pt x="281970" y="310153"/>
                    <a:pt x="287144" y="315316"/>
                  </a:cubicBezTo>
                  <a:cubicBezTo>
                    <a:pt x="292318" y="317897"/>
                    <a:pt x="297492" y="323060"/>
                    <a:pt x="302665" y="325641"/>
                  </a:cubicBezTo>
                  <a:cubicBezTo>
                    <a:pt x="313013" y="333385"/>
                    <a:pt x="320773" y="343710"/>
                    <a:pt x="331121" y="351454"/>
                  </a:cubicBezTo>
                  <a:cubicBezTo>
                    <a:pt x="341468" y="361780"/>
                    <a:pt x="349229" y="372105"/>
                    <a:pt x="356989" y="382430"/>
                  </a:cubicBezTo>
                  <a:cubicBezTo>
                    <a:pt x="364750" y="374686"/>
                    <a:pt x="369924" y="369523"/>
                    <a:pt x="375097" y="361780"/>
                  </a:cubicBezTo>
                  <a:cubicBezTo>
                    <a:pt x="390618" y="343710"/>
                    <a:pt x="406140" y="328223"/>
                    <a:pt x="424248" y="310153"/>
                  </a:cubicBezTo>
                  <a:cubicBezTo>
                    <a:pt x="442356" y="294666"/>
                    <a:pt x="460464" y="279178"/>
                    <a:pt x="478572" y="266271"/>
                  </a:cubicBezTo>
                  <a:cubicBezTo>
                    <a:pt x="499267" y="253365"/>
                    <a:pt x="519961" y="240458"/>
                    <a:pt x="540656" y="232714"/>
                  </a:cubicBezTo>
                  <a:close/>
                  <a:moveTo>
                    <a:pt x="250901" y="232714"/>
                  </a:moveTo>
                  <a:cubicBezTo>
                    <a:pt x="250901" y="232714"/>
                    <a:pt x="250901" y="235194"/>
                    <a:pt x="250901" y="235194"/>
                  </a:cubicBezTo>
                  <a:lnTo>
                    <a:pt x="250832" y="235264"/>
                  </a:lnTo>
                  <a:lnTo>
                    <a:pt x="250732" y="235194"/>
                  </a:lnTo>
                  <a:lnTo>
                    <a:pt x="250737" y="235359"/>
                  </a:lnTo>
                  <a:lnTo>
                    <a:pt x="248421" y="237674"/>
                  </a:lnTo>
                  <a:cubicBezTo>
                    <a:pt x="250901" y="235194"/>
                    <a:pt x="250901" y="235194"/>
                    <a:pt x="250901" y="232714"/>
                  </a:cubicBezTo>
                  <a:close/>
                  <a:moveTo>
                    <a:pt x="183628" y="0"/>
                  </a:moveTo>
                  <a:cubicBezTo>
                    <a:pt x="183628" y="0"/>
                    <a:pt x="196545" y="2583"/>
                    <a:pt x="217213" y="10333"/>
                  </a:cubicBezTo>
                  <a:lnTo>
                    <a:pt x="230130" y="12917"/>
                  </a:lnTo>
                  <a:cubicBezTo>
                    <a:pt x="258548" y="20667"/>
                    <a:pt x="271465" y="36167"/>
                    <a:pt x="274048" y="38751"/>
                  </a:cubicBezTo>
                  <a:cubicBezTo>
                    <a:pt x="294715" y="64585"/>
                    <a:pt x="289548" y="103336"/>
                    <a:pt x="284382" y="121420"/>
                  </a:cubicBezTo>
                  <a:cubicBezTo>
                    <a:pt x="289548" y="129170"/>
                    <a:pt x="286965" y="144671"/>
                    <a:pt x="284382" y="152421"/>
                  </a:cubicBezTo>
                  <a:cubicBezTo>
                    <a:pt x="284382" y="160171"/>
                    <a:pt x="281798" y="165338"/>
                    <a:pt x="276631" y="167921"/>
                  </a:cubicBezTo>
                  <a:cubicBezTo>
                    <a:pt x="271465" y="211839"/>
                    <a:pt x="232713" y="258341"/>
                    <a:pt x="191378" y="258341"/>
                  </a:cubicBezTo>
                  <a:cubicBezTo>
                    <a:pt x="155211" y="258341"/>
                    <a:pt x="116460" y="214423"/>
                    <a:pt x="111293" y="167921"/>
                  </a:cubicBezTo>
                  <a:cubicBezTo>
                    <a:pt x="108709" y="165338"/>
                    <a:pt x="103543" y="160171"/>
                    <a:pt x="103543" y="152421"/>
                  </a:cubicBezTo>
                  <a:cubicBezTo>
                    <a:pt x="100959" y="144671"/>
                    <a:pt x="98376" y="129170"/>
                    <a:pt x="103543" y="121420"/>
                  </a:cubicBezTo>
                  <a:cubicBezTo>
                    <a:pt x="103543" y="121420"/>
                    <a:pt x="106126" y="121420"/>
                    <a:pt x="106126" y="118837"/>
                  </a:cubicBezTo>
                  <a:cubicBezTo>
                    <a:pt x="98376" y="80085"/>
                    <a:pt x="103543" y="62002"/>
                    <a:pt x="106126" y="59418"/>
                  </a:cubicBezTo>
                  <a:cubicBezTo>
                    <a:pt x="119043" y="20667"/>
                    <a:pt x="160378" y="5167"/>
                    <a:pt x="160378" y="5167"/>
                  </a:cubicBezTo>
                  <a:cubicBezTo>
                    <a:pt x="162961" y="2583"/>
                    <a:pt x="170711" y="0"/>
                    <a:pt x="175878" y="2583"/>
                  </a:cubicBezTo>
                  <a:cubicBezTo>
                    <a:pt x="175878" y="2583"/>
                    <a:pt x="178461" y="2583"/>
                    <a:pt x="181045" y="2583"/>
                  </a:cubicBezTo>
                  <a:cubicBezTo>
                    <a:pt x="181045" y="0"/>
                    <a:pt x="181045" y="0"/>
                    <a:pt x="183628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84A3DB2A-83BA-4CD1-8002-1B1B417A02E5}"/>
                </a:ext>
              </a:extLst>
            </p:cNvPr>
            <p:cNvSpPr/>
            <p:nvPr/>
          </p:nvSpPr>
          <p:spPr>
            <a:xfrm>
              <a:off x="5816180" y="1270330"/>
              <a:ext cx="1684195" cy="111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42" y="21600"/>
                  </a:moveTo>
                  <a:lnTo>
                    <a:pt x="9202" y="12826"/>
                  </a:lnTo>
                  <a:lnTo>
                    <a:pt x="0" y="12826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282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08FF173B-47BC-4603-9F4F-9710B486DC84}"/>
                </a:ext>
              </a:extLst>
            </p:cNvPr>
            <p:cNvSpPr/>
            <p:nvPr/>
          </p:nvSpPr>
          <p:spPr>
            <a:xfrm>
              <a:off x="6022735" y="1443611"/>
              <a:ext cx="336840" cy="307482"/>
            </a:xfrm>
            <a:custGeom>
              <a:avLst/>
              <a:gdLst>
                <a:gd name="connsiteX0" fmla="*/ 134413 w 540656"/>
                <a:gd name="connsiteY0" fmla="*/ 235194 h 493535"/>
                <a:gd name="connsiteX1" fmla="*/ 191280 w 540656"/>
                <a:gd name="connsiteY1" fmla="*/ 302363 h 493535"/>
                <a:gd name="connsiteX2" fmla="*/ 199034 w 540656"/>
                <a:gd name="connsiteY2" fmla="*/ 304946 h 493535"/>
                <a:gd name="connsiteX3" fmla="*/ 251015 w 540656"/>
                <a:gd name="connsiteY3" fmla="*/ 245730 h 493535"/>
                <a:gd name="connsiteX4" fmla="*/ 250737 w 540656"/>
                <a:gd name="connsiteY4" fmla="*/ 235359 h 493535"/>
                <a:gd name="connsiteX5" fmla="*/ 250832 w 540656"/>
                <a:gd name="connsiteY5" fmla="*/ 235264 h 493535"/>
                <a:gd name="connsiteX6" fmla="*/ 276581 w 540656"/>
                <a:gd name="connsiteY6" fmla="*/ 253278 h 493535"/>
                <a:gd name="connsiteX7" fmla="*/ 284336 w 540656"/>
                <a:gd name="connsiteY7" fmla="*/ 258445 h 493535"/>
                <a:gd name="connsiteX8" fmla="*/ 320524 w 540656"/>
                <a:gd name="connsiteY8" fmla="*/ 271362 h 493535"/>
                <a:gd name="connsiteX9" fmla="*/ 323109 w 540656"/>
                <a:gd name="connsiteY9" fmla="*/ 271362 h 493535"/>
                <a:gd name="connsiteX10" fmla="*/ 351542 w 540656"/>
                <a:gd name="connsiteY10" fmla="*/ 292029 h 493535"/>
                <a:gd name="connsiteX11" fmla="*/ 367051 w 540656"/>
                <a:gd name="connsiteY11" fmla="*/ 323030 h 493535"/>
                <a:gd name="connsiteX12" fmla="*/ 356712 w 540656"/>
                <a:gd name="connsiteY12" fmla="*/ 333364 h 493535"/>
                <a:gd name="connsiteX13" fmla="*/ 354127 w 540656"/>
                <a:gd name="connsiteY13" fmla="*/ 330780 h 493535"/>
                <a:gd name="connsiteX14" fmla="*/ 323109 w 540656"/>
                <a:gd name="connsiteY14" fmla="*/ 302363 h 493535"/>
                <a:gd name="connsiteX15" fmla="*/ 307599 w 540656"/>
                <a:gd name="connsiteY15" fmla="*/ 292029 h 493535"/>
                <a:gd name="connsiteX16" fmla="*/ 307599 w 540656"/>
                <a:gd name="connsiteY16" fmla="*/ 289446 h 493535"/>
                <a:gd name="connsiteX17" fmla="*/ 289505 w 540656"/>
                <a:gd name="connsiteY17" fmla="*/ 279112 h 493535"/>
                <a:gd name="connsiteX18" fmla="*/ 255902 w 540656"/>
                <a:gd name="connsiteY18" fmla="*/ 258445 h 493535"/>
                <a:gd name="connsiteX19" fmla="*/ 178356 w 540656"/>
                <a:gd name="connsiteY19" fmla="*/ 413450 h 493535"/>
                <a:gd name="connsiteX20" fmla="*/ 219713 w 540656"/>
                <a:gd name="connsiteY20" fmla="*/ 423783 h 493535"/>
                <a:gd name="connsiteX21" fmla="*/ 230053 w 540656"/>
                <a:gd name="connsiteY21" fmla="*/ 426367 h 493535"/>
                <a:gd name="connsiteX22" fmla="*/ 242978 w 540656"/>
                <a:gd name="connsiteY22" fmla="*/ 434117 h 493535"/>
                <a:gd name="connsiteX23" fmla="*/ 268826 w 540656"/>
                <a:gd name="connsiteY23" fmla="*/ 444450 h 493535"/>
                <a:gd name="connsiteX24" fmla="*/ 299845 w 540656"/>
                <a:gd name="connsiteY24" fmla="*/ 470285 h 493535"/>
                <a:gd name="connsiteX25" fmla="*/ 307599 w 540656"/>
                <a:gd name="connsiteY25" fmla="*/ 478035 h 493535"/>
                <a:gd name="connsiteX26" fmla="*/ 201619 w 540656"/>
                <a:gd name="connsiteY26" fmla="*/ 493535 h 493535"/>
                <a:gd name="connsiteX27" fmla="*/ 183525 w 540656"/>
                <a:gd name="connsiteY27" fmla="*/ 493535 h 493535"/>
                <a:gd name="connsiteX28" fmla="*/ 10339 w 540656"/>
                <a:gd name="connsiteY28" fmla="*/ 457368 h 493535"/>
                <a:gd name="connsiteX29" fmla="*/ 0 w 540656"/>
                <a:gd name="connsiteY29" fmla="*/ 431533 h 493535"/>
                <a:gd name="connsiteX30" fmla="*/ 33603 w 540656"/>
                <a:gd name="connsiteY30" fmla="*/ 292029 h 493535"/>
                <a:gd name="connsiteX31" fmla="*/ 62037 w 540656"/>
                <a:gd name="connsiteY31" fmla="*/ 271362 h 493535"/>
                <a:gd name="connsiteX32" fmla="*/ 134413 w 540656"/>
                <a:gd name="connsiteY32" fmla="*/ 235194 h 493535"/>
                <a:gd name="connsiteX33" fmla="*/ 540656 w 540656"/>
                <a:gd name="connsiteY33" fmla="*/ 232714 h 493535"/>
                <a:gd name="connsiteX34" fmla="*/ 488919 w 540656"/>
                <a:gd name="connsiteY34" fmla="*/ 276596 h 493535"/>
                <a:gd name="connsiteX35" fmla="*/ 444942 w 540656"/>
                <a:gd name="connsiteY35" fmla="*/ 328223 h 493535"/>
                <a:gd name="connsiteX36" fmla="*/ 408726 w 540656"/>
                <a:gd name="connsiteY36" fmla="*/ 387593 h 493535"/>
                <a:gd name="connsiteX37" fmla="*/ 377684 w 540656"/>
                <a:gd name="connsiteY37" fmla="*/ 446963 h 493535"/>
                <a:gd name="connsiteX38" fmla="*/ 359576 w 540656"/>
                <a:gd name="connsiteY38" fmla="*/ 485682 h 493535"/>
                <a:gd name="connsiteX39" fmla="*/ 328534 w 540656"/>
                <a:gd name="connsiteY39" fmla="*/ 444381 h 493535"/>
                <a:gd name="connsiteX40" fmla="*/ 284557 w 540656"/>
                <a:gd name="connsiteY40" fmla="*/ 410824 h 493535"/>
                <a:gd name="connsiteX41" fmla="*/ 258689 w 540656"/>
                <a:gd name="connsiteY41" fmla="*/ 397918 h 493535"/>
                <a:gd name="connsiteX42" fmla="*/ 243168 w 540656"/>
                <a:gd name="connsiteY42" fmla="*/ 390174 h 493535"/>
                <a:gd name="connsiteX43" fmla="*/ 230233 w 540656"/>
                <a:gd name="connsiteY43" fmla="*/ 385011 h 493535"/>
                <a:gd name="connsiteX44" fmla="*/ 271623 w 540656"/>
                <a:gd name="connsiteY44" fmla="*/ 302410 h 493535"/>
                <a:gd name="connsiteX45" fmla="*/ 287144 w 540656"/>
                <a:gd name="connsiteY45" fmla="*/ 315316 h 493535"/>
                <a:gd name="connsiteX46" fmla="*/ 302665 w 540656"/>
                <a:gd name="connsiteY46" fmla="*/ 325641 h 493535"/>
                <a:gd name="connsiteX47" fmla="*/ 331121 w 540656"/>
                <a:gd name="connsiteY47" fmla="*/ 351454 h 493535"/>
                <a:gd name="connsiteX48" fmla="*/ 356989 w 540656"/>
                <a:gd name="connsiteY48" fmla="*/ 382430 h 493535"/>
                <a:gd name="connsiteX49" fmla="*/ 375097 w 540656"/>
                <a:gd name="connsiteY49" fmla="*/ 361780 h 493535"/>
                <a:gd name="connsiteX50" fmla="*/ 424248 w 540656"/>
                <a:gd name="connsiteY50" fmla="*/ 310153 h 493535"/>
                <a:gd name="connsiteX51" fmla="*/ 478572 w 540656"/>
                <a:gd name="connsiteY51" fmla="*/ 266271 h 493535"/>
                <a:gd name="connsiteX52" fmla="*/ 540656 w 540656"/>
                <a:gd name="connsiteY52" fmla="*/ 232714 h 493535"/>
                <a:gd name="connsiteX53" fmla="*/ 250901 w 540656"/>
                <a:gd name="connsiteY53" fmla="*/ 232714 h 493535"/>
                <a:gd name="connsiteX54" fmla="*/ 250901 w 540656"/>
                <a:gd name="connsiteY54" fmla="*/ 235194 h 493535"/>
                <a:gd name="connsiteX55" fmla="*/ 250832 w 540656"/>
                <a:gd name="connsiteY55" fmla="*/ 235264 h 493535"/>
                <a:gd name="connsiteX56" fmla="*/ 250732 w 540656"/>
                <a:gd name="connsiteY56" fmla="*/ 235194 h 493535"/>
                <a:gd name="connsiteX57" fmla="*/ 250737 w 540656"/>
                <a:gd name="connsiteY57" fmla="*/ 235359 h 493535"/>
                <a:gd name="connsiteX58" fmla="*/ 248421 w 540656"/>
                <a:gd name="connsiteY58" fmla="*/ 237674 h 493535"/>
                <a:gd name="connsiteX59" fmla="*/ 250901 w 540656"/>
                <a:gd name="connsiteY59" fmla="*/ 232714 h 493535"/>
                <a:gd name="connsiteX60" fmla="*/ 183628 w 540656"/>
                <a:gd name="connsiteY60" fmla="*/ 0 h 493535"/>
                <a:gd name="connsiteX61" fmla="*/ 217213 w 540656"/>
                <a:gd name="connsiteY61" fmla="*/ 10333 h 493535"/>
                <a:gd name="connsiteX62" fmla="*/ 230130 w 540656"/>
                <a:gd name="connsiteY62" fmla="*/ 12917 h 493535"/>
                <a:gd name="connsiteX63" fmla="*/ 274048 w 540656"/>
                <a:gd name="connsiteY63" fmla="*/ 38751 h 493535"/>
                <a:gd name="connsiteX64" fmla="*/ 284382 w 540656"/>
                <a:gd name="connsiteY64" fmla="*/ 121420 h 493535"/>
                <a:gd name="connsiteX65" fmla="*/ 284382 w 540656"/>
                <a:gd name="connsiteY65" fmla="*/ 152421 h 493535"/>
                <a:gd name="connsiteX66" fmla="*/ 276631 w 540656"/>
                <a:gd name="connsiteY66" fmla="*/ 167921 h 493535"/>
                <a:gd name="connsiteX67" fmla="*/ 191378 w 540656"/>
                <a:gd name="connsiteY67" fmla="*/ 258341 h 493535"/>
                <a:gd name="connsiteX68" fmla="*/ 111293 w 540656"/>
                <a:gd name="connsiteY68" fmla="*/ 167921 h 493535"/>
                <a:gd name="connsiteX69" fmla="*/ 103543 w 540656"/>
                <a:gd name="connsiteY69" fmla="*/ 152421 h 493535"/>
                <a:gd name="connsiteX70" fmla="*/ 103543 w 540656"/>
                <a:gd name="connsiteY70" fmla="*/ 121420 h 493535"/>
                <a:gd name="connsiteX71" fmla="*/ 106126 w 540656"/>
                <a:gd name="connsiteY71" fmla="*/ 118837 h 493535"/>
                <a:gd name="connsiteX72" fmla="*/ 106126 w 540656"/>
                <a:gd name="connsiteY72" fmla="*/ 59418 h 493535"/>
                <a:gd name="connsiteX73" fmla="*/ 160378 w 540656"/>
                <a:gd name="connsiteY73" fmla="*/ 5167 h 493535"/>
                <a:gd name="connsiteX74" fmla="*/ 175878 w 540656"/>
                <a:gd name="connsiteY74" fmla="*/ 2583 h 493535"/>
                <a:gd name="connsiteX75" fmla="*/ 181045 w 540656"/>
                <a:gd name="connsiteY75" fmla="*/ 2583 h 493535"/>
                <a:gd name="connsiteX76" fmla="*/ 183628 w 540656"/>
                <a:gd name="connsiteY76" fmla="*/ 0 h 493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540656" h="493535">
                  <a:moveTo>
                    <a:pt x="134413" y="235194"/>
                  </a:moveTo>
                  <a:cubicBezTo>
                    <a:pt x="134413" y="235194"/>
                    <a:pt x="136998" y="299779"/>
                    <a:pt x="191280" y="302363"/>
                  </a:cubicBezTo>
                  <a:lnTo>
                    <a:pt x="199034" y="304946"/>
                  </a:lnTo>
                  <a:cubicBezTo>
                    <a:pt x="243624" y="303009"/>
                    <a:pt x="250409" y="264742"/>
                    <a:pt x="251015" y="245730"/>
                  </a:cubicBezTo>
                  <a:lnTo>
                    <a:pt x="250737" y="235359"/>
                  </a:lnTo>
                  <a:lnTo>
                    <a:pt x="250832" y="235264"/>
                  </a:lnTo>
                  <a:lnTo>
                    <a:pt x="276581" y="253278"/>
                  </a:lnTo>
                  <a:cubicBezTo>
                    <a:pt x="279166" y="255862"/>
                    <a:pt x="281751" y="255862"/>
                    <a:pt x="284336" y="258445"/>
                  </a:cubicBezTo>
                  <a:cubicBezTo>
                    <a:pt x="284336" y="258445"/>
                    <a:pt x="302430" y="263612"/>
                    <a:pt x="320524" y="271362"/>
                  </a:cubicBezTo>
                  <a:cubicBezTo>
                    <a:pt x="323109" y="271362"/>
                    <a:pt x="323109" y="271362"/>
                    <a:pt x="323109" y="271362"/>
                  </a:cubicBezTo>
                  <a:cubicBezTo>
                    <a:pt x="343787" y="279112"/>
                    <a:pt x="351542" y="292029"/>
                    <a:pt x="351542" y="292029"/>
                  </a:cubicBezTo>
                  <a:cubicBezTo>
                    <a:pt x="359297" y="299779"/>
                    <a:pt x="361882" y="312697"/>
                    <a:pt x="367051" y="323030"/>
                  </a:cubicBezTo>
                  <a:cubicBezTo>
                    <a:pt x="364466" y="325614"/>
                    <a:pt x="361882" y="330780"/>
                    <a:pt x="356712" y="333364"/>
                  </a:cubicBezTo>
                  <a:cubicBezTo>
                    <a:pt x="356712" y="333364"/>
                    <a:pt x="356712" y="333364"/>
                    <a:pt x="354127" y="330780"/>
                  </a:cubicBezTo>
                  <a:cubicBezTo>
                    <a:pt x="346372" y="323030"/>
                    <a:pt x="336033" y="312697"/>
                    <a:pt x="323109" y="302363"/>
                  </a:cubicBezTo>
                  <a:cubicBezTo>
                    <a:pt x="317939" y="299779"/>
                    <a:pt x="312769" y="294613"/>
                    <a:pt x="307599" y="292029"/>
                  </a:cubicBezTo>
                  <a:lnTo>
                    <a:pt x="307599" y="289446"/>
                  </a:lnTo>
                  <a:cubicBezTo>
                    <a:pt x="299845" y="286862"/>
                    <a:pt x="294675" y="281696"/>
                    <a:pt x="289505" y="279112"/>
                  </a:cubicBezTo>
                  <a:lnTo>
                    <a:pt x="255902" y="258445"/>
                  </a:lnTo>
                  <a:lnTo>
                    <a:pt x="178356" y="413450"/>
                  </a:lnTo>
                  <a:lnTo>
                    <a:pt x="219713" y="423783"/>
                  </a:lnTo>
                  <a:cubicBezTo>
                    <a:pt x="222298" y="423783"/>
                    <a:pt x="227468" y="426367"/>
                    <a:pt x="230053" y="426367"/>
                  </a:cubicBezTo>
                  <a:cubicBezTo>
                    <a:pt x="235223" y="428950"/>
                    <a:pt x="240393" y="431533"/>
                    <a:pt x="242978" y="434117"/>
                  </a:cubicBezTo>
                  <a:cubicBezTo>
                    <a:pt x="253317" y="436700"/>
                    <a:pt x="261072" y="441867"/>
                    <a:pt x="268826" y="444450"/>
                  </a:cubicBezTo>
                  <a:cubicBezTo>
                    <a:pt x="284336" y="452201"/>
                    <a:pt x="294675" y="462534"/>
                    <a:pt x="299845" y="470285"/>
                  </a:cubicBezTo>
                  <a:lnTo>
                    <a:pt x="307599" y="478035"/>
                  </a:lnTo>
                  <a:cubicBezTo>
                    <a:pt x="253317" y="490952"/>
                    <a:pt x="201619" y="493535"/>
                    <a:pt x="201619" y="493535"/>
                  </a:cubicBezTo>
                  <a:cubicBezTo>
                    <a:pt x="196450" y="493535"/>
                    <a:pt x="191280" y="493535"/>
                    <a:pt x="183525" y="493535"/>
                  </a:cubicBezTo>
                  <a:cubicBezTo>
                    <a:pt x="183525" y="493535"/>
                    <a:pt x="77546" y="488368"/>
                    <a:pt x="10339" y="457368"/>
                  </a:cubicBezTo>
                  <a:cubicBezTo>
                    <a:pt x="10339" y="457368"/>
                    <a:pt x="0" y="454784"/>
                    <a:pt x="0" y="431533"/>
                  </a:cubicBezTo>
                  <a:cubicBezTo>
                    <a:pt x="0" y="431533"/>
                    <a:pt x="2585" y="335947"/>
                    <a:pt x="33603" y="292029"/>
                  </a:cubicBezTo>
                  <a:cubicBezTo>
                    <a:pt x="33603" y="292029"/>
                    <a:pt x="41358" y="279112"/>
                    <a:pt x="62037" y="271362"/>
                  </a:cubicBezTo>
                  <a:cubicBezTo>
                    <a:pt x="62037" y="271362"/>
                    <a:pt x="129243" y="253278"/>
                    <a:pt x="134413" y="235194"/>
                  </a:cubicBezTo>
                  <a:close/>
                  <a:moveTo>
                    <a:pt x="540656" y="232714"/>
                  </a:moveTo>
                  <a:cubicBezTo>
                    <a:pt x="519961" y="245621"/>
                    <a:pt x="504440" y="261109"/>
                    <a:pt x="488919" y="276596"/>
                  </a:cubicBezTo>
                  <a:cubicBezTo>
                    <a:pt x="473398" y="292084"/>
                    <a:pt x="457877" y="310153"/>
                    <a:pt x="444942" y="328223"/>
                  </a:cubicBezTo>
                  <a:cubicBezTo>
                    <a:pt x="432008" y="348873"/>
                    <a:pt x="421661" y="366942"/>
                    <a:pt x="408726" y="387593"/>
                  </a:cubicBezTo>
                  <a:cubicBezTo>
                    <a:pt x="398379" y="405662"/>
                    <a:pt x="388032" y="426312"/>
                    <a:pt x="377684" y="446963"/>
                  </a:cubicBezTo>
                  <a:lnTo>
                    <a:pt x="359576" y="485682"/>
                  </a:lnTo>
                  <a:lnTo>
                    <a:pt x="328534" y="444381"/>
                  </a:lnTo>
                  <a:cubicBezTo>
                    <a:pt x="318186" y="431475"/>
                    <a:pt x="302665" y="421150"/>
                    <a:pt x="284557" y="410824"/>
                  </a:cubicBezTo>
                  <a:cubicBezTo>
                    <a:pt x="276797" y="405662"/>
                    <a:pt x="266449" y="400499"/>
                    <a:pt x="258689" y="397918"/>
                  </a:cubicBezTo>
                  <a:cubicBezTo>
                    <a:pt x="253515" y="395337"/>
                    <a:pt x="248341" y="392755"/>
                    <a:pt x="243168" y="390174"/>
                  </a:cubicBezTo>
                  <a:cubicBezTo>
                    <a:pt x="237994" y="390174"/>
                    <a:pt x="232820" y="387593"/>
                    <a:pt x="230233" y="385011"/>
                  </a:cubicBezTo>
                  <a:lnTo>
                    <a:pt x="271623" y="302410"/>
                  </a:lnTo>
                  <a:cubicBezTo>
                    <a:pt x="276797" y="307572"/>
                    <a:pt x="281970" y="310153"/>
                    <a:pt x="287144" y="315316"/>
                  </a:cubicBezTo>
                  <a:cubicBezTo>
                    <a:pt x="292318" y="317897"/>
                    <a:pt x="297492" y="323060"/>
                    <a:pt x="302665" y="325641"/>
                  </a:cubicBezTo>
                  <a:cubicBezTo>
                    <a:pt x="313013" y="333385"/>
                    <a:pt x="320773" y="343710"/>
                    <a:pt x="331121" y="351454"/>
                  </a:cubicBezTo>
                  <a:cubicBezTo>
                    <a:pt x="341468" y="361780"/>
                    <a:pt x="349229" y="372105"/>
                    <a:pt x="356989" y="382430"/>
                  </a:cubicBezTo>
                  <a:cubicBezTo>
                    <a:pt x="364750" y="374686"/>
                    <a:pt x="369924" y="369523"/>
                    <a:pt x="375097" y="361780"/>
                  </a:cubicBezTo>
                  <a:cubicBezTo>
                    <a:pt x="390618" y="343710"/>
                    <a:pt x="406140" y="328223"/>
                    <a:pt x="424248" y="310153"/>
                  </a:cubicBezTo>
                  <a:cubicBezTo>
                    <a:pt x="442356" y="294666"/>
                    <a:pt x="460464" y="279178"/>
                    <a:pt x="478572" y="266271"/>
                  </a:cubicBezTo>
                  <a:cubicBezTo>
                    <a:pt x="499267" y="253365"/>
                    <a:pt x="519961" y="240458"/>
                    <a:pt x="540656" y="232714"/>
                  </a:cubicBezTo>
                  <a:close/>
                  <a:moveTo>
                    <a:pt x="250901" y="232714"/>
                  </a:moveTo>
                  <a:cubicBezTo>
                    <a:pt x="250901" y="232714"/>
                    <a:pt x="250901" y="235194"/>
                    <a:pt x="250901" y="235194"/>
                  </a:cubicBezTo>
                  <a:lnTo>
                    <a:pt x="250832" y="235264"/>
                  </a:lnTo>
                  <a:lnTo>
                    <a:pt x="250732" y="235194"/>
                  </a:lnTo>
                  <a:lnTo>
                    <a:pt x="250737" y="235359"/>
                  </a:lnTo>
                  <a:lnTo>
                    <a:pt x="248421" y="237674"/>
                  </a:lnTo>
                  <a:cubicBezTo>
                    <a:pt x="250901" y="235194"/>
                    <a:pt x="250901" y="235194"/>
                    <a:pt x="250901" y="232714"/>
                  </a:cubicBezTo>
                  <a:close/>
                  <a:moveTo>
                    <a:pt x="183628" y="0"/>
                  </a:moveTo>
                  <a:cubicBezTo>
                    <a:pt x="183628" y="0"/>
                    <a:pt x="196545" y="2583"/>
                    <a:pt x="217213" y="10333"/>
                  </a:cubicBezTo>
                  <a:lnTo>
                    <a:pt x="230130" y="12917"/>
                  </a:lnTo>
                  <a:cubicBezTo>
                    <a:pt x="258548" y="20667"/>
                    <a:pt x="271465" y="36167"/>
                    <a:pt x="274048" y="38751"/>
                  </a:cubicBezTo>
                  <a:cubicBezTo>
                    <a:pt x="294715" y="64585"/>
                    <a:pt x="289548" y="103336"/>
                    <a:pt x="284382" y="121420"/>
                  </a:cubicBezTo>
                  <a:cubicBezTo>
                    <a:pt x="289548" y="129170"/>
                    <a:pt x="286965" y="144671"/>
                    <a:pt x="284382" y="152421"/>
                  </a:cubicBezTo>
                  <a:cubicBezTo>
                    <a:pt x="284382" y="160171"/>
                    <a:pt x="281798" y="165338"/>
                    <a:pt x="276631" y="167921"/>
                  </a:cubicBezTo>
                  <a:cubicBezTo>
                    <a:pt x="271465" y="211839"/>
                    <a:pt x="232713" y="258341"/>
                    <a:pt x="191378" y="258341"/>
                  </a:cubicBezTo>
                  <a:cubicBezTo>
                    <a:pt x="155211" y="258341"/>
                    <a:pt x="116460" y="214423"/>
                    <a:pt x="111293" y="167921"/>
                  </a:cubicBezTo>
                  <a:cubicBezTo>
                    <a:pt x="108709" y="165338"/>
                    <a:pt x="103543" y="160171"/>
                    <a:pt x="103543" y="152421"/>
                  </a:cubicBezTo>
                  <a:cubicBezTo>
                    <a:pt x="100959" y="144671"/>
                    <a:pt x="98376" y="129170"/>
                    <a:pt x="103543" y="121420"/>
                  </a:cubicBezTo>
                  <a:cubicBezTo>
                    <a:pt x="103543" y="121420"/>
                    <a:pt x="106126" y="121420"/>
                    <a:pt x="106126" y="118837"/>
                  </a:cubicBezTo>
                  <a:cubicBezTo>
                    <a:pt x="98376" y="80085"/>
                    <a:pt x="103543" y="62002"/>
                    <a:pt x="106126" y="59418"/>
                  </a:cubicBezTo>
                  <a:cubicBezTo>
                    <a:pt x="119043" y="20667"/>
                    <a:pt x="160378" y="5167"/>
                    <a:pt x="160378" y="5167"/>
                  </a:cubicBezTo>
                  <a:cubicBezTo>
                    <a:pt x="162961" y="2583"/>
                    <a:pt x="170711" y="0"/>
                    <a:pt x="175878" y="2583"/>
                  </a:cubicBezTo>
                  <a:cubicBezTo>
                    <a:pt x="175878" y="2583"/>
                    <a:pt x="178461" y="2583"/>
                    <a:pt x="181045" y="2583"/>
                  </a:cubicBezTo>
                  <a:cubicBezTo>
                    <a:pt x="181045" y="0"/>
                    <a:pt x="181045" y="0"/>
                    <a:pt x="183628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BBC8A318-78B9-4249-951A-2271D0D07887}"/>
                </a:ext>
              </a:extLst>
            </p:cNvPr>
            <p:cNvSpPr txBox="1"/>
            <p:nvPr/>
          </p:nvSpPr>
          <p:spPr bwMode="auto">
            <a:xfrm>
              <a:off x="4254966" y="1185214"/>
              <a:ext cx="1561214" cy="517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cs typeface="+mn-ea"/>
                  <a:sym typeface="+mn-lt"/>
                </a:rPr>
                <a:t>T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1800" b="1">
                  <a:cs typeface="+mn-ea"/>
                  <a:sym typeface="+mn-lt"/>
                </a:rPr>
                <a:t>ext </a:t>
              </a:r>
              <a:r>
                <a:rPr lang="en-US" altLang="zh-CN" sz="1800" b="1" dirty="0"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7E6AA08A-6968-42C6-B444-D7B9AE2D8C4D}"/>
                </a:ext>
              </a:extLst>
            </p:cNvPr>
            <p:cNvSpPr txBox="1"/>
            <p:nvPr/>
          </p:nvSpPr>
          <p:spPr bwMode="auto">
            <a:xfrm>
              <a:off x="2920268" y="2336035"/>
              <a:ext cx="1655050" cy="517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cs typeface="+mn-ea"/>
                  <a:sym typeface="+mn-lt"/>
                </a:rPr>
                <a:t>T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1800" b="1">
                  <a:cs typeface="+mn-ea"/>
                  <a:sym typeface="+mn-lt"/>
                </a:rPr>
                <a:t>ext </a:t>
              </a:r>
              <a:r>
                <a:rPr lang="en-US" altLang="zh-CN" sz="1800" b="1" dirty="0"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C8DDF4A2-0349-4ADF-9CD7-9BBBD6CA1C90}"/>
                </a:ext>
              </a:extLst>
            </p:cNvPr>
            <p:cNvSpPr txBox="1"/>
            <p:nvPr/>
          </p:nvSpPr>
          <p:spPr bwMode="auto">
            <a:xfrm>
              <a:off x="1795626" y="3472973"/>
              <a:ext cx="1515860" cy="517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cs typeface="+mn-ea"/>
                  <a:sym typeface="+mn-lt"/>
                </a:rPr>
                <a:t>T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1800" b="1">
                  <a:cs typeface="+mn-ea"/>
                  <a:sym typeface="+mn-lt"/>
                </a:rPr>
                <a:t>ext </a:t>
              </a:r>
              <a:r>
                <a:rPr lang="en-US" altLang="zh-CN" sz="1800" b="1" dirty="0"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2C58CCC8-6CA3-4617-B1D2-54BEEE6D2A60}"/>
                </a:ext>
              </a:extLst>
            </p:cNvPr>
            <p:cNvSpPr txBox="1"/>
            <p:nvPr/>
          </p:nvSpPr>
          <p:spPr bwMode="auto">
            <a:xfrm>
              <a:off x="660400" y="4516445"/>
              <a:ext cx="1398543" cy="517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cs typeface="+mn-ea"/>
                  <a:sym typeface="+mn-lt"/>
                </a:rPr>
                <a:t>T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1800" b="1">
                  <a:cs typeface="+mn-ea"/>
                  <a:sym typeface="+mn-lt"/>
                </a:rPr>
                <a:t>ext </a:t>
              </a:r>
              <a:r>
                <a:rPr lang="en-US" altLang="zh-CN" sz="1800" b="1" dirty="0">
                  <a:cs typeface="+mn-ea"/>
                  <a:sym typeface="+mn-lt"/>
                </a:rPr>
                <a:t>here</a:t>
              </a: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DFF28533-3652-4B87-94C8-7BBB3DE2FDE3}"/>
                </a:ext>
              </a:extLst>
            </p:cNvPr>
            <p:cNvGrpSpPr/>
            <p:nvPr/>
          </p:nvGrpSpPr>
          <p:grpSpPr>
            <a:xfrm>
              <a:off x="3314805" y="5007481"/>
              <a:ext cx="589538" cy="589538"/>
              <a:chOff x="3273024" y="4965700"/>
              <a:chExt cx="673100" cy="673100"/>
            </a:xfrm>
          </p:grpSpPr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8CA92D11-D982-4441-A0EC-4C4591035962}"/>
                  </a:ext>
                </a:extLst>
              </p:cNvPr>
              <p:cNvSpPr/>
              <p:nvPr/>
            </p:nvSpPr>
            <p:spPr>
              <a:xfrm>
                <a:off x="3273024" y="4965700"/>
                <a:ext cx="673100" cy="673100"/>
              </a:xfrm>
              <a:prstGeom prst="ellipse">
                <a:avLst/>
              </a:prstGeom>
              <a:solidFill>
                <a:schemeClr val="accent1"/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箭头: 右 32">
                <a:extLst>
                  <a:ext uri="{FF2B5EF4-FFF2-40B4-BE49-F238E27FC236}">
                    <a16:creationId xmlns:a16="http://schemas.microsoft.com/office/drawing/2014/main" id="{60E58240-E0A1-4F85-9E59-228A679A37E0}"/>
                  </a:ext>
                </a:extLst>
              </p:cNvPr>
              <p:cNvSpPr/>
              <p:nvPr/>
            </p:nvSpPr>
            <p:spPr>
              <a:xfrm rot="5400000">
                <a:off x="3413780" y="5106456"/>
                <a:ext cx="391589" cy="391589"/>
              </a:xfrm>
              <a:prstGeom prst="rightArrow">
                <a:avLst>
                  <a:gd name="adj1" fmla="val 32000"/>
                  <a:gd name="adj2" fmla="val 49406"/>
                </a:avLst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89F40C44-68CF-404E-B96E-CEE6C1473462}"/>
                </a:ext>
              </a:extLst>
            </p:cNvPr>
            <p:cNvGrpSpPr/>
            <p:nvPr/>
          </p:nvGrpSpPr>
          <p:grpSpPr>
            <a:xfrm>
              <a:off x="4575359" y="3918314"/>
              <a:ext cx="589538" cy="589538"/>
              <a:chOff x="3273024" y="4965700"/>
              <a:chExt cx="673100" cy="673100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D4EBA46B-2FAF-4590-8B0E-A995F98AFDBD}"/>
                  </a:ext>
                </a:extLst>
              </p:cNvPr>
              <p:cNvSpPr/>
              <p:nvPr/>
            </p:nvSpPr>
            <p:spPr>
              <a:xfrm>
                <a:off x="3273024" y="4965700"/>
                <a:ext cx="673100" cy="673100"/>
              </a:xfrm>
              <a:prstGeom prst="ellipse">
                <a:avLst/>
              </a:prstGeom>
              <a:solidFill>
                <a:schemeClr val="accent2"/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箭头: 右 30">
                <a:extLst>
                  <a:ext uri="{FF2B5EF4-FFF2-40B4-BE49-F238E27FC236}">
                    <a16:creationId xmlns:a16="http://schemas.microsoft.com/office/drawing/2014/main" id="{51EBA9C4-62A1-4526-B9DE-5BC95A3082E9}"/>
                  </a:ext>
                </a:extLst>
              </p:cNvPr>
              <p:cNvSpPr/>
              <p:nvPr/>
            </p:nvSpPr>
            <p:spPr>
              <a:xfrm rot="5400000">
                <a:off x="3413780" y="5106456"/>
                <a:ext cx="391589" cy="391589"/>
              </a:xfrm>
              <a:prstGeom prst="rightArrow">
                <a:avLst>
                  <a:gd name="adj1" fmla="val 32000"/>
                  <a:gd name="adj2" fmla="val 49406"/>
                </a:avLst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9446044A-2B0C-4722-B8E0-220902204EEC}"/>
                </a:ext>
              </a:extLst>
            </p:cNvPr>
            <p:cNvGrpSpPr/>
            <p:nvPr/>
          </p:nvGrpSpPr>
          <p:grpSpPr>
            <a:xfrm>
              <a:off x="5967938" y="2729554"/>
              <a:ext cx="589538" cy="589538"/>
              <a:chOff x="3273024" y="4965700"/>
              <a:chExt cx="673100" cy="673100"/>
            </a:xfrm>
          </p:grpSpPr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13CCBB7-D504-4D5F-941F-95BB5760636C}"/>
                  </a:ext>
                </a:extLst>
              </p:cNvPr>
              <p:cNvSpPr/>
              <p:nvPr/>
            </p:nvSpPr>
            <p:spPr>
              <a:xfrm>
                <a:off x="3273024" y="4965700"/>
                <a:ext cx="673100" cy="673100"/>
              </a:xfrm>
              <a:prstGeom prst="ellipse">
                <a:avLst/>
              </a:prstGeom>
              <a:solidFill>
                <a:schemeClr val="accent1"/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箭头: 右 28">
                <a:extLst>
                  <a:ext uri="{FF2B5EF4-FFF2-40B4-BE49-F238E27FC236}">
                    <a16:creationId xmlns:a16="http://schemas.microsoft.com/office/drawing/2014/main" id="{D8E22C3E-4109-4E31-B2DF-BA329F300CC1}"/>
                  </a:ext>
                </a:extLst>
              </p:cNvPr>
              <p:cNvSpPr/>
              <p:nvPr/>
            </p:nvSpPr>
            <p:spPr>
              <a:xfrm rot="5400000">
                <a:off x="3413780" y="5106456"/>
                <a:ext cx="391589" cy="391589"/>
              </a:xfrm>
              <a:prstGeom prst="rightArrow">
                <a:avLst>
                  <a:gd name="adj1" fmla="val 32000"/>
                  <a:gd name="adj2" fmla="val 49406"/>
                </a:avLst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79207761-9897-4E08-BCC4-3F7874B99887}"/>
                </a:ext>
              </a:extLst>
            </p:cNvPr>
            <p:cNvGrpSpPr/>
            <p:nvPr/>
          </p:nvGrpSpPr>
          <p:grpSpPr>
            <a:xfrm>
              <a:off x="7186468" y="1597352"/>
              <a:ext cx="589538" cy="589538"/>
              <a:chOff x="3273024" y="4965700"/>
              <a:chExt cx="673100" cy="673100"/>
            </a:xfrm>
          </p:grpSpPr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A8539B76-5DB2-4AA8-809C-ECBD441BF094}"/>
                  </a:ext>
                </a:extLst>
              </p:cNvPr>
              <p:cNvSpPr/>
              <p:nvPr/>
            </p:nvSpPr>
            <p:spPr>
              <a:xfrm>
                <a:off x="3273024" y="4965700"/>
                <a:ext cx="673100" cy="673100"/>
              </a:xfrm>
              <a:prstGeom prst="ellipse">
                <a:avLst/>
              </a:prstGeom>
              <a:solidFill>
                <a:schemeClr val="accent2"/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箭头: 右 26">
                <a:extLst>
                  <a:ext uri="{FF2B5EF4-FFF2-40B4-BE49-F238E27FC236}">
                    <a16:creationId xmlns:a16="http://schemas.microsoft.com/office/drawing/2014/main" id="{87BBE892-B174-4D08-840D-852535CF371A}"/>
                  </a:ext>
                </a:extLst>
              </p:cNvPr>
              <p:cNvSpPr/>
              <p:nvPr/>
            </p:nvSpPr>
            <p:spPr>
              <a:xfrm rot="5400000">
                <a:off x="3413780" y="5106456"/>
                <a:ext cx="391589" cy="391589"/>
              </a:xfrm>
              <a:prstGeom prst="rightArrow">
                <a:avLst>
                  <a:gd name="adj1" fmla="val 32000"/>
                  <a:gd name="adj2" fmla="val 49406"/>
                </a:avLst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E291C5F3-7A13-4609-B96F-8DA234134A61}"/>
                </a:ext>
              </a:extLst>
            </p:cNvPr>
            <p:cNvSpPr txBox="1"/>
            <p:nvPr/>
          </p:nvSpPr>
          <p:spPr bwMode="auto">
            <a:xfrm>
              <a:off x="4044077" y="4920421"/>
              <a:ext cx="4630996" cy="857512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marL="171450" lvl="0" indent="-171450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en-US" altLang="zh-CN" sz="1100">
                  <a:cs typeface="+mn-ea"/>
                  <a:sym typeface="+mn-lt"/>
                </a:rPr>
                <a:t>Co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py </a:t>
              </a:r>
              <a:r>
                <a:rPr lang="en-US" altLang="zh-CN" sz="1100" dirty="0">
                  <a:cs typeface="+mn-ea"/>
                  <a:sym typeface="+mn-lt"/>
                </a:rPr>
                <a:t>paste 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</a:p>
            <a:p>
              <a:pPr marL="171450" lvl="0" indent="-171450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77D190C-2069-46EA-AC11-A91E0D84BE70}"/>
                </a:ext>
              </a:extLst>
            </p:cNvPr>
            <p:cNvSpPr txBox="1"/>
            <p:nvPr/>
          </p:nvSpPr>
          <p:spPr bwMode="auto">
            <a:xfrm>
              <a:off x="5239521" y="3760293"/>
              <a:ext cx="4630996" cy="857512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marL="171450" lvl="0" indent="-171450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en-US" altLang="zh-CN" sz="1100">
                  <a:cs typeface="+mn-ea"/>
                  <a:sym typeface="+mn-lt"/>
                </a:rPr>
                <a:t>Co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py </a:t>
              </a:r>
              <a:r>
                <a:rPr lang="en-US" altLang="zh-CN" sz="1100" dirty="0">
                  <a:cs typeface="+mn-ea"/>
                  <a:sym typeface="+mn-lt"/>
                </a:rPr>
                <a:t>paste 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</a:p>
            <a:p>
              <a:pPr marL="171450" lvl="0" indent="-171450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F734E3AD-AF9F-4822-B565-8CE42749CC71}"/>
                </a:ext>
              </a:extLst>
            </p:cNvPr>
            <p:cNvSpPr txBox="1"/>
            <p:nvPr/>
          </p:nvSpPr>
          <p:spPr bwMode="auto">
            <a:xfrm>
              <a:off x="6557476" y="2649747"/>
              <a:ext cx="4630996" cy="857512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marL="171450" lvl="0" indent="-171450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en-US" altLang="zh-CN" sz="1100">
                  <a:cs typeface="+mn-ea"/>
                  <a:sym typeface="+mn-lt"/>
                </a:rPr>
                <a:t>Co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py </a:t>
              </a:r>
              <a:r>
                <a:rPr lang="en-US" altLang="zh-CN" sz="1100" dirty="0">
                  <a:cs typeface="+mn-ea"/>
                  <a:sym typeface="+mn-lt"/>
                </a:rPr>
                <a:t>paste 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</a:p>
            <a:p>
              <a:pPr marL="171450" lvl="0" indent="-171450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871D0D7B-9148-4732-A5D9-3032140CA9C7}"/>
                </a:ext>
              </a:extLst>
            </p:cNvPr>
            <p:cNvSpPr txBox="1"/>
            <p:nvPr/>
          </p:nvSpPr>
          <p:spPr bwMode="auto">
            <a:xfrm>
              <a:off x="7899288" y="1478523"/>
              <a:ext cx="3619612" cy="857512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marL="171450" lvl="0" indent="-171450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en-US" altLang="zh-CN" sz="1100">
                  <a:cs typeface="+mn-ea"/>
                  <a:sym typeface="+mn-lt"/>
                </a:rPr>
                <a:t>Co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py </a:t>
              </a:r>
              <a:r>
                <a:rPr lang="en-US" altLang="zh-CN" sz="1100" dirty="0">
                  <a:cs typeface="+mn-ea"/>
                  <a:sym typeface="+mn-lt"/>
                </a:rPr>
                <a:t>paste 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</a:p>
            <a:p>
              <a:pPr marL="171450" lvl="0" indent="-171450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503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早发现、早隔离、早报告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12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1" y="1819510"/>
            <a:ext cx="10858499" cy="4086990"/>
            <a:chOff x="660401" y="1819510"/>
            <a:chExt cx="10858499" cy="4086990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1C227BC1-3DC1-4E1B-806B-D4989239DA63}"/>
                </a:ext>
              </a:extLst>
            </p:cNvPr>
            <p:cNvSpPr/>
            <p:nvPr/>
          </p:nvSpPr>
          <p:spPr bwMode="auto">
            <a:xfrm>
              <a:off x="2918008" y="1845382"/>
              <a:ext cx="6355985" cy="3167236"/>
            </a:xfrm>
            <a:custGeom>
              <a:avLst/>
              <a:gdLst>
                <a:gd name="T0" fmla="*/ 0 w 2659"/>
                <a:gd name="T1" fmla="*/ 1064 h 1325"/>
                <a:gd name="T2" fmla="*/ 995 w 2659"/>
                <a:gd name="T3" fmla="*/ 456 h 1325"/>
                <a:gd name="T4" fmla="*/ 1482 w 2659"/>
                <a:gd name="T5" fmla="*/ 651 h 1325"/>
                <a:gd name="T6" fmla="*/ 2287 w 2659"/>
                <a:gd name="T7" fmla="*/ 147 h 1325"/>
                <a:gd name="T8" fmla="*/ 2226 w 2659"/>
                <a:gd name="T9" fmla="*/ 23 h 1325"/>
                <a:gd name="T10" fmla="*/ 2659 w 2659"/>
                <a:gd name="T11" fmla="*/ 0 h 1325"/>
                <a:gd name="T12" fmla="*/ 2439 w 2659"/>
                <a:gd name="T13" fmla="*/ 366 h 1325"/>
                <a:gd name="T14" fmla="*/ 2373 w 2659"/>
                <a:gd name="T15" fmla="*/ 261 h 1325"/>
                <a:gd name="T16" fmla="*/ 1506 w 2659"/>
                <a:gd name="T17" fmla="*/ 826 h 1325"/>
                <a:gd name="T18" fmla="*/ 1073 w 2659"/>
                <a:gd name="T19" fmla="*/ 674 h 1325"/>
                <a:gd name="T20" fmla="*/ 199 w 2659"/>
                <a:gd name="T21" fmla="*/ 1325 h 1325"/>
                <a:gd name="T22" fmla="*/ 0 w 2659"/>
                <a:gd name="T23" fmla="*/ 1064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59" h="1325">
                  <a:moveTo>
                    <a:pt x="0" y="1064"/>
                  </a:moveTo>
                  <a:lnTo>
                    <a:pt x="995" y="456"/>
                  </a:lnTo>
                  <a:lnTo>
                    <a:pt x="1482" y="651"/>
                  </a:lnTo>
                  <a:lnTo>
                    <a:pt x="2287" y="147"/>
                  </a:lnTo>
                  <a:lnTo>
                    <a:pt x="2226" y="23"/>
                  </a:lnTo>
                  <a:lnTo>
                    <a:pt x="2659" y="0"/>
                  </a:lnTo>
                  <a:lnTo>
                    <a:pt x="2439" y="366"/>
                  </a:lnTo>
                  <a:lnTo>
                    <a:pt x="2373" y="261"/>
                  </a:lnTo>
                  <a:lnTo>
                    <a:pt x="1506" y="826"/>
                  </a:lnTo>
                  <a:lnTo>
                    <a:pt x="1073" y="674"/>
                  </a:lnTo>
                  <a:lnTo>
                    <a:pt x="199" y="1325"/>
                  </a:lnTo>
                  <a:lnTo>
                    <a:pt x="0" y="10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 cap="flat">
              <a:noFill/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E72652-239D-4107-A451-FFE8D62BF527}"/>
                </a:ext>
              </a:extLst>
            </p:cNvPr>
            <p:cNvSpPr/>
            <p:nvPr/>
          </p:nvSpPr>
          <p:spPr>
            <a:xfrm>
              <a:off x="2992352" y="4394979"/>
              <a:ext cx="515992" cy="51598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/>
              <a:r>
                <a:rPr lang="en-US" sz="1200" b="1"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B55C74F9-47D8-4A05-86A6-49558A9C6DD5}"/>
                </a:ext>
              </a:extLst>
            </p:cNvPr>
            <p:cNvSpPr/>
            <p:nvPr/>
          </p:nvSpPr>
          <p:spPr>
            <a:xfrm>
              <a:off x="5118094" y="2964060"/>
              <a:ext cx="515992" cy="51598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/>
              <a:r>
                <a:rPr lang="en-US" sz="1200" b="1"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A5608D3B-C36F-49AC-AF66-CE8E7AE2CEE7}"/>
                </a:ext>
              </a:extLst>
            </p:cNvPr>
            <p:cNvSpPr/>
            <p:nvPr/>
          </p:nvSpPr>
          <p:spPr>
            <a:xfrm>
              <a:off x="6217172" y="3338271"/>
              <a:ext cx="515992" cy="51598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/>
              <a:r>
                <a:rPr lang="en-US" sz="1200" b="1"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5D0D3583-5291-4601-8CC7-36475E8F921A}"/>
                </a:ext>
              </a:extLst>
            </p:cNvPr>
            <p:cNvSpPr/>
            <p:nvPr/>
          </p:nvSpPr>
          <p:spPr>
            <a:xfrm>
              <a:off x="8482627" y="1914040"/>
              <a:ext cx="515992" cy="51598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/>
              <a:r>
                <a:rPr lang="en-US" sz="1200" b="1">
                  <a:cs typeface="+mn-ea"/>
                  <a:sym typeface="+mn-lt"/>
                </a:rPr>
                <a:t>4</a:t>
              </a: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F37692B8-60FA-4A9C-93AE-33D8A7682616}"/>
                </a:ext>
              </a:extLst>
            </p:cNvPr>
            <p:cNvGrpSpPr/>
            <p:nvPr/>
          </p:nvGrpSpPr>
          <p:grpSpPr>
            <a:xfrm>
              <a:off x="660401" y="4792815"/>
              <a:ext cx="2444750" cy="1113685"/>
              <a:chOff x="1539665" y="2874524"/>
              <a:chExt cx="2318039" cy="1113685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90777CC5-8375-470B-A779-B85A4B2DBAE3}"/>
                  </a:ext>
                </a:extLst>
              </p:cNvPr>
              <p:cNvSpPr/>
              <p:nvPr/>
            </p:nvSpPr>
            <p:spPr bwMode="auto">
              <a:xfrm>
                <a:off x="1539665" y="3225663"/>
                <a:ext cx="2318039" cy="762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anchor="t" anchorCtr="0">
                <a:normAutofit/>
              </a:bodyPr>
              <a:lstStyle/>
              <a:p>
                <a:pPr algn="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>
                    <a:cs typeface="+mn-ea"/>
                    <a:sym typeface="+mn-lt"/>
                  </a:rPr>
                  <a:t>Copy paste fonts. Choose the 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only option to retain text…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6875234C-1DE5-4466-AE87-A1C07870141E}"/>
                  </a:ext>
                </a:extLst>
              </p:cNvPr>
              <p:cNvSpPr txBox="1"/>
              <p:nvPr/>
            </p:nvSpPr>
            <p:spPr bwMode="auto">
              <a:xfrm>
                <a:off x="1539665" y="2874524"/>
                <a:ext cx="2318039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>
                <a:normAutofit fontScale="92500" lnSpcReduction="10000"/>
              </a:bodyPr>
              <a:lstStyle/>
              <a:p>
                <a:pPr algn="r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Text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 here</a:t>
                </a:r>
              </a:p>
            </p:txBody>
          </p: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884A130C-197F-4F9B-A483-50BA3D7B48F0}"/>
                </a:ext>
              </a:extLst>
            </p:cNvPr>
            <p:cNvGrpSpPr/>
            <p:nvPr/>
          </p:nvGrpSpPr>
          <p:grpSpPr>
            <a:xfrm>
              <a:off x="8489692" y="2781428"/>
              <a:ext cx="3029208" cy="1113685"/>
              <a:chOff x="1539665" y="2874524"/>
              <a:chExt cx="2318039" cy="1113685"/>
            </a:xfrm>
          </p:grpSpPr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60CEEFEE-E1D3-4328-9FB8-58A0632E49A9}"/>
                  </a:ext>
                </a:extLst>
              </p:cNvPr>
              <p:cNvSpPr/>
              <p:nvPr/>
            </p:nvSpPr>
            <p:spPr bwMode="auto">
              <a:xfrm>
                <a:off x="1539665" y="3225663"/>
                <a:ext cx="2318039" cy="762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anchor="t" anchorCtr="0">
                <a:normAutofit/>
              </a:bodyPr>
              <a:lstStyle/>
              <a:p>
                <a:pPr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>
                    <a:cs typeface="+mn-ea"/>
                    <a:sym typeface="+mn-lt"/>
                  </a:rPr>
                  <a:t>Copy paste fonts. Choose the 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only option to retain text…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F6D234D5-0243-41F6-9E2B-4A2CE99E94D7}"/>
                  </a:ext>
                </a:extLst>
              </p:cNvPr>
              <p:cNvSpPr txBox="1"/>
              <p:nvPr/>
            </p:nvSpPr>
            <p:spPr bwMode="auto">
              <a:xfrm>
                <a:off x="1539665" y="2874524"/>
                <a:ext cx="2318039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>
                <a:normAutofit fontScale="92500" lnSpcReduction="10000"/>
              </a:bodyPr>
              <a:lstStyle/>
              <a:p>
                <a:pPr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Text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 here</a:t>
                </a: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BEED02B0-CA0F-4DF0-949F-24DEF6C34B69}"/>
                </a:ext>
              </a:extLst>
            </p:cNvPr>
            <p:cNvGrpSpPr/>
            <p:nvPr/>
          </p:nvGrpSpPr>
          <p:grpSpPr>
            <a:xfrm>
              <a:off x="6217172" y="4096130"/>
              <a:ext cx="3029208" cy="1113685"/>
              <a:chOff x="1539665" y="2874524"/>
              <a:chExt cx="2318039" cy="1113685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9080F13C-222F-4A04-8C21-0CC7531D491D}"/>
                  </a:ext>
                </a:extLst>
              </p:cNvPr>
              <p:cNvSpPr/>
              <p:nvPr/>
            </p:nvSpPr>
            <p:spPr bwMode="auto">
              <a:xfrm>
                <a:off x="1539665" y="3225663"/>
                <a:ext cx="2318039" cy="762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anchor="t" anchorCtr="0">
                <a:normAutofit/>
              </a:bodyPr>
              <a:lstStyle/>
              <a:p>
                <a:pPr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>
                    <a:cs typeface="+mn-ea"/>
                    <a:sym typeface="+mn-lt"/>
                  </a:rPr>
                  <a:t>Copy paste fonts. Choose the 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only option to retain text…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5FD38C20-EF97-479E-8FAF-B479BC1281A9}"/>
                  </a:ext>
                </a:extLst>
              </p:cNvPr>
              <p:cNvSpPr txBox="1"/>
              <p:nvPr/>
            </p:nvSpPr>
            <p:spPr bwMode="auto">
              <a:xfrm>
                <a:off x="1539665" y="2874524"/>
                <a:ext cx="2318039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>
                <a:normAutofit fontScale="92500" lnSpcReduction="10000"/>
              </a:bodyPr>
              <a:lstStyle/>
              <a:p>
                <a:pPr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Text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 here</a:t>
                </a: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414B410C-81FB-419A-8A4F-88BEB0BCD073}"/>
                </a:ext>
              </a:extLst>
            </p:cNvPr>
            <p:cNvGrpSpPr/>
            <p:nvPr/>
          </p:nvGrpSpPr>
          <p:grpSpPr>
            <a:xfrm>
              <a:off x="2782910" y="1819510"/>
              <a:ext cx="2847943" cy="1113685"/>
              <a:chOff x="1539665" y="2874524"/>
              <a:chExt cx="2318039" cy="1113685"/>
            </a:xfrm>
          </p:grpSpPr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3A70ABFC-7AE7-4928-9D33-01BCF4D76260}"/>
                  </a:ext>
                </a:extLst>
              </p:cNvPr>
              <p:cNvSpPr/>
              <p:nvPr/>
            </p:nvSpPr>
            <p:spPr bwMode="auto">
              <a:xfrm>
                <a:off x="1539665" y="3225663"/>
                <a:ext cx="2318039" cy="762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anchor="t" anchorCtr="0">
                <a:normAutofit/>
              </a:bodyPr>
              <a:lstStyle/>
              <a:p>
                <a:pPr algn="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>
                    <a:cs typeface="+mn-ea"/>
                    <a:sym typeface="+mn-lt"/>
                  </a:rPr>
                  <a:t>Copy paste fonts. Choose the 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only option to retain text…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F044F7A2-5561-4EB2-86DD-EA38ACEA21EA}"/>
                  </a:ext>
                </a:extLst>
              </p:cNvPr>
              <p:cNvSpPr txBox="1"/>
              <p:nvPr/>
            </p:nvSpPr>
            <p:spPr bwMode="auto">
              <a:xfrm>
                <a:off x="1539665" y="2874524"/>
                <a:ext cx="2318039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>
                <a:normAutofit fontScale="92500" lnSpcReduction="10000"/>
              </a:bodyPr>
              <a:lstStyle/>
              <a:p>
                <a:pPr algn="r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Text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 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3111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重要的隔离措施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13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1" y="1450184"/>
            <a:ext cx="10858499" cy="4683916"/>
            <a:chOff x="660401" y="1450184"/>
            <a:chExt cx="10858499" cy="4683916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C8EEE906-81D6-47C6-B557-9ABF8FB16347}"/>
                </a:ext>
              </a:extLst>
            </p:cNvPr>
            <p:cNvGrpSpPr/>
            <p:nvPr/>
          </p:nvGrpSpPr>
          <p:grpSpPr>
            <a:xfrm>
              <a:off x="3198285" y="1450184"/>
              <a:ext cx="5795430" cy="3957633"/>
              <a:chOff x="3561202" y="1450184"/>
              <a:chExt cx="5795430" cy="3957633"/>
            </a:xfrm>
          </p:grpSpPr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4FAF38EC-3BEE-4EC6-AC8D-B0B20127FFF2}"/>
                  </a:ext>
                </a:extLst>
              </p:cNvPr>
              <p:cNvSpPr/>
              <p:nvPr/>
            </p:nvSpPr>
            <p:spPr>
              <a:xfrm>
                <a:off x="3561202" y="2264151"/>
                <a:ext cx="1214604" cy="2093984"/>
              </a:xfrm>
              <a:custGeom>
                <a:avLst/>
                <a:gdLst>
                  <a:gd name="connsiteX0" fmla="*/ 724612 w 1324800"/>
                  <a:gd name="connsiteY0" fmla="*/ 2055 h 2283962"/>
                  <a:gd name="connsiteX1" fmla="*/ 1291987 w 1324800"/>
                  <a:gd name="connsiteY1" fmla="*/ 190305 h 2283962"/>
                  <a:gd name="connsiteX2" fmla="*/ 1324800 w 1324800"/>
                  <a:gd name="connsiteY2" fmla="*/ 218684 h 2283962"/>
                  <a:gd name="connsiteX3" fmla="*/ 1324800 w 1324800"/>
                  <a:gd name="connsiteY3" fmla="*/ 2283962 h 2283962"/>
                  <a:gd name="connsiteX4" fmla="*/ 270136 w 1324800"/>
                  <a:gd name="connsiteY4" fmla="*/ 1371820 h 2283962"/>
                  <a:gd name="connsiteX5" fmla="*/ 190304 w 1324800"/>
                  <a:gd name="connsiteY5" fmla="*/ 270137 h 2283962"/>
                  <a:gd name="connsiteX6" fmla="*/ 724612 w 1324800"/>
                  <a:gd name="connsiteY6" fmla="*/ 2055 h 2283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24800" h="2283962">
                    <a:moveTo>
                      <a:pt x="724612" y="2055"/>
                    </a:moveTo>
                    <a:cubicBezTo>
                      <a:pt x="923977" y="-12392"/>
                      <a:pt x="1128854" y="49217"/>
                      <a:pt x="1291987" y="190305"/>
                    </a:cubicBezTo>
                    <a:lnTo>
                      <a:pt x="1324800" y="218684"/>
                    </a:lnTo>
                    <a:lnTo>
                      <a:pt x="1324800" y="2283962"/>
                    </a:lnTo>
                    <a:lnTo>
                      <a:pt x="270136" y="1371820"/>
                    </a:lnTo>
                    <a:cubicBezTo>
                      <a:pt x="-56130" y="1089643"/>
                      <a:pt x="-91872" y="596403"/>
                      <a:pt x="190304" y="270137"/>
                    </a:cubicBezTo>
                    <a:cubicBezTo>
                      <a:pt x="331392" y="107004"/>
                      <a:pt x="525247" y="16502"/>
                      <a:pt x="724612" y="205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9C4E5C9B-F2B0-4C79-A51B-4F554A7F49E2}"/>
                  </a:ext>
                </a:extLst>
              </p:cNvPr>
              <p:cNvSpPr/>
              <p:nvPr/>
            </p:nvSpPr>
            <p:spPr>
              <a:xfrm>
                <a:off x="5989500" y="2056446"/>
                <a:ext cx="1685674" cy="3351371"/>
              </a:xfrm>
              <a:custGeom>
                <a:avLst/>
                <a:gdLst>
                  <a:gd name="connsiteX0" fmla="*/ 1838608 w 1838608"/>
                  <a:gd name="connsiteY0" fmla="*/ 0 h 3655426"/>
                  <a:gd name="connsiteX1" fmla="*/ 1838608 w 1838608"/>
                  <a:gd name="connsiteY1" fmla="*/ 2065278 h 3655426"/>
                  <a:gd name="connsiteX2" fmla="*/ 0 w 1838608"/>
                  <a:gd name="connsiteY2" fmla="*/ 3655426 h 3655426"/>
                  <a:gd name="connsiteX3" fmla="*/ 0 w 1838608"/>
                  <a:gd name="connsiteY3" fmla="*/ 1590148 h 3655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38608" h="3655426">
                    <a:moveTo>
                      <a:pt x="1838608" y="0"/>
                    </a:moveTo>
                    <a:lnTo>
                      <a:pt x="1838608" y="2065278"/>
                    </a:lnTo>
                    <a:lnTo>
                      <a:pt x="0" y="3655426"/>
                    </a:lnTo>
                    <a:lnTo>
                      <a:pt x="0" y="1590148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E4210548-B34C-456F-B475-0C5ED4312EBE}"/>
                  </a:ext>
                </a:extLst>
              </p:cNvPr>
              <p:cNvSpPr/>
              <p:nvPr/>
            </p:nvSpPr>
            <p:spPr>
              <a:xfrm>
                <a:off x="7672364" y="1450184"/>
                <a:ext cx="1684268" cy="2500180"/>
              </a:xfrm>
              <a:custGeom>
                <a:avLst/>
                <a:gdLst>
                  <a:gd name="connsiteX0" fmla="*/ 1112463 w 1837075"/>
                  <a:gd name="connsiteY0" fmla="*/ 2055 h 2727011"/>
                  <a:gd name="connsiteX1" fmla="*/ 1646771 w 1837075"/>
                  <a:gd name="connsiteY1" fmla="*/ 270137 h 2727011"/>
                  <a:gd name="connsiteX2" fmla="*/ 1566939 w 1837075"/>
                  <a:gd name="connsiteY2" fmla="*/ 1371820 h 2727011"/>
                  <a:gd name="connsiteX3" fmla="*/ 0 w 1837075"/>
                  <a:gd name="connsiteY3" fmla="*/ 2727011 h 2727011"/>
                  <a:gd name="connsiteX4" fmla="*/ 0 w 1837075"/>
                  <a:gd name="connsiteY4" fmla="*/ 661733 h 2727011"/>
                  <a:gd name="connsiteX5" fmla="*/ 545088 w 1837075"/>
                  <a:gd name="connsiteY5" fmla="*/ 190305 h 2727011"/>
                  <a:gd name="connsiteX6" fmla="*/ 1112463 w 1837075"/>
                  <a:gd name="connsiteY6" fmla="*/ 2055 h 2727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37075" h="2727011">
                    <a:moveTo>
                      <a:pt x="1112463" y="2055"/>
                    </a:moveTo>
                    <a:cubicBezTo>
                      <a:pt x="1311828" y="16502"/>
                      <a:pt x="1505683" y="107004"/>
                      <a:pt x="1646771" y="270137"/>
                    </a:cubicBezTo>
                    <a:cubicBezTo>
                      <a:pt x="1928947" y="596403"/>
                      <a:pt x="1893205" y="1089644"/>
                      <a:pt x="1566939" y="1371820"/>
                    </a:cubicBezTo>
                    <a:lnTo>
                      <a:pt x="0" y="2727011"/>
                    </a:lnTo>
                    <a:lnTo>
                      <a:pt x="0" y="661733"/>
                    </a:lnTo>
                    <a:lnTo>
                      <a:pt x="545088" y="190305"/>
                    </a:lnTo>
                    <a:cubicBezTo>
                      <a:pt x="708221" y="49217"/>
                      <a:pt x="913097" y="-12392"/>
                      <a:pt x="1112463" y="205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C02800FC-DD7C-4FF8-BC0B-69424B51FAC3}"/>
                  </a:ext>
                </a:extLst>
              </p:cNvPr>
              <p:cNvSpPr/>
              <p:nvPr/>
            </p:nvSpPr>
            <p:spPr>
              <a:xfrm>
                <a:off x="4775351" y="2464645"/>
                <a:ext cx="1213694" cy="2943172"/>
              </a:xfrm>
              <a:custGeom>
                <a:avLst/>
                <a:gdLst>
                  <a:gd name="connsiteX0" fmla="*/ 0 w 1323808"/>
                  <a:gd name="connsiteY0" fmla="*/ 0 h 3210193"/>
                  <a:gd name="connsiteX1" fmla="*/ 1323808 w 1323808"/>
                  <a:gd name="connsiteY1" fmla="*/ 1144915 h 3210193"/>
                  <a:gd name="connsiteX2" fmla="*/ 1323808 w 1323808"/>
                  <a:gd name="connsiteY2" fmla="*/ 3210193 h 3210193"/>
                  <a:gd name="connsiteX3" fmla="*/ 0 w 1323808"/>
                  <a:gd name="connsiteY3" fmla="*/ 2065278 h 3210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3808" h="3210193">
                    <a:moveTo>
                      <a:pt x="0" y="0"/>
                    </a:moveTo>
                    <a:lnTo>
                      <a:pt x="1323808" y="1144915"/>
                    </a:lnTo>
                    <a:lnTo>
                      <a:pt x="1323808" y="3210193"/>
                    </a:lnTo>
                    <a:lnTo>
                      <a:pt x="0" y="2065278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07D7CAF1-4BE1-41B4-BF1D-A0788249F658}"/>
                  </a:ext>
                </a:extLst>
              </p:cNvPr>
              <p:cNvSpPr/>
              <p:nvPr/>
            </p:nvSpPr>
            <p:spPr bwMode="auto">
              <a:xfrm>
                <a:off x="6574820" y="3557285"/>
                <a:ext cx="515035" cy="435241"/>
              </a:xfrm>
              <a:custGeom>
                <a:avLst/>
                <a:gdLst>
                  <a:gd name="connsiteX0" fmla="*/ 46038 w 338138"/>
                  <a:gd name="connsiteY0" fmla="*/ 261938 h 285751"/>
                  <a:gd name="connsiteX1" fmla="*/ 38100 w 338138"/>
                  <a:gd name="connsiteY1" fmla="*/ 270670 h 285751"/>
                  <a:gd name="connsiteX2" fmla="*/ 46038 w 338138"/>
                  <a:gd name="connsiteY2" fmla="*/ 279402 h 285751"/>
                  <a:gd name="connsiteX3" fmla="*/ 53976 w 338138"/>
                  <a:gd name="connsiteY3" fmla="*/ 270670 h 285751"/>
                  <a:gd name="connsiteX4" fmla="*/ 46038 w 338138"/>
                  <a:gd name="connsiteY4" fmla="*/ 261938 h 285751"/>
                  <a:gd name="connsiteX5" fmla="*/ 288131 w 338138"/>
                  <a:gd name="connsiteY5" fmla="*/ 184150 h 285751"/>
                  <a:gd name="connsiteX6" fmla="*/ 277812 w 338138"/>
                  <a:gd name="connsiteY6" fmla="*/ 194469 h 285751"/>
                  <a:gd name="connsiteX7" fmla="*/ 288131 w 338138"/>
                  <a:gd name="connsiteY7" fmla="*/ 204788 h 285751"/>
                  <a:gd name="connsiteX8" fmla="*/ 298450 w 338138"/>
                  <a:gd name="connsiteY8" fmla="*/ 194469 h 285751"/>
                  <a:gd name="connsiteX9" fmla="*/ 288131 w 338138"/>
                  <a:gd name="connsiteY9" fmla="*/ 184150 h 285751"/>
                  <a:gd name="connsiteX10" fmla="*/ 19050 w 338138"/>
                  <a:gd name="connsiteY10" fmla="*/ 165100 h 285751"/>
                  <a:gd name="connsiteX11" fmla="*/ 19050 w 338138"/>
                  <a:gd name="connsiteY11" fmla="*/ 242888 h 285751"/>
                  <a:gd name="connsiteX12" fmla="*/ 73025 w 338138"/>
                  <a:gd name="connsiteY12" fmla="*/ 242888 h 285751"/>
                  <a:gd name="connsiteX13" fmla="*/ 73025 w 338138"/>
                  <a:gd name="connsiteY13" fmla="*/ 165100 h 285751"/>
                  <a:gd name="connsiteX14" fmla="*/ 12010 w 338138"/>
                  <a:gd name="connsiteY14" fmla="*/ 141288 h 285751"/>
                  <a:gd name="connsiteX15" fmla="*/ 81400 w 338138"/>
                  <a:gd name="connsiteY15" fmla="*/ 141288 h 285751"/>
                  <a:gd name="connsiteX16" fmla="*/ 92075 w 338138"/>
                  <a:gd name="connsiteY16" fmla="*/ 153107 h 285751"/>
                  <a:gd name="connsiteX17" fmla="*/ 92075 w 338138"/>
                  <a:gd name="connsiteY17" fmla="*/ 273932 h 285751"/>
                  <a:gd name="connsiteX18" fmla="*/ 81400 w 338138"/>
                  <a:gd name="connsiteY18" fmla="*/ 285751 h 285751"/>
                  <a:gd name="connsiteX19" fmla="*/ 12010 w 338138"/>
                  <a:gd name="connsiteY19" fmla="*/ 285751 h 285751"/>
                  <a:gd name="connsiteX20" fmla="*/ 0 w 338138"/>
                  <a:gd name="connsiteY20" fmla="*/ 273932 h 285751"/>
                  <a:gd name="connsiteX21" fmla="*/ 0 w 338138"/>
                  <a:gd name="connsiteY21" fmla="*/ 153107 h 285751"/>
                  <a:gd name="connsiteX22" fmla="*/ 12010 w 338138"/>
                  <a:gd name="connsiteY22" fmla="*/ 141288 h 285751"/>
                  <a:gd name="connsiteX23" fmla="*/ 55002 w 338138"/>
                  <a:gd name="connsiteY23" fmla="*/ 82550 h 285751"/>
                  <a:gd name="connsiteX24" fmla="*/ 175185 w 338138"/>
                  <a:gd name="connsiteY24" fmla="*/ 82550 h 285751"/>
                  <a:gd name="connsiteX25" fmla="*/ 193675 w 338138"/>
                  <a:gd name="connsiteY25" fmla="*/ 99703 h 285751"/>
                  <a:gd name="connsiteX26" fmla="*/ 193675 w 338138"/>
                  <a:gd name="connsiteY26" fmla="*/ 268597 h 285751"/>
                  <a:gd name="connsiteX27" fmla="*/ 175185 w 338138"/>
                  <a:gd name="connsiteY27" fmla="*/ 285750 h 285751"/>
                  <a:gd name="connsiteX28" fmla="*/ 107830 w 338138"/>
                  <a:gd name="connsiteY28" fmla="*/ 285750 h 285751"/>
                  <a:gd name="connsiteX29" fmla="*/ 109151 w 338138"/>
                  <a:gd name="connsiteY29" fmla="*/ 276514 h 285751"/>
                  <a:gd name="connsiteX30" fmla="*/ 109151 w 338138"/>
                  <a:gd name="connsiteY30" fmla="*/ 273875 h 285751"/>
                  <a:gd name="connsiteX31" fmla="*/ 115754 w 338138"/>
                  <a:gd name="connsiteY31" fmla="*/ 275194 h 285751"/>
                  <a:gd name="connsiteX32" fmla="*/ 124999 w 338138"/>
                  <a:gd name="connsiteY32" fmla="*/ 264639 h 285751"/>
                  <a:gd name="connsiteX33" fmla="*/ 115754 w 338138"/>
                  <a:gd name="connsiteY33" fmla="*/ 254083 h 285751"/>
                  <a:gd name="connsiteX34" fmla="*/ 109151 w 338138"/>
                  <a:gd name="connsiteY34" fmla="*/ 256722 h 285751"/>
                  <a:gd name="connsiteX35" fmla="*/ 109151 w 338138"/>
                  <a:gd name="connsiteY35" fmla="*/ 235610 h 285751"/>
                  <a:gd name="connsiteX36" fmla="*/ 168582 w 338138"/>
                  <a:gd name="connsiteY36" fmla="*/ 235610 h 285751"/>
                  <a:gd name="connsiteX37" fmla="*/ 168582 w 338138"/>
                  <a:gd name="connsiteY37" fmla="*/ 110259 h 285751"/>
                  <a:gd name="connsiteX38" fmla="*/ 61606 w 338138"/>
                  <a:gd name="connsiteY38" fmla="*/ 110259 h 285751"/>
                  <a:gd name="connsiteX39" fmla="*/ 61606 w 338138"/>
                  <a:gd name="connsiteY39" fmla="*/ 126093 h 285751"/>
                  <a:gd name="connsiteX40" fmla="*/ 36512 w 338138"/>
                  <a:gd name="connsiteY40" fmla="*/ 126093 h 285751"/>
                  <a:gd name="connsiteX41" fmla="*/ 36512 w 338138"/>
                  <a:gd name="connsiteY41" fmla="*/ 99703 h 285751"/>
                  <a:gd name="connsiteX42" fmla="*/ 55002 w 338138"/>
                  <a:gd name="connsiteY42" fmla="*/ 82550 h 285751"/>
                  <a:gd name="connsiteX43" fmla="*/ 102729 w 338138"/>
                  <a:gd name="connsiteY43" fmla="*/ 0 h 285751"/>
                  <a:gd name="connsiteX44" fmla="*/ 305260 w 338138"/>
                  <a:gd name="connsiteY44" fmla="*/ 0 h 285751"/>
                  <a:gd name="connsiteX45" fmla="*/ 338138 w 338138"/>
                  <a:gd name="connsiteY45" fmla="*/ 34237 h 285751"/>
                  <a:gd name="connsiteX46" fmla="*/ 338138 w 338138"/>
                  <a:gd name="connsiteY46" fmla="*/ 188306 h 285751"/>
                  <a:gd name="connsiteX47" fmla="*/ 305260 w 338138"/>
                  <a:gd name="connsiteY47" fmla="*/ 221226 h 285751"/>
                  <a:gd name="connsiteX48" fmla="*/ 234242 w 338138"/>
                  <a:gd name="connsiteY48" fmla="*/ 221226 h 285751"/>
                  <a:gd name="connsiteX49" fmla="*/ 234242 w 338138"/>
                  <a:gd name="connsiteY49" fmla="*/ 243612 h 285751"/>
                  <a:gd name="connsiteX50" fmla="*/ 265806 w 338138"/>
                  <a:gd name="connsiteY50" fmla="*/ 243612 h 285751"/>
                  <a:gd name="connsiteX51" fmla="*/ 277642 w 338138"/>
                  <a:gd name="connsiteY51" fmla="*/ 256780 h 285751"/>
                  <a:gd name="connsiteX52" fmla="*/ 277642 w 338138"/>
                  <a:gd name="connsiteY52" fmla="*/ 272582 h 285751"/>
                  <a:gd name="connsiteX53" fmla="*/ 265806 w 338138"/>
                  <a:gd name="connsiteY53" fmla="*/ 285750 h 285751"/>
                  <a:gd name="connsiteX54" fmla="*/ 205309 w 338138"/>
                  <a:gd name="connsiteY54" fmla="*/ 285750 h 285751"/>
                  <a:gd name="connsiteX55" fmla="*/ 210570 w 338138"/>
                  <a:gd name="connsiteY55" fmla="*/ 269948 h 285751"/>
                  <a:gd name="connsiteX56" fmla="*/ 210570 w 338138"/>
                  <a:gd name="connsiteY56" fmla="*/ 213325 h 285751"/>
                  <a:gd name="connsiteX57" fmla="*/ 210570 w 338138"/>
                  <a:gd name="connsiteY57" fmla="*/ 172504 h 285751"/>
                  <a:gd name="connsiteX58" fmla="*/ 296054 w 338138"/>
                  <a:gd name="connsiteY58" fmla="*/ 172504 h 285751"/>
                  <a:gd name="connsiteX59" fmla="*/ 309205 w 338138"/>
                  <a:gd name="connsiteY59" fmla="*/ 159335 h 285751"/>
                  <a:gd name="connsiteX60" fmla="*/ 309205 w 338138"/>
                  <a:gd name="connsiteY60" fmla="*/ 39504 h 285751"/>
                  <a:gd name="connsiteX61" fmla="*/ 296054 w 338138"/>
                  <a:gd name="connsiteY61" fmla="*/ 27653 h 285751"/>
                  <a:gd name="connsiteX62" fmla="*/ 110620 w 338138"/>
                  <a:gd name="connsiteY62" fmla="*/ 27653 h 285751"/>
                  <a:gd name="connsiteX63" fmla="*/ 98783 w 338138"/>
                  <a:gd name="connsiteY63" fmla="*/ 39504 h 285751"/>
                  <a:gd name="connsiteX64" fmla="*/ 98783 w 338138"/>
                  <a:gd name="connsiteY64" fmla="*/ 65841 h 285751"/>
                  <a:gd name="connsiteX65" fmla="*/ 69850 w 338138"/>
                  <a:gd name="connsiteY65" fmla="*/ 65841 h 285751"/>
                  <a:gd name="connsiteX66" fmla="*/ 69850 w 338138"/>
                  <a:gd name="connsiteY66" fmla="*/ 34237 h 285751"/>
                  <a:gd name="connsiteX67" fmla="*/ 102729 w 338138"/>
                  <a:gd name="connsiteY67" fmla="*/ 0 h 285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338138" h="285751">
                    <a:moveTo>
                      <a:pt x="46038" y="261938"/>
                    </a:moveTo>
                    <a:cubicBezTo>
                      <a:pt x="41654" y="261938"/>
                      <a:pt x="38100" y="265847"/>
                      <a:pt x="38100" y="270670"/>
                    </a:cubicBezTo>
                    <a:cubicBezTo>
                      <a:pt x="38100" y="275493"/>
                      <a:pt x="41654" y="279402"/>
                      <a:pt x="46038" y="279402"/>
                    </a:cubicBezTo>
                    <a:cubicBezTo>
                      <a:pt x="50422" y="279402"/>
                      <a:pt x="53976" y="275493"/>
                      <a:pt x="53976" y="270670"/>
                    </a:cubicBezTo>
                    <a:cubicBezTo>
                      <a:pt x="53976" y="265847"/>
                      <a:pt x="50422" y="261938"/>
                      <a:pt x="46038" y="261938"/>
                    </a:cubicBezTo>
                    <a:close/>
                    <a:moveTo>
                      <a:pt x="288131" y="184150"/>
                    </a:moveTo>
                    <a:cubicBezTo>
                      <a:pt x="282432" y="184150"/>
                      <a:pt x="277812" y="188770"/>
                      <a:pt x="277812" y="194469"/>
                    </a:cubicBezTo>
                    <a:cubicBezTo>
                      <a:pt x="277812" y="200168"/>
                      <a:pt x="282432" y="204788"/>
                      <a:pt x="288131" y="204788"/>
                    </a:cubicBezTo>
                    <a:cubicBezTo>
                      <a:pt x="293830" y="204788"/>
                      <a:pt x="298450" y="200168"/>
                      <a:pt x="298450" y="194469"/>
                    </a:cubicBezTo>
                    <a:cubicBezTo>
                      <a:pt x="298450" y="188770"/>
                      <a:pt x="293830" y="184150"/>
                      <a:pt x="288131" y="184150"/>
                    </a:cubicBezTo>
                    <a:close/>
                    <a:moveTo>
                      <a:pt x="19050" y="165100"/>
                    </a:moveTo>
                    <a:lnTo>
                      <a:pt x="19050" y="242888"/>
                    </a:lnTo>
                    <a:lnTo>
                      <a:pt x="73025" y="242888"/>
                    </a:lnTo>
                    <a:lnTo>
                      <a:pt x="73025" y="165100"/>
                    </a:lnTo>
                    <a:close/>
                    <a:moveTo>
                      <a:pt x="12010" y="141288"/>
                    </a:moveTo>
                    <a:cubicBezTo>
                      <a:pt x="12010" y="141288"/>
                      <a:pt x="12010" y="141288"/>
                      <a:pt x="81400" y="141288"/>
                    </a:cubicBezTo>
                    <a:cubicBezTo>
                      <a:pt x="86738" y="141288"/>
                      <a:pt x="92075" y="146541"/>
                      <a:pt x="92075" y="153107"/>
                    </a:cubicBezTo>
                    <a:cubicBezTo>
                      <a:pt x="92075" y="153107"/>
                      <a:pt x="92075" y="153107"/>
                      <a:pt x="92075" y="273932"/>
                    </a:cubicBezTo>
                    <a:cubicBezTo>
                      <a:pt x="92075" y="280498"/>
                      <a:pt x="86738" y="285751"/>
                      <a:pt x="81400" y="285751"/>
                    </a:cubicBezTo>
                    <a:cubicBezTo>
                      <a:pt x="81400" y="285751"/>
                      <a:pt x="81400" y="285751"/>
                      <a:pt x="12010" y="285751"/>
                    </a:cubicBezTo>
                    <a:cubicBezTo>
                      <a:pt x="5337" y="285751"/>
                      <a:pt x="0" y="280498"/>
                      <a:pt x="0" y="273932"/>
                    </a:cubicBezTo>
                    <a:cubicBezTo>
                      <a:pt x="0" y="273932"/>
                      <a:pt x="0" y="273932"/>
                      <a:pt x="0" y="153107"/>
                    </a:cubicBezTo>
                    <a:cubicBezTo>
                      <a:pt x="0" y="146541"/>
                      <a:pt x="5337" y="141288"/>
                      <a:pt x="12010" y="141288"/>
                    </a:cubicBezTo>
                    <a:close/>
                    <a:moveTo>
                      <a:pt x="55002" y="82550"/>
                    </a:moveTo>
                    <a:cubicBezTo>
                      <a:pt x="55002" y="82550"/>
                      <a:pt x="55002" y="82550"/>
                      <a:pt x="175185" y="82550"/>
                    </a:cubicBezTo>
                    <a:cubicBezTo>
                      <a:pt x="185751" y="82550"/>
                      <a:pt x="193675" y="90467"/>
                      <a:pt x="193675" y="99703"/>
                    </a:cubicBezTo>
                    <a:cubicBezTo>
                      <a:pt x="193675" y="99703"/>
                      <a:pt x="193675" y="99703"/>
                      <a:pt x="193675" y="268597"/>
                    </a:cubicBezTo>
                    <a:cubicBezTo>
                      <a:pt x="193675" y="277833"/>
                      <a:pt x="185751" y="285750"/>
                      <a:pt x="175185" y="285750"/>
                    </a:cubicBezTo>
                    <a:cubicBezTo>
                      <a:pt x="175185" y="285750"/>
                      <a:pt x="175185" y="285750"/>
                      <a:pt x="107830" y="285750"/>
                    </a:cubicBezTo>
                    <a:cubicBezTo>
                      <a:pt x="109151" y="283111"/>
                      <a:pt x="109151" y="280472"/>
                      <a:pt x="109151" y="276514"/>
                    </a:cubicBezTo>
                    <a:cubicBezTo>
                      <a:pt x="109151" y="276514"/>
                      <a:pt x="109151" y="276514"/>
                      <a:pt x="109151" y="273875"/>
                    </a:cubicBezTo>
                    <a:cubicBezTo>
                      <a:pt x="110471" y="273875"/>
                      <a:pt x="113113" y="275194"/>
                      <a:pt x="115754" y="275194"/>
                    </a:cubicBezTo>
                    <a:cubicBezTo>
                      <a:pt x="121037" y="275194"/>
                      <a:pt x="124999" y="271236"/>
                      <a:pt x="124999" y="264639"/>
                    </a:cubicBezTo>
                    <a:cubicBezTo>
                      <a:pt x="124999" y="259361"/>
                      <a:pt x="121037" y="254083"/>
                      <a:pt x="115754" y="254083"/>
                    </a:cubicBezTo>
                    <a:cubicBezTo>
                      <a:pt x="113113" y="254083"/>
                      <a:pt x="110471" y="255402"/>
                      <a:pt x="109151" y="256722"/>
                    </a:cubicBezTo>
                    <a:cubicBezTo>
                      <a:pt x="109151" y="256722"/>
                      <a:pt x="109151" y="256722"/>
                      <a:pt x="109151" y="235610"/>
                    </a:cubicBezTo>
                    <a:cubicBezTo>
                      <a:pt x="109151" y="235610"/>
                      <a:pt x="109151" y="235610"/>
                      <a:pt x="168582" y="235610"/>
                    </a:cubicBezTo>
                    <a:cubicBezTo>
                      <a:pt x="168582" y="235610"/>
                      <a:pt x="168582" y="235610"/>
                      <a:pt x="168582" y="110259"/>
                    </a:cubicBezTo>
                    <a:cubicBezTo>
                      <a:pt x="168582" y="110259"/>
                      <a:pt x="168582" y="110259"/>
                      <a:pt x="61606" y="110259"/>
                    </a:cubicBezTo>
                    <a:cubicBezTo>
                      <a:pt x="61606" y="110259"/>
                      <a:pt x="61606" y="110259"/>
                      <a:pt x="61606" y="126093"/>
                    </a:cubicBezTo>
                    <a:cubicBezTo>
                      <a:pt x="61606" y="126093"/>
                      <a:pt x="61606" y="126093"/>
                      <a:pt x="36512" y="126093"/>
                    </a:cubicBezTo>
                    <a:cubicBezTo>
                      <a:pt x="36512" y="126093"/>
                      <a:pt x="36512" y="126093"/>
                      <a:pt x="36512" y="99703"/>
                    </a:cubicBezTo>
                    <a:cubicBezTo>
                      <a:pt x="36512" y="90467"/>
                      <a:pt x="45757" y="82550"/>
                      <a:pt x="55002" y="82550"/>
                    </a:cubicBezTo>
                    <a:close/>
                    <a:moveTo>
                      <a:pt x="102729" y="0"/>
                    </a:moveTo>
                    <a:cubicBezTo>
                      <a:pt x="102729" y="0"/>
                      <a:pt x="102729" y="0"/>
                      <a:pt x="305260" y="0"/>
                    </a:cubicBezTo>
                    <a:cubicBezTo>
                      <a:pt x="323672" y="0"/>
                      <a:pt x="338138" y="15802"/>
                      <a:pt x="338138" y="34237"/>
                    </a:cubicBezTo>
                    <a:cubicBezTo>
                      <a:pt x="338138" y="34237"/>
                      <a:pt x="338138" y="34237"/>
                      <a:pt x="338138" y="188306"/>
                    </a:cubicBezTo>
                    <a:cubicBezTo>
                      <a:pt x="338138" y="206741"/>
                      <a:pt x="323672" y="221226"/>
                      <a:pt x="305260" y="221226"/>
                    </a:cubicBezTo>
                    <a:cubicBezTo>
                      <a:pt x="305260" y="221226"/>
                      <a:pt x="305260" y="221226"/>
                      <a:pt x="234242" y="221226"/>
                    </a:cubicBezTo>
                    <a:cubicBezTo>
                      <a:pt x="234242" y="221226"/>
                      <a:pt x="234242" y="221226"/>
                      <a:pt x="234242" y="243612"/>
                    </a:cubicBezTo>
                    <a:cubicBezTo>
                      <a:pt x="234242" y="243612"/>
                      <a:pt x="234242" y="243612"/>
                      <a:pt x="265806" y="243612"/>
                    </a:cubicBezTo>
                    <a:cubicBezTo>
                      <a:pt x="272381" y="243612"/>
                      <a:pt x="277642" y="250196"/>
                      <a:pt x="277642" y="256780"/>
                    </a:cubicBezTo>
                    <a:cubicBezTo>
                      <a:pt x="277642" y="256780"/>
                      <a:pt x="277642" y="256780"/>
                      <a:pt x="277642" y="272582"/>
                    </a:cubicBezTo>
                    <a:cubicBezTo>
                      <a:pt x="277642" y="280483"/>
                      <a:pt x="272381" y="285750"/>
                      <a:pt x="265806" y="285750"/>
                    </a:cubicBezTo>
                    <a:cubicBezTo>
                      <a:pt x="265806" y="285750"/>
                      <a:pt x="265806" y="285750"/>
                      <a:pt x="205309" y="285750"/>
                    </a:cubicBezTo>
                    <a:cubicBezTo>
                      <a:pt x="207940" y="280483"/>
                      <a:pt x="209255" y="275216"/>
                      <a:pt x="210570" y="269948"/>
                    </a:cubicBezTo>
                    <a:cubicBezTo>
                      <a:pt x="210570" y="268632"/>
                      <a:pt x="210570" y="213325"/>
                      <a:pt x="210570" y="213325"/>
                    </a:cubicBezTo>
                    <a:cubicBezTo>
                      <a:pt x="210570" y="213325"/>
                      <a:pt x="210570" y="213325"/>
                      <a:pt x="210570" y="172504"/>
                    </a:cubicBezTo>
                    <a:cubicBezTo>
                      <a:pt x="210570" y="172504"/>
                      <a:pt x="210570" y="172504"/>
                      <a:pt x="296054" y="172504"/>
                    </a:cubicBezTo>
                    <a:cubicBezTo>
                      <a:pt x="303945" y="172504"/>
                      <a:pt x="309205" y="165920"/>
                      <a:pt x="309205" y="159335"/>
                    </a:cubicBezTo>
                    <a:cubicBezTo>
                      <a:pt x="309205" y="159335"/>
                      <a:pt x="309205" y="159335"/>
                      <a:pt x="309205" y="39504"/>
                    </a:cubicBezTo>
                    <a:cubicBezTo>
                      <a:pt x="309205" y="32920"/>
                      <a:pt x="303945" y="27653"/>
                      <a:pt x="296054" y="27653"/>
                    </a:cubicBezTo>
                    <a:cubicBezTo>
                      <a:pt x="296054" y="27653"/>
                      <a:pt x="296054" y="27653"/>
                      <a:pt x="110620" y="27653"/>
                    </a:cubicBezTo>
                    <a:cubicBezTo>
                      <a:pt x="104044" y="27653"/>
                      <a:pt x="98783" y="32920"/>
                      <a:pt x="98783" y="39504"/>
                    </a:cubicBezTo>
                    <a:cubicBezTo>
                      <a:pt x="98783" y="39504"/>
                      <a:pt x="98783" y="39504"/>
                      <a:pt x="98783" y="65841"/>
                    </a:cubicBezTo>
                    <a:cubicBezTo>
                      <a:pt x="98783" y="65841"/>
                      <a:pt x="98783" y="65841"/>
                      <a:pt x="69850" y="65841"/>
                    </a:cubicBezTo>
                    <a:cubicBezTo>
                      <a:pt x="69850" y="65841"/>
                      <a:pt x="69850" y="65841"/>
                      <a:pt x="69850" y="34237"/>
                    </a:cubicBezTo>
                    <a:cubicBezTo>
                      <a:pt x="69850" y="15802"/>
                      <a:pt x="84317" y="0"/>
                      <a:pt x="1027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F1D35BC9-8BDB-4035-BE8D-807FD095D3B6}"/>
                  </a:ext>
                </a:extLst>
              </p:cNvPr>
              <p:cNvSpPr/>
              <p:nvPr/>
            </p:nvSpPr>
            <p:spPr bwMode="auto">
              <a:xfrm>
                <a:off x="5087269" y="3635060"/>
                <a:ext cx="599038" cy="506230"/>
              </a:xfrm>
              <a:custGeom>
                <a:avLst/>
                <a:gdLst>
                  <a:gd name="connsiteX0" fmla="*/ 46038 w 338138"/>
                  <a:gd name="connsiteY0" fmla="*/ 261938 h 285751"/>
                  <a:gd name="connsiteX1" fmla="*/ 38100 w 338138"/>
                  <a:gd name="connsiteY1" fmla="*/ 270670 h 285751"/>
                  <a:gd name="connsiteX2" fmla="*/ 46038 w 338138"/>
                  <a:gd name="connsiteY2" fmla="*/ 279402 h 285751"/>
                  <a:gd name="connsiteX3" fmla="*/ 53976 w 338138"/>
                  <a:gd name="connsiteY3" fmla="*/ 270670 h 285751"/>
                  <a:gd name="connsiteX4" fmla="*/ 46038 w 338138"/>
                  <a:gd name="connsiteY4" fmla="*/ 261938 h 285751"/>
                  <a:gd name="connsiteX5" fmla="*/ 288131 w 338138"/>
                  <a:gd name="connsiteY5" fmla="*/ 184150 h 285751"/>
                  <a:gd name="connsiteX6" fmla="*/ 277812 w 338138"/>
                  <a:gd name="connsiteY6" fmla="*/ 194469 h 285751"/>
                  <a:gd name="connsiteX7" fmla="*/ 288131 w 338138"/>
                  <a:gd name="connsiteY7" fmla="*/ 204788 h 285751"/>
                  <a:gd name="connsiteX8" fmla="*/ 298450 w 338138"/>
                  <a:gd name="connsiteY8" fmla="*/ 194469 h 285751"/>
                  <a:gd name="connsiteX9" fmla="*/ 288131 w 338138"/>
                  <a:gd name="connsiteY9" fmla="*/ 184150 h 285751"/>
                  <a:gd name="connsiteX10" fmla="*/ 19050 w 338138"/>
                  <a:gd name="connsiteY10" fmla="*/ 165100 h 285751"/>
                  <a:gd name="connsiteX11" fmla="*/ 19050 w 338138"/>
                  <a:gd name="connsiteY11" fmla="*/ 242888 h 285751"/>
                  <a:gd name="connsiteX12" fmla="*/ 73025 w 338138"/>
                  <a:gd name="connsiteY12" fmla="*/ 242888 h 285751"/>
                  <a:gd name="connsiteX13" fmla="*/ 73025 w 338138"/>
                  <a:gd name="connsiteY13" fmla="*/ 165100 h 285751"/>
                  <a:gd name="connsiteX14" fmla="*/ 12010 w 338138"/>
                  <a:gd name="connsiteY14" fmla="*/ 141288 h 285751"/>
                  <a:gd name="connsiteX15" fmla="*/ 81400 w 338138"/>
                  <a:gd name="connsiteY15" fmla="*/ 141288 h 285751"/>
                  <a:gd name="connsiteX16" fmla="*/ 92075 w 338138"/>
                  <a:gd name="connsiteY16" fmla="*/ 153107 h 285751"/>
                  <a:gd name="connsiteX17" fmla="*/ 92075 w 338138"/>
                  <a:gd name="connsiteY17" fmla="*/ 273932 h 285751"/>
                  <a:gd name="connsiteX18" fmla="*/ 81400 w 338138"/>
                  <a:gd name="connsiteY18" fmla="*/ 285751 h 285751"/>
                  <a:gd name="connsiteX19" fmla="*/ 12010 w 338138"/>
                  <a:gd name="connsiteY19" fmla="*/ 285751 h 285751"/>
                  <a:gd name="connsiteX20" fmla="*/ 0 w 338138"/>
                  <a:gd name="connsiteY20" fmla="*/ 273932 h 285751"/>
                  <a:gd name="connsiteX21" fmla="*/ 0 w 338138"/>
                  <a:gd name="connsiteY21" fmla="*/ 153107 h 285751"/>
                  <a:gd name="connsiteX22" fmla="*/ 12010 w 338138"/>
                  <a:gd name="connsiteY22" fmla="*/ 141288 h 285751"/>
                  <a:gd name="connsiteX23" fmla="*/ 55002 w 338138"/>
                  <a:gd name="connsiteY23" fmla="*/ 82550 h 285751"/>
                  <a:gd name="connsiteX24" fmla="*/ 175185 w 338138"/>
                  <a:gd name="connsiteY24" fmla="*/ 82550 h 285751"/>
                  <a:gd name="connsiteX25" fmla="*/ 193675 w 338138"/>
                  <a:gd name="connsiteY25" fmla="*/ 99703 h 285751"/>
                  <a:gd name="connsiteX26" fmla="*/ 193675 w 338138"/>
                  <a:gd name="connsiteY26" fmla="*/ 268597 h 285751"/>
                  <a:gd name="connsiteX27" fmla="*/ 175185 w 338138"/>
                  <a:gd name="connsiteY27" fmla="*/ 285750 h 285751"/>
                  <a:gd name="connsiteX28" fmla="*/ 107830 w 338138"/>
                  <a:gd name="connsiteY28" fmla="*/ 285750 h 285751"/>
                  <a:gd name="connsiteX29" fmla="*/ 109151 w 338138"/>
                  <a:gd name="connsiteY29" fmla="*/ 276514 h 285751"/>
                  <a:gd name="connsiteX30" fmla="*/ 109151 w 338138"/>
                  <a:gd name="connsiteY30" fmla="*/ 273875 h 285751"/>
                  <a:gd name="connsiteX31" fmla="*/ 115754 w 338138"/>
                  <a:gd name="connsiteY31" fmla="*/ 275194 h 285751"/>
                  <a:gd name="connsiteX32" fmla="*/ 124999 w 338138"/>
                  <a:gd name="connsiteY32" fmla="*/ 264639 h 285751"/>
                  <a:gd name="connsiteX33" fmla="*/ 115754 w 338138"/>
                  <a:gd name="connsiteY33" fmla="*/ 254083 h 285751"/>
                  <a:gd name="connsiteX34" fmla="*/ 109151 w 338138"/>
                  <a:gd name="connsiteY34" fmla="*/ 256722 h 285751"/>
                  <a:gd name="connsiteX35" fmla="*/ 109151 w 338138"/>
                  <a:gd name="connsiteY35" fmla="*/ 235610 h 285751"/>
                  <a:gd name="connsiteX36" fmla="*/ 168582 w 338138"/>
                  <a:gd name="connsiteY36" fmla="*/ 235610 h 285751"/>
                  <a:gd name="connsiteX37" fmla="*/ 168582 w 338138"/>
                  <a:gd name="connsiteY37" fmla="*/ 110259 h 285751"/>
                  <a:gd name="connsiteX38" fmla="*/ 61606 w 338138"/>
                  <a:gd name="connsiteY38" fmla="*/ 110259 h 285751"/>
                  <a:gd name="connsiteX39" fmla="*/ 61606 w 338138"/>
                  <a:gd name="connsiteY39" fmla="*/ 126093 h 285751"/>
                  <a:gd name="connsiteX40" fmla="*/ 36512 w 338138"/>
                  <a:gd name="connsiteY40" fmla="*/ 126093 h 285751"/>
                  <a:gd name="connsiteX41" fmla="*/ 36512 w 338138"/>
                  <a:gd name="connsiteY41" fmla="*/ 99703 h 285751"/>
                  <a:gd name="connsiteX42" fmla="*/ 55002 w 338138"/>
                  <a:gd name="connsiteY42" fmla="*/ 82550 h 285751"/>
                  <a:gd name="connsiteX43" fmla="*/ 102729 w 338138"/>
                  <a:gd name="connsiteY43" fmla="*/ 0 h 285751"/>
                  <a:gd name="connsiteX44" fmla="*/ 305260 w 338138"/>
                  <a:gd name="connsiteY44" fmla="*/ 0 h 285751"/>
                  <a:gd name="connsiteX45" fmla="*/ 338138 w 338138"/>
                  <a:gd name="connsiteY45" fmla="*/ 34237 h 285751"/>
                  <a:gd name="connsiteX46" fmla="*/ 338138 w 338138"/>
                  <a:gd name="connsiteY46" fmla="*/ 188306 h 285751"/>
                  <a:gd name="connsiteX47" fmla="*/ 305260 w 338138"/>
                  <a:gd name="connsiteY47" fmla="*/ 221226 h 285751"/>
                  <a:gd name="connsiteX48" fmla="*/ 234242 w 338138"/>
                  <a:gd name="connsiteY48" fmla="*/ 221226 h 285751"/>
                  <a:gd name="connsiteX49" fmla="*/ 234242 w 338138"/>
                  <a:gd name="connsiteY49" fmla="*/ 243612 h 285751"/>
                  <a:gd name="connsiteX50" fmla="*/ 265806 w 338138"/>
                  <a:gd name="connsiteY50" fmla="*/ 243612 h 285751"/>
                  <a:gd name="connsiteX51" fmla="*/ 277642 w 338138"/>
                  <a:gd name="connsiteY51" fmla="*/ 256780 h 285751"/>
                  <a:gd name="connsiteX52" fmla="*/ 277642 w 338138"/>
                  <a:gd name="connsiteY52" fmla="*/ 272582 h 285751"/>
                  <a:gd name="connsiteX53" fmla="*/ 265806 w 338138"/>
                  <a:gd name="connsiteY53" fmla="*/ 285750 h 285751"/>
                  <a:gd name="connsiteX54" fmla="*/ 205309 w 338138"/>
                  <a:gd name="connsiteY54" fmla="*/ 285750 h 285751"/>
                  <a:gd name="connsiteX55" fmla="*/ 210570 w 338138"/>
                  <a:gd name="connsiteY55" fmla="*/ 269948 h 285751"/>
                  <a:gd name="connsiteX56" fmla="*/ 210570 w 338138"/>
                  <a:gd name="connsiteY56" fmla="*/ 213325 h 285751"/>
                  <a:gd name="connsiteX57" fmla="*/ 210570 w 338138"/>
                  <a:gd name="connsiteY57" fmla="*/ 172504 h 285751"/>
                  <a:gd name="connsiteX58" fmla="*/ 296054 w 338138"/>
                  <a:gd name="connsiteY58" fmla="*/ 172504 h 285751"/>
                  <a:gd name="connsiteX59" fmla="*/ 309205 w 338138"/>
                  <a:gd name="connsiteY59" fmla="*/ 159335 h 285751"/>
                  <a:gd name="connsiteX60" fmla="*/ 309205 w 338138"/>
                  <a:gd name="connsiteY60" fmla="*/ 39504 h 285751"/>
                  <a:gd name="connsiteX61" fmla="*/ 296054 w 338138"/>
                  <a:gd name="connsiteY61" fmla="*/ 27653 h 285751"/>
                  <a:gd name="connsiteX62" fmla="*/ 110620 w 338138"/>
                  <a:gd name="connsiteY62" fmla="*/ 27653 h 285751"/>
                  <a:gd name="connsiteX63" fmla="*/ 98783 w 338138"/>
                  <a:gd name="connsiteY63" fmla="*/ 39504 h 285751"/>
                  <a:gd name="connsiteX64" fmla="*/ 98783 w 338138"/>
                  <a:gd name="connsiteY64" fmla="*/ 65841 h 285751"/>
                  <a:gd name="connsiteX65" fmla="*/ 69850 w 338138"/>
                  <a:gd name="connsiteY65" fmla="*/ 65841 h 285751"/>
                  <a:gd name="connsiteX66" fmla="*/ 69850 w 338138"/>
                  <a:gd name="connsiteY66" fmla="*/ 34237 h 285751"/>
                  <a:gd name="connsiteX67" fmla="*/ 102729 w 338138"/>
                  <a:gd name="connsiteY67" fmla="*/ 0 h 285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338138" h="285751">
                    <a:moveTo>
                      <a:pt x="46038" y="261938"/>
                    </a:moveTo>
                    <a:cubicBezTo>
                      <a:pt x="41654" y="261938"/>
                      <a:pt x="38100" y="265847"/>
                      <a:pt x="38100" y="270670"/>
                    </a:cubicBezTo>
                    <a:cubicBezTo>
                      <a:pt x="38100" y="275493"/>
                      <a:pt x="41654" y="279402"/>
                      <a:pt x="46038" y="279402"/>
                    </a:cubicBezTo>
                    <a:cubicBezTo>
                      <a:pt x="50422" y="279402"/>
                      <a:pt x="53976" y="275493"/>
                      <a:pt x="53976" y="270670"/>
                    </a:cubicBezTo>
                    <a:cubicBezTo>
                      <a:pt x="53976" y="265847"/>
                      <a:pt x="50422" y="261938"/>
                      <a:pt x="46038" y="261938"/>
                    </a:cubicBezTo>
                    <a:close/>
                    <a:moveTo>
                      <a:pt x="288131" y="184150"/>
                    </a:moveTo>
                    <a:cubicBezTo>
                      <a:pt x="282432" y="184150"/>
                      <a:pt x="277812" y="188770"/>
                      <a:pt x="277812" y="194469"/>
                    </a:cubicBezTo>
                    <a:cubicBezTo>
                      <a:pt x="277812" y="200168"/>
                      <a:pt x="282432" y="204788"/>
                      <a:pt x="288131" y="204788"/>
                    </a:cubicBezTo>
                    <a:cubicBezTo>
                      <a:pt x="293830" y="204788"/>
                      <a:pt x="298450" y="200168"/>
                      <a:pt x="298450" y="194469"/>
                    </a:cubicBezTo>
                    <a:cubicBezTo>
                      <a:pt x="298450" y="188770"/>
                      <a:pt x="293830" y="184150"/>
                      <a:pt x="288131" y="184150"/>
                    </a:cubicBezTo>
                    <a:close/>
                    <a:moveTo>
                      <a:pt x="19050" y="165100"/>
                    </a:moveTo>
                    <a:lnTo>
                      <a:pt x="19050" y="242888"/>
                    </a:lnTo>
                    <a:lnTo>
                      <a:pt x="73025" y="242888"/>
                    </a:lnTo>
                    <a:lnTo>
                      <a:pt x="73025" y="165100"/>
                    </a:lnTo>
                    <a:close/>
                    <a:moveTo>
                      <a:pt x="12010" y="141288"/>
                    </a:moveTo>
                    <a:cubicBezTo>
                      <a:pt x="12010" y="141288"/>
                      <a:pt x="12010" y="141288"/>
                      <a:pt x="81400" y="141288"/>
                    </a:cubicBezTo>
                    <a:cubicBezTo>
                      <a:pt x="86738" y="141288"/>
                      <a:pt x="92075" y="146541"/>
                      <a:pt x="92075" y="153107"/>
                    </a:cubicBezTo>
                    <a:cubicBezTo>
                      <a:pt x="92075" y="153107"/>
                      <a:pt x="92075" y="153107"/>
                      <a:pt x="92075" y="273932"/>
                    </a:cubicBezTo>
                    <a:cubicBezTo>
                      <a:pt x="92075" y="280498"/>
                      <a:pt x="86738" y="285751"/>
                      <a:pt x="81400" y="285751"/>
                    </a:cubicBezTo>
                    <a:cubicBezTo>
                      <a:pt x="81400" y="285751"/>
                      <a:pt x="81400" y="285751"/>
                      <a:pt x="12010" y="285751"/>
                    </a:cubicBezTo>
                    <a:cubicBezTo>
                      <a:pt x="5337" y="285751"/>
                      <a:pt x="0" y="280498"/>
                      <a:pt x="0" y="273932"/>
                    </a:cubicBezTo>
                    <a:cubicBezTo>
                      <a:pt x="0" y="273932"/>
                      <a:pt x="0" y="273932"/>
                      <a:pt x="0" y="153107"/>
                    </a:cubicBezTo>
                    <a:cubicBezTo>
                      <a:pt x="0" y="146541"/>
                      <a:pt x="5337" y="141288"/>
                      <a:pt x="12010" y="141288"/>
                    </a:cubicBezTo>
                    <a:close/>
                    <a:moveTo>
                      <a:pt x="55002" y="82550"/>
                    </a:moveTo>
                    <a:cubicBezTo>
                      <a:pt x="55002" y="82550"/>
                      <a:pt x="55002" y="82550"/>
                      <a:pt x="175185" y="82550"/>
                    </a:cubicBezTo>
                    <a:cubicBezTo>
                      <a:pt x="185751" y="82550"/>
                      <a:pt x="193675" y="90467"/>
                      <a:pt x="193675" y="99703"/>
                    </a:cubicBezTo>
                    <a:cubicBezTo>
                      <a:pt x="193675" y="99703"/>
                      <a:pt x="193675" y="99703"/>
                      <a:pt x="193675" y="268597"/>
                    </a:cubicBezTo>
                    <a:cubicBezTo>
                      <a:pt x="193675" y="277833"/>
                      <a:pt x="185751" y="285750"/>
                      <a:pt x="175185" y="285750"/>
                    </a:cubicBezTo>
                    <a:cubicBezTo>
                      <a:pt x="175185" y="285750"/>
                      <a:pt x="175185" y="285750"/>
                      <a:pt x="107830" y="285750"/>
                    </a:cubicBezTo>
                    <a:cubicBezTo>
                      <a:pt x="109151" y="283111"/>
                      <a:pt x="109151" y="280472"/>
                      <a:pt x="109151" y="276514"/>
                    </a:cubicBezTo>
                    <a:cubicBezTo>
                      <a:pt x="109151" y="276514"/>
                      <a:pt x="109151" y="276514"/>
                      <a:pt x="109151" y="273875"/>
                    </a:cubicBezTo>
                    <a:cubicBezTo>
                      <a:pt x="110471" y="273875"/>
                      <a:pt x="113113" y="275194"/>
                      <a:pt x="115754" y="275194"/>
                    </a:cubicBezTo>
                    <a:cubicBezTo>
                      <a:pt x="121037" y="275194"/>
                      <a:pt x="124999" y="271236"/>
                      <a:pt x="124999" y="264639"/>
                    </a:cubicBezTo>
                    <a:cubicBezTo>
                      <a:pt x="124999" y="259361"/>
                      <a:pt x="121037" y="254083"/>
                      <a:pt x="115754" y="254083"/>
                    </a:cubicBezTo>
                    <a:cubicBezTo>
                      <a:pt x="113113" y="254083"/>
                      <a:pt x="110471" y="255402"/>
                      <a:pt x="109151" y="256722"/>
                    </a:cubicBezTo>
                    <a:cubicBezTo>
                      <a:pt x="109151" y="256722"/>
                      <a:pt x="109151" y="256722"/>
                      <a:pt x="109151" y="235610"/>
                    </a:cubicBezTo>
                    <a:cubicBezTo>
                      <a:pt x="109151" y="235610"/>
                      <a:pt x="109151" y="235610"/>
                      <a:pt x="168582" y="235610"/>
                    </a:cubicBezTo>
                    <a:cubicBezTo>
                      <a:pt x="168582" y="235610"/>
                      <a:pt x="168582" y="235610"/>
                      <a:pt x="168582" y="110259"/>
                    </a:cubicBezTo>
                    <a:cubicBezTo>
                      <a:pt x="168582" y="110259"/>
                      <a:pt x="168582" y="110259"/>
                      <a:pt x="61606" y="110259"/>
                    </a:cubicBezTo>
                    <a:cubicBezTo>
                      <a:pt x="61606" y="110259"/>
                      <a:pt x="61606" y="110259"/>
                      <a:pt x="61606" y="126093"/>
                    </a:cubicBezTo>
                    <a:cubicBezTo>
                      <a:pt x="61606" y="126093"/>
                      <a:pt x="61606" y="126093"/>
                      <a:pt x="36512" y="126093"/>
                    </a:cubicBezTo>
                    <a:cubicBezTo>
                      <a:pt x="36512" y="126093"/>
                      <a:pt x="36512" y="126093"/>
                      <a:pt x="36512" y="99703"/>
                    </a:cubicBezTo>
                    <a:cubicBezTo>
                      <a:pt x="36512" y="90467"/>
                      <a:pt x="45757" y="82550"/>
                      <a:pt x="55002" y="82550"/>
                    </a:cubicBezTo>
                    <a:close/>
                    <a:moveTo>
                      <a:pt x="102729" y="0"/>
                    </a:moveTo>
                    <a:cubicBezTo>
                      <a:pt x="102729" y="0"/>
                      <a:pt x="102729" y="0"/>
                      <a:pt x="305260" y="0"/>
                    </a:cubicBezTo>
                    <a:cubicBezTo>
                      <a:pt x="323672" y="0"/>
                      <a:pt x="338138" y="15802"/>
                      <a:pt x="338138" y="34237"/>
                    </a:cubicBezTo>
                    <a:cubicBezTo>
                      <a:pt x="338138" y="34237"/>
                      <a:pt x="338138" y="34237"/>
                      <a:pt x="338138" y="188306"/>
                    </a:cubicBezTo>
                    <a:cubicBezTo>
                      <a:pt x="338138" y="206741"/>
                      <a:pt x="323672" y="221226"/>
                      <a:pt x="305260" y="221226"/>
                    </a:cubicBezTo>
                    <a:cubicBezTo>
                      <a:pt x="305260" y="221226"/>
                      <a:pt x="305260" y="221226"/>
                      <a:pt x="234242" y="221226"/>
                    </a:cubicBezTo>
                    <a:cubicBezTo>
                      <a:pt x="234242" y="221226"/>
                      <a:pt x="234242" y="221226"/>
                      <a:pt x="234242" y="243612"/>
                    </a:cubicBezTo>
                    <a:cubicBezTo>
                      <a:pt x="234242" y="243612"/>
                      <a:pt x="234242" y="243612"/>
                      <a:pt x="265806" y="243612"/>
                    </a:cubicBezTo>
                    <a:cubicBezTo>
                      <a:pt x="272381" y="243612"/>
                      <a:pt x="277642" y="250196"/>
                      <a:pt x="277642" y="256780"/>
                    </a:cubicBezTo>
                    <a:cubicBezTo>
                      <a:pt x="277642" y="256780"/>
                      <a:pt x="277642" y="256780"/>
                      <a:pt x="277642" y="272582"/>
                    </a:cubicBezTo>
                    <a:cubicBezTo>
                      <a:pt x="277642" y="280483"/>
                      <a:pt x="272381" y="285750"/>
                      <a:pt x="265806" y="285750"/>
                    </a:cubicBezTo>
                    <a:cubicBezTo>
                      <a:pt x="265806" y="285750"/>
                      <a:pt x="265806" y="285750"/>
                      <a:pt x="205309" y="285750"/>
                    </a:cubicBezTo>
                    <a:cubicBezTo>
                      <a:pt x="207940" y="280483"/>
                      <a:pt x="209255" y="275216"/>
                      <a:pt x="210570" y="269948"/>
                    </a:cubicBezTo>
                    <a:cubicBezTo>
                      <a:pt x="210570" y="268632"/>
                      <a:pt x="210570" y="213325"/>
                      <a:pt x="210570" y="213325"/>
                    </a:cubicBezTo>
                    <a:cubicBezTo>
                      <a:pt x="210570" y="213325"/>
                      <a:pt x="210570" y="213325"/>
                      <a:pt x="210570" y="172504"/>
                    </a:cubicBezTo>
                    <a:cubicBezTo>
                      <a:pt x="210570" y="172504"/>
                      <a:pt x="210570" y="172504"/>
                      <a:pt x="296054" y="172504"/>
                    </a:cubicBezTo>
                    <a:cubicBezTo>
                      <a:pt x="303945" y="172504"/>
                      <a:pt x="309205" y="165920"/>
                      <a:pt x="309205" y="159335"/>
                    </a:cubicBezTo>
                    <a:cubicBezTo>
                      <a:pt x="309205" y="159335"/>
                      <a:pt x="309205" y="159335"/>
                      <a:pt x="309205" y="39504"/>
                    </a:cubicBezTo>
                    <a:cubicBezTo>
                      <a:pt x="309205" y="32920"/>
                      <a:pt x="303945" y="27653"/>
                      <a:pt x="296054" y="27653"/>
                    </a:cubicBezTo>
                    <a:cubicBezTo>
                      <a:pt x="296054" y="27653"/>
                      <a:pt x="296054" y="27653"/>
                      <a:pt x="110620" y="27653"/>
                    </a:cubicBezTo>
                    <a:cubicBezTo>
                      <a:pt x="104044" y="27653"/>
                      <a:pt x="98783" y="32920"/>
                      <a:pt x="98783" y="39504"/>
                    </a:cubicBezTo>
                    <a:cubicBezTo>
                      <a:pt x="98783" y="39504"/>
                      <a:pt x="98783" y="39504"/>
                      <a:pt x="98783" y="65841"/>
                    </a:cubicBezTo>
                    <a:cubicBezTo>
                      <a:pt x="98783" y="65841"/>
                      <a:pt x="98783" y="65841"/>
                      <a:pt x="69850" y="65841"/>
                    </a:cubicBezTo>
                    <a:cubicBezTo>
                      <a:pt x="69850" y="65841"/>
                      <a:pt x="69850" y="65841"/>
                      <a:pt x="69850" y="34237"/>
                    </a:cubicBezTo>
                    <a:cubicBezTo>
                      <a:pt x="69850" y="15802"/>
                      <a:pt x="84317" y="0"/>
                      <a:pt x="1027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AC5B6994-2FD5-4A31-BBF2-F2F0615922AA}"/>
                  </a:ext>
                </a:extLst>
              </p:cNvPr>
              <p:cNvSpPr/>
              <p:nvPr/>
            </p:nvSpPr>
            <p:spPr bwMode="auto">
              <a:xfrm>
                <a:off x="3990699" y="2832884"/>
                <a:ext cx="572690" cy="483964"/>
              </a:xfrm>
              <a:custGeom>
                <a:avLst/>
                <a:gdLst>
                  <a:gd name="connsiteX0" fmla="*/ 46038 w 338138"/>
                  <a:gd name="connsiteY0" fmla="*/ 261938 h 285751"/>
                  <a:gd name="connsiteX1" fmla="*/ 38100 w 338138"/>
                  <a:gd name="connsiteY1" fmla="*/ 270670 h 285751"/>
                  <a:gd name="connsiteX2" fmla="*/ 46038 w 338138"/>
                  <a:gd name="connsiteY2" fmla="*/ 279402 h 285751"/>
                  <a:gd name="connsiteX3" fmla="*/ 53976 w 338138"/>
                  <a:gd name="connsiteY3" fmla="*/ 270670 h 285751"/>
                  <a:gd name="connsiteX4" fmla="*/ 46038 w 338138"/>
                  <a:gd name="connsiteY4" fmla="*/ 261938 h 285751"/>
                  <a:gd name="connsiteX5" fmla="*/ 288131 w 338138"/>
                  <a:gd name="connsiteY5" fmla="*/ 184150 h 285751"/>
                  <a:gd name="connsiteX6" fmla="*/ 277812 w 338138"/>
                  <a:gd name="connsiteY6" fmla="*/ 194469 h 285751"/>
                  <a:gd name="connsiteX7" fmla="*/ 288131 w 338138"/>
                  <a:gd name="connsiteY7" fmla="*/ 204788 h 285751"/>
                  <a:gd name="connsiteX8" fmla="*/ 298450 w 338138"/>
                  <a:gd name="connsiteY8" fmla="*/ 194469 h 285751"/>
                  <a:gd name="connsiteX9" fmla="*/ 288131 w 338138"/>
                  <a:gd name="connsiteY9" fmla="*/ 184150 h 285751"/>
                  <a:gd name="connsiteX10" fmla="*/ 19050 w 338138"/>
                  <a:gd name="connsiteY10" fmla="*/ 165100 h 285751"/>
                  <a:gd name="connsiteX11" fmla="*/ 19050 w 338138"/>
                  <a:gd name="connsiteY11" fmla="*/ 242888 h 285751"/>
                  <a:gd name="connsiteX12" fmla="*/ 73025 w 338138"/>
                  <a:gd name="connsiteY12" fmla="*/ 242888 h 285751"/>
                  <a:gd name="connsiteX13" fmla="*/ 73025 w 338138"/>
                  <a:gd name="connsiteY13" fmla="*/ 165100 h 285751"/>
                  <a:gd name="connsiteX14" fmla="*/ 12010 w 338138"/>
                  <a:gd name="connsiteY14" fmla="*/ 141288 h 285751"/>
                  <a:gd name="connsiteX15" fmla="*/ 81400 w 338138"/>
                  <a:gd name="connsiteY15" fmla="*/ 141288 h 285751"/>
                  <a:gd name="connsiteX16" fmla="*/ 92075 w 338138"/>
                  <a:gd name="connsiteY16" fmla="*/ 153107 h 285751"/>
                  <a:gd name="connsiteX17" fmla="*/ 92075 w 338138"/>
                  <a:gd name="connsiteY17" fmla="*/ 273932 h 285751"/>
                  <a:gd name="connsiteX18" fmla="*/ 81400 w 338138"/>
                  <a:gd name="connsiteY18" fmla="*/ 285751 h 285751"/>
                  <a:gd name="connsiteX19" fmla="*/ 12010 w 338138"/>
                  <a:gd name="connsiteY19" fmla="*/ 285751 h 285751"/>
                  <a:gd name="connsiteX20" fmla="*/ 0 w 338138"/>
                  <a:gd name="connsiteY20" fmla="*/ 273932 h 285751"/>
                  <a:gd name="connsiteX21" fmla="*/ 0 w 338138"/>
                  <a:gd name="connsiteY21" fmla="*/ 153107 h 285751"/>
                  <a:gd name="connsiteX22" fmla="*/ 12010 w 338138"/>
                  <a:gd name="connsiteY22" fmla="*/ 141288 h 285751"/>
                  <a:gd name="connsiteX23" fmla="*/ 55002 w 338138"/>
                  <a:gd name="connsiteY23" fmla="*/ 82550 h 285751"/>
                  <a:gd name="connsiteX24" fmla="*/ 175185 w 338138"/>
                  <a:gd name="connsiteY24" fmla="*/ 82550 h 285751"/>
                  <a:gd name="connsiteX25" fmla="*/ 193675 w 338138"/>
                  <a:gd name="connsiteY25" fmla="*/ 99703 h 285751"/>
                  <a:gd name="connsiteX26" fmla="*/ 193675 w 338138"/>
                  <a:gd name="connsiteY26" fmla="*/ 268597 h 285751"/>
                  <a:gd name="connsiteX27" fmla="*/ 175185 w 338138"/>
                  <a:gd name="connsiteY27" fmla="*/ 285750 h 285751"/>
                  <a:gd name="connsiteX28" fmla="*/ 107830 w 338138"/>
                  <a:gd name="connsiteY28" fmla="*/ 285750 h 285751"/>
                  <a:gd name="connsiteX29" fmla="*/ 109151 w 338138"/>
                  <a:gd name="connsiteY29" fmla="*/ 276514 h 285751"/>
                  <a:gd name="connsiteX30" fmla="*/ 109151 w 338138"/>
                  <a:gd name="connsiteY30" fmla="*/ 273875 h 285751"/>
                  <a:gd name="connsiteX31" fmla="*/ 115754 w 338138"/>
                  <a:gd name="connsiteY31" fmla="*/ 275194 h 285751"/>
                  <a:gd name="connsiteX32" fmla="*/ 124999 w 338138"/>
                  <a:gd name="connsiteY32" fmla="*/ 264639 h 285751"/>
                  <a:gd name="connsiteX33" fmla="*/ 115754 w 338138"/>
                  <a:gd name="connsiteY33" fmla="*/ 254083 h 285751"/>
                  <a:gd name="connsiteX34" fmla="*/ 109151 w 338138"/>
                  <a:gd name="connsiteY34" fmla="*/ 256722 h 285751"/>
                  <a:gd name="connsiteX35" fmla="*/ 109151 w 338138"/>
                  <a:gd name="connsiteY35" fmla="*/ 235610 h 285751"/>
                  <a:gd name="connsiteX36" fmla="*/ 168582 w 338138"/>
                  <a:gd name="connsiteY36" fmla="*/ 235610 h 285751"/>
                  <a:gd name="connsiteX37" fmla="*/ 168582 w 338138"/>
                  <a:gd name="connsiteY37" fmla="*/ 110259 h 285751"/>
                  <a:gd name="connsiteX38" fmla="*/ 61606 w 338138"/>
                  <a:gd name="connsiteY38" fmla="*/ 110259 h 285751"/>
                  <a:gd name="connsiteX39" fmla="*/ 61606 w 338138"/>
                  <a:gd name="connsiteY39" fmla="*/ 126093 h 285751"/>
                  <a:gd name="connsiteX40" fmla="*/ 36512 w 338138"/>
                  <a:gd name="connsiteY40" fmla="*/ 126093 h 285751"/>
                  <a:gd name="connsiteX41" fmla="*/ 36512 w 338138"/>
                  <a:gd name="connsiteY41" fmla="*/ 99703 h 285751"/>
                  <a:gd name="connsiteX42" fmla="*/ 55002 w 338138"/>
                  <a:gd name="connsiteY42" fmla="*/ 82550 h 285751"/>
                  <a:gd name="connsiteX43" fmla="*/ 102729 w 338138"/>
                  <a:gd name="connsiteY43" fmla="*/ 0 h 285751"/>
                  <a:gd name="connsiteX44" fmla="*/ 305260 w 338138"/>
                  <a:gd name="connsiteY44" fmla="*/ 0 h 285751"/>
                  <a:gd name="connsiteX45" fmla="*/ 338138 w 338138"/>
                  <a:gd name="connsiteY45" fmla="*/ 34237 h 285751"/>
                  <a:gd name="connsiteX46" fmla="*/ 338138 w 338138"/>
                  <a:gd name="connsiteY46" fmla="*/ 188306 h 285751"/>
                  <a:gd name="connsiteX47" fmla="*/ 305260 w 338138"/>
                  <a:gd name="connsiteY47" fmla="*/ 221226 h 285751"/>
                  <a:gd name="connsiteX48" fmla="*/ 234242 w 338138"/>
                  <a:gd name="connsiteY48" fmla="*/ 221226 h 285751"/>
                  <a:gd name="connsiteX49" fmla="*/ 234242 w 338138"/>
                  <a:gd name="connsiteY49" fmla="*/ 243612 h 285751"/>
                  <a:gd name="connsiteX50" fmla="*/ 265806 w 338138"/>
                  <a:gd name="connsiteY50" fmla="*/ 243612 h 285751"/>
                  <a:gd name="connsiteX51" fmla="*/ 277642 w 338138"/>
                  <a:gd name="connsiteY51" fmla="*/ 256780 h 285751"/>
                  <a:gd name="connsiteX52" fmla="*/ 277642 w 338138"/>
                  <a:gd name="connsiteY52" fmla="*/ 272582 h 285751"/>
                  <a:gd name="connsiteX53" fmla="*/ 265806 w 338138"/>
                  <a:gd name="connsiteY53" fmla="*/ 285750 h 285751"/>
                  <a:gd name="connsiteX54" fmla="*/ 205309 w 338138"/>
                  <a:gd name="connsiteY54" fmla="*/ 285750 h 285751"/>
                  <a:gd name="connsiteX55" fmla="*/ 210570 w 338138"/>
                  <a:gd name="connsiteY55" fmla="*/ 269948 h 285751"/>
                  <a:gd name="connsiteX56" fmla="*/ 210570 w 338138"/>
                  <a:gd name="connsiteY56" fmla="*/ 213325 h 285751"/>
                  <a:gd name="connsiteX57" fmla="*/ 210570 w 338138"/>
                  <a:gd name="connsiteY57" fmla="*/ 172504 h 285751"/>
                  <a:gd name="connsiteX58" fmla="*/ 296054 w 338138"/>
                  <a:gd name="connsiteY58" fmla="*/ 172504 h 285751"/>
                  <a:gd name="connsiteX59" fmla="*/ 309205 w 338138"/>
                  <a:gd name="connsiteY59" fmla="*/ 159335 h 285751"/>
                  <a:gd name="connsiteX60" fmla="*/ 309205 w 338138"/>
                  <a:gd name="connsiteY60" fmla="*/ 39504 h 285751"/>
                  <a:gd name="connsiteX61" fmla="*/ 296054 w 338138"/>
                  <a:gd name="connsiteY61" fmla="*/ 27653 h 285751"/>
                  <a:gd name="connsiteX62" fmla="*/ 110620 w 338138"/>
                  <a:gd name="connsiteY62" fmla="*/ 27653 h 285751"/>
                  <a:gd name="connsiteX63" fmla="*/ 98783 w 338138"/>
                  <a:gd name="connsiteY63" fmla="*/ 39504 h 285751"/>
                  <a:gd name="connsiteX64" fmla="*/ 98783 w 338138"/>
                  <a:gd name="connsiteY64" fmla="*/ 65841 h 285751"/>
                  <a:gd name="connsiteX65" fmla="*/ 69850 w 338138"/>
                  <a:gd name="connsiteY65" fmla="*/ 65841 h 285751"/>
                  <a:gd name="connsiteX66" fmla="*/ 69850 w 338138"/>
                  <a:gd name="connsiteY66" fmla="*/ 34237 h 285751"/>
                  <a:gd name="connsiteX67" fmla="*/ 102729 w 338138"/>
                  <a:gd name="connsiteY67" fmla="*/ 0 h 285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338138" h="285751">
                    <a:moveTo>
                      <a:pt x="46038" y="261938"/>
                    </a:moveTo>
                    <a:cubicBezTo>
                      <a:pt x="41654" y="261938"/>
                      <a:pt x="38100" y="265847"/>
                      <a:pt x="38100" y="270670"/>
                    </a:cubicBezTo>
                    <a:cubicBezTo>
                      <a:pt x="38100" y="275493"/>
                      <a:pt x="41654" y="279402"/>
                      <a:pt x="46038" y="279402"/>
                    </a:cubicBezTo>
                    <a:cubicBezTo>
                      <a:pt x="50422" y="279402"/>
                      <a:pt x="53976" y="275493"/>
                      <a:pt x="53976" y="270670"/>
                    </a:cubicBezTo>
                    <a:cubicBezTo>
                      <a:pt x="53976" y="265847"/>
                      <a:pt x="50422" y="261938"/>
                      <a:pt x="46038" y="261938"/>
                    </a:cubicBezTo>
                    <a:close/>
                    <a:moveTo>
                      <a:pt x="288131" y="184150"/>
                    </a:moveTo>
                    <a:cubicBezTo>
                      <a:pt x="282432" y="184150"/>
                      <a:pt x="277812" y="188770"/>
                      <a:pt x="277812" y="194469"/>
                    </a:cubicBezTo>
                    <a:cubicBezTo>
                      <a:pt x="277812" y="200168"/>
                      <a:pt x="282432" y="204788"/>
                      <a:pt x="288131" y="204788"/>
                    </a:cubicBezTo>
                    <a:cubicBezTo>
                      <a:pt x="293830" y="204788"/>
                      <a:pt x="298450" y="200168"/>
                      <a:pt x="298450" y="194469"/>
                    </a:cubicBezTo>
                    <a:cubicBezTo>
                      <a:pt x="298450" y="188770"/>
                      <a:pt x="293830" y="184150"/>
                      <a:pt x="288131" y="184150"/>
                    </a:cubicBezTo>
                    <a:close/>
                    <a:moveTo>
                      <a:pt x="19050" y="165100"/>
                    </a:moveTo>
                    <a:lnTo>
                      <a:pt x="19050" y="242888"/>
                    </a:lnTo>
                    <a:lnTo>
                      <a:pt x="73025" y="242888"/>
                    </a:lnTo>
                    <a:lnTo>
                      <a:pt x="73025" y="165100"/>
                    </a:lnTo>
                    <a:close/>
                    <a:moveTo>
                      <a:pt x="12010" y="141288"/>
                    </a:moveTo>
                    <a:cubicBezTo>
                      <a:pt x="12010" y="141288"/>
                      <a:pt x="12010" y="141288"/>
                      <a:pt x="81400" y="141288"/>
                    </a:cubicBezTo>
                    <a:cubicBezTo>
                      <a:pt x="86738" y="141288"/>
                      <a:pt x="92075" y="146541"/>
                      <a:pt x="92075" y="153107"/>
                    </a:cubicBezTo>
                    <a:cubicBezTo>
                      <a:pt x="92075" y="153107"/>
                      <a:pt x="92075" y="153107"/>
                      <a:pt x="92075" y="273932"/>
                    </a:cubicBezTo>
                    <a:cubicBezTo>
                      <a:pt x="92075" y="280498"/>
                      <a:pt x="86738" y="285751"/>
                      <a:pt x="81400" y="285751"/>
                    </a:cubicBezTo>
                    <a:cubicBezTo>
                      <a:pt x="81400" y="285751"/>
                      <a:pt x="81400" y="285751"/>
                      <a:pt x="12010" y="285751"/>
                    </a:cubicBezTo>
                    <a:cubicBezTo>
                      <a:pt x="5337" y="285751"/>
                      <a:pt x="0" y="280498"/>
                      <a:pt x="0" y="273932"/>
                    </a:cubicBezTo>
                    <a:cubicBezTo>
                      <a:pt x="0" y="273932"/>
                      <a:pt x="0" y="273932"/>
                      <a:pt x="0" y="153107"/>
                    </a:cubicBezTo>
                    <a:cubicBezTo>
                      <a:pt x="0" y="146541"/>
                      <a:pt x="5337" y="141288"/>
                      <a:pt x="12010" y="141288"/>
                    </a:cubicBezTo>
                    <a:close/>
                    <a:moveTo>
                      <a:pt x="55002" y="82550"/>
                    </a:moveTo>
                    <a:cubicBezTo>
                      <a:pt x="55002" y="82550"/>
                      <a:pt x="55002" y="82550"/>
                      <a:pt x="175185" y="82550"/>
                    </a:cubicBezTo>
                    <a:cubicBezTo>
                      <a:pt x="185751" y="82550"/>
                      <a:pt x="193675" y="90467"/>
                      <a:pt x="193675" y="99703"/>
                    </a:cubicBezTo>
                    <a:cubicBezTo>
                      <a:pt x="193675" y="99703"/>
                      <a:pt x="193675" y="99703"/>
                      <a:pt x="193675" y="268597"/>
                    </a:cubicBezTo>
                    <a:cubicBezTo>
                      <a:pt x="193675" y="277833"/>
                      <a:pt x="185751" y="285750"/>
                      <a:pt x="175185" y="285750"/>
                    </a:cubicBezTo>
                    <a:cubicBezTo>
                      <a:pt x="175185" y="285750"/>
                      <a:pt x="175185" y="285750"/>
                      <a:pt x="107830" y="285750"/>
                    </a:cubicBezTo>
                    <a:cubicBezTo>
                      <a:pt x="109151" y="283111"/>
                      <a:pt x="109151" y="280472"/>
                      <a:pt x="109151" y="276514"/>
                    </a:cubicBezTo>
                    <a:cubicBezTo>
                      <a:pt x="109151" y="276514"/>
                      <a:pt x="109151" y="276514"/>
                      <a:pt x="109151" y="273875"/>
                    </a:cubicBezTo>
                    <a:cubicBezTo>
                      <a:pt x="110471" y="273875"/>
                      <a:pt x="113113" y="275194"/>
                      <a:pt x="115754" y="275194"/>
                    </a:cubicBezTo>
                    <a:cubicBezTo>
                      <a:pt x="121037" y="275194"/>
                      <a:pt x="124999" y="271236"/>
                      <a:pt x="124999" y="264639"/>
                    </a:cubicBezTo>
                    <a:cubicBezTo>
                      <a:pt x="124999" y="259361"/>
                      <a:pt x="121037" y="254083"/>
                      <a:pt x="115754" y="254083"/>
                    </a:cubicBezTo>
                    <a:cubicBezTo>
                      <a:pt x="113113" y="254083"/>
                      <a:pt x="110471" y="255402"/>
                      <a:pt x="109151" y="256722"/>
                    </a:cubicBezTo>
                    <a:cubicBezTo>
                      <a:pt x="109151" y="256722"/>
                      <a:pt x="109151" y="256722"/>
                      <a:pt x="109151" y="235610"/>
                    </a:cubicBezTo>
                    <a:cubicBezTo>
                      <a:pt x="109151" y="235610"/>
                      <a:pt x="109151" y="235610"/>
                      <a:pt x="168582" y="235610"/>
                    </a:cubicBezTo>
                    <a:cubicBezTo>
                      <a:pt x="168582" y="235610"/>
                      <a:pt x="168582" y="235610"/>
                      <a:pt x="168582" y="110259"/>
                    </a:cubicBezTo>
                    <a:cubicBezTo>
                      <a:pt x="168582" y="110259"/>
                      <a:pt x="168582" y="110259"/>
                      <a:pt x="61606" y="110259"/>
                    </a:cubicBezTo>
                    <a:cubicBezTo>
                      <a:pt x="61606" y="110259"/>
                      <a:pt x="61606" y="110259"/>
                      <a:pt x="61606" y="126093"/>
                    </a:cubicBezTo>
                    <a:cubicBezTo>
                      <a:pt x="61606" y="126093"/>
                      <a:pt x="61606" y="126093"/>
                      <a:pt x="36512" y="126093"/>
                    </a:cubicBezTo>
                    <a:cubicBezTo>
                      <a:pt x="36512" y="126093"/>
                      <a:pt x="36512" y="126093"/>
                      <a:pt x="36512" y="99703"/>
                    </a:cubicBezTo>
                    <a:cubicBezTo>
                      <a:pt x="36512" y="90467"/>
                      <a:pt x="45757" y="82550"/>
                      <a:pt x="55002" y="82550"/>
                    </a:cubicBezTo>
                    <a:close/>
                    <a:moveTo>
                      <a:pt x="102729" y="0"/>
                    </a:moveTo>
                    <a:cubicBezTo>
                      <a:pt x="102729" y="0"/>
                      <a:pt x="102729" y="0"/>
                      <a:pt x="305260" y="0"/>
                    </a:cubicBezTo>
                    <a:cubicBezTo>
                      <a:pt x="323672" y="0"/>
                      <a:pt x="338138" y="15802"/>
                      <a:pt x="338138" y="34237"/>
                    </a:cubicBezTo>
                    <a:cubicBezTo>
                      <a:pt x="338138" y="34237"/>
                      <a:pt x="338138" y="34237"/>
                      <a:pt x="338138" y="188306"/>
                    </a:cubicBezTo>
                    <a:cubicBezTo>
                      <a:pt x="338138" y="206741"/>
                      <a:pt x="323672" y="221226"/>
                      <a:pt x="305260" y="221226"/>
                    </a:cubicBezTo>
                    <a:cubicBezTo>
                      <a:pt x="305260" y="221226"/>
                      <a:pt x="305260" y="221226"/>
                      <a:pt x="234242" y="221226"/>
                    </a:cubicBezTo>
                    <a:cubicBezTo>
                      <a:pt x="234242" y="221226"/>
                      <a:pt x="234242" y="221226"/>
                      <a:pt x="234242" y="243612"/>
                    </a:cubicBezTo>
                    <a:cubicBezTo>
                      <a:pt x="234242" y="243612"/>
                      <a:pt x="234242" y="243612"/>
                      <a:pt x="265806" y="243612"/>
                    </a:cubicBezTo>
                    <a:cubicBezTo>
                      <a:pt x="272381" y="243612"/>
                      <a:pt x="277642" y="250196"/>
                      <a:pt x="277642" y="256780"/>
                    </a:cubicBezTo>
                    <a:cubicBezTo>
                      <a:pt x="277642" y="256780"/>
                      <a:pt x="277642" y="256780"/>
                      <a:pt x="277642" y="272582"/>
                    </a:cubicBezTo>
                    <a:cubicBezTo>
                      <a:pt x="277642" y="280483"/>
                      <a:pt x="272381" y="285750"/>
                      <a:pt x="265806" y="285750"/>
                    </a:cubicBezTo>
                    <a:cubicBezTo>
                      <a:pt x="265806" y="285750"/>
                      <a:pt x="265806" y="285750"/>
                      <a:pt x="205309" y="285750"/>
                    </a:cubicBezTo>
                    <a:cubicBezTo>
                      <a:pt x="207940" y="280483"/>
                      <a:pt x="209255" y="275216"/>
                      <a:pt x="210570" y="269948"/>
                    </a:cubicBezTo>
                    <a:cubicBezTo>
                      <a:pt x="210570" y="268632"/>
                      <a:pt x="210570" y="213325"/>
                      <a:pt x="210570" y="213325"/>
                    </a:cubicBezTo>
                    <a:cubicBezTo>
                      <a:pt x="210570" y="213325"/>
                      <a:pt x="210570" y="213325"/>
                      <a:pt x="210570" y="172504"/>
                    </a:cubicBezTo>
                    <a:cubicBezTo>
                      <a:pt x="210570" y="172504"/>
                      <a:pt x="210570" y="172504"/>
                      <a:pt x="296054" y="172504"/>
                    </a:cubicBezTo>
                    <a:cubicBezTo>
                      <a:pt x="303945" y="172504"/>
                      <a:pt x="309205" y="165920"/>
                      <a:pt x="309205" y="159335"/>
                    </a:cubicBezTo>
                    <a:cubicBezTo>
                      <a:pt x="309205" y="159335"/>
                      <a:pt x="309205" y="159335"/>
                      <a:pt x="309205" y="39504"/>
                    </a:cubicBezTo>
                    <a:cubicBezTo>
                      <a:pt x="309205" y="32920"/>
                      <a:pt x="303945" y="27653"/>
                      <a:pt x="296054" y="27653"/>
                    </a:cubicBezTo>
                    <a:cubicBezTo>
                      <a:pt x="296054" y="27653"/>
                      <a:pt x="296054" y="27653"/>
                      <a:pt x="110620" y="27653"/>
                    </a:cubicBezTo>
                    <a:cubicBezTo>
                      <a:pt x="104044" y="27653"/>
                      <a:pt x="98783" y="32920"/>
                      <a:pt x="98783" y="39504"/>
                    </a:cubicBezTo>
                    <a:cubicBezTo>
                      <a:pt x="98783" y="39504"/>
                      <a:pt x="98783" y="39504"/>
                      <a:pt x="98783" y="65841"/>
                    </a:cubicBezTo>
                    <a:cubicBezTo>
                      <a:pt x="98783" y="65841"/>
                      <a:pt x="98783" y="65841"/>
                      <a:pt x="69850" y="65841"/>
                    </a:cubicBezTo>
                    <a:cubicBezTo>
                      <a:pt x="69850" y="65841"/>
                      <a:pt x="69850" y="65841"/>
                      <a:pt x="69850" y="34237"/>
                    </a:cubicBezTo>
                    <a:cubicBezTo>
                      <a:pt x="69850" y="15802"/>
                      <a:pt x="84317" y="0"/>
                      <a:pt x="1027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B88E3050-D65F-4710-BC6E-9EFEF3E71F3E}"/>
                  </a:ext>
                </a:extLst>
              </p:cNvPr>
              <p:cNvSpPr/>
              <p:nvPr/>
            </p:nvSpPr>
            <p:spPr bwMode="auto">
              <a:xfrm>
                <a:off x="8231485" y="2067488"/>
                <a:ext cx="610548" cy="515956"/>
              </a:xfrm>
              <a:custGeom>
                <a:avLst/>
                <a:gdLst>
                  <a:gd name="connsiteX0" fmla="*/ 46038 w 338138"/>
                  <a:gd name="connsiteY0" fmla="*/ 261938 h 285751"/>
                  <a:gd name="connsiteX1" fmla="*/ 38100 w 338138"/>
                  <a:gd name="connsiteY1" fmla="*/ 270670 h 285751"/>
                  <a:gd name="connsiteX2" fmla="*/ 46038 w 338138"/>
                  <a:gd name="connsiteY2" fmla="*/ 279402 h 285751"/>
                  <a:gd name="connsiteX3" fmla="*/ 53976 w 338138"/>
                  <a:gd name="connsiteY3" fmla="*/ 270670 h 285751"/>
                  <a:gd name="connsiteX4" fmla="*/ 46038 w 338138"/>
                  <a:gd name="connsiteY4" fmla="*/ 261938 h 285751"/>
                  <a:gd name="connsiteX5" fmla="*/ 288131 w 338138"/>
                  <a:gd name="connsiteY5" fmla="*/ 184150 h 285751"/>
                  <a:gd name="connsiteX6" fmla="*/ 277812 w 338138"/>
                  <a:gd name="connsiteY6" fmla="*/ 194469 h 285751"/>
                  <a:gd name="connsiteX7" fmla="*/ 288131 w 338138"/>
                  <a:gd name="connsiteY7" fmla="*/ 204788 h 285751"/>
                  <a:gd name="connsiteX8" fmla="*/ 298450 w 338138"/>
                  <a:gd name="connsiteY8" fmla="*/ 194469 h 285751"/>
                  <a:gd name="connsiteX9" fmla="*/ 288131 w 338138"/>
                  <a:gd name="connsiteY9" fmla="*/ 184150 h 285751"/>
                  <a:gd name="connsiteX10" fmla="*/ 19050 w 338138"/>
                  <a:gd name="connsiteY10" fmla="*/ 165100 h 285751"/>
                  <a:gd name="connsiteX11" fmla="*/ 19050 w 338138"/>
                  <a:gd name="connsiteY11" fmla="*/ 242888 h 285751"/>
                  <a:gd name="connsiteX12" fmla="*/ 73025 w 338138"/>
                  <a:gd name="connsiteY12" fmla="*/ 242888 h 285751"/>
                  <a:gd name="connsiteX13" fmla="*/ 73025 w 338138"/>
                  <a:gd name="connsiteY13" fmla="*/ 165100 h 285751"/>
                  <a:gd name="connsiteX14" fmla="*/ 12010 w 338138"/>
                  <a:gd name="connsiteY14" fmla="*/ 141288 h 285751"/>
                  <a:gd name="connsiteX15" fmla="*/ 81400 w 338138"/>
                  <a:gd name="connsiteY15" fmla="*/ 141288 h 285751"/>
                  <a:gd name="connsiteX16" fmla="*/ 92075 w 338138"/>
                  <a:gd name="connsiteY16" fmla="*/ 153107 h 285751"/>
                  <a:gd name="connsiteX17" fmla="*/ 92075 w 338138"/>
                  <a:gd name="connsiteY17" fmla="*/ 273932 h 285751"/>
                  <a:gd name="connsiteX18" fmla="*/ 81400 w 338138"/>
                  <a:gd name="connsiteY18" fmla="*/ 285751 h 285751"/>
                  <a:gd name="connsiteX19" fmla="*/ 12010 w 338138"/>
                  <a:gd name="connsiteY19" fmla="*/ 285751 h 285751"/>
                  <a:gd name="connsiteX20" fmla="*/ 0 w 338138"/>
                  <a:gd name="connsiteY20" fmla="*/ 273932 h 285751"/>
                  <a:gd name="connsiteX21" fmla="*/ 0 w 338138"/>
                  <a:gd name="connsiteY21" fmla="*/ 153107 h 285751"/>
                  <a:gd name="connsiteX22" fmla="*/ 12010 w 338138"/>
                  <a:gd name="connsiteY22" fmla="*/ 141288 h 285751"/>
                  <a:gd name="connsiteX23" fmla="*/ 55002 w 338138"/>
                  <a:gd name="connsiteY23" fmla="*/ 82550 h 285751"/>
                  <a:gd name="connsiteX24" fmla="*/ 175185 w 338138"/>
                  <a:gd name="connsiteY24" fmla="*/ 82550 h 285751"/>
                  <a:gd name="connsiteX25" fmla="*/ 193675 w 338138"/>
                  <a:gd name="connsiteY25" fmla="*/ 99703 h 285751"/>
                  <a:gd name="connsiteX26" fmla="*/ 193675 w 338138"/>
                  <a:gd name="connsiteY26" fmla="*/ 268597 h 285751"/>
                  <a:gd name="connsiteX27" fmla="*/ 175185 w 338138"/>
                  <a:gd name="connsiteY27" fmla="*/ 285750 h 285751"/>
                  <a:gd name="connsiteX28" fmla="*/ 107830 w 338138"/>
                  <a:gd name="connsiteY28" fmla="*/ 285750 h 285751"/>
                  <a:gd name="connsiteX29" fmla="*/ 109151 w 338138"/>
                  <a:gd name="connsiteY29" fmla="*/ 276514 h 285751"/>
                  <a:gd name="connsiteX30" fmla="*/ 109151 w 338138"/>
                  <a:gd name="connsiteY30" fmla="*/ 273875 h 285751"/>
                  <a:gd name="connsiteX31" fmla="*/ 115754 w 338138"/>
                  <a:gd name="connsiteY31" fmla="*/ 275194 h 285751"/>
                  <a:gd name="connsiteX32" fmla="*/ 124999 w 338138"/>
                  <a:gd name="connsiteY32" fmla="*/ 264639 h 285751"/>
                  <a:gd name="connsiteX33" fmla="*/ 115754 w 338138"/>
                  <a:gd name="connsiteY33" fmla="*/ 254083 h 285751"/>
                  <a:gd name="connsiteX34" fmla="*/ 109151 w 338138"/>
                  <a:gd name="connsiteY34" fmla="*/ 256722 h 285751"/>
                  <a:gd name="connsiteX35" fmla="*/ 109151 w 338138"/>
                  <a:gd name="connsiteY35" fmla="*/ 235610 h 285751"/>
                  <a:gd name="connsiteX36" fmla="*/ 168582 w 338138"/>
                  <a:gd name="connsiteY36" fmla="*/ 235610 h 285751"/>
                  <a:gd name="connsiteX37" fmla="*/ 168582 w 338138"/>
                  <a:gd name="connsiteY37" fmla="*/ 110259 h 285751"/>
                  <a:gd name="connsiteX38" fmla="*/ 61606 w 338138"/>
                  <a:gd name="connsiteY38" fmla="*/ 110259 h 285751"/>
                  <a:gd name="connsiteX39" fmla="*/ 61606 w 338138"/>
                  <a:gd name="connsiteY39" fmla="*/ 126093 h 285751"/>
                  <a:gd name="connsiteX40" fmla="*/ 36512 w 338138"/>
                  <a:gd name="connsiteY40" fmla="*/ 126093 h 285751"/>
                  <a:gd name="connsiteX41" fmla="*/ 36512 w 338138"/>
                  <a:gd name="connsiteY41" fmla="*/ 99703 h 285751"/>
                  <a:gd name="connsiteX42" fmla="*/ 55002 w 338138"/>
                  <a:gd name="connsiteY42" fmla="*/ 82550 h 285751"/>
                  <a:gd name="connsiteX43" fmla="*/ 102729 w 338138"/>
                  <a:gd name="connsiteY43" fmla="*/ 0 h 285751"/>
                  <a:gd name="connsiteX44" fmla="*/ 305260 w 338138"/>
                  <a:gd name="connsiteY44" fmla="*/ 0 h 285751"/>
                  <a:gd name="connsiteX45" fmla="*/ 338138 w 338138"/>
                  <a:gd name="connsiteY45" fmla="*/ 34237 h 285751"/>
                  <a:gd name="connsiteX46" fmla="*/ 338138 w 338138"/>
                  <a:gd name="connsiteY46" fmla="*/ 188306 h 285751"/>
                  <a:gd name="connsiteX47" fmla="*/ 305260 w 338138"/>
                  <a:gd name="connsiteY47" fmla="*/ 221226 h 285751"/>
                  <a:gd name="connsiteX48" fmla="*/ 234242 w 338138"/>
                  <a:gd name="connsiteY48" fmla="*/ 221226 h 285751"/>
                  <a:gd name="connsiteX49" fmla="*/ 234242 w 338138"/>
                  <a:gd name="connsiteY49" fmla="*/ 243612 h 285751"/>
                  <a:gd name="connsiteX50" fmla="*/ 265806 w 338138"/>
                  <a:gd name="connsiteY50" fmla="*/ 243612 h 285751"/>
                  <a:gd name="connsiteX51" fmla="*/ 277642 w 338138"/>
                  <a:gd name="connsiteY51" fmla="*/ 256780 h 285751"/>
                  <a:gd name="connsiteX52" fmla="*/ 277642 w 338138"/>
                  <a:gd name="connsiteY52" fmla="*/ 272582 h 285751"/>
                  <a:gd name="connsiteX53" fmla="*/ 265806 w 338138"/>
                  <a:gd name="connsiteY53" fmla="*/ 285750 h 285751"/>
                  <a:gd name="connsiteX54" fmla="*/ 205309 w 338138"/>
                  <a:gd name="connsiteY54" fmla="*/ 285750 h 285751"/>
                  <a:gd name="connsiteX55" fmla="*/ 210570 w 338138"/>
                  <a:gd name="connsiteY55" fmla="*/ 269948 h 285751"/>
                  <a:gd name="connsiteX56" fmla="*/ 210570 w 338138"/>
                  <a:gd name="connsiteY56" fmla="*/ 213325 h 285751"/>
                  <a:gd name="connsiteX57" fmla="*/ 210570 w 338138"/>
                  <a:gd name="connsiteY57" fmla="*/ 172504 h 285751"/>
                  <a:gd name="connsiteX58" fmla="*/ 296054 w 338138"/>
                  <a:gd name="connsiteY58" fmla="*/ 172504 h 285751"/>
                  <a:gd name="connsiteX59" fmla="*/ 309205 w 338138"/>
                  <a:gd name="connsiteY59" fmla="*/ 159335 h 285751"/>
                  <a:gd name="connsiteX60" fmla="*/ 309205 w 338138"/>
                  <a:gd name="connsiteY60" fmla="*/ 39504 h 285751"/>
                  <a:gd name="connsiteX61" fmla="*/ 296054 w 338138"/>
                  <a:gd name="connsiteY61" fmla="*/ 27653 h 285751"/>
                  <a:gd name="connsiteX62" fmla="*/ 110620 w 338138"/>
                  <a:gd name="connsiteY62" fmla="*/ 27653 h 285751"/>
                  <a:gd name="connsiteX63" fmla="*/ 98783 w 338138"/>
                  <a:gd name="connsiteY63" fmla="*/ 39504 h 285751"/>
                  <a:gd name="connsiteX64" fmla="*/ 98783 w 338138"/>
                  <a:gd name="connsiteY64" fmla="*/ 65841 h 285751"/>
                  <a:gd name="connsiteX65" fmla="*/ 69850 w 338138"/>
                  <a:gd name="connsiteY65" fmla="*/ 65841 h 285751"/>
                  <a:gd name="connsiteX66" fmla="*/ 69850 w 338138"/>
                  <a:gd name="connsiteY66" fmla="*/ 34237 h 285751"/>
                  <a:gd name="connsiteX67" fmla="*/ 102729 w 338138"/>
                  <a:gd name="connsiteY67" fmla="*/ 0 h 285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338138" h="285751">
                    <a:moveTo>
                      <a:pt x="46038" y="261938"/>
                    </a:moveTo>
                    <a:cubicBezTo>
                      <a:pt x="41654" y="261938"/>
                      <a:pt x="38100" y="265847"/>
                      <a:pt x="38100" y="270670"/>
                    </a:cubicBezTo>
                    <a:cubicBezTo>
                      <a:pt x="38100" y="275493"/>
                      <a:pt x="41654" y="279402"/>
                      <a:pt x="46038" y="279402"/>
                    </a:cubicBezTo>
                    <a:cubicBezTo>
                      <a:pt x="50422" y="279402"/>
                      <a:pt x="53976" y="275493"/>
                      <a:pt x="53976" y="270670"/>
                    </a:cubicBezTo>
                    <a:cubicBezTo>
                      <a:pt x="53976" y="265847"/>
                      <a:pt x="50422" y="261938"/>
                      <a:pt x="46038" y="261938"/>
                    </a:cubicBezTo>
                    <a:close/>
                    <a:moveTo>
                      <a:pt x="288131" y="184150"/>
                    </a:moveTo>
                    <a:cubicBezTo>
                      <a:pt x="282432" y="184150"/>
                      <a:pt x="277812" y="188770"/>
                      <a:pt x="277812" y="194469"/>
                    </a:cubicBezTo>
                    <a:cubicBezTo>
                      <a:pt x="277812" y="200168"/>
                      <a:pt x="282432" y="204788"/>
                      <a:pt x="288131" y="204788"/>
                    </a:cubicBezTo>
                    <a:cubicBezTo>
                      <a:pt x="293830" y="204788"/>
                      <a:pt x="298450" y="200168"/>
                      <a:pt x="298450" y="194469"/>
                    </a:cubicBezTo>
                    <a:cubicBezTo>
                      <a:pt x="298450" y="188770"/>
                      <a:pt x="293830" y="184150"/>
                      <a:pt x="288131" y="184150"/>
                    </a:cubicBezTo>
                    <a:close/>
                    <a:moveTo>
                      <a:pt x="19050" y="165100"/>
                    </a:moveTo>
                    <a:lnTo>
                      <a:pt x="19050" y="242888"/>
                    </a:lnTo>
                    <a:lnTo>
                      <a:pt x="73025" y="242888"/>
                    </a:lnTo>
                    <a:lnTo>
                      <a:pt x="73025" y="165100"/>
                    </a:lnTo>
                    <a:close/>
                    <a:moveTo>
                      <a:pt x="12010" y="141288"/>
                    </a:moveTo>
                    <a:cubicBezTo>
                      <a:pt x="12010" y="141288"/>
                      <a:pt x="12010" y="141288"/>
                      <a:pt x="81400" y="141288"/>
                    </a:cubicBezTo>
                    <a:cubicBezTo>
                      <a:pt x="86738" y="141288"/>
                      <a:pt x="92075" y="146541"/>
                      <a:pt x="92075" y="153107"/>
                    </a:cubicBezTo>
                    <a:cubicBezTo>
                      <a:pt x="92075" y="153107"/>
                      <a:pt x="92075" y="153107"/>
                      <a:pt x="92075" y="273932"/>
                    </a:cubicBezTo>
                    <a:cubicBezTo>
                      <a:pt x="92075" y="280498"/>
                      <a:pt x="86738" y="285751"/>
                      <a:pt x="81400" y="285751"/>
                    </a:cubicBezTo>
                    <a:cubicBezTo>
                      <a:pt x="81400" y="285751"/>
                      <a:pt x="81400" y="285751"/>
                      <a:pt x="12010" y="285751"/>
                    </a:cubicBezTo>
                    <a:cubicBezTo>
                      <a:pt x="5337" y="285751"/>
                      <a:pt x="0" y="280498"/>
                      <a:pt x="0" y="273932"/>
                    </a:cubicBezTo>
                    <a:cubicBezTo>
                      <a:pt x="0" y="273932"/>
                      <a:pt x="0" y="273932"/>
                      <a:pt x="0" y="153107"/>
                    </a:cubicBezTo>
                    <a:cubicBezTo>
                      <a:pt x="0" y="146541"/>
                      <a:pt x="5337" y="141288"/>
                      <a:pt x="12010" y="141288"/>
                    </a:cubicBezTo>
                    <a:close/>
                    <a:moveTo>
                      <a:pt x="55002" y="82550"/>
                    </a:moveTo>
                    <a:cubicBezTo>
                      <a:pt x="55002" y="82550"/>
                      <a:pt x="55002" y="82550"/>
                      <a:pt x="175185" y="82550"/>
                    </a:cubicBezTo>
                    <a:cubicBezTo>
                      <a:pt x="185751" y="82550"/>
                      <a:pt x="193675" y="90467"/>
                      <a:pt x="193675" y="99703"/>
                    </a:cubicBezTo>
                    <a:cubicBezTo>
                      <a:pt x="193675" y="99703"/>
                      <a:pt x="193675" y="99703"/>
                      <a:pt x="193675" y="268597"/>
                    </a:cubicBezTo>
                    <a:cubicBezTo>
                      <a:pt x="193675" y="277833"/>
                      <a:pt x="185751" y="285750"/>
                      <a:pt x="175185" y="285750"/>
                    </a:cubicBezTo>
                    <a:cubicBezTo>
                      <a:pt x="175185" y="285750"/>
                      <a:pt x="175185" y="285750"/>
                      <a:pt x="107830" y="285750"/>
                    </a:cubicBezTo>
                    <a:cubicBezTo>
                      <a:pt x="109151" y="283111"/>
                      <a:pt x="109151" y="280472"/>
                      <a:pt x="109151" y="276514"/>
                    </a:cubicBezTo>
                    <a:cubicBezTo>
                      <a:pt x="109151" y="276514"/>
                      <a:pt x="109151" y="276514"/>
                      <a:pt x="109151" y="273875"/>
                    </a:cubicBezTo>
                    <a:cubicBezTo>
                      <a:pt x="110471" y="273875"/>
                      <a:pt x="113113" y="275194"/>
                      <a:pt x="115754" y="275194"/>
                    </a:cubicBezTo>
                    <a:cubicBezTo>
                      <a:pt x="121037" y="275194"/>
                      <a:pt x="124999" y="271236"/>
                      <a:pt x="124999" y="264639"/>
                    </a:cubicBezTo>
                    <a:cubicBezTo>
                      <a:pt x="124999" y="259361"/>
                      <a:pt x="121037" y="254083"/>
                      <a:pt x="115754" y="254083"/>
                    </a:cubicBezTo>
                    <a:cubicBezTo>
                      <a:pt x="113113" y="254083"/>
                      <a:pt x="110471" y="255402"/>
                      <a:pt x="109151" y="256722"/>
                    </a:cubicBezTo>
                    <a:cubicBezTo>
                      <a:pt x="109151" y="256722"/>
                      <a:pt x="109151" y="256722"/>
                      <a:pt x="109151" y="235610"/>
                    </a:cubicBezTo>
                    <a:cubicBezTo>
                      <a:pt x="109151" y="235610"/>
                      <a:pt x="109151" y="235610"/>
                      <a:pt x="168582" y="235610"/>
                    </a:cubicBezTo>
                    <a:cubicBezTo>
                      <a:pt x="168582" y="235610"/>
                      <a:pt x="168582" y="235610"/>
                      <a:pt x="168582" y="110259"/>
                    </a:cubicBezTo>
                    <a:cubicBezTo>
                      <a:pt x="168582" y="110259"/>
                      <a:pt x="168582" y="110259"/>
                      <a:pt x="61606" y="110259"/>
                    </a:cubicBezTo>
                    <a:cubicBezTo>
                      <a:pt x="61606" y="110259"/>
                      <a:pt x="61606" y="110259"/>
                      <a:pt x="61606" y="126093"/>
                    </a:cubicBezTo>
                    <a:cubicBezTo>
                      <a:pt x="61606" y="126093"/>
                      <a:pt x="61606" y="126093"/>
                      <a:pt x="36512" y="126093"/>
                    </a:cubicBezTo>
                    <a:cubicBezTo>
                      <a:pt x="36512" y="126093"/>
                      <a:pt x="36512" y="126093"/>
                      <a:pt x="36512" y="99703"/>
                    </a:cubicBezTo>
                    <a:cubicBezTo>
                      <a:pt x="36512" y="90467"/>
                      <a:pt x="45757" y="82550"/>
                      <a:pt x="55002" y="82550"/>
                    </a:cubicBezTo>
                    <a:close/>
                    <a:moveTo>
                      <a:pt x="102729" y="0"/>
                    </a:moveTo>
                    <a:cubicBezTo>
                      <a:pt x="102729" y="0"/>
                      <a:pt x="102729" y="0"/>
                      <a:pt x="305260" y="0"/>
                    </a:cubicBezTo>
                    <a:cubicBezTo>
                      <a:pt x="323672" y="0"/>
                      <a:pt x="338138" y="15802"/>
                      <a:pt x="338138" y="34237"/>
                    </a:cubicBezTo>
                    <a:cubicBezTo>
                      <a:pt x="338138" y="34237"/>
                      <a:pt x="338138" y="34237"/>
                      <a:pt x="338138" y="188306"/>
                    </a:cubicBezTo>
                    <a:cubicBezTo>
                      <a:pt x="338138" y="206741"/>
                      <a:pt x="323672" y="221226"/>
                      <a:pt x="305260" y="221226"/>
                    </a:cubicBezTo>
                    <a:cubicBezTo>
                      <a:pt x="305260" y="221226"/>
                      <a:pt x="305260" y="221226"/>
                      <a:pt x="234242" y="221226"/>
                    </a:cubicBezTo>
                    <a:cubicBezTo>
                      <a:pt x="234242" y="221226"/>
                      <a:pt x="234242" y="221226"/>
                      <a:pt x="234242" y="243612"/>
                    </a:cubicBezTo>
                    <a:cubicBezTo>
                      <a:pt x="234242" y="243612"/>
                      <a:pt x="234242" y="243612"/>
                      <a:pt x="265806" y="243612"/>
                    </a:cubicBezTo>
                    <a:cubicBezTo>
                      <a:pt x="272381" y="243612"/>
                      <a:pt x="277642" y="250196"/>
                      <a:pt x="277642" y="256780"/>
                    </a:cubicBezTo>
                    <a:cubicBezTo>
                      <a:pt x="277642" y="256780"/>
                      <a:pt x="277642" y="256780"/>
                      <a:pt x="277642" y="272582"/>
                    </a:cubicBezTo>
                    <a:cubicBezTo>
                      <a:pt x="277642" y="280483"/>
                      <a:pt x="272381" y="285750"/>
                      <a:pt x="265806" y="285750"/>
                    </a:cubicBezTo>
                    <a:cubicBezTo>
                      <a:pt x="265806" y="285750"/>
                      <a:pt x="265806" y="285750"/>
                      <a:pt x="205309" y="285750"/>
                    </a:cubicBezTo>
                    <a:cubicBezTo>
                      <a:pt x="207940" y="280483"/>
                      <a:pt x="209255" y="275216"/>
                      <a:pt x="210570" y="269948"/>
                    </a:cubicBezTo>
                    <a:cubicBezTo>
                      <a:pt x="210570" y="268632"/>
                      <a:pt x="210570" y="213325"/>
                      <a:pt x="210570" y="213325"/>
                    </a:cubicBezTo>
                    <a:cubicBezTo>
                      <a:pt x="210570" y="213325"/>
                      <a:pt x="210570" y="213325"/>
                      <a:pt x="210570" y="172504"/>
                    </a:cubicBezTo>
                    <a:cubicBezTo>
                      <a:pt x="210570" y="172504"/>
                      <a:pt x="210570" y="172504"/>
                      <a:pt x="296054" y="172504"/>
                    </a:cubicBezTo>
                    <a:cubicBezTo>
                      <a:pt x="303945" y="172504"/>
                      <a:pt x="309205" y="165920"/>
                      <a:pt x="309205" y="159335"/>
                    </a:cubicBezTo>
                    <a:cubicBezTo>
                      <a:pt x="309205" y="159335"/>
                      <a:pt x="309205" y="159335"/>
                      <a:pt x="309205" y="39504"/>
                    </a:cubicBezTo>
                    <a:cubicBezTo>
                      <a:pt x="309205" y="32920"/>
                      <a:pt x="303945" y="27653"/>
                      <a:pt x="296054" y="27653"/>
                    </a:cubicBezTo>
                    <a:cubicBezTo>
                      <a:pt x="296054" y="27653"/>
                      <a:pt x="296054" y="27653"/>
                      <a:pt x="110620" y="27653"/>
                    </a:cubicBezTo>
                    <a:cubicBezTo>
                      <a:pt x="104044" y="27653"/>
                      <a:pt x="98783" y="32920"/>
                      <a:pt x="98783" y="39504"/>
                    </a:cubicBezTo>
                    <a:cubicBezTo>
                      <a:pt x="98783" y="39504"/>
                      <a:pt x="98783" y="39504"/>
                      <a:pt x="98783" y="65841"/>
                    </a:cubicBezTo>
                    <a:cubicBezTo>
                      <a:pt x="98783" y="65841"/>
                      <a:pt x="98783" y="65841"/>
                      <a:pt x="69850" y="65841"/>
                    </a:cubicBezTo>
                    <a:cubicBezTo>
                      <a:pt x="69850" y="65841"/>
                      <a:pt x="69850" y="65841"/>
                      <a:pt x="69850" y="34237"/>
                    </a:cubicBezTo>
                    <a:cubicBezTo>
                      <a:pt x="69850" y="15802"/>
                      <a:pt x="84317" y="0"/>
                      <a:pt x="1027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CAA536AD-3F4C-4315-95D7-C1BAF90282E3}"/>
                </a:ext>
              </a:extLst>
            </p:cNvPr>
            <p:cNvGrpSpPr/>
            <p:nvPr/>
          </p:nvGrpSpPr>
          <p:grpSpPr>
            <a:xfrm>
              <a:off x="8993715" y="1828800"/>
              <a:ext cx="2525185" cy="1438275"/>
              <a:chOff x="9094812" y="1885950"/>
              <a:chExt cx="2424088" cy="1438275"/>
            </a:xfrm>
          </p:grpSpPr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72B5756D-3E18-45B9-A96D-15BBF2C148F8}"/>
                  </a:ext>
                </a:extLst>
              </p:cNvPr>
              <p:cNvSpPr txBox="1"/>
              <p:nvPr/>
            </p:nvSpPr>
            <p:spPr bwMode="auto">
              <a:xfrm>
                <a:off x="9094812" y="1885950"/>
                <a:ext cx="2424088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l"/>
                <a:r>
                  <a:rPr lang="en-US" altLang="zh-CN" b="1">
                    <a:effectLst/>
                    <a:cs typeface="+mn-ea"/>
                    <a:sym typeface="+mn-lt"/>
                  </a:rPr>
                  <a:t>Tex</a:t>
                </a:r>
                <a:r>
                  <a:rPr lang="en-US" altLang="zh-CN" sz="100" b="1">
                    <a:effectLst/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effectLst/>
                    <a:cs typeface="+mn-ea"/>
                    <a:sym typeface="+mn-lt"/>
                  </a:rPr>
                  <a:t>t </a:t>
                </a:r>
                <a:r>
                  <a:rPr lang="en-US" altLang="zh-CN" b="1" dirty="0">
                    <a:effectLst/>
                    <a:cs typeface="+mn-ea"/>
                    <a:sym typeface="+mn-lt"/>
                  </a:rPr>
                  <a:t>here</a:t>
                </a:r>
                <a:endParaRPr lang="zh-CN" altLang="en-US" b="1" dirty="0"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F3F3A24D-1431-402F-BCCE-4B654DBAE4EE}"/>
                  </a:ext>
                </a:extLst>
              </p:cNvPr>
              <p:cNvSpPr txBox="1"/>
              <p:nvPr/>
            </p:nvSpPr>
            <p:spPr bwMode="auto">
              <a:xfrm>
                <a:off x="9094812" y="2423557"/>
                <a:ext cx="2424088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</a:t>
                </a:r>
                <a:r>
                  <a:rPr lang="en-US" altLang="zh-CN" sz="1100">
                    <a:cs typeface="+mn-ea"/>
                    <a:sym typeface="+mn-lt"/>
                  </a:rPr>
                  <a:t>Choose 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the </a:t>
                </a:r>
                <a:r>
                  <a:rPr lang="en-US" altLang="zh-CN" sz="1100" dirty="0">
                    <a:cs typeface="+mn-ea"/>
                    <a:sym typeface="+mn-lt"/>
                  </a:rPr>
                  <a:t>only option to retain </a:t>
                </a:r>
                <a:r>
                  <a:rPr lang="en-US" altLang="zh-CN" sz="1100">
                    <a:cs typeface="+mn-ea"/>
                    <a:sym typeface="+mn-lt"/>
                  </a:rPr>
                  <a:t>text.</a:t>
                </a:r>
              </a:p>
              <a:p>
                <a:pPr lvl="0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C9045397-50ED-4DAB-AC0B-90937749CF08}"/>
                </a:ext>
              </a:extLst>
            </p:cNvPr>
            <p:cNvGrpSpPr/>
            <p:nvPr/>
          </p:nvGrpSpPr>
          <p:grpSpPr>
            <a:xfrm>
              <a:off x="7022040" y="4311186"/>
              <a:ext cx="3141135" cy="1438275"/>
              <a:chOff x="9094812" y="1885950"/>
              <a:chExt cx="2424088" cy="1438275"/>
            </a:xfrm>
          </p:grpSpPr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E0E80F43-073C-49A8-9F59-E4F135A420B2}"/>
                  </a:ext>
                </a:extLst>
              </p:cNvPr>
              <p:cNvSpPr txBox="1"/>
              <p:nvPr/>
            </p:nvSpPr>
            <p:spPr bwMode="auto">
              <a:xfrm>
                <a:off x="9094812" y="1885950"/>
                <a:ext cx="2424088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l"/>
                <a:r>
                  <a:rPr lang="en-US" altLang="zh-CN" b="1">
                    <a:effectLst/>
                    <a:cs typeface="+mn-ea"/>
                    <a:sym typeface="+mn-lt"/>
                  </a:rPr>
                  <a:t>Tex</a:t>
                </a:r>
                <a:r>
                  <a:rPr lang="en-US" altLang="zh-CN" sz="100" b="1">
                    <a:effectLst/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effectLst/>
                    <a:cs typeface="+mn-ea"/>
                    <a:sym typeface="+mn-lt"/>
                  </a:rPr>
                  <a:t>t </a:t>
                </a:r>
                <a:r>
                  <a:rPr lang="en-US" altLang="zh-CN" b="1" dirty="0">
                    <a:effectLst/>
                    <a:cs typeface="+mn-ea"/>
                    <a:sym typeface="+mn-lt"/>
                  </a:rPr>
                  <a:t>here</a:t>
                </a:r>
                <a:endParaRPr lang="zh-CN" altLang="en-US" b="1" dirty="0"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8DE9710D-EF69-48F0-B672-8E668E3828CD}"/>
                  </a:ext>
                </a:extLst>
              </p:cNvPr>
              <p:cNvSpPr txBox="1"/>
              <p:nvPr/>
            </p:nvSpPr>
            <p:spPr bwMode="auto">
              <a:xfrm>
                <a:off x="9094812" y="2423557"/>
                <a:ext cx="2424088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</a:t>
                </a:r>
                <a:r>
                  <a:rPr lang="en-US" altLang="zh-CN" sz="1100">
                    <a:cs typeface="+mn-ea"/>
                    <a:sym typeface="+mn-lt"/>
                  </a:rPr>
                  <a:t>Choose 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the </a:t>
                </a:r>
                <a:r>
                  <a:rPr lang="en-US" altLang="zh-CN" sz="1100" dirty="0">
                    <a:cs typeface="+mn-ea"/>
                    <a:sym typeface="+mn-lt"/>
                  </a:rPr>
                  <a:t>only option to retain </a:t>
                </a:r>
                <a:r>
                  <a:rPr lang="en-US" altLang="zh-CN" sz="1100">
                    <a:cs typeface="+mn-ea"/>
                    <a:sym typeface="+mn-lt"/>
                  </a:rPr>
                  <a:t>text.</a:t>
                </a:r>
              </a:p>
              <a:p>
                <a:pPr lvl="0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5F56991E-7AB0-46CB-851E-9678B738AE46}"/>
                </a:ext>
              </a:extLst>
            </p:cNvPr>
            <p:cNvGrpSpPr/>
            <p:nvPr/>
          </p:nvGrpSpPr>
          <p:grpSpPr>
            <a:xfrm>
              <a:off x="1271071" y="4695825"/>
              <a:ext cx="3141135" cy="1438275"/>
              <a:chOff x="9094812" y="1885950"/>
              <a:chExt cx="2424088" cy="1438275"/>
            </a:xfrm>
          </p:grpSpPr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6E273AD4-F8C9-410D-9349-2AF64FED32A2}"/>
                  </a:ext>
                </a:extLst>
              </p:cNvPr>
              <p:cNvSpPr txBox="1"/>
              <p:nvPr/>
            </p:nvSpPr>
            <p:spPr bwMode="auto">
              <a:xfrm>
                <a:off x="9094812" y="1885950"/>
                <a:ext cx="2424088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r"/>
                <a:r>
                  <a:rPr lang="en-US" altLang="zh-CN" b="1">
                    <a:effectLst/>
                    <a:cs typeface="+mn-ea"/>
                    <a:sym typeface="+mn-lt"/>
                  </a:rPr>
                  <a:t>Tex</a:t>
                </a:r>
                <a:r>
                  <a:rPr lang="en-US" altLang="zh-CN" sz="100" b="1">
                    <a:effectLst/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effectLst/>
                    <a:cs typeface="+mn-ea"/>
                    <a:sym typeface="+mn-lt"/>
                  </a:rPr>
                  <a:t>t </a:t>
                </a:r>
                <a:r>
                  <a:rPr lang="en-US" altLang="zh-CN" b="1" dirty="0">
                    <a:effectLst/>
                    <a:cs typeface="+mn-ea"/>
                    <a:sym typeface="+mn-lt"/>
                  </a:rPr>
                  <a:t>here</a:t>
                </a:r>
                <a:endParaRPr lang="zh-CN" altLang="en-US" b="1" dirty="0"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8410FC54-459D-4BB4-B56F-53674C8CC039}"/>
                  </a:ext>
                </a:extLst>
              </p:cNvPr>
              <p:cNvSpPr txBox="1"/>
              <p:nvPr/>
            </p:nvSpPr>
            <p:spPr bwMode="auto">
              <a:xfrm>
                <a:off x="9094812" y="2423557"/>
                <a:ext cx="2424088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 algn="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</a:t>
                </a:r>
                <a:r>
                  <a:rPr lang="en-US" altLang="zh-CN" sz="1100">
                    <a:cs typeface="+mn-ea"/>
                    <a:sym typeface="+mn-lt"/>
                  </a:rPr>
                  <a:t>Choose 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the </a:t>
                </a:r>
                <a:r>
                  <a:rPr lang="en-US" altLang="zh-CN" sz="1100" dirty="0">
                    <a:cs typeface="+mn-ea"/>
                    <a:sym typeface="+mn-lt"/>
                  </a:rPr>
                  <a:t>only option to retain </a:t>
                </a:r>
                <a:r>
                  <a:rPr lang="en-US" altLang="zh-CN" sz="1100">
                    <a:cs typeface="+mn-ea"/>
                    <a:sym typeface="+mn-lt"/>
                  </a:rPr>
                  <a:t>text.</a:t>
                </a:r>
              </a:p>
              <a:p>
                <a:pPr lvl="0" algn="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A1A64517-FE51-44E5-B17B-782CE5AD3066}"/>
                </a:ext>
              </a:extLst>
            </p:cNvPr>
            <p:cNvGrpSpPr/>
            <p:nvPr/>
          </p:nvGrpSpPr>
          <p:grpSpPr>
            <a:xfrm>
              <a:off x="660401" y="2419789"/>
              <a:ext cx="2440998" cy="1438275"/>
              <a:chOff x="9094812" y="1885950"/>
              <a:chExt cx="2424088" cy="1438275"/>
            </a:xfrm>
          </p:grpSpPr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E7E73A1-2B81-4C88-A033-9FFD40E9522C}"/>
                  </a:ext>
                </a:extLst>
              </p:cNvPr>
              <p:cNvSpPr txBox="1"/>
              <p:nvPr/>
            </p:nvSpPr>
            <p:spPr bwMode="auto">
              <a:xfrm>
                <a:off x="9094812" y="1885950"/>
                <a:ext cx="2424088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r"/>
                <a:r>
                  <a:rPr lang="en-US" altLang="zh-CN" b="1">
                    <a:effectLst/>
                    <a:cs typeface="+mn-ea"/>
                    <a:sym typeface="+mn-lt"/>
                  </a:rPr>
                  <a:t>Tex</a:t>
                </a:r>
                <a:r>
                  <a:rPr lang="en-US" altLang="zh-CN" sz="100" b="1">
                    <a:effectLst/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effectLst/>
                    <a:cs typeface="+mn-ea"/>
                    <a:sym typeface="+mn-lt"/>
                  </a:rPr>
                  <a:t>t </a:t>
                </a:r>
                <a:r>
                  <a:rPr lang="en-US" altLang="zh-CN" b="1" dirty="0">
                    <a:effectLst/>
                    <a:cs typeface="+mn-ea"/>
                    <a:sym typeface="+mn-lt"/>
                  </a:rPr>
                  <a:t>here</a:t>
                </a:r>
                <a:endParaRPr lang="zh-CN" altLang="en-US" b="1" dirty="0"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9B32CF0-F8D7-4D1A-8230-680656B238E2}"/>
                  </a:ext>
                </a:extLst>
              </p:cNvPr>
              <p:cNvSpPr txBox="1"/>
              <p:nvPr/>
            </p:nvSpPr>
            <p:spPr bwMode="auto">
              <a:xfrm>
                <a:off x="9094812" y="2423557"/>
                <a:ext cx="2424088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 algn="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</a:t>
                </a:r>
                <a:r>
                  <a:rPr lang="en-US" altLang="zh-CN" sz="1100">
                    <a:cs typeface="+mn-ea"/>
                    <a:sym typeface="+mn-lt"/>
                  </a:rPr>
                  <a:t>Choose 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the </a:t>
                </a:r>
                <a:r>
                  <a:rPr lang="en-US" altLang="zh-CN" sz="1100" dirty="0">
                    <a:cs typeface="+mn-ea"/>
                    <a:sym typeface="+mn-lt"/>
                  </a:rPr>
                  <a:t>only option to retain </a:t>
                </a:r>
                <a:r>
                  <a:rPr lang="en-US" altLang="zh-CN" sz="1100">
                    <a:cs typeface="+mn-ea"/>
                    <a:sym typeface="+mn-lt"/>
                  </a:rPr>
                  <a:t>text.</a:t>
                </a:r>
              </a:p>
              <a:p>
                <a:pPr lvl="0" algn="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2012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手卫生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14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399" y="1507926"/>
            <a:ext cx="10858500" cy="3568899"/>
            <a:chOff x="660399" y="1507926"/>
            <a:chExt cx="10858500" cy="3568899"/>
          </a:xfrm>
        </p:grpSpPr>
        <p:sp>
          <p:nvSpPr>
            <p:cNvPr id="6" name="箭头: 五边形 5">
              <a:extLst>
                <a:ext uri="{FF2B5EF4-FFF2-40B4-BE49-F238E27FC236}">
                  <a16:creationId xmlns:a16="http://schemas.microsoft.com/office/drawing/2014/main" id="{558775C2-F41F-4C94-9329-CFBC2BEBB30F}"/>
                </a:ext>
              </a:extLst>
            </p:cNvPr>
            <p:cNvSpPr/>
            <p:nvPr/>
          </p:nvSpPr>
          <p:spPr bwMode="auto">
            <a:xfrm>
              <a:off x="660399" y="1507926"/>
              <a:ext cx="10858500" cy="903968"/>
            </a:xfrm>
            <a:prstGeom prst="homePlate">
              <a:avLst>
                <a:gd name="adj" fmla="val 35856"/>
              </a:avLst>
            </a:prstGeom>
            <a:solidFill>
              <a:schemeClr val="bg1">
                <a:lumMod val="95000"/>
              </a:schemeClr>
            </a:solidFill>
            <a:ln w="25400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5D33F67-31CB-4499-A178-EBC51978DB55}"/>
                </a:ext>
              </a:extLst>
            </p:cNvPr>
            <p:cNvSpPr/>
            <p:nvPr/>
          </p:nvSpPr>
          <p:spPr bwMode="gray">
            <a:xfrm>
              <a:off x="818791" y="2749123"/>
              <a:ext cx="3042942" cy="1041827"/>
            </a:xfrm>
            <a:prstGeom prst="rect">
              <a:avLst/>
            </a:prstGeom>
            <a:noFill/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t">
              <a:norm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solidFill>
                    <a:schemeClr val="tx1"/>
                  </a:solidFill>
                  <a:cs typeface="+mn-ea"/>
                  <a:sym typeface="+mn-lt"/>
                </a:rPr>
                <a:t>retain 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1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D7F8A300-3FCA-4A2D-A9AF-A5BBE8653376}"/>
                </a:ext>
              </a:extLst>
            </p:cNvPr>
            <p:cNvSpPr/>
            <p:nvPr/>
          </p:nvSpPr>
          <p:spPr bwMode="gray">
            <a:xfrm>
              <a:off x="818789" y="2094472"/>
              <a:ext cx="3042942" cy="59253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cs typeface="+mn-ea"/>
                  <a:sym typeface="+mn-lt"/>
                </a:rPr>
                <a:t>Text he</a:t>
              </a:r>
              <a:r>
                <a:rPr lang="en-US" altLang="zh-CN" sz="100" b="1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b="1">
                  <a:solidFill>
                    <a:schemeClr val="bg1"/>
                  </a:solidFill>
                  <a:cs typeface="+mn-ea"/>
                  <a:sym typeface="+mn-lt"/>
                </a:rPr>
                <a:t>re</a:t>
              </a:r>
              <a:endParaRPr lang="en-US" altLang="zh-CN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6BF54FA9-8668-44A2-AE2D-1C21B5D4D4F7}"/>
                </a:ext>
              </a:extLst>
            </p:cNvPr>
            <p:cNvSpPr/>
            <p:nvPr/>
          </p:nvSpPr>
          <p:spPr bwMode="gray">
            <a:xfrm>
              <a:off x="4295548" y="2749123"/>
              <a:ext cx="3042942" cy="1041827"/>
            </a:xfrm>
            <a:prstGeom prst="rect">
              <a:avLst/>
            </a:prstGeom>
            <a:noFill/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t">
              <a:norm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solidFill>
                    <a:schemeClr val="tx1"/>
                  </a:solidFill>
                  <a:cs typeface="+mn-ea"/>
                  <a:sym typeface="+mn-lt"/>
                </a:rPr>
                <a:t>retain 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1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6B5D22F3-BDEB-4670-B986-013407C9AB3A}"/>
                </a:ext>
              </a:extLst>
            </p:cNvPr>
            <p:cNvSpPr/>
            <p:nvPr/>
          </p:nvSpPr>
          <p:spPr bwMode="gray">
            <a:xfrm>
              <a:off x="4295546" y="2094472"/>
              <a:ext cx="3042942" cy="59253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cs typeface="+mn-ea"/>
                  <a:sym typeface="+mn-lt"/>
                </a:rPr>
                <a:t>Text he</a:t>
              </a:r>
              <a:r>
                <a:rPr lang="en-US" altLang="zh-CN" sz="100" b="1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b="1">
                  <a:solidFill>
                    <a:schemeClr val="bg1"/>
                  </a:solidFill>
                  <a:cs typeface="+mn-ea"/>
                  <a:sym typeface="+mn-lt"/>
                </a:rPr>
                <a:t>re</a:t>
              </a:r>
              <a:endParaRPr lang="en-US" altLang="zh-CN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16BE53C-7C97-4072-8215-1AA55D22BC5F}"/>
                </a:ext>
              </a:extLst>
            </p:cNvPr>
            <p:cNvSpPr/>
            <p:nvPr/>
          </p:nvSpPr>
          <p:spPr bwMode="gray">
            <a:xfrm>
              <a:off x="7772305" y="2749123"/>
              <a:ext cx="3042942" cy="1041827"/>
            </a:xfrm>
            <a:prstGeom prst="rect">
              <a:avLst/>
            </a:prstGeom>
            <a:noFill/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t">
              <a:norm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solidFill>
                    <a:schemeClr val="tx1"/>
                  </a:solidFill>
                  <a:cs typeface="+mn-ea"/>
                  <a:sym typeface="+mn-lt"/>
                </a:rPr>
                <a:t>retain 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1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0120662D-08EC-45F4-BE9C-84021ADB4C9A}"/>
                </a:ext>
              </a:extLst>
            </p:cNvPr>
            <p:cNvSpPr/>
            <p:nvPr/>
          </p:nvSpPr>
          <p:spPr bwMode="gray">
            <a:xfrm>
              <a:off x="7772303" y="2094472"/>
              <a:ext cx="3042942" cy="59253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cs typeface="+mn-ea"/>
                  <a:sym typeface="+mn-lt"/>
                </a:rPr>
                <a:t>Text he</a:t>
              </a:r>
              <a:r>
                <a:rPr lang="en-US" altLang="zh-CN" sz="100" b="1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b="1">
                  <a:solidFill>
                    <a:schemeClr val="bg1"/>
                  </a:solidFill>
                  <a:cs typeface="+mn-ea"/>
                  <a:sym typeface="+mn-lt"/>
                </a:rPr>
                <a:t>re</a:t>
              </a:r>
              <a:endParaRPr lang="en-US" altLang="zh-CN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B813A667-EFF6-42CB-8AB6-03C8ECE4CE63}"/>
                </a:ext>
              </a:extLst>
            </p:cNvPr>
            <p:cNvSpPr/>
            <p:nvPr/>
          </p:nvSpPr>
          <p:spPr bwMode="gray">
            <a:xfrm>
              <a:off x="818791" y="4034998"/>
              <a:ext cx="3042942" cy="1041827"/>
            </a:xfrm>
            <a:prstGeom prst="rect">
              <a:avLst/>
            </a:prstGeom>
            <a:noFill/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t">
              <a:norm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solidFill>
                    <a:schemeClr val="tx1"/>
                  </a:solidFill>
                  <a:cs typeface="+mn-ea"/>
                  <a:sym typeface="+mn-lt"/>
                </a:rPr>
                <a:t>retain 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1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9F5F7C6D-7D3C-4567-9103-D41419F95C44}"/>
                </a:ext>
              </a:extLst>
            </p:cNvPr>
            <p:cNvSpPr/>
            <p:nvPr/>
          </p:nvSpPr>
          <p:spPr bwMode="gray">
            <a:xfrm>
              <a:off x="7772305" y="4034998"/>
              <a:ext cx="3042942" cy="1041827"/>
            </a:xfrm>
            <a:prstGeom prst="rect">
              <a:avLst/>
            </a:prstGeom>
            <a:noFill/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t">
              <a:norm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Supporting text here.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solidFill>
                    <a:schemeClr val="tx1"/>
                  </a:solidFill>
                  <a:cs typeface="+mn-ea"/>
                  <a:sym typeface="+mn-lt"/>
                </a:rPr>
                <a:t>retain 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1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r>
                <a:rPr lang="en-US" altLang="zh-CN" sz="1100" dirty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5AB43F5-D369-4223-AF1A-A4037542CDF1}"/>
                </a:ext>
              </a:extLst>
            </p:cNvPr>
            <p:cNvSpPr/>
            <p:nvPr/>
          </p:nvSpPr>
          <p:spPr bwMode="gray">
            <a:xfrm>
              <a:off x="2137242" y="1645886"/>
              <a:ext cx="406035" cy="346941"/>
            </a:xfrm>
            <a:custGeom>
              <a:avLst/>
              <a:gdLst>
                <a:gd name="connsiteX0" fmla="*/ 560224 w 607107"/>
                <a:gd name="connsiteY0" fmla="*/ 279860 h 518750"/>
                <a:gd name="connsiteX1" fmla="*/ 582459 w 607107"/>
                <a:gd name="connsiteY1" fmla="*/ 280220 h 518750"/>
                <a:gd name="connsiteX2" fmla="*/ 606440 w 607107"/>
                <a:gd name="connsiteY2" fmla="*/ 300513 h 518750"/>
                <a:gd name="connsiteX3" fmla="*/ 596135 w 607107"/>
                <a:gd name="connsiteY3" fmla="*/ 329751 h 518750"/>
                <a:gd name="connsiteX4" fmla="*/ 571865 w 607107"/>
                <a:gd name="connsiteY4" fmla="*/ 348793 h 518750"/>
                <a:gd name="connsiteX5" fmla="*/ 371834 w 607107"/>
                <a:gd name="connsiteY5" fmla="*/ 500269 h 518750"/>
                <a:gd name="connsiteX6" fmla="*/ 134050 w 607107"/>
                <a:gd name="connsiteY6" fmla="*/ 494210 h 518750"/>
                <a:gd name="connsiteX7" fmla="*/ 67213 w 607107"/>
                <a:gd name="connsiteY7" fmla="*/ 511040 h 518750"/>
                <a:gd name="connsiteX8" fmla="*/ 61145 w 607107"/>
                <a:gd name="connsiteY8" fmla="*/ 511040 h 518750"/>
                <a:gd name="connsiteX9" fmla="*/ 59701 w 607107"/>
                <a:gd name="connsiteY9" fmla="*/ 510560 h 518750"/>
                <a:gd name="connsiteX10" fmla="*/ 55656 w 607107"/>
                <a:gd name="connsiteY10" fmla="*/ 507674 h 518750"/>
                <a:gd name="connsiteX11" fmla="*/ 7502 w 607107"/>
                <a:gd name="connsiteY11" fmla="*/ 432081 h 518750"/>
                <a:gd name="connsiteX12" fmla="*/ 1435 w 607107"/>
                <a:gd name="connsiteY12" fmla="*/ 423521 h 518750"/>
                <a:gd name="connsiteX13" fmla="*/ 183 w 607107"/>
                <a:gd name="connsiteY13" fmla="*/ 417077 h 518750"/>
                <a:gd name="connsiteX14" fmla="*/ 4131 w 607107"/>
                <a:gd name="connsiteY14" fmla="*/ 411788 h 518750"/>
                <a:gd name="connsiteX15" fmla="*/ 95527 w 607107"/>
                <a:gd name="connsiteY15" fmla="*/ 376588 h 518750"/>
                <a:gd name="connsiteX16" fmla="*/ 266570 w 607107"/>
                <a:gd name="connsiteY16" fmla="*/ 330231 h 518750"/>
                <a:gd name="connsiteX17" fmla="*/ 327147 w 607107"/>
                <a:gd name="connsiteY17" fmla="*/ 372741 h 518750"/>
                <a:gd name="connsiteX18" fmla="*/ 233536 w 607107"/>
                <a:gd name="connsiteY18" fmla="*/ 417943 h 518750"/>
                <a:gd name="connsiteX19" fmla="*/ 360084 w 607107"/>
                <a:gd name="connsiteY19" fmla="*/ 366393 h 518750"/>
                <a:gd name="connsiteX20" fmla="*/ 365285 w 607107"/>
                <a:gd name="connsiteY20" fmla="*/ 359372 h 518750"/>
                <a:gd name="connsiteX21" fmla="*/ 524482 w 607107"/>
                <a:gd name="connsiteY21" fmla="*/ 291473 h 518750"/>
                <a:gd name="connsiteX22" fmla="*/ 560224 w 607107"/>
                <a:gd name="connsiteY22" fmla="*/ 279860 h 518750"/>
                <a:gd name="connsiteX23" fmla="*/ 231201 w 607107"/>
                <a:gd name="connsiteY23" fmla="*/ 114447 h 518750"/>
                <a:gd name="connsiteX24" fmla="*/ 227733 w 607107"/>
                <a:gd name="connsiteY24" fmla="*/ 115409 h 518750"/>
                <a:gd name="connsiteX25" fmla="*/ 204232 w 607107"/>
                <a:gd name="connsiteY25" fmla="*/ 127912 h 518750"/>
                <a:gd name="connsiteX26" fmla="*/ 200572 w 607107"/>
                <a:gd name="connsiteY26" fmla="*/ 136280 h 518750"/>
                <a:gd name="connsiteX27" fmla="*/ 203269 w 607107"/>
                <a:gd name="connsiteY27" fmla="*/ 146860 h 518750"/>
                <a:gd name="connsiteX28" fmla="*/ 207410 w 607107"/>
                <a:gd name="connsiteY28" fmla="*/ 151862 h 518750"/>
                <a:gd name="connsiteX29" fmla="*/ 213960 w 607107"/>
                <a:gd name="connsiteY29" fmla="*/ 151573 h 518750"/>
                <a:gd name="connsiteX30" fmla="*/ 222340 w 607107"/>
                <a:gd name="connsiteY30" fmla="*/ 147053 h 518750"/>
                <a:gd name="connsiteX31" fmla="*/ 222340 w 607107"/>
                <a:gd name="connsiteY31" fmla="*/ 230058 h 518750"/>
                <a:gd name="connsiteX32" fmla="*/ 229756 w 607107"/>
                <a:gd name="connsiteY32" fmla="*/ 237464 h 518750"/>
                <a:gd name="connsiteX33" fmla="*/ 243433 w 607107"/>
                <a:gd name="connsiteY33" fmla="*/ 237464 h 518750"/>
                <a:gd name="connsiteX34" fmla="*/ 250850 w 607107"/>
                <a:gd name="connsiteY34" fmla="*/ 230058 h 518750"/>
                <a:gd name="connsiteX35" fmla="*/ 250850 w 607107"/>
                <a:gd name="connsiteY35" fmla="*/ 121853 h 518750"/>
                <a:gd name="connsiteX36" fmla="*/ 243433 w 607107"/>
                <a:gd name="connsiteY36" fmla="*/ 114447 h 518750"/>
                <a:gd name="connsiteX37" fmla="*/ 230719 w 607107"/>
                <a:gd name="connsiteY37" fmla="*/ 76070 h 518750"/>
                <a:gd name="connsiteX38" fmla="*/ 330794 w 607107"/>
                <a:gd name="connsiteY38" fmla="*/ 176004 h 518750"/>
                <a:gd name="connsiteX39" fmla="*/ 230719 w 607107"/>
                <a:gd name="connsiteY39" fmla="*/ 275841 h 518750"/>
                <a:gd name="connsiteX40" fmla="*/ 130741 w 607107"/>
                <a:gd name="connsiteY40" fmla="*/ 176004 h 518750"/>
                <a:gd name="connsiteX41" fmla="*/ 230719 w 607107"/>
                <a:gd name="connsiteY41" fmla="*/ 76070 h 518750"/>
                <a:gd name="connsiteX42" fmla="*/ 371906 w 607107"/>
                <a:gd name="connsiteY42" fmla="*/ 39432 h 518750"/>
                <a:gd name="connsiteX43" fmla="*/ 368246 w 607107"/>
                <a:gd name="connsiteY43" fmla="*/ 40297 h 518750"/>
                <a:gd name="connsiteX44" fmla="*/ 344168 w 607107"/>
                <a:gd name="connsiteY44" fmla="*/ 53185 h 518750"/>
                <a:gd name="connsiteX45" fmla="*/ 340412 w 607107"/>
                <a:gd name="connsiteY45" fmla="*/ 61744 h 518750"/>
                <a:gd name="connsiteX46" fmla="*/ 343109 w 607107"/>
                <a:gd name="connsiteY46" fmla="*/ 72612 h 518750"/>
                <a:gd name="connsiteX47" fmla="*/ 347443 w 607107"/>
                <a:gd name="connsiteY47" fmla="*/ 77709 h 518750"/>
                <a:gd name="connsiteX48" fmla="*/ 354089 w 607107"/>
                <a:gd name="connsiteY48" fmla="*/ 77421 h 518750"/>
                <a:gd name="connsiteX49" fmla="*/ 362757 w 607107"/>
                <a:gd name="connsiteY49" fmla="*/ 72804 h 518750"/>
                <a:gd name="connsiteX50" fmla="*/ 362757 w 607107"/>
                <a:gd name="connsiteY50" fmla="*/ 157919 h 518750"/>
                <a:gd name="connsiteX51" fmla="*/ 370365 w 607107"/>
                <a:gd name="connsiteY51" fmla="*/ 165517 h 518750"/>
                <a:gd name="connsiteX52" fmla="*/ 384331 w 607107"/>
                <a:gd name="connsiteY52" fmla="*/ 165517 h 518750"/>
                <a:gd name="connsiteX53" fmla="*/ 391939 w 607107"/>
                <a:gd name="connsiteY53" fmla="*/ 157919 h 518750"/>
                <a:gd name="connsiteX54" fmla="*/ 391939 w 607107"/>
                <a:gd name="connsiteY54" fmla="*/ 47029 h 518750"/>
                <a:gd name="connsiteX55" fmla="*/ 384331 w 607107"/>
                <a:gd name="connsiteY55" fmla="*/ 39432 h 518750"/>
                <a:gd name="connsiteX56" fmla="*/ 371328 w 607107"/>
                <a:gd name="connsiteY56" fmla="*/ 0 h 518750"/>
                <a:gd name="connsiteX57" fmla="*/ 473901 w 607107"/>
                <a:gd name="connsiteY57" fmla="*/ 102426 h 518750"/>
                <a:gd name="connsiteX58" fmla="*/ 371328 w 607107"/>
                <a:gd name="connsiteY58" fmla="*/ 204852 h 518750"/>
                <a:gd name="connsiteX59" fmla="*/ 342531 w 607107"/>
                <a:gd name="connsiteY59" fmla="*/ 200717 h 518750"/>
                <a:gd name="connsiteX60" fmla="*/ 348117 w 607107"/>
                <a:gd name="connsiteY60" fmla="*/ 167440 h 518750"/>
                <a:gd name="connsiteX61" fmla="*/ 274342 w 607107"/>
                <a:gd name="connsiteY61" fmla="*/ 69150 h 518750"/>
                <a:gd name="connsiteX62" fmla="*/ 371328 w 607107"/>
                <a:gd name="connsiteY62" fmla="*/ 0 h 51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7107" h="518750">
                  <a:moveTo>
                    <a:pt x="560224" y="279860"/>
                  </a:moveTo>
                  <a:cubicBezTo>
                    <a:pt x="569819" y="278441"/>
                    <a:pt x="577162" y="279018"/>
                    <a:pt x="582459" y="280220"/>
                  </a:cubicBezTo>
                  <a:cubicBezTo>
                    <a:pt x="595268" y="283010"/>
                    <a:pt x="604032" y="289742"/>
                    <a:pt x="606440" y="300513"/>
                  </a:cubicBezTo>
                  <a:cubicBezTo>
                    <a:pt x="608751" y="310804"/>
                    <a:pt x="604995" y="322826"/>
                    <a:pt x="596135" y="329751"/>
                  </a:cubicBezTo>
                  <a:cubicBezTo>
                    <a:pt x="587949" y="336098"/>
                    <a:pt x="579762" y="342542"/>
                    <a:pt x="571865" y="348793"/>
                  </a:cubicBezTo>
                  <a:lnTo>
                    <a:pt x="371834" y="500269"/>
                  </a:lnTo>
                  <a:cubicBezTo>
                    <a:pt x="306826" y="545471"/>
                    <a:pt x="137614" y="493440"/>
                    <a:pt x="134050" y="494210"/>
                  </a:cubicBezTo>
                  <a:lnTo>
                    <a:pt x="67213" y="511040"/>
                  </a:lnTo>
                  <a:cubicBezTo>
                    <a:pt x="65479" y="511521"/>
                    <a:pt x="63264" y="511425"/>
                    <a:pt x="61145" y="511040"/>
                  </a:cubicBezTo>
                  <a:cubicBezTo>
                    <a:pt x="60567" y="510848"/>
                    <a:pt x="60086" y="510752"/>
                    <a:pt x="59701" y="510560"/>
                  </a:cubicBezTo>
                  <a:cubicBezTo>
                    <a:pt x="58063" y="510079"/>
                    <a:pt x="56715" y="509021"/>
                    <a:pt x="55656" y="507674"/>
                  </a:cubicBezTo>
                  <a:cubicBezTo>
                    <a:pt x="40150" y="486131"/>
                    <a:pt x="22430" y="453335"/>
                    <a:pt x="7502" y="432081"/>
                  </a:cubicBezTo>
                  <a:lnTo>
                    <a:pt x="1435" y="423521"/>
                  </a:lnTo>
                  <a:cubicBezTo>
                    <a:pt x="183" y="421694"/>
                    <a:pt x="-299" y="419289"/>
                    <a:pt x="183" y="417077"/>
                  </a:cubicBezTo>
                  <a:cubicBezTo>
                    <a:pt x="664" y="414865"/>
                    <a:pt x="1723" y="412750"/>
                    <a:pt x="4131" y="411788"/>
                  </a:cubicBezTo>
                  <a:lnTo>
                    <a:pt x="95527" y="376588"/>
                  </a:lnTo>
                  <a:cubicBezTo>
                    <a:pt x="155816" y="356487"/>
                    <a:pt x="154179" y="328885"/>
                    <a:pt x="266570" y="330231"/>
                  </a:cubicBezTo>
                  <a:cubicBezTo>
                    <a:pt x="296618" y="330520"/>
                    <a:pt x="351706" y="324172"/>
                    <a:pt x="327147" y="372741"/>
                  </a:cubicBezTo>
                  <a:cubicBezTo>
                    <a:pt x="316650" y="393515"/>
                    <a:pt x="281979" y="420059"/>
                    <a:pt x="233536" y="417943"/>
                  </a:cubicBezTo>
                  <a:cubicBezTo>
                    <a:pt x="233344" y="419193"/>
                    <a:pt x="327244" y="456605"/>
                    <a:pt x="360084" y="366393"/>
                  </a:cubicBezTo>
                  <a:cubicBezTo>
                    <a:pt x="360084" y="366393"/>
                    <a:pt x="361433" y="361007"/>
                    <a:pt x="365285" y="359372"/>
                  </a:cubicBezTo>
                  <a:cubicBezTo>
                    <a:pt x="389940" y="348793"/>
                    <a:pt x="522459" y="292338"/>
                    <a:pt x="524482" y="291473"/>
                  </a:cubicBezTo>
                  <a:cubicBezTo>
                    <a:pt x="538784" y="284693"/>
                    <a:pt x="550629" y="281278"/>
                    <a:pt x="560224" y="279860"/>
                  </a:cubicBezTo>
                  <a:close/>
                  <a:moveTo>
                    <a:pt x="231201" y="114447"/>
                  </a:moveTo>
                  <a:cubicBezTo>
                    <a:pt x="230045" y="114447"/>
                    <a:pt x="228793" y="114832"/>
                    <a:pt x="227733" y="115409"/>
                  </a:cubicBezTo>
                  <a:lnTo>
                    <a:pt x="204232" y="127912"/>
                  </a:lnTo>
                  <a:cubicBezTo>
                    <a:pt x="201246" y="129548"/>
                    <a:pt x="199705" y="133010"/>
                    <a:pt x="200572" y="136280"/>
                  </a:cubicBezTo>
                  <a:lnTo>
                    <a:pt x="203269" y="146860"/>
                  </a:lnTo>
                  <a:cubicBezTo>
                    <a:pt x="203847" y="149073"/>
                    <a:pt x="205388" y="150900"/>
                    <a:pt x="207410" y="151862"/>
                  </a:cubicBezTo>
                  <a:cubicBezTo>
                    <a:pt x="209529" y="152727"/>
                    <a:pt x="211937" y="152631"/>
                    <a:pt x="213960" y="151573"/>
                  </a:cubicBezTo>
                  <a:lnTo>
                    <a:pt x="222340" y="147053"/>
                  </a:lnTo>
                  <a:lnTo>
                    <a:pt x="222340" y="230058"/>
                  </a:lnTo>
                  <a:cubicBezTo>
                    <a:pt x="222340" y="234098"/>
                    <a:pt x="225711" y="237464"/>
                    <a:pt x="229756" y="237464"/>
                  </a:cubicBezTo>
                  <a:lnTo>
                    <a:pt x="243433" y="237464"/>
                  </a:lnTo>
                  <a:cubicBezTo>
                    <a:pt x="247479" y="237464"/>
                    <a:pt x="250850" y="234098"/>
                    <a:pt x="250850" y="230058"/>
                  </a:cubicBezTo>
                  <a:lnTo>
                    <a:pt x="250850" y="121853"/>
                  </a:lnTo>
                  <a:cubicBezTo>
                    <a:pt x="250850" y="117813"/>
                    <a:pt x="247479" y="114447"/>
                    <a:pt x="243433" y="114447"/>
                  </a:cubicBezTo>
                  <a:close/>
                  <a:moveTo>
                    <a:pt x="230719" y="76070"/>
                  </a:moveTo>
                  <a:cubicBezTo>
                    <a:pt x="286006" y="76070"/>
                    <a:pt x="330794" y="120795"/>
                    <a:pt x="330794" y="176004"/>
                  </a:cubicBezTo>
                  <a:cubicBezTo>
                    <a:pt x="330794" y="231116"/>
                    <a:pt x="286006" y="275841"/>
                    <a:pt x="230719" y="275841"/>
                  </a:cubicBezTo>
                  <a:cubicBezTo>
                    <a:pt x="175529" y="275841"/>
                    <a:pt x="130741" y="231116"/>
                    <a:pt x="130741" y="176004"/>
                  </a:cubicBezTo>
                  <a:cubicBezTo>
                    <a:pt x="130741" y="120795"/>
                    <a:pt x="175529" y="76070"/>
                    <a:pt x="230719" y="76070"/>
                  </a:cubicBezTo>
                  <a:close/>
                  <a:moveTo>
                    <a:pt x="371906" y="39432"/>
                  </a:moveTo>
                  <a:cubicBezTo>
                    <a:pt x="370654" y="39432"/>
                    <a:pt x="369402" y="39720"/>
                    <a:pt x="368246" y="40297"/>
                  </a:cubicBezTo>
                  <a:lnTo>
                    <a:pt x="344168" y="53185"/>
                  </a:lnTo>
                  <a:cubicBezTo>
                    <a:pt x="341086" y="54819"/>
                    <a:pt x="339545" y="58378"/>
                    <a:pt x="340412" y="61744"/>
                  </a:cubicBezTo>
                  <a:lnTo>
                    <a:pt x="343109" y="72612"/>
                  </a:lnTo>
                  <a:cubicBezTo>
                    <a:pt x="343687" y="74920"/>
                    <a:pt x="345324" y="76747"/>
                    <a:pt x="347443" y="77709"/>
                  </a:cubicBezTo>
                  <a:cubicBezTo>
                    <a:pt x="349562" y="78671"/>
                    <a:pt x="352066" y="78575"/>
                    <a:pt x="354089" y="77421"/>
                  </a:cubicBezTo>
                  <a:lnTo>
                    <a:pt x="362757" y="72804"/>
                  </a:lnTo>
                  <a:lnTo>
                    <a:pt x="362757" y="157919"/>
                  </a:lnTo>
                  <a:cubicBezTo>
                    <a:pt x="362757" y="162054"/>
                    <a:pt x="366224" y="165517"/>
                    <a:pt x="370365" y="165517"/>
                  </a:cubicBezTo>
                  <a:lnTo>
                    <a:pt x="384331" y="165517"/>
                  </a:lnTo>
                  <a:cubicBezTo>
                    <a:pt x="388568" y="165517"/>
                    <a:pt x="391939" y="162054"/>
                    <a:pt x="391939" y="157919"/>
                  </a:cubicBezTo>
                  <a:lnTo>
                    <a:pt x="391939" y="47029"/>
                  </a:lnTo>
                  <a:cubicBezTo>
                    <a:pt x="391939" y="42798"/>
                    <a:pt x="388568" y="39432"/>
                    <a:pt x="384331" y="39432"/>
                  </a:cubicBezTo>
                  <a:close/>
                  <a:moveTo>
                    <a:pt x="371328" y="0"/>
                  </a:moveTo>
                  <a:cubicBezTo>
                    <a:pt x="428056" y="0"/>
                    <a:pt x="473901" y="45875"/>
                    <a:pt x="473901" y="102426"/>
                  </a:cubicBezTo>
                  <a:cubicBezTo>
                    <a:pt x="473901" y="158977"/>
                    <a:pt x="428056" y="204852"/>
                    <a:pt x="371328" y="204852"/>
                  </a:cubicBezTo>
                  <a:cubicBezTo>
                    <a:pt x="361312" y="204852"/>
                    <a:pt x="351681" y="203409"/>
                    <a:pt x="342531" y="200717"/>
                  </a:cubicBezTo>
                  <a:cubicBezTo>
                    <a:pt x="346095" y="190234"/>
                    <a:pt x="348117" y="179077"/>
                    <a:pt x="348117" y="167440"/>
                  </a:cubicBezTo>
                  <a:cubicBezTo>
                    <a:pt x="348117" y="120892"/>
                    <a:pt x="317008" y="81556"/>
                    <a:pt x="274342" y="69150"/>
                  </a:cubicBezTo>
                  <a:cubicBezTo>
                    <a:pt x="288211" y="28949"/>
                    <a:pt x="326447" y="0"/>
                    <a:pt x="371328" y="0"/>
                  </a:cubicBezTo>
                  <a:close/>
                </a:path>
              </a:pathLst>
            </a:custGeom>
            <a:solidFill>
              <a:schemeClr val="accent2"/>
            </a:solidFill>
            <a:ln w="28575">
              <a:noFill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7B375347-A9C4-4441-8B07-F526F8E872B3}"/>
                </a:ext>
              </a:extLst>
            </p:cNvPr>
            <p:cNvSpPr/>
            <p:nvPr/>
          </p:nvSpPr>
          <p:spPr bwMode="gray">
            <a:xfrm>
              <a:off x="5613999" y="1645886"/>
              <a:ext cx="406035" cy="346941"/>
            </a:xfrm>
            <a:custGeom>
              <a:avLst/>
              <a:gdLst>
                <a:gd name="connsiteX0" fmla="*/ 560224 w 607107"/>
                <a:gd name="connsiteY0" fmla="*/ 279860 h 518750"/>
                <a:gd name="connsiteX1" fmla="*/ 582459 w 607107"/>
                <a:gd name="connsiteY1" fmla="*/ 280220 h 518750"/>
                <a:gd name="connsiteX2" fmla="*/ 606440 w 607107"/>
                <a:gd name="connsiteY2" fmla="*/ 300513 h 518750"/>
                <a:gd name="connsiteX3" fmla="*/ 596135 w 607107"/>
                <a:gd name="connsiteY3" fmla="*/ 329751 h 518750"/>
                <a:gd name="connsiteX4" fmla="*/ 571865 w 607107"/>
                <a:gd name="connsiteY4" fmla="*/ 348793 h 518750"/>
                <a:gd name="connsiteX5" fmla="*/ 371834 w 607107"/>
                <a:gd name="connsiteY5" fmla="*/ 500269 h 518750"/>
                <a:gd name="connsiteX6" fmla="*/ 134050 w 607107"/>
                <a:gd name="connsiteY6" fmla="*/ 494210 h 518750"/>
                <a:gd name="connsiteX7" fmla="*/ 67213 w 607107"/>
                <a:gd name="connsiteY7" fmla="*/ 511040 h 518750"/>
                <a:gd name="connsiteX8" fmla="*/ 61145 w 607107"/>
                <a:gd name="connsiteY8" fmla="*/ 511040 h 518750"/>
                <a:gd name="connsiteX9" fmla="*/ 59701 w 607107"/>
                <a:gd name="connsiteY9" fmla="*/ 510560 h 518750"/>
                <a:gd name="connsiteX10" fmla="*/ 55656 w 607107"/>
                <a:gd name="connsiteY10" fmla="*/ 507674 h 518750"/>
                <a:gd name="connsiteX11" fmla="*/ 7502 w 607107"/>
                <a:gd name="connsiteY11" fmla="*/ 432081 h 518750"/>
                <a:gd name="connsiteX12" fmla="*/ 1435 w 607107"/>
                <a:gd name="connsiteY12" fmla="*/ 423521 h 518750"/>
                <a:gd name="connsiteX13" fmla="*/ 183 w 607107"/>
                <a:gd name="connsiteY13" fmla="*/ 417077 h 518750"/>
                <a:gd name="connsiteX14" fmla="*/ 4131 w 607107"/>
                <a:gd name="connsiteY14" fmla="*/ 411788 h 518750"/>
                <a:gd name="connsiteX15" fmla="*/ 95527 w 607107"/>
                <a:gd name="connsiteY15" fmla="*/ 376588 h 518750"/>
                <a:gd name="connsiteX16" fmla="*/ 266570 w 607107"/>
                <a:gd name="connsiteY16" fmla="*/ 330231 h 518750"/>
                <a:gd name="connsiteX17" fmla="*/ 327147 w 607107"/>
                <a:gd name="connsiteY17" fmla="*/ 372741 h 518750"/>
                <a:gd name="connsiteX18" fmla="*/ 233536 w 607107"/>
                <a:gd name="connsiteY18" fmla="*/ 417943 h 518750"/>
                <a:gd name="connsiteX19" fmla="*/ 360084 w 607107"/>
                <a:gd name="connsiteY19" fmla="*/ 366393 h 518750"/>
                <a:gd name="connsiteX20" fmla="*/ 365285 w 607107"/>
                <a:gd name="connsiteY20" fmla="*/ 359372 h 518750"/>
                <a:gd name="connsiteX21" fmla="*/ 524482 w 607107"/>
                <a:gd name="connsiteY21" fmla="*/ 291473 h 518750"/>
                <a:gd name="connsiteX22" fmla="*/ 560224 w 607107"/>
                <a:gd name="connsiteY22" fmla="*/ 279860 h 518750"/>
                <a:gd name="connsiteX23" fmla="*/ 231201 w 607107"/>
                <a:gd name="connsiteY23" fmla="*/ 114447 h 518750"/>
                <a:gd name="connsiteX24" fmla="*/ 227733 w 607107"/>
                <a:gd name="connsiteY24" fmla="*/ 115409 h 518750"/>
                <a:gd name="connsiteX25" fmla="*/ 204232 w 607107"/>
                <a:gd name="connsiteY25" fmla="*/ 127912 h 518750"/>
                <a:gd name="connsiteX26" fmla="*/ 200572 w 607107"/>
                <a:gd name="connsiteY26" fmla="*/ 136280 h 518750"/>
                <a:gd name="connsiteX27" fmla="*/ 203269 w 607107"/>
                <a:gd name="connsiteY27" fmla="*/ 146860 h 518750"/>
                <a:gd name="connsiteX28" fmla="*/ 207410 w 607107"/>
                <a:gd name="connsiteY28" fmla="*/ 151862 h 518750"/>
                <a:gd name="connsiteX29" fmla="*/ 213960 w 607107"/>
                <a:gd name="connsiteY29" fmla="*/ 151573 h 518750"/>
                <a:gd name="connsiteX30" fmla="*/ 222340 w 607107"/>
                <a:gd name="connsiteY30" fmla="*/ 147053 h 518750"/>
                <a:gd name="connsiteX31" fmla="*/ 222340 w 607107"/>
                <a:gd name="connsiteY31" fmla="*/ 230058 h 518750"/>
                <a:gd name="connsiteX32" fmla="*/ 229756 w 607107"/>
                <a:gd name="connsiteY32" fmla="*/ 237464 h 518750"/>
                <a:gd name="connsiteX33" fmla="*/ 243433 w 607107"/>
                <a:gd name="connsiteY33" fmla="*/ 237464 h 518750"/>
                <a:gd name="connsiteX34" fmla="*/ 250850 w 607107"/>
                <a:gd name="connsiteY34" fmla="*/ 230058 h 518750"/>
                <a:gd name="connsiteX35" fmla="*/ 250850 w 607107"/>
                <a:gd name="connsiteY35" fmla="*/ 121853 h 518750"/>
                <a:gd name="connsiteX36" fmla="*/ 243433 w 607107"/>
                <a:gd name="connsiteY36" fmla="*/ 114447 h 518750"/>
                <a:gd name="connsiteX37" fmla="*/ 230719 w 607107"/>
                <a:gd name="connsiteY37" fmla="*/ 76070 h 518750"/>
                <a:gd name="connsiteX38" fmla="*/ 330794 w 607107"/>
                <a:gd name="connsiteY38" fmla="*/ 176004 h 518750"/>
                <a:gd name="connsiteX39" fmla="*/ 230719 w 607107"/>
                <a:gd name="connsiteY39" fmla="*/ 275841 h 518750"/>
                <a:gd name="connsiteX40" fmla="*/ 130741 w 607107"/>
                <a:gd name="connsiteY40" fmla="*/ 176004 h 518750"/>
                <a:gd name="connsiteX41" fmla="*/ 230719 w 607107"/>
                <a:gd name="connsiteY41" fmla="*/ 76070 h 518750"/>
                <a:gd name="connsiteX42" fmla="*/ 371906 w 607107"/>
                <a:gd name="connsiteY42" fmla="*/ 39432 h 518750"/>
                <a:gd name="connsiteX43" fmla="*/ 368246 w 607107"/>
                <a:gd name="connsiteY43" fmla="*/ 40297 h 518750"/>
                <a:gd name="connsiteX44" fmla="*/ 344168 w 607107"/>
                <a:gd name="connsiteY44" fmla="*/ 53185 h 518750"/>
                <a:gd name="connsiteX45" fmla="*/ 340412 w 607107"/>
                <a:gd name="connsiteY45" fmla="*/ 61744 h 518750"/>
                <a:gd name="connsiteX46" fmla="*/ 343109 w 607107"/>
                <a:gd name="connsiteY46" fmla="*/ 72612 h 518750"/>
                <a:gd name="connsiteX47" fmla="*/ 347443 w 607107"/>
                <a:gd name="connsiteY47" fmla="*/ 77709 h 518750"/>
                <a:gd name="connsiteX48" fmla="*/ 354089 w 607107"/>
                <a:gd name="connsiteY48" fmla="*/ 77421 h 518750"/>
                <a:gd name="connsiteX49" fmla="*/ 362757 w 607107"/>
                <a:gd name="connsiteY49" fmla="*/ 72804 h 518750"/>
                <a:gd name="connsiteX50" fmla="*/ 362757 w 607107"/>
                <a:gd name="connsiteY50" fmla="*/ 157919 h 518750"/>
                <a:gd name="connsiteX51" fmla="*/ 370365 w 607107"/>
                <a:gd name="connsiteY51" fmla="*/ 165517 h 518750"/>
                <a:gd name="connsiteX52" fmla="*/ 384331 w 607107"/>
                <a:gd name="connsiteY52" fmla="*/ 165517 h 518750"/>
                <a:gd name="connsiteX53" fmla="*/ 391939 w 607107"/>
                <a:gd name="connsiteY53" fmla="*/ 157919 h 518750"/>
                <a:gd name="connsiteX54" fmla="*/ 391939 w 607107"/>
                <a:gd name="connsiteY54" fmla="*/ 47029 h 518750"/>
                <a:gd name="connsiteX55" fmla="*/ 384331 w 607107"/>
                <a:gd name="connsiteY55" fmla="*/ 39432 h 518750"/>
                <a:gd name="connsiteX56" fmla="*/ 371328 w 607107"/>
                <a:gd name="connsiteY56" fmla="*/ 0 h 518750"/>
                <a:gd name="connsiteX57" fmla="*/ 473901 w 607107"/>
                <a:gd name="connsiteY57" fmla="*/ 102426 h 518750"/>
                <a:gd name="connsiteX58" fmla="*/ 371328 w 607107"/>
                <a:gd name="connsiteY58" fmla="*/ 204852 h 518750"/>
                <a:gd name="connsiteX59" fmla="*/ 342531 w 607107"/>
                <a:gd name="connsiteY59" fmla="*/ 200717 h 518750"/>
                <a:gd name="connsiteX60" fmla="*/ 348117 w 607107"/>
                <a:gd name="connsiteY60" fmla="*/ 167440 h 518750"/>
                <a:gd name="connsiteX61" fmla="*/ 274342 w 607107"/>
                <a:gd name="connsiteY61" fmla="*/ 69150 h 518750"/>
                <a:gd name="connsiteX62" fmla="*/ 371328 w 607107"/>
                <a:gd name="connsiteY62" fmla="*/ 0 h 51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7107" h="518750">
                  <a:moveTo>
                    <a:pt x="560224" y="279860"/>
                  </a:moveTo>
                  <a:cubicBezTo>
                    <a:pt x="569819" y="278441"/>
                    <a:pt x="577162" y="279018"/>
                    <a:pt x="582459" y="280220"/>
                  </a:cubicBezTo>
                  <a:cubicBezTo>
                    <a:pt x="595268" y="283010"/>
                    <a:pt x="604032" y="289742"/>
                    <a:pt x="606440" y="300513"/>
                  </a:cubicBezTo>
                  <a:cubicBezTo>
                    <a:pt x="608751" y="310804"/>
                    <a:pt x="604995" y="322826"/>
                    <a:pt x="596135" y="329751"/>
                  </a:cubicBezTo>
                  <a:cubicBezTo>
                    <a:pt x="587949" y="336098"/>
                    <a:pt x="579762" y="342542"/>
                    <a:pt x="571865" y="348793"/>
                  </a:cubicBezTo>
                  <a:lnTo>
                    <a:pt x="371834" y="500269"/>
                  </a:lnTo>
                  <a:cubicBezTo>
                    <a:pt x="306826" y="545471"/>
                    <a:pt x="137614" y="493440"/>
                    <a:pt x="134050" y="494210"/>
                  </a:cubicBezTo>
                  <a:lnTo>
                    <a:pt x="67213" y="511040"/>
                  </a:lnTo>
                  <a:cubicBezTo>
                    <a:pt x="65479" y="511521"/>
                    <a:pt x="63264" y="511425"/>
                    <a:pt x="61145" y="511040"/>
                  </a:cubicBezTo>
                  <a:cubicBezTo>
                    <a:pt x="60567" y="510848"/>
                    <a:pt x="60086" y="510752"/>
                    <a:pt x="59701" y="510560"/>
                  </a:cubicBezTo>
                  <a:cubicBezTo>
                    <a:pt x="58063" y="510079"/>
                    <a:pt x="56715" y="509021"/>
                    <a:pt x="55656" y="507674"/>
                  </a:cubicBezTo>
                  <a:cubicBezTo>
                    <a:pt x="40150" y="486131"/>
                    <a:pt x="22430" y="453335"/>
                    <a:pt x="7502" y="432081"/>
                  </a:cubicBezTo>
                  <a:lnTo>
                    <a:pt x="1435" y="423521"/>
                  </a:lnTo>
                  <a:cubicBezTo>
                    <a:pt x="183" y="421694"/>
                    <a:pt x="-299" y="419289"/>
                    <a:pt x="183" y="417077"/>
                  </a:cubicBezTo>
                  <a:cubicBezTo>
                    <a:pt x="664" y="414865"/>
                    <a:pt x="1723" y="412750"/>
                    <a:pt x="4131" y="411788"/>
                  </a:cubicBezTo>
                  <a:lnTo>
                    <a:pt x="95527" y="376588"/>
                  </a:lnTo>
                  <a:cubicBezTo>
                    <a:pt x="155816" y="356487"/>
                    <a:pt x="154179" y="328885"/>
                    <a:pt x="266570" y="330231"/>
                  </a:cubicBezTo>
                  <a:cubicBezTo>
                    <a:pt x="296618" y="330520"/>
                    <a:pt x="351706" y="324172"/>
                    <a:pt x="327147" y="372741"/>
                  </a:cubicBezTo>
                  <a:cubicBezTo>
                    <a:pt x="316650" y="393515"/>
                    <a:pt x="281979" y="420059"/>
                    <a:pt x="233536" y="417943"/>
                  </a:cubicBezTo>
                  <a:cubicBezTo>
                    <a:pt x="233344" y="419193"/>
                    <a:pt x="327244" y="456605"/>
                    <a:pt x="360084" y="366393"/>
                  </a:cubicBezTo>
                  <a:cubicBezTo>
                    <a:pt x="360084" y="366393"/>
                    <a:pt x="361433" y="361007"/>
                    <a:pt x="365285" y="359372"/>
                  </a:cubicBezTo>
                  <a:cubicBezTo>
                    <a:pt x="389940" y="348793"/>
                    <a:pt x="522459" y="292338"/>
                    <a:pt x="524482" y="291473"/>
                  </a:cubicBezTo>
                  <a:cubicBezTo>
                    <a:pt x="538784" y="284693"/>
                    <a:pt x="550629" y="281278"/>
                    <a:pt x="560224" y="279860"/>
                  </a:cubicBezTo>
                  <a:close/>
                  <a:moveTo>
                    <a:pt x="231201" y="114447"/>
                  </a:moveTo>
                  <a:cubicBezTo>
                    <a:pt x="230045" y="114447"/>
                    <a:pt x="228793" y="114832"/>
                    <a:pt x="227733" y="115409"/>
                  </a:cubicBezTo>
                  <a:lnTo>
                    <a:pt x="204232" y="127912"/>
                  </a:lnTo>
                  <a:cubicBezTo>
                    <a:pt x="201246" y="129548"/>
                    <a:pt x="199705" y="133010"/>
                    <a:pt x="200572" y="136280"/>
                  </a:cubicBezTo>
                  <a:lnTo>
                    <a:pt x="203269" y="146860"/>
                  </a:lnTo>
                  <a:cubicBezTo>
                    <a:pt x="203847" y="149073"/>
                    <a:pt x="205388" y="150900"/>
                    <a:pt x="207410" y="151862"/>
                  </a:cubicBezTo>
                  <a:cubicBezTo>
                    <a:pt x="209529" y="152727"/>
                    <a:pt x="211937" y="152631"/>
                    <a:pt x="213960" y="151573"/>
                  </a:cubicBezTo>
                  <a:lnTo>
                    <a:pt x="222340" y="147053"/>
                  </a:lnTo>
                  <a:lnTo>
                    <a:pt x="222340" y="230058"/>
                  </a:lnTo>
                  <a:cubicBezTo>
                    <a:pt x="222340" y="234098"/>
                    <a:pt x="225711" y="237464"/>
                    <a:pt x="229756" y="237464"/>
                  </a:cubicBezTo>
                  <a:lnTo>
                    <a:pt x="243433" y="237464"/>
                  </a:lnTo>
                  <a:cubicBezTo>
                    <a:pt x="247479" y="237464"/>
                    <a:pt x="250850" y="234098"/>
                    <a:pt x="250850" y="230058"/>
                  </a:cubicBezTo>
                  <a:lnTo>
                    <a:pt x="250850" y="121853"/>
                  </a:lnTo>
                  <a:cubicBezTo>
                    <a:pt x="250850" y="117813"/>
                    <a:pt x="247479" y="114447"/>
                    <a:pt x="243433" y="114447"/>
                  </a:cubicBezTo>
                  <a:close/>
                  <a:moveTo>
                    <a:pt x="230719" y="76070"/>
                  </a:moveTo>
                  <a:cubicBezTo>
                    <a:pt x="286006" y="76070"/>
                    <a:pt x="330794" y="120795"/>
                    <a:pt x="330794" y="176004"/>
                  </a:cubicBezTo>
                  <a:cubicBezTo>
                    <a:pt x="330794" y="231116"/>
                    <a:pt x="286006" y="275841"/>
                    <a:pt x="230719" y="275841"/>
                  </a:cubicBezTo>
                  <a:cubicBezTo>
                    <a:pt x="175529" y="275841"/>
                    <a:pt x="130741" y="231116"/>
                    <a:pt x="130741" y="176004"/>
                  </a:cubicBezTo>
                  <a:cubicBezTo>
                    <a:pt x="130741" y="120795"/>
                    <a:pt x="175529" y="76070"/>
                    <a:pt x="230719" y="76070"/>
                  </a:cubicBezTo>
                  <a:close/>
                  <a:moveTo>
                    <a:pt x="371906" y="39432"/>
                  </a:moveTo>
                  <a:cubicBezTo>
                    <a:pt x="370654" y="39432"/>
                    <a:pt x="369402" y="39720"/>
                    <a:pt x="368246" y="40297"/>
                  </a:cubicBezTo>
                  <a:lnTo>
                    <a:pt x="344168" y="53185"/>
                  </a:lnTo>
                  <a:cubicBezTo>
                    <a:pt x="341086" y="54819"/>
                    <a:pt x="339545" y="58378"/>
                    <a:pt x="340412" y="61744"/>
                  </a:cubicBezTo>
                  <a:lnTo>
                    <a:pt x="343109" y="72612"/>
                  </a:lnTo>
                  <a:cubicBezTo>
                    <a:pt x="343687" y="74920"/>
                    <a:pt x="345324" y="76747"/>
                    <a:pt x="347443" y="77709"/>
                  </a:cubicBezTo>
                  <a:cubicBezTo>
                    <a:pt x="349562" y="78671"/>
                    <a:pt x="352066" y="78575"/>
                    <a:pt x="354089" y="77421"/>
                  </a:cubicBezTo>
                  <a:lnTo>
                    <a:pt x="362757" y="72804"/>
                  </a:lnTo>
                  <a:lnTo>
                    <a:pt x="362757" y="157919"/>
                  </a:lnTo>
                  <a:cubicBezTo>
                    <a:pt x="362757" y="162054"/>
                    <a:pt x="366224" y="165517"/>
                    <a:pt x="370365" y="165517"/>
                  </a:cubicBezTo>
                  <a:lnTo>
                    <a:pt x="384331" y="165517"/>
                  </a:lnTo>
                  <a:cubicBezTo>
                    <a:pt x="388568" y="165517"/>
                    <a:pt x="391939" y="162054"/>
                    <a:pt x="391939" y="157919"/>
                  </a:cubicBezTo>
                  <a:lnTo>
                    <a:pt x="391939" y="47029"/>
                  </a:lnTo>
                  <a:cubicBezTo>
                    <a:pt x="391939" y="42798"/>
                    <a:pt x="388568" y="39432"/>
                    <a:pt x="384331" y="39432"/>
                  </a:cubicBezTo>
                  <a:close/>
                  <a:moveTo>
                    <a:pt x="371328" y="0"/>
                  </a:moveTo>
                  <a:cubicBezTo>
                    <a:pt x="428056" y="0"/>
                    <a:pt x="473901" y="45875"/>
                    <a:pt x="473901" y="102426"/>
                  </a:cubicBezTo>
                  <a:cubicBezTo>
                    <a:pt x="473901" y="158977"/>
                    <a:pt x="428056" y="204852"/>
                    <a:pt x="371328" y="204852"/>
                  </a:cubicBezTo>
                  <a:cubicBezTo>
                    <a:pt x="361312" y="204852"/>
                    <a:pt x="351681" y="203409"/>
                    <a:pt x="342531" y="200717"/>
                  </a:cubicBezTo>
                  <a:cubicBezTo>
                    <a:pt x="346095" y="190234"/>
                    <a:pt x="348117" y="179077"/>
                    <a:pt x="348117" y="167440"/>
                  </a:cubicBezTo>
                  <a:cubicBezTo>
                    <a:pt x="348117" y="120892"/>
                    <a:pt x="317008" y="81556"/>
                    <a:pt x="274342" y="69150"/>
                  </a:cubicBezTo>
                  <a:cubicBezTo>
                    <a:pt x="288211" y="28949"/>
                    <a:pt x="326447" y="0"/>
                    <a:pt x="371328" y="0"/>
                  </a:cubicBezTo>
                  <a:close/>
                </a:path>
              </a:pathLst>
            </a:custGeom>
            <a:solidFill>
              <a:schemeClr val="accent1"/>
            </a:solidFill>
            <a:ln w="28575">
              <a:noFill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C3F572E5-049C-4725-8809-EACC05707D40}"/>
                </a:ext>
              </a:extLst>
            </p:cNvPr>
            <p:cNvSpPr/>
            <p:nvPr/>
          </p:nvSpPr>
          <p:spPr bwMode="gray">
            <a:xfrm>
              <a:off x="9090756" y="1645886"/>
              <a:ext cx="406035" cy="346941"/>
            </a:xfrm>
            <a:custGeom>
              <a:avLst/>
              <a:gdLst>
                <a:gd name="connsiteX0" fmla="*/ 560224 w 607107"/>
                <a:gd name="connsiteY0" fmla="*/ 279860 h 518750"/>
                <a:gd name="connsiteX1" fmla="*/ 582459 w 607107"/>
                <a:gd name="connsiteY1" fmla="*/ 280220 h 518750"/>
                <a:gd name="connsiteX2" fmla="*/ 606440 w 607107"/>
                <a:gd name="connsiteY2" fmla="*/ 300513 h 518750"/>
                <a:gd name="connsiteX3" fmla="*/ 596135 w 607107"/>
                <a:gd name="connsiteY3" fmla="*/ 329751 h 518750"/>
                <a:gd name="connsiteX4" fmla="*/ 571865 w 607107"/>
                <a:gd name="connsiteY4" fmla="*/ 348793 h 518750"/>
                <a:gd name="connsiteX5" fmla="*/ 371834 w 607107"/>
                <a:gd name="connsiteY5" fmla="*/ 500269 h 518750"/>
                <a:gd name="connsiteX6" fmla="*/ 134050 w 607107"/>
                <a:gd name="connsiteY6" fmla="*/ 494210 h 518750"/>
                <a:gd name="connsiteX7" fmla="*/ 67213 w 607107"/>
                <a:gd name="connsiteY7" fmla="*/ 511040 h 518750"/>
                <a:gd name="connsiteX8" fmla="*/ 61145 w 607107"/>
                <a:gd name="connsiteY8" fmla="*/ 511040 h 518750"/>
                <a:gd name="connsiteX9" fmla="*/ 59701 w 607107"/>
                <a:gd name="connsiteY9" fmla="*/ 510560 h 518750"/>
                <a:gd name="connsiteX10" fmla="*/ 55656 w 607107"/>
                <a:gd name="connsiteY10" fmla="*/ 507674 h 518750"/>
                <a:gd name="connsiteX11" fmla="*/ 7502 w 607107"/>
                <a:gd name="connsiteY11" fmla="*/ 432081 h 518750"/>
                <a:gd name="connsiteX12" fmla="*/ 1435 w 607107"/>
                <a:gd name="connsiteY12" fmla="*/ 423521 h 518750"/>
                <a:gd name="connsiteX13" fmla="*/ 183 w 607107"/>
                <a:gd name="connsiteY13" fmla="*/ 417077 h 518750"/>
                <a:gd name="connsiteX14" fmla="*/ 4131 w 607107"/>
                <a:gd name="connsiteY14" fmla="*/ 411788 h 518750"/>
                <a:gd name="connsiteX15" fmla="*/ 95527 w 607107"/>
                <a:gd name="connsiteY15" fmla="*/ 376588 h 518750"/>
                <a:gd name="connsiteX16" fmla="*/ 266570 w 607107"/>
                <a:gd name="connsiteY16" fmla="*/ 330231 h 518750"/>
                <a:gd name="connsiteX17" fmla="*/ 327147 w 607107"/>
                <a:gd name="connsiteY17" fmla="*/ 372741 h 518750"/>
                <a:gd name="connsiteX18" fmla="*/ 233536 w 607107"/>
                <a:gd name="connsiteY18" fmla="*/ 417943 h 518750"/>
                <a:gd name="connsiteX19" fmla="*/ 360084 w 607107"/>
                <a:gd name="connsiteY19" fmla="*/ 366393 h 518750"/>
                <a:gd name="connsiteX20" fmla="*/ 365285 w 607107"/>
                <a:gd name="connsiteY20" fmla="*/ 359372 h 518750"/>
                <a:gd name="connsiteX21" fmla="*/ 524482 w 607107"/>
                <a:gd name="connsiteY21" fmla="*/ 291473 h 518750"/>
                <a:gd name="connsiteX22" fmla="*/ 560224 w 607107"/>
                <a:gd name="connsiteY22" fmla="*/ 279860 h 518750"/>
                <a:gd name="connsiteX23" fmla="*/ 231201 w 607107"/>
                <a:gd name="connsiteY23" fmla="*/ 114447 h 518750"/>
                <a:gd name="connsiteX24" fmla="*/ 227733 w 607107"/>
                <a:gd name="connsiteY24" fmla="*/ 115409 h 518750"/>
                <a:gd name="connsiteX25" fmla="*/ 204232 w 607107"/>
                <a:gd name="connsiteY25" fmla="*/ 127912 h 518750"/>
                <a:gd name="connsiteX26" fmla="*/ 200572 w 607107"/>
                <a:gd name="connsiteY26" fmla="*/ 136280 h 518750"/>
                <a:gd name="connsiteX27" fmla="*/ 203269 w 607107"/>
                <a:gd name="connsiteY27" fmla="*/ 146860 h 518750"/>
                <a:gd name="connsiteX28" fmla="*/ 207410 w 607107"/>
                <a:gd name="connsiteY28" fmla="*/ 151862 h 518750"/>
                <a:gd name="connsiteX29" fmla="*/ 213960 w 607107"/>
                <a:gd name="connsiteY29" fmla="*/ 151573 h 518750"/>
                <a:gd name="connsiteX30" fmla="*/ 222340 w 607107"/>
                <a:gd name="connsiteY30" fmla="*/ 147053 h 518750"/>
                <a:gd name="connsiteX31" fmla="*/ 222340 w 607107"/>
                <a:gd name="connsiteY31" fmla="*/ 230058 h 518750"/>
                <a:gd name="connsiteX32" fmla="*/ 229756 w 607107"/>
                <a:gd name="connsiteY32" fmla="*/ 237464 h 518750"/>
                <a:gd name="connsiteX33" fmla="*/ 243433 w 607107"/>
                <a:gd name="connsiteY33" fmla="*/ 237464 h 518750"/>
                <a:gd name="connsiteX34" fmla="*/ 250850 w 607107"/>
                <a:gd name="connsiteY34" fmla="*/ 230058 h 518750"/>
                <a:gd name="connsiteX35" fmla="*/ 250850 w 607107"/>
                <a:gd name="connsiteY35" fmla="*/ 121853 h 518750"/>
                <a:gd name="connsiteX36" fmla="*/ 243433 w 607107"/>
                <a:gd name="connsiteY36" fmla="*/ 114447 h 518750"/>
                <a:gd name="connsiteX37" fmla="*/ 230719 w 607107"/>
                <a:gd name="connsiteY37" fmla="*/ 76070 h 518750"/>
                <a:gd name="connsiteX38" fmla="*/ 330794 w 607107"/>
                <a:gd name="connsiteY38" fmla="*/ 176004 h 518750"/>
                <a:gd name="connsiteX39" fmla="*/ 230719 w 607107"/>
                <a:gd name="connsiteY39" fmla="*/ 275841 h 518750"/>
                <a:gd name="connsiteX40" fmla="*/ 130741 w 607107"/>
                <a:gd name="connsiteY40" fmla="*/ 176004 h 518750"/>
                <a:gd name="connsiteX41" fmla="*/ 230719 w 607107"/>
                <a:gd name="connsiteY41" fmla="*/ 76070 h 518750"/>
                <a:gd name="connsiteX42" fmla="*/ 371906 w 607107"/>
                <a:gd name="connsiteY42" fmla="*/ 39432 h 518750"/>
                <a:gd name="connsiteX43" fmla="*/ 368246 w 607107"/>
                <a:gd name="connsiteY43" fmla="*/ 40297 h 518750"/>
                <a:gd name="connsiteX44" fmla="*/ 344168 w 607107"/>
                <a:gd name="connsiteY44" fmla="*/ 53185 h 518750"/>
                <a:gd name="connsiteX45" fmla="*/ 340412 w 607107"/>
                <a:gd name="connsiteY45" fmla="*/ 61744 h 518750"/>
                <a:gd name="connsiteX46" fmla="*/ 343109 w 607107"/>
                <a:gd name="connsiteY46" fmla="*/ 72612 h 518750"/>
                <a:gd name="connsiteX47" fmla="*/ 347443 w 607107"/>
                <a:gd name="connsiteY47" fmla="*/ 77709 h 518750"/>
                <a:gd name="connsiteX48" fmla="*/ 354089 w 607107"/>
                <a:gd name="connsiteY48" fmla="*/ 77421 h 518750"/>
                <a:gd name="connsiteX49" fmla="*/ 362757 w 607107"/>
                <a:gd name="connsiteY49" fmla="*/ 72804 h 518750"/>
                <a:gd name="connsiteX50" fmla="*/ 362757 w 607107"/>
                <a:gd name="connsiteY50" fmla="*/ 157919 h 518750"/>
                <a:gd name="connsiteX51" fmla="*/ 370365 w 607107"/>
                <a:gd name="connsiteY51" fmla="*/ 165517 h 518750"/>
                <a:gd name="connsiteX52" fmla="*/ 384331 w 607107"/>
                <a:gd name="connsiteY52" fmla="*/ 165517 h 518750"/>
                <a:gd name="connsiteX53" fmla="*/ 391939 w 607107"/>
                <a:gd name="connsiteY53" fmla="*/ 157919 h 518750"/>
                <a:gd name="connsiteX54" fmla="*/ 391939 w 607107"/>
                <a:gd name="connsiteY54" fmla="*/ 47029 h 518750"/>
                <a:gd name="connsiteX55" fmla="*/ 384331 w 607107"/>
                <a:gd name="connsiteY55" fmla="*/ 39432 h 518750"/>
                <a:gd name="connsiteX56" fmla="*/ 371328 w 607107"/>
                <a:gd name="connsiteY56" fmla="*/ 0 h 518750"/>
                <a:gd name="connsiteX57" fmla="*/ 473901 w 607107"/>
                <a:gd name="connsiteY57" fmla="*/ 102426 h 518750"/>
                <a:gd name="connsiteX58" fmla="*/ 371328 w 607107"/>
                <a:gd name="connsiteY58" fmla="*/ 204852 h 518750"/>
                <a:gd name="connsiteX59" fmla="*/ 342531 w 607107"/>
                <a:gd name="connsiteY59" fmla="*/ 200717 h 518750"/>
                <a:gd name="connsiteX60" fmla="*/ 348117 w 607107"/>
                <a:gd name="connsiteY60" fmla="*/ 167440 h 518750"/>
                <a:gd name="connsiteX61" fmla="*/ 274342 w 607107"/>
                <a:gd name="connsiteY61" fmla="*/ 69150 h 518750"/>
                <a:gd name="connsiteX62" fmla="*/ 371328 w 607107"/>
                <a:gd name="connsiteY62" fmla="*/ 0 h 51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7107" h="518750">
                  <a:moveTo>
                    <a:pt x="560224" y="279860"/>
                  </a:moveTo>
                  <a:cubicBezTo>
                    <a:pt x="569819" y="278441"/>
                    <a:pt x="577162" y="279018"/>
                    <a:pt x="582459" y="280220"/>
                  </a:cubicBezTo>
                  <a:cubicBezTo>
                    <a:pt x="595268" y="283010"/>
                    <a:pt x="604032" y="289742"/>
                    <a:pt x="606440" y="300513"/>
                  </a:cubicBezTo>
                  <a:cubicBezTo>
                    <a:pt x="608751" y="310804"/>
                    <a:pt x="604995" y="322826"/>
                    <a:pt x="596135" y="329751"/>
                  </a:cubicBezTo>
                  <a:cubicBezTo>
                    <a:pt x="587949" y="336098"/>
                    <a:pt x="579762" y="342542"/>
                    <a:pt x="571865" y="348793"/>
                  </a:cubicBezTo>
                  <a:lnTo>
                    <a:pt x="371834" y="500269"/>
                  </a:lnTo>
                  <a:cubicBezTo>
                    <a:pt x="306826" y="545471"/>
                    <a:pt x="137614" y="493440"/>
                    <a:pt x="134050" y="494210"/>
                  </a:cubicBezTo>
                  <a:lnTo>
                    <a:pt x="67213" y="511040"/>
                  </a:lnTo>
                  <a:cubicBezTo>
                    <a:pt x="65479" y="511521"/>
                    <a:pt x="63264" y="511425"/>
                    <a:pt x="61145" y="511040"/>
                  </a:cubicBezTo>
                  <a:cubicBezTo>
                    <a:pt x="60567" y="510848"/>
                    <a:pt x="60086" y="510752"/>
                    <a:pt x="59701" y="510560"/>
                  </a:cubicBezTo>
                  <a:cubicBezTo>
                    <a:pt x="58063" y="510079"/>
                    <a:pt x="56715" y="509021"/>
                    <a:pt x="55656" y="507674"/>
                  </a:cubicBezTo>
                  <a:cubicBezTo>
                    <a:pt x="40150" y="486131"/>
                    <a:pt x="22430" y="453335"/>
                    <a:pt x="7502" y="432081"/>
                  </a:cubicBezTo>
                  <a:lnTo>
                    <a:pt x="1435" y="423521"/>
                  </a:lnTo>
                  <a:cubicBezTo>
                    <a:pt x="183" y="421694"/>
                    <a:pt x="-299" y="419289"/>
                    <a:pt x="183" y="417077"/>
                  </a:cubicBezTo>
                  <a:cubicBezTo>
                    <a:pt x="664" y="414865"/>
                    <a:pt x="1723" y="412750"/>
                    <a:pt x="4131" y="411788"/>
                  </a:cubicBezTo>
                  <a:lnTo>
                    <a:pt x="95527" y="376588"/>
                  </a:lnTo>
                  <a:cubicBezTo>
                    <a:pt x="155816" y="356487"/>
                    <a:pt x="154179" y="328885"/>
                    <a:pt x="266570" y="330231"/>
                  </a:cubicBezTo>
                  <a:cubicBezTo>
                    <a:pt x="296618" y="330520"/>
                    <a:pt x="351706" y="324172"/>
                    <a:pt x="327147" y="372741"/>
                  </a:cubicBezTo>
                  <a:cubicBezTo>
                    <a:pt x="316650" y="393515"/>
                    <a:pt x="281979" y="420059"/>
                    <a:pt x="233536" y="417943"/>
                  </a:cubicBezTo>
                  <a:cubicBezTo>
                    <a:pt x="233344" y="419193"/>
                    <a:pt x="327244" y="456605"/>
                    <a:pt x="360084" y="366393"/>
                  </a:cubicBezTo>
                  <a:cubicBezTo>
                    <a:pt x="360084" y="366393"/>
                    <a:pt x="361433" y="361007"/>
                    <a:pt x="365285" y="359372"/>
                  </a:cubicBezTo>
                  <a:cubicBezTo>
                    <a:pt x="389940" y="348793"/>
                    <a:pt x="522459" y="292338"/>
                    <a:pt x="524482" y="291473"/>
                  </a:cubicBezTo>
                  <a:cubicBezTo>
                    <a:pt x="538784" y="284693"/>
                    <a:pt x="550629" y="281278"/>
                    <a:pt x="560224" y="279860"/>
                  </a:cubicBezTo>
                  <a:close/>
                  <a:moveTo>
                    <a:pt x="231201" y="114447"/>
                  </a:moveTo>
                  <a:cubicBezTo>
                    <a:pt x="230045" y="114447"/>
                    <a:pt x="228793" y="114832"/>
                    <a:pt x="227733" y="115409"/>
                  </a:cubicBezTo>
                  <a:lnTo>
                    <a:pt x="204232" y="127912"/>
                  </a:lnTo>
                  <a:cubicBezTo>
                    <a:pt x="201246" y="129548"/>
                    <a:pt x="199705" y="133010"/>
                    <a:pt x="200572" y="136280"/>
                  </a:cubicBezTo>
                  <a:lnTo>
                    <a:pt x="203269" y="146860"/>
                  </a:lnTo>
                  <a:cubicBezTo>
                    <a:pt x="203847" y="149073"/>
                    <a:pt x="205388" y="150900"/>
                    <a:pt x="207410" y="151862"/>
                  </a:cubicBezTo>
                  <a:cubicBezTo>
                    <a:pt x="209529" y="152727"/>
                    <a:pt x="211937" y="152631"/>
                    <a:pt x="213960" y="151573"/>
                  </a:cubicBezTo>
                  <a:lnTo>
                    <a:pt x="222340" y="147053"/>
                  </a:lnTo>
                  <a:lnTo>
                    <a:pt x="222340" y="230058"/>
                  </a:lnTo>
                  <a:cubicBezTo>
                    <a:pt x="222340" y="234098"/>
                    <a:pt x="225711" y="237464"/>
                    <a:pt x="229756" y="237464"/>
                  </a:cubicBezTo>
                  <a:lnTo>
                    <a:pt x="243433" y="237464"/>
                  </a:lnTo>
                  <a:cubicBezTo>
                    <a:pt x="247479" y="237464"/>
                    <a:pt x="250850" y="234098"/>
                    <a:pt x="250850" y="230058"/>
                  </a:cubicBezTo>
                  <a:lnTo>
                    <a:pt x="250850" y="121853"/>
                  </a:lnTo>
                  <a:cubicBezTo>
                    <a:pt x="250850" y="117813"/>
                    <a:pt x="247479" y="114447"/>
                    <a:pt x="243433" y="114447"/>
                  </a:cubicBezTo>
                  <a:close/>
                  <a:moveTo>
                    <a:pt x="230719" y="76070"/>
                  </a:moveTo>
                  <a:cubicBezTo>
                    <a:pt x="286006" y="76070"/>
                    <a:pt x="330794" y="120795"/>
                    <a:pt x="330794" y="176004"/>
                  </a:cubicBezTo>
                  <a:cubicBezTo>
                    <a:pt x="330794" y="231116"/>
                    <a:pt x="286006" y="275841"/>
                    <a:pt x="230719" y="275841"/>
                  </a:cubicBezTo>
                  <a:cubicBezTo>
                    <a:pt x="175529" y="275841"/>
                    <a:pt x="130741" y="231116"/>
                    <a:pt x="130741" y="176004"/>
                  </a:cubicBezTo>
                  <a:cubicBezTo>
                    <a:pt x="130741" y="120795"/>
                    <a:pt x="175529" y="76070"/>
                    <a:pt x="230719" y="76070"/>
                  </a:cubicBezTo>
                  <a:close/>
                  <a:moveTo>
                    <a:pt x="371906" y="39432"/>
                  </a:moveTo>
                  <a:cubicBezTo>
                    <a:pt x="370654" y="39432"/>
                    <a:pt x="369402" y="39720"/>
                    <a:pt x="368246" y="40297"/>
                  </a:cubicBezTo>
                  <a:lnTo>
                    <a:pt x="344168" y="53185"/>
                  </a:lnTo>
                  <a:cubicBezTo>
                    <a:pt x="341086" y="54819"/>
                    <a:pt x="339545" y="58378"/>
                    <a:pt x="340412" y="61744"/>
                  </a:cubicBezTo>
                  <a:lnTo>
                    <a:pt x="343109" y="72612"/>
                  </a:lnTo>
                  <a:cubicBezTo>
                    <a:pt x="343687" y="74920"/>
                    <a:pt x="345324" y="76747"/>
                    <a:pt x="347443" y="77709"/>
                  </a:cubicBezTo>
                  <a:cubicBezTo>
                    <a:pt x="349562" y="78671"/>
                    <a:pt x="352066" y="78575"/>
                    <a:pt x="354089" y="77421"/>
                  </a:cubicBezTo>
                  <a:lnTo>
                    <a:pt x="362757" y="72804"/>
                  </a:lnTo>
                  <a:lnTo>
                    <a:pt x="362757" y="157919"/>
                  </a:lnTo>
                  <a:cubicBezTo>
                    <a:pt x="362757" y="162054"/>
                    <a:pt x="366224" y="165517"/>
                    <a:pt x="370365" y="165517"/>
                  </a:cubicBezTo>
                  <a:lnTo>
                    <a:pt x="384331" y="165517"/>
                  </a:lnTo>
                  <a:cubicBezTo>
                    <a:pt x="388568" y="165517"/>
                    <a:pt x="391939" y="162054"/>
                    <a:pt x="391939" y="157919"/>
                  </a:cubicBezTo>
                  <a:lnTo>
                    <a:pt x="391939" y="47029"/>
                  </a:lnTo>
                  <a:cubicBezTo>
                    <a:pt x="391939" y="42798"/>
                    <a:pt x="388568" y="39432"/>
                    <a:pt x="384331" y="39432"/>
                  </a:cubicBezTo>
                  <a:close/>
                  <a:moveTo>
                    <a:pt x="371328" y="0"/>
                  </a:moveTo>
                  <a:cubicBezTo>
                    <a:pt x="428056" y="0"/>
                    <a:pt x="473901" y="45875"/>
                    <a:pt x="473901" y="102426"/>
                  </a:cubicBezTo>
                  <a:cubicBezTo>
                    <a:pt x="473901" y="158977"/>
                    <a:pt x="428056" y="204852"/>
                    <a:pt x="371328" y="204852"/>
                  </a:cubicBezTo>
                  <a:cubicBezTo>
                    <a:pt x="361312" y="204852"/>
                    <a:pt x="351681" y="203409"/>
                    <a:pt x="342531" y="200717"/>
                  </a:cubicBezTo>
                  <a:cubicBezTo>
                    <a:pt x="346095" y="190234"/>
                    <a:pt x="348117" y="179077"/>
                    <a:pt x="348117" y="167440"/>
                  </a:cubicBezTo>
                  <a:cubicBezTo>
                    <a:pt x="348117" y="120892"/>
                    <a:pt x="317008" y="81556"/>
                    <a:pt x="274342" y="69150"/>
                  </a:cubicBezTo>
                  <a:cubicBezTo>
                    <a:pt x="288211" y="28949"/>
                    <a:pt x="326447" y="0"/>
                    <a:pt x="371328" y="0"/>
                  </a:cubicBezTo>
                  <a:close/>
                </a:path>
              </a:pathLst>
            </a:custGeom>
            <a:solidFill>
              <a:schemeClr val="accent2"/>
            </a:solidFill>
            <a:ln w="28575">
              <a:noFill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6675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注意要点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15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1000540" y="1686350"/>
            <a:ext cx="10175252" cy="3622876"/>
            <a:chOff x="1000540" y="1686350"/>
            <a:chExt cx="10175252" cy="3622876"/>
          </a:xfrm>
        </p:grpSpPr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49DAACFE-BA6F-4073-BEBF-B54BFE9266B6}"/>
                </a:ext>
              </a:extLst>
            </p:cNvPr>
            <p:cNvCxnSpPr/>
            <p:nvPr/>
          </p:nvCxnSpPr>
          <p:spPr>
            <a:xfrm flipH="1">
              <a:off x="6017387" y="4321263"/>
              <a:ext cx="618212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4CEE3555-98B5-4445-AC80-DCD614547039}"/>
                </a:ext>
              </a:extLst>
            </p:cNvPr>
            <p:cNvCxnSpPr/>
            <p:nvPr/>
          </p:nvCxnSpPr>
          <p:spPr>
            <a:xfrm flipH="1">
              <a:off x="6017387" y="2490483"/>
              <a:ext cx="618212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C1C1F451-124B-4BCD-BD0B-3A9C7E6DB494}"/>
                </a:ext>
              </a:extLst>
            </p:cNvPr>
            <p:cNvCxnSpPr/>
            <p:nvPr/>
          </p:nvCxnSpPr>
          <p:spPr>
            <a:xfrm>
              <a:off x="5468950" y="3754839"/>
              <a:ext cx="618212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82D2DF5A-1AB4-4ABF-B88D-9D858603859F}"/>
                </a:ext>
              </a:extLst>
            </p:cNvPr>
            <p:cNvCxnSpPr/>
            <p:nvPr/>
          </p:nvCxnSpPr>
          <p:spPr>
            <a:xfrm>
              <a:off x="5468950" y="1946648"/>
              <a:ext cx="618212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F78EB68D-6942-4482-8EC4-1CBAA3117D8F}"/>
                </a:ext>
              </a:extLst>
            </p:cNvPr>
            <p:cNvGrpSpPr/>
            <p:nvPr/>
          </p:nvGrpSpPr>
          <p:grpSpPr>
            <a:xfrm>
              <a:off x="1000540" y="1686350"/>
              <a:ext cx="4540196" cy="1234539"/>
              <a:chOff x="1000540" y="1686350"/>
              <a:chExt cx="4540196" cy="1234539"/>
            </a:xfrm>
          </p:grpSpPr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37E4AA85-9B79-42F9-A993-B7CD6116D002}"/>
                  </a:ext>
                </a:extLst>
              </p:cNvPr>
              <p:cNvSpPr/>
              <p:nvPr/>
            </p:nvSpPr>
            <p:spPr>
              <a:xfrm flipH="1">
                <a:off x="4352460" y="1686350"/>
                <a:ext cx="1188276" cy="520597"/>
              </a:xfrm>
              <a:custGeom>
                <a:avLst/>
                <a:gdLst/>
                <a:ahLst/>
                <a:cxnLst/>
                <a:rect l="l" t="t" r="r" b="b"/>
                <a:pathLst>
                  <a:path w="936105" h="410118">
                    <a:moveTo>
                      <a:pt x="161666" y="123566"/>
                    </a:moveTo>
                    <a:lnTo>
                      <a:pt x="161666" y="286553"/>
                    </a:lnTo>
                    <a:lnTo>
                      <a:pt x="0" y="205059"/>
                    </a:lnTo>
                    <a:close/>
                    <a:moveTo>
                      <a:pt x="161667" y="0"/>
                    </a:moveTo>
                    <a:lnTo>
                      <a:pt x="936105" y="0"/>
                    </a:lnTo>
                    <a:lnTo>
                      <a:pt x="936105" y="410118"/>
                    </a:lnTo>
                    <a:lnTo>
                      <a:pt x="161667" y="41011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DED2AE73-15F9-4395-BAB8-D4AF0327CD60}"/>
                  </a:ext>
                </a:extLst>
              </p:cNvPr>
              <p:cNvSpPr/>
              <p:nvPr/>
            </p:nvSpPr>
            <p:spPr>
              <a:xfrm flipH="1">
                <a:off x="1027128" y="1686350"/>
                <a:ext cx="3325333" cy="5205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Ins="144000" anchor="ctr">
                <a:normAutofit/>
              </a:bodyPr>
              <a:lstStyle/>
              <a:p>
                <a:pPr marL="0" lvl="1" algn="r"/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Te</a:t>
                </a:r>
                <a:r>
                  <a:rPr lang="en-US" altLang="zh-CN" sz="100" b="1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xt here</a:t>
                </a:r>
                <a:endParaRPr lang="zh-CN" altLang="en-US" b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A14B20C0-9B4E-4B78-BE79-741C448CB9B3}"/>
                  </a:ext>
                </a:extLst>
              </p:cNvPr>
              <p:cNvSpPr/>
              <p:nvPr/>
            </p:nvSpPr>
            <p:spPr bwMode="auto">
              <a:xfrm>
                <a:off x="4679749" y="1746124"/>
                <a:ext cx="375867" cy="375867"/>
              </a:xfrm>
              <a:custGeom>
                <a:avLst/>
                <a:gdLst>
                  <a:gd name="T0" fmla="*/ 223 w 228"/>
                  <a:gd name="T1" fmla="*/ 95 h 228"/>
                  <a:gd name="T2" fmla="*/ 196 w 228"/>
                  <a:gd name="T3" fmla="*/ 90 h 228"/>
                  <a:gd name="T4" fmla="*/ 189 w 228"/>
                  <a:gd name="T5" fmla="*/ 74 h 228"/>
                  <a:gd name="T6" fmla="*/ 205 w 228"/>
                  <a:gd name="T7" fmla="*/ 50 h 228"/>
                  <a:gd name="T8" fmla="*/ 205 w 228"/>
                  <a:gd name="T9" fmla="*/ 43 h 228"/>
                  <a:gd name="T10" fmla="*/ 185 w 228"/>
                  <a:gd name="T11" fmla="*/ 24 h 228"/>
                  <a:gd name="T12" fmla="*/ 178 w 228"/>
                  <a:gd name="T13" fmla="*/ 23 h 228"/>
                  <a:gd name="T14" fmla="*/ 155 w 228"/>
                  <a:gd name="T15" fmla="*/ 39 h 228"/>
                  <a:gd name="T16" fmla="*/ 138 w 228"/>
                  <a:gd name="T17" fmla="*/ 32 h 228"/>
                  <a:gd name="T18" fmla="*/ 133 w 228"/>
                  <a:gd name="T19" fmla="*/ 5 h 228"/>
                  <a:gd name="T20" fmla="*/ 127 w 228"/>
                  <a:gd name="T21" fmla="*/ 0 h 228"/>
                  <a:gd name="T22" fmla="*/ 100 w 228"/>
                  <a:gd name="T23" fmla="*/ 0 h 228"/>
                  <a:gd name="T24" fmla="*/ 94 w 228"/>
                  <a:gd name="T25" fmla="*/ 5 h 228"/>
                  <a:gd name="T26" fmla="*/ 89 w 228"/>
                  <a:gd name="T27" fmla="*/ 32 h 228"/>
                  <a:gd name="T28" fmla="*/ 73 w 228"/>
                  <a:gd name="T29" fmla="*/ 39 h 228"/>
                  <a:gd name="T30" fmla="*/ 50 w 228"/>
                  <a:gd name="T31" fmla="*/ 23 h 228"/>
                  <a:gd name="T32" fmla="*/ 43 w 228"/>
                  <a:gd name="T33" fmla="*/ 24 h 228"/>
                  <a:gd name="T34" fmla="*/ 23 w 228"/>
                  <a:gd name="T35" fmla="*/ 43 h 228"/>
                  <a:gd name="T36" fmla="*/ 23 w 228"/>
                  <a:gd name="T37" fmla="*/ 51 h 228"/>
                  <a:gd name="T38" fmla="*/ 39 w 228"/>
                  <a:gd name="T39" fmla="*/ 74 h 228"/>
                  <a:gd name="T40" fmla="*/ 32 w 228"/>
                  <a:gd name="T41" fmla="*/ 90 h 228"/>
                  <a:gd name="T42" fmla="*/ 5 w 228"/>
                  <a:gd name="T43" fmla="*/ 95 h 228"/>
                  <a:gd name="T44" fmla="*/ 0 w 228"/>
                  <a:gd name="T45" fmla="*/ 100 h 228"/>
                  <a:gd name="T46" fmla="*/ 0 w 228"/>
                  <a:gd name="T47" fmla="*/ 128 h 228"/>
                  <a:gd name="T48" fmla="*/ 5 w 228"/>
                  <a:gd name="T49" fmla="*/ 134 h 228"/>
                  <a:gd name="T50" fmla="*/ 32 w 228"/>
                  <a:gd name="T51" fmla="*/ 139 h 228"/>
                  <a:gd name="T52" fmla="*/ 39 w 228"/>
                  <a:gd name="T53" fmla="*/ 155 h 228"/>
                  <a:gd name="T54" fmla="*/ 23 w 228"/>
                  <a:gd name="T55" fmla="*/ 178 h 228"/>
                  <a:gd name="T56" fmla="*/ 24 w 228"/>
                  <a:gd name="T57" fmla="*/ 185 h 228"/>
                  <a:gd name="T58" fmla="*/ 43 w 228"/>
                  <a:gd name="T59" fmla="*/ 204 h 228"/>
                  <a:gd name="T60" fmla="*/ 51 w 228"/>
                  <a:gd name="T61" fmla="*/ 205 h 228"/>
                  <a:gd name="T62" fmla="*/ 73 w 228"/>
                  <a:gd name="T63" fmla="*/ 189 h 228"/>
                  <a:gd name="T64" fmla="*/ 89 w 228"/>
                  <a:gd name="T65" fmla="*/ 196 h 228"/>
                  <a:gd name="T66" fmla="*/ 94 w 228"/>
                  <a:gd name="T67" fmla="*/ 223 h 228"/>
                  <a:gd name="T68" fmla="*/ 100 w 228"/>
                  <a:gd name="T69" fmla="*/ 228 h 228"/>
                  <a:gd name="T70" fmla="*/ 127 w 228"/>
                  <a:gd name="T71" fmla="*/ 228 h 228"/>
                  <a:gd name="T72" fmla="*/ 133 w 228"/>
                  <a:gd name="T73" fmla="*/ 223 h 228"/>
                  <a:gd name="T74" fmla="*/ 138 w 228"/>
                  <a:gd name="T75" fmla="*/ 196 h 228"/>
                  <a:gd name="T76" fmla="*/ 154 w 228"/>
                  <a:gd name="T77" fmla="*/ 190 h 228"/>
                  <a:gd name="T78" fmla="*/ 177 w 228"/>
                  <a:gd name="T79" fmla="*/ 205 h 228"/>
                  <a:gd name="T80" fmla="*/ 185 w 228"/>
                  <a:gd name="T81" fmla="*/ 205 h 228"/>
                  <a:gd name="T82" fmla="*/ 204 w 228"/>
                  <a:gd name="T83" fmla="*/ 185 h 228"/>
                  <a:gd name="T84" fmla="*/ 205 w 228"/>
                  <a:gd name="T85" fmla="*/ 178 h 228"/>
                  <a:gd name="T86" fmla="*/ 189 w 228"/>
                  <a:gd name="T87" fmla="*/ 155 h 228"/>
                  <a:gd name="T88" fmla="*/ 196 w 228"/>
                  <a:gd name="T89" fmla="*/ 139 h 228"/>
                  <a:gd name="T90" fmla="*/ 223 w 228"/>
                  <a:gd name="T91" fmla="*/ 134 h 228"/>
                  <a:gd name="T92" fmla="*/ 228 w 228"/>
                  <a:gd name="T93" fmla="*/ 128 h 228"/>
                  <a:gd name="T94" fmla="*/ 228 w 228"/>
                  <a:gd name="T95" fmla="*/ 100 h 228"/>
                  <a:gd name="T96" fmla="*/ 223 w 228"/>
                  <a:gd name="T97" fmla="*/ 95 h 228"/>
                  <a:gd name="T98" fmla="*/ 114 w 228"/>
                  <a:gd name="T99" fmla="*/ 149 h 228"/>
                  <a:gd name="T100" fmla="*/ 79 w 228"/>
                  <a:gd name="T101" fmla="*/ 114 h 228"/>
                  <a:gd name="T102" fmla="*/ 114 w 228"/>
                  <a:gd name="T103" fmla="*/ 79 h 228"/>
                  <a:gd name="T104" fmla="*/ 149 w 228"/>
                  <a:gd name="T105" fmla="*/ 114 h 228"/>
                  <a:gd name="T106" fmla="*/ 114 w 228"/>
                  <a:gd name="T107" fmla="*/ 149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8" h="228">
                    <a:moveTo>
                      <a:pt x="223" y="95"/>
                    </a:moveTo>
                    <a:cubicBezTo>
                      <a:pt x="196" y="90"/>
                      <a:pt x="196" y="90"/>
                      <a:pt x="196" y="90"/>
                    </a:cubicBezTo>
                    <a:cubicBezTo>
                      <a:pt x="194" y="84"/>
                      <a:pt x="192" y="79"/>
                      <a:pt x="189" y="74"/>
                    </a:cubicBezTo>
                    <a:cubicBezTo>
                      <a:pt x="205" y="50"/>
                      <a:pt x="205" y="50"/>
                      <a:pt x="205" y="50"/>
                    </a:cubicBezTo>
                    <a:cubicBezTo>
                      <a:pt x="207" y="48"/>
                      <a:pt x="206" y="45"/>
                      <a:pt x="205" y="43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3" y="22"/>
                      <a:pt x="180" y="21"/>
                      <a:pt x="178" y="23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49" y="36"/>
                      <a:pt x="144" y="34"/>
                      <a:pt x="138" y="32"/>
                    </a:cubicBezTo>
                    <a:cubicBezTo>
                      <a:pt x="133" y="5"/>
                      <a:pt x="133" y="5"/>
                      <a:pt x="133" y="5"/>
                    </a:cubicBezTo>
                    <a:cubicBezTo>
                      <a:pt x="133" y="2"/>
                      <a:pt x="130" y="0"/>
                      <a:pt x="127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97" y="0"/>
                      <a:pt x="95" y="2"/>
                      <a:pt x="94" y="5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3" y="34"/>
                      <a:pt x="78" y="36"/>
                      <a:pt x="73" y="39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48" y="22"/>
                      <a:pt x="45" y="22"/>
                      <a:pt x="43" y="24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2" y="45"/>
                      <a:pt x="21" y="49"/>
                      <a:pt x="23" y="51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9"/>
                      <a:pt x="34" y="84"/>
                      <a:pt x="32" y="90"/>
                    </a:cubicBezTo>
                    <a:cubicBezTo>
                      <a:pt x="5" y="95"/>
                      <a:pt x="5" y="95"/>
                      <a:pt x="5" y="95"/>
                    </a:cubicBezTo>
                    <a:cubicBezTo>
                      <a:pt x="2" y="95"/>
                      <a:pt x="0" y="98"/>
                      <a:pt x="0" y="10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1"/>
                      <a:pt x="2" y="133"/>
                      <a:pt x="5" y="134"/>
                    </a:cubicBezTo>
                    <a:cubicBezTo>
                      <a:pt x="32" y="139"/>
                      <a:pt x="32" y="139"/>
                      <a:pt x="32" y="139"/>
                    </a:cubicBezTo>
                    <a:cubicBezTo>
                      <a:pt x="34" y="144"/>
                      <a:pt x="36" y="150"/>
                      <a:pt x="39" y="155"/>
                    </a:cubicBezTo>
                    <a:cubicBezTo>
                      <a:pt x="23" y="178"/>
                      <a:pt x="23" y="178"/>
                      <a:pt x="23" y="178"/>
                    </a:cubicBezTo>
                    <a:cubicBezTo>
                      <a:pt x="22" y="180"/>
                      <a:pt x="22" y="183"/>
                      <a:pt x="24" y="185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5" y="206"/>
                      <a:pt x="48" y="207"/>
                      <a:pt x="51" y="205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8" y="192"/>
                      <a:pt x="84" y="194"/>
                      <a:pt x="89" y="196"/>
                    </a:cubicBezTo>
                    <a:cubicBezTo>
                      <a:pt x="94" y="223"/>
                      <a:pt x="94" y="223"/>
                      <a:pt x="94" y="223"/>
                    </a:cubicBezTo>
                    <a:cubicBezTo>
                      <a:pt x="95" y="226"/>
                      <a:pt x="97" y="228"/>
                      <a:pt x="100" y="228"/>
                    </a:cubicBezTo>
                    <a:cubicBezTo>
                      <a:pt x="127" y="228"/>
                      <a:pt x="127" y="228"/>
                      <a:pt x="127" y="228"/>
                    </a:cubicBezTo>
                    <a:cubicBezTo>
                      <a:pt x="130" y="228"/>
                      <a:pt x="133" y="226"/>
                      <a:pt x="133" y="223"/>
                    </a:cubicBezTo>
                    <a:cubicBezTo>
                      <a:pt x="138" y="196"/>
                      <a:pt x="138" y="196"/>
                      <a:pt x="138" y="196"/>
                    </a:cubicBezTo>
                    <a:cubicBezTo>
                      <a:pt x="144" y="194"/>
                      <a:pt x="149" y="192"/>
                      <a:pt x="154" y="190"/>
                    </a:cubicBez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80" y="207"/>
                      <a:pt x="183" y="207"/>
                      <a:pt x="185" y="205"/>
                    </a:cubicBezTo>
                    <a:cubicBezTo>
                      <a:pt x="204" y="185"/>
                      <a:pt x="204" y="185"/>
                      <a:pt x="204" y="185"/>
                    </a:cubicBezTo>
                    <a:cubicBezTo>
                      <a:pt x="206" y="183"/>
                      <a:pt x="206" y="180"/>
                      <a:pt x="205" y="178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92" y="150"/>
                      <a:pt x="194" y="144"/>
                      <a:pt x="196" y="139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26" y="133"/>
                      <a:pt x="228" y="131"/>
                      <a:pt x="228" y="128"/>
                    </a:cubicBezTo>
                    <a:cubicBezTo>
                      <a:pt x="228" y="100"/>
                      <a:pt x="228" y="100"/>
                      <a:pt x="228" y="100"/>
                    </a:cubicBezTo>
                    <a:cubicBezTo>
                      <a:pt x="228" y="98"/>
                      <a:pt x="226" y="95"/>
                      <a:pt x="223" y="95"/>
                    </a:cubicBezTo>
                    <a:close/>
                    <a:moveTo>
                      <a:pt x="114" y="149"/>
                    </a:moveTo>
                    <a:cubicBezTo>
                      <a:pt x="95" y="149"/>
                      <a:pt x="79" y="133"/>
                      <a:pt x="79" y="114"/>
                    </a:cubicBezTo>
                    <a:cubicBezTo>
                      <a:pt x="79" y="95"/>
                      <a:pt x="95" y="79"/>
                      <a:pt x="114" y="79"/>
                    </a:cubicBezTo>
                    <a:cubicBezTo>
                      <a:pt x="133" y="79"/>
                      <a:pt x="149" y="95"/>
                      <a:pt x="149" y="114"/>
                    </a:cubicBezTo>
                    <a:cubicBezTo>
                      <a:pt x="149" y="133"/>
                      <a:pt x="133" y="149"/>
                      <a:pt x="114" y="1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0338F3E6-7B0D-407E-BE9D-21FE3047A7BC}"/>
                  </a:ext>
                </a:extLst>
              </p:cNvPr>
              <p:cNvSpPr txBox="1"/>
              <p:nvPr/>
            </p:nvSpPr>
            <p:spPr bwMode="auto">
              <a:xfrm flipH="1">
                <a:off x="1000540" y="2202540"/>
                <a:ext cx="3351917" cy="718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 anchorCtr="0">
                <a:no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r">
                  <a:lnSpc>
                    <a:spcPct val="120000"/>
                  </a:lnSpc>
                  <a:defRPr/>
                </a:pPr>
                <a:r>
                  <a:rPr lang="en-US" altLang="zh-CN" sz="11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Copy paste fo</a:t>
                </a:r>
                <a:r>
                  <a:rPr lang="en-US" altLang="zh-CN" sz="1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nts. Choose the only option to retain text… …</a:t>
                </a:r>
              </a:p>
            </p:txBody>
          </p:sp>
        </p:grp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6D6594D0-ACE4-4A00-86C9-7AC77AD77050}"/>
                </a:ext>
              </a:extLst>
            </p:cNvPr>
            <p:cNvSpPr/>
            <p:nvPr/>
          </p:nvSpPr>
          <p:spPr>
            <a:xfrm flipH="1">
              <a:off x="4352460" y="3486575"/>
              <a:ext cx="1188276" cy="520597"/>
            </a:xfrm>
            <a:custGeom>
              <a:avLst/>
              <a:gdLst/>
              <a:ahLst/>
              <a:cxnLst/>
              <a:rect l="l" t="t" r="r" b="b"/>
              <a:pathLst>
                <a:path w="936105" h="410118">
                  <a:moveTo>
                    <a:pt x="161666" y="123566"/>
                  </a:moveTo>
                  <a:lnTo>
                    <a:pt x="161666" y="286553"/>
                  </a:lnTo>
                  <a:lnTo>
                    <a:pt x="0" y="205059"/>
                  </a:lnTo>
                  <a:close/>
                  <a:moveTo>
                    <a:pt x="161667" y="0"/>
                  </a:moveTo>
                  <a:lnTo>
                    <a:pt x="936105" y="0"/>
                  </a:lnTo>
                  <a:lnTo>
                    <a:pt x="936105" y="410118"/>
                  </a:lnTo>
                  <a:lnTo>
                    <a:pt x="161667" y="4101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909E21FD-A198-4599-AECF-970F78CEC945}"/>
                </a:ext>
              </a:extLst>
            </p:cNvPr>
            <p:cNvSpPr/>
            <p:nvPr/>
          </p:nvSpPr>
          <p:spPr>
            <a:xfrm flipH="1">
              <a:off x="1027128" y="3486575"/>
              <a:ext cx="3325333" cy="5205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144000" anchor="ctr">
              <a:normAutofit/>
            </a:bodyPr>
            <a:lstStyle/>
            <a:p>
              <a:pPr marL="0" lvl="1" algn="r"/>
              <a:r>
                <a:rPr lang="en-US" altLang="zh-CN" b="1">
                  <a:solidFill>
                    <a:schemeClr val="tx1"/>
                  </a:solidFill>
                  <a:cs typeface="+mn-ea"/>
                  <a:sym typeface="+mn-lt"/>
                </a:rPr>
                <a:t>Te</a:t>
              </a:r>
              <a:r>
                <a:rPr lang="en-US" altLang="zh-CN" sz="100" b="1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b="1">
                  <a:solidFill>
                    <a:schemeClr val="tx1"/>
                  </a:solidFill>
                  <a:cs typeface="+mn-ea"/>
                  <a:sym typeface="+mn-lt"/>
                </a:rPr>
                <a:t>xt here</a:t>
              </a:r>
              <a:endParaRPr lang="zh-CN" altLang="en-US" b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A262C9BF-D9F6-408A-ACB2-ADE837F75B57}"/>
                </a:ext>
              </a:extLst>
            </p:cNvPr>
            <p:cNvSpPr/>
            <p:nvPr/>
          </p:nvSpPr>
          <p:spPr bwMode="auto">
            <a:xfrm>
              <a:off x="4679749" y="3546349"/>
              <a:ext cx="375867" cy="375867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74024DF7-C96C-4249-B03B-6C183B29665C}"/>
                </a:ext>
              </a:extLst>
            </p:cNvPr>
            <p:cNvSpPr txBox="1"/>
            <p:nvPr/>
          </p:nvSpPr>
          <p:spPr bwMode="auto">
            <a:xfrm flipH="1">
              <a:off x="1000540" y="4002765"/>
              <a:ext cx="3351917" cy="718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 anchorCtr="0">
              <a:no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r">
                <a:lnSpc>
                  <a:spcPct val="120000"/>
                </a:lnSpc>
                <a:defRPr/>
              </a:pPr>
              <a:r>
                <a:rPr lang="en-US" altLang="zh-CN" sz="11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Copy paste fo</a:t>
              </a:r>
              <a:r>
                <a:rPr lang="en-US" altLang="zh-CN" sz="1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altLang="zh-CN" sz="11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nts. Choose the only option to retain text… …</a:t>
              </a: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3FBD6C1A-BEA2-40A3-B0A6-02D153F9B077}"/>
                </a:ext>
              </a:extLst>
            </p:cNvPr>
            <p:cNvGrpSpPr/>
            <p:nvPr/>
          </p:nvGrpSpPr>
          <p:grpSpPr>
            <a:xfrm>
              <a:off x="6635599" y="2241480"/>
              <a:ext cx="4540193" cy="1238946"/>
              <a:chOff x="6635599" y="2241480"/>
              <a:chExt cx="4540193" cy="1238946"/>
            </a:xfrm>
          </p:grpSpPr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00021AA8-050B-4781-A267-F6DE1B10C2E4}"/>
                  </a:ext>
                </a:extLst>
              </p:cNvPr>
              <p:cNvSpPr/>
              <p:nvPr/>
            </p:nvSpPr>
            <p:spPr>
              <a:xfrm>
                <a:off x="6635599" y="2241480"/>
                <a:ext cx="1188276" cy="520597"/>
              </a:xfrm>
              <a:custGeom>
                <a:avLst/>
                <a:gdLst/>
                <a:ahLst/>
                <a:cxnLst/>
                <a:rect l="l" t="t" r="r" b="b"/>
                <a:pathLst>
                  <a:path w="936105" h="410118">
                    <a:moveTo>
                      <a:pt x="161666" y="123566"/>
                    </a:moveTo>
                    <a:lnTo>
                      <a:pt x="161666" y="286553"/>
                    </a:lnTo>
                    <a:lnTo>
                      <a:pt x="0" y="205059"/>
                    </a:lnTo>
                    <a:close/>
                    <a:moveTo>
                      <a:pt x="161667" y="0"/>
                    </a:moveTo>
                    <a:lnTo>
                      <a:pt x="936105" y="0"/>
                    </a:lnTo>
                    <a:lnTo>
                      <a:pt x="936105" y="410118"/>
                    </a:lnTo>
                    <a:lnTo>
                      <a:pt x="161667" y="4101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2D01661D-3567-44AF-9895-C42F036FF326}"/>
                  </a:ext>
                </a:extLst>
              </p:cNvPr>
              <p:cNvSpPr/>
              <p:nvPr/>
            </p:nvSpPr>
            <p:spPr>
              <a:xfrm>
                <a:off x="7823875" y="2241480"/>
                <a:ext cx="3325333" cy="5205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Ins="144000" anchor="ctr">
                <a:normAutofit/>
              </a:bodyPr>
              <a:lstStyle/>
              <a:p>
                <a:pPr marL="0" lvl="1"/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Te</a:t>
                </a:r>
                <a:r>
                  <a:rPr lang="en-US" altLang="zh-CN" sz="100" b="1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xt here</a:t>
                </a:r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75F0EB62-84A7-4E14-B36A-B2633675EF09}"/>
                  </a:ext>
                </a:extLst>
              </p:cNvPr>
              <p:cNvSpPr/>
              <p:nvPr/>
            </p:nvSpPr>
            <p:spPr bwMode="auto">
              <a:xfrm>
                <a:off x="7124125" y="2307881"/>
                <a:ext cx="375867" cy="375867"/>
              </a:xfrm>
              <a:custGeom>
                <a:avLst/>
                <a:gdLst>
                  <a:gd name="T0" fmla="*/ 130 w 236"/>
                  <a:gd name="T1" fmla="*/ 1 h 236"/>
                  <a:gd name="T2" fmla="*/ 118 w 236"/>
                  <a:gd name="T3" fmla="*/ 0 h 236"/>
                  <a:gd name="T4" fmla="*/ 30 w 236"/>
                  <a:gd name="T5" fmla="*/ 40 h 236"/>
                  <a:gd name="T6" fmla="*/ 68 w 236"/>
                  <a:gd name="T7" fmla="*/ 105 h 236"/>
                  <a:gd name="T8" fmla="*/ 130 w 236"/>
                  <a:gd name="T9" fmla="*/ 1 h 236"/>
                  <a:gd name="T10" fmla="*/ 20 w 236"/>
                  <a:gd name="T11" fmla="*/ 52 h 236"/>
                  <a:gd name="T12" fmla="*/ 0 w 236"/>
                  <a:gd name="T13" fmla="*/ 118 h 236"/>
                  <a:gd name="T14" fmla="*/ 5 w 236"/>
                  <a:gd name="T15" fmla="*/ 153 h 236"/>
                  <a:gd name="T16" fmla="*/ 81 w 236"/>
                  <a:gd name="T17" fmla="*/ 153 h 236"/>
                  <a:gd name="T18" fmla="*/ 20 w 236"/>
                  <a:gd name="T19" fmla="*/ 52 h 236"/>
                  <a:gd name="T20" fmla="*/ 225 w 236"/>
                  <a:gd name="T21" fmla="*/ 68 h 236"/>
                  <a:gd name="T22" fmla="*/ 145 w 236"/>
                  <a:gd name="T23" fmla="*/ 3 h 236"/>
                  <a:gd name="T24" fmla="*/ 106 w 236"/>
                  <a:gd name="T25" fmla="*/ 68 h 236"/>
                  <a:gd name="T26" fmla="*/ 225 w 236"/>
                  <a:gd name="T27" fmla="*/ 68 h 236"/>
                  <a:gd name="T28" fmla="*/ 130 w 236"/>
                  <a:gd name="T29" fmla="*/ 167 h 236"/>
                  <a:gd name="T30" fmla="*/ 11 w 236"/>
                  <a:gd name="T31" fmla="*/ 167 h 236"/>
                  <a:gd name="T32" fmla="*/ 96 w 236"/>
                  <a:gd name="T33" fmla="*/ 234 h 236"/>
                  <a:gd name="T34" fmla="*/ 93 w 236"/>
                  <a:gd name="T35" fmla="*/ 232 h 236"/>
                  <a:gd name="T36" fmla="*/ 130 w 236"/>
                  <a:gd name="T37" fmla="*/ 167 h 236"/>
                  <a:gd name="T38" fmla="*/ 230 w 236"/>
                  <a:gd name="T39" fmla="*/ 82 h 236"/>
                  <a:gd name="T40" fmla="*/ 155 w 236"/>
                  <a:gd name="T41" fmla="*/ 82 h 236"/>
                  <a:gd name="T42" fmla="*/ 215 w 236"/>
                  <a:gd name="T43" fmla="*/ 186 h 236"/>
                  <a:gd name="T44" fmla="*/ 236 w 236"/>
                  <a:gd name="T45" fmla="*/ 118 h 236"/>
                  <a:gd name="T46" fmla="*/ 230 w 236"/>
                  <a:gd name="T47" fmla="*/ 82 h 236"/>
                  <a:gd name="T48" fmla="*/ 108 w 236"/>
                  <a:gd name="T49" fmla="*/ 236 h 236"/>
                  <a:gd name="T50" fmla="*/ 118 w 236"/>
                  <a:gd name="T51" fmla="*/ 236 h 236"/>
                  <a:gd name="T52" fmla="*/ 205 w 236"/>
                  <a:gd name="T53" fmla="*/ 198 h 236"/>
                  <a:gd name="T54" fmla="*/ 167 w 236"/>
                  <a:gd name="T55" fmla="*/ 132 h 236"/>
                  <a:gd name="T56" fmla="*/ 108 w 236"/>
                  <a:gd name="T57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6" h="236">
                    <a:moveTo>
                      <a:pt x="130" y="1"/>
                    </a:moveTo>
                    <a:cubicBezTo>
                      <a:pt x="126" y="0"/>
                      <a:pt x="122" y="0"/>
                      <a:pt x="118" y="0"/>
                    </a:cubicBezTo>
                    <a:cubicBezTo>
                      <a:pt x="83" y="0"/>
                      <a:pt x="51" y="16"/>
                      <a:pt x="30" y="40"/>
                    </a:cubicBezTo>
                    <a:cubicBezTo>
                      <a:pt x="68" y="105"/>
                      <a:pt x="68" y="105"/>
                      <a:pt x="68" y="105"/>
                    </a:cubicBezTo>
                    <a:lnTo>
                      <a:pt x="130" y="1"/>
                    </a:lnTo>
                    <a:close/>
                    <a:moveTo>
                      <a:pt x="20" y="52"/>
                    </a:moveTo>
                    <a:cubicBezTo>
                      <a:pt x="7" y="71"/>
                      <a:pt x="0" y="94"/>
                      <a:pt x="0" y="118"/>
                    </a:cubicBezTo>
                    <a:cubicBezTo>
                      <a:pt x="0" y="130"/>
                      <a:pt x="2" y="142"/>
                      <a:pt x="5" y="153"/>
                    </a:cubicBezTo>
                    <a:cubicBezTo>
                      <a:pt x="81" y="153"/>
                      <a:pt x="81" y="153"/>
                      <a:pt x="81" y="153"/>
                    </a:cubicBezTo>
                    <a:lnTo>
                      <a:pt x="20" y="52"/>
                    </a:lnTo>
                    <a:close/>
                    <a:moveTo>
                      <a:pt x="225" y="68"/>
                    </a:moveTo>
                    <a:cubicBezTo>
                      <a:pt x="210" y="36"/>
                      <a:pt x="180" y="11"/>
                      <a:pt x="145" y="3"/>
                    </a:cubicBezTo>
                    <a:cubicBezTo>
                      <a:pt x="106" y="68"/>
                      <a:pt x="106" y="68"/>
                      <a:pt x="106" y="68"/>
                    </a:cubicBezTo>
                    <a:lnTo>
                      <a:pt x="225" y="68"/>
                    </a:lnTo>
                    <a:close/>
                    <a:moveTo>
                      <a:pt x="130" y="167"/>
                    </a:moveTo>
                    <a:cubicBezTo>
                      <a:pt x="11" y="167"/>
                      <a:pt x="11" y="167"/>
                      <a:pt x="11" y="167"/>
                    </a:cubicBezTo>
                    <a:cubicBezTo>
                      <a:pt x="26" y="201"/>
                      <a:pt x="58" y="227"/>
                      <a:pt x="96" y="234"/>
                    </a:cubicBezTo>
                    <a:cubicBezTo>
                      <a:pt x="93" y="232"/>
                      <a:pt x="93" y="232"/>
                      <a:pt x="93" y="232"/>
                    </a:cubicBezTo>
                    <a:lnTo>
                      <a:pt x="130" y="167"/>
                    </a:lnTo>
                    <a:close/>
                    <a:moveTo>
                      <a:pt x="230" y="82"/>
                    </a:moveTo>
                    <a:cubicBezTo>
                      <a:pt x="155" y="82"/>
                      <a:pt x="155" y="82"/>
                      <a:pt x="155" y="82"/>
                    </a:cubicBezTo>
                    <a:cubicBezTo>
                      <a:pt x="215" y="186"/>
                      <a:pt x="215" y="186"/>
                      <a:pt x="215" y="186"/>
                    </a:cubicBezTo>
                    <a:cubicBezTo>
                      <a:pt x="228" y="167"/>
                      <a:pt x="236" y="143"/>
                      <a:pt x="236" y="118"/>
                    </a:cubicBezTo>
                    <a:cubicBezTo>
                      <a:pt x="236" y="106"/>
                      <a:pt x="234" y="94"/>
                      <a:pt x="230" y="82"/>
                    </a:cubicBezTo>
                    <a:close/>
                    <a:moveTo>
                      <a:pt x="108" y="236"/>
                    </a:moveTo>
                    <a:cubicBezTo>
                      <a:pt x="111" y="236"/>
                      <a:pt x="115" y="236"/>
                      <a:pt x="118" y="236"/>
                    </a:cubicBezTo>
                    <a:cubicBezTo>
                      <a:pt x="152" y="236"/>
                      <a:pt x="183" y="221"/>
                      <a:pt x="205" y="198"/>
                    </a:cubicBezTo>
                    <a:cubicBezTo>
                      <a:pt x="167" y="132"/>
                      <a:pt x="167" y="132"/>
                      <a:pt x="167" y="132"/>
                    </a:cubicBezTo>
                    <a:lnTo>
                      <a:pt x="108" y="2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C68BEAE8-BBC0-47A2-A521-128516D7A6C2}"/>
                  </a:ext>
                </a:extLst>
              </p:cNvPr>
              <p:cNvSpPr txBox="1"/>
              <p:nvPr/>
            </p:nvSpPr>
            <p:spPr bwMode="auto">
              <a:xfrm flipH="1">
                <a:off x="7823875" y="2762077"/>
                <a:ext cx="3351917" cy="718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 anchorCtr="0">
                <a:no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en-US" altLang="zh-CN" sz="11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Copy paste fo</a:t>
                </a:r>
                <a:r>
                  <a:rPr lang="en-US" altLang="zh-CN" sz="1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nts. Choose the only option to retain text… …</a:t>
                </a: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DBFFDE3A-3FC8-43E3-AD6D-FCFF19E54AF7}"/>
                </a:ext>
              </a:extLst>
            </p:cNvPr>
            <p:cNvGrpSpPr/>
            <p:nvPr/>
          </p:nvGrpSpPr>
          <p:grpSpPr>
            <a:xfrm>
              <a:off x="6635599" y="4070280"/>
              <a:ext cx="4540193" cy="1238946"/>
              <a:chOff x="6635599" y="2241480"/>
              <a:chExt cx="4540193" cy="1238946"/>
            </a:xfrm>
          </p:grpSpPr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91F13AB7-F711-4237-8BB1-7D94A0D9C355}"/>
                  </a:ext>
                </a:extLst>
              </p:cNvPr>
              <p:cNvSpPr/>
              <p:nvPr/>
            </p:nvSpPr>
            <p:spPr>
              <a:xfrm>
                <a:off x="6635599" y="2241480"/>
                <a:ext cx="1188276" cy="520597"/>
              </a:xfrm>
              <a:custGeom>
                <a:avLst/>
                <a:gdLst/>
                <a:ahLst/>
                <a:cxnLst/>
                <a:rect l="l" t="t" r="r" b="b"/>
                <a:pathLst>
                  <a:path w="936105" h="410118">
                    <a:moveTo>
                      <a:pt x="161666" y="123566"/>
                    </a:moveTo>
                    <a:lnTo>
                      <a:pt x="161666" y="286553"/>
                    </a:lnTo>
                    <a:lnTo>
                      <a:pt x="0" y="205059"/>
                    </a:lnTo>
                    <a:close/>
                    <a:moveTo>
                      <a:pt x="161667" y="0"/>
                    </a:moveTo>
                    <a:lnTo>
                      <a:pt x="936105" y="0"/>
                    </a:lnTo>
                    <a:lnTo>
                      <a:pt x="936105" y="410118"/>
                    </a:lnTo>
                    <a:lnTo>
                      <a:pt x="161667" y="4101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00B23B5F-390F-435F-94C1-E60166B768AE}"/>
                  </a:ext>
                </a:extLst>
              </p:cNvPr>
              <p:cNvSpPr/>
              <p:nvPr/>
            </p:nvSpPr>
            <p:spPr>
              <a:xfrm>
                <a:off x="7823875" y="2241480"/>
                <a:ext cx="3325333" cy="5205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Ins="144000" anchor="ctr">
                <a:normAutofit/>
              </a:bodyPr>
              <a:lstStyle/>
              <a:p>
                <a:pPr marL="0" lvl="1"/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Te</a:t>
                </a:r>
                <a:r>
                  <a:rPr lang="en-US" altLang="zh-CN" sz="100" b="1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xt here</a:t>
                </a:r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997046EE-EE15-4752-9F0A-1966C5A122C7}"/>
                  </a:ext>
                </a:extLst>
              </p:cNvPr>
              <p:cNvSpPr/>
              <p:nvPr/>
            </p:nvSpPr>
            <p:spPr bwMode="auto">
              <a:xfrm>
                <a:off x="7124125" y="2307881"/>
                <a:ext cx="375867" cy="375867"/>
              </a:xfrm>
              <a:custGeom>
                <a:avLst/>
                <a:gdLst>
                  <a:gd name="T0" fmla="*/ 130 w 236"/>
                  <a:gd name="T1" fmla="*/ 1 h 236"/>
                  <a:gd name="T2" fmla="*/ 118 w 236"/>
                  <a:gd name="T3" fmla="*/ 0 h 236"/>
                  <a:gd name="T4" fmla="*/ 30 w 236"/>
                  <a:gd name="T5" fmla="*/ 40 h 236"/>
                  <a:gd name="T6" fmla="*/ 68 w 236"/>
                  <a:gd name="T7" fmla="*/ 105 h 236"/>
                  <a:gd name="T8" fmla="*/ 130 w 236"/>
                  <a:gd name="T9" fmla="*/ 1 h 236"/>
                  <a:gd name="T10" fmla="*/ 20 w 236"/>
                  <a:gd name="T11" fmla="*/ 52 h 236"/>
                  <a:gd name="T12" fmla="*/ 0 w 236"/>
                  <a:gd name="T13" fmla="*/ 118 h 236"/>
                  <a:gd name="T14" fmla="*/ 5 w 236"/>
                  <a:gd name="T15" fmla="*/ 153 h 236"/>
                  <a:gd name="T16" fmla="*/ 81 w 236"/>
                  <a:gd name="T17" fmla="*/ 153 h 236"/>
                  <a:gd name="T18" fmla="*/ 20 w 236"/>
                  <a:gd name="T19" fmla="*/ 52 h 236"/>
                  <a:gd name="T20" fmla="*/ 225 w 236"/>
                  <a:gd name="T21" fmla="*/ 68 h 236"/>
                  <a:gd name="T22" fmla="*/ 145 w 236"/>
                  <a:gd name="T23" fmla="*/ 3 h 236"/>
                  <a:gd name="T24" fmla="*/ 106 w 236"/>
                  <a:gd name="T25" fmla="*/ 68 h 236"/>
                  <a:gd name="T26" fmla="*/ 225 w 236"/>
                  <a:gd name="T27" fmla="*/ 68 h 236"/>
                  <a:gd name="T28" fmla="*/ 130 w 236"/>
                  <a:gd name="T29" fmla="*/ 167 h 236"/>
                  <a:gd name="T30" fmla="*/ 11 w 236"/>
                  <a:gd name="T31" fmla="*/ 167 h 236"/>
                  <a:gd name="T32" fmla="*/ 96 w 236"/>
                  <a:gd name="T33" fmla="*/ 234 h 236"/>
                  <a:gd name="T34" fmla="*/ 93 w 236"/>
                  <a:gd name="T35" fmla="*/ 232 h 236"/>
                  <a:gd name="T36" fmla="*/ 130 w 236"/>
                  <a:gd name="T37" fmla="*/ 167 h 236"/>
                  <a:gd name="T38" fmla="*/ 230 w 236"/>
                  <a:gd name="T39" fmla="*/ 82 h 236"/>
                  <a:gd name="T40" fmla="*/ 155 w 236"/>
                  <a:gd name="T41" fmla="*/ 82 h 236"/>
                  <a:gd name="T42" fmla="*/ 215 w 236"/>
                  <a:gd name="T43" fmla="*/ 186 h 236"/>
                  <a:gd name="T44" fmla="*/ 236 w 236"/>
                  <a:gd name="T45" fmla="*/ 118 h 236"/>
                  <a:gd name="T46" fmla="*/ 230 w 236"/>
                  <a:gd name="T47" fmla="*/ 82 h 236"/>
                  <a:gd name="T48" fmla="*/ 108 w 236"/>
                  <a:gd name="T49" fmla="*/ 236 h 236"/>
                  <a:gd name="T50" fmla="*/ 118 w 236"/>
                  <a:gd name="T51" fmla="*/ 236 h 236"/>
                  <a:gd name="T52" fmla="*/ 205 w 236"/>
                  <a:gd name="T53" fmla="*/ 198 h 236"/>
                  <a:gd name="T54" fmla="*/ 167 w 236"/>
                  <a:gd name="T55" fmla="*/ 132 h 236"/>
                  <a:gd name="T56" fmla="*/ 108 w 236"/>
                  <a:gd name="T57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6" h="236">
                    <a:moveTo>
                      <a:pt x="130" y="1"/>
                    </a:moveTo>
                    <a:cubicBezTo>
                      <a:pt x="126" y="0"/>
                      <a:pt x="122" y="0"/>
                      <a:pt x="118" y="0"/>
                    </a:cubicBezTo>
                    <a:cubicBezTo>
                      <a:pt x="83" y="0"/>
                      <a:pt x="51" y="16"/>
                      <a:pt x="30" y="40"/>
                    </a:cubicBezTo>
                    <a:cubicBezTo>
                      <a:pt x="68" y="105"/>
                      <a:pt x="68" y="105"/>
                      <a:pt x="68" y="105"/>
                    </a:cubicBezTo>
                    <a:lnTo>
                      <a:pt x="130" y="1"/>
                    </a:lnTo>
                    <a:close/>
                    <a:moveTo>
                      <a:pt x="20" y="52"/>
                    </a:moveTo>
                    <a:cubicBezTo>
                      <a:pt x="7" y="71"/>
                      <a:pt x="0" y="94"/>
                      <a:pt x="0" y="118"/>
                    </a:cubicBezTo>
                    <a:cubicBezTo>
                      <a:pt x="0" y="130"/>
                      <a:pt x="2" y="142"/>
                      <a:pt x="5" y="153"/>
                    </a:cubicBezTo>
                    <a:cubicBezTo>
                      <a:pt x="81" y="153"/>
                      <a:pt x="81" y="153"/>
                      <a:pt x="81" y="153"/>
                    </a:cubicBezTo>
                    <a:lnTo>
                      <a:pt x="20" y="52"/>
                    </a:lnTo>
                    <a:close/>
                    <a:moveTo>
                      <a:pt x="225" y="68"/>
                    </a:moveTo>
                    <a:cubicBezTo>
                      <a:pt x="210" y="36"/>
                      <a:pt x="180" y="11"/>
                      <a:pt x="145" y="3"/>
                    </a:cubicBezTo>
                    <a:cubicBezTo>
                      <a:pt x="106" y="68"/>
                      <a:pt x="106" y="68"/>
                      <a:pt x="106" y="68"/>
                    </a:cubicBezTo>
                    <a:lnTo>
                      <a:pt x="225" y="68"/>
                    </a:lnTo>
                    <a:close/>
                    <a:moveTo>
                      <a:pt x="130" y="167"/>
                    </a:moveTo>
                    <a:cubicBezTo>
                      <a:pt x="11" y="167"/>
                      <a:pt x="11" y="167"/>
                      <a:pt x="11" y="167"/>
                    </a:cubicBezTo>
                    <a:cubicBezTo>
                      <a:pt x="26" y="201"/>
                      <a:pt x="58" y="227"/>
                      <a:pt x="96" y="234"/>
                    </a:cubicBezTo>
                    <a:cubicBezTo>
                      <a:pt x="93" y="232"/>
                      <a:pt x="93" y="232"/>
                      <a:pt x="93" y="232"/>
                    </a:cubicBezTo>
                    <a:lnTo>
                      <a:pt x="130" y="167"/>
                    </a:lnTo>
                    <a:close/>
                    <a:moveTo>
                      <a:pt x="230" y="82"/>
                    </a:moveTo>
                    <a:cubicBezTo>
                      <a:pt x="155" y="82"/>
                      <a:pt x="155" y="82"/>
                      <a:pt x="155" y="82"/>
                    </a:cubicBezTo>
                    <a:cubicBezTo>
                      <a:pt x="215" y="186"/>
                      <a:pt x="215" y="186"/>
                      <a:pt x="215" y="186"/>
                    </a:cubicBezTo>
                    <a:cubicBezTo>
                      <a:pt x="228" y="167"/>
                      <a:pt x="236" y="143"/>
                      <a:pt x="236" y="118"/>
                    </a:cubicBezTo>
                    <a:cubicBezTo>
                      <a:pt x="236" y="106"/>
                      <a:pt x="234" y="94"/>
                      <a:pt x="230" y="82"/>
                    </a:cubicBezTo>
                    <a:close/>
                    <a:moveTo>
                      <a:pt x="108" y="236"/>
                    </a:moveTo>
                    <a:cubicBezTo>
                      <a:pt x="111" y="236"/>
                      <a:pt x="115" y="236"/>
                      <a:pt x="118" y="236"/>
                    </a:cubicBezTo>
                    <a:cubicBezTo>
                      <a:pt x="152" y="236"/>
                      <a:pt x="183" y="221"/>
                      <a:pt x="205" y="198"/>
                    </a:cubicBezTo>
                    <a:cubicBezTo>
                      <a:pt x="167" y="132"/>
                      <a:pt x="167" y="132"/>
                      <a:pt x="167" y="132"/>
                    </a:cubicBezTo>
                    <a:lnTo>
                      <a:pt x="108" y="2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AA527E74-0E83-4A05-8AD2-7C897832D03C}"/>
                  </a:ext>
                </a:extLst>
              </p:cNvPr>
              <p:cNvSpPr txBox="1"/>
              <p:nvPr/>
            </p:nvSpPr>
            <p:spPr bwMode="auto">
              <a:xfrm flipH="1">
                <a:off x="7823875" y="2762077"/>
                <a:ext cx="3351917" cy="718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 anchorCtr="0">
                <a:no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en-US" altLang="zh-CN" sz="11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Copy paste fo</a:t>
                </a:r>
                <a:r>
                  <a:rPr lang="en-US" altLang="zh-CN" sz="1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nts. Choose the only option to retain text… 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11756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口罩类别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16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-21650" y="1209324"/>
            <a:ext cx="10702349" cy="4843068"/>
            <a:chOff x="-21650" y="1209324"/>
            <a:chExt cx="10702349" cy="4843068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B45F9131-EFA8-4087-B392-5E8CF6E3C41A}"/>
                </a:ext>
              </a:extLst>
            </p:cNvPr>
            <p:cNvSpPr/>
            <p:nvPr/>
          </p:nvSpPr>
          <p:spPr bwMode="auto">
            <a:xfrm flipH="1">
              <a:off x="0" y="1209324"/>
              <a:ext cx="2881571" cy="4007704"/>
            </a:xfrm>
            <a:custGeom>
              <a:avLst/>
              <a:gdLst>
                <a:gd name="connsiteX0" fmla="*/ 2875537 w 2881571"/>
                <a:gd name="connsiteY0" fmla="*/ 0 h 4007704"/>
                <a:gd name="connsiteX1" fmla="*/ 2875537 w 2881571"/>
                <a:gd name="connsiteY1" fmla="*/ 68861 h 4007704"/>
                <a:gd name="connsiteX2" fmla="*/ 815103 w 2881571"/>
                <a:gd name="connsiteY2" fmla="*/ 68861 h 4007704"/>
                <a:gd name="connsiteX3" fmla="*/ 0 w 2881571"/>
                <a:gd name="connsiteY3" fmla="*/ 883964 h 4007704"/>
                <a:gd name="connsiteX4" fmla="*/ 0 w 2881571"/>
                <a:gd name="connsiteY4" fmla="*/ 4007704 h 4007704"/>
                <a:gd name="connsiteX5" fmla="*/ 439899 w 2881571"/>
                <a:gd name="connsiteY5" fmla="*/ 4007704 h 4007704"/>
                <a:gd name="connsiteX6" fmla="*/ 439899 w 2881571"/>
                <a:gd name="connsiteY6" fmla="*/ 883964 h 4007704"/>
                <a:gd name="connsiteX7" fmla="*/ 815103 w 2881571"/>
                <a:gd name="connsiteY7" fmla="*/ 508760 h 4007704"/>
                <a:gd name="connsiteX8" fmla="*/ 2875537 w 2881571"/>
                <a:gd name="connsiteY8" fmla="*/ 508760 h 4007704"/>
                <a:gd name="connsiteX9" fmla="*/ 2875537 w 2881571"/>
                <a:gd name="connsiteY9" fmla="*/ 577621 h 4007704"/>
                <a:gd name="connsiteX10" fmla="*/ 2881571 w 2881571"/>
                <a:gd name="connsiteY10" fmla="*/ 575288 h 4007704"/>
                <a:gd name="connsiteX11" fmla="*/ 2881571 w 2881571"/>
                <a:gd name="connsiteY11" fmla="*/ 2334 h 400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81571" h="4007704">
                  <a:moveTo>
                    <a:pt x="2875537" y="0"/>
                  </a:moveTo>
                  <a:lnTo>
                    <a:pt x="2875537" y="68861"/>
                  </a:lnTo>
                  <a:lnTo>
                    <a:pt x="815103" y="68861"/>
                  </a:lnTo>
                  <a:cubicBezTo>
                    <a:pt x="364934" y="68861"/>
                    <a:pt x="0" y="433795"/>
                    <a:pt x="0" y="883964"/>
                  </a:cubicBezTo>
                  <a:lnTo>
                    <a:pt x="0" y="4007704"/>
                  </a:lnTo>
                  <a:lnTo>
                    <a:pt x="439899" y="4007704"/>
                  </a:lnTo>
                  <a:lnTo>
                    <a:pt x="439899" y="883964"/>
                  </a:lnTo>
                  <a:cubicBezTo>
                    <a:pt x="439899" y="676745"/>
                    <a:pt x="607884" y="508760"/>
                    <a:pt x="815103" y="508760"/>
                  </a:cubicBezTo>
                  <a:lnTo>
                    <a:pt x="2875537" y="508760"/>
                  </a:lnTo>
                  <a:lnTo>
                    <a:pt x="2875537" y="577621"/>
                  </a:lnTo>
                  <a:lnTo>
                    <a:pt x="2881571" y="575288"/>
                  </a:lnTo>
                  <a:lnTo>
                    <a:pt x="2881571" y="23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8005829A-E47C-4F92-9778-21367CF094DA}"/>
                </a:ext>
              </a:extLst>
            </p:cNvPr>
            <p:cNvSpPr/>
            <p:nvPr/>
          </p:nvSpPr>
          <p:spPr bwMode="auto">
            <a:xfrm flipH="1" flipV="1">
              <a:off x="0" y="2044688"/>
              <a:ext cx="2881571" cy="4007704"/>
            </a:xfrm>
            <a:custGeom>
              <a:avLst/>
              <a:gdLst>
                <a:gd name="connsiteX0" fmla="*/ 439899 w 2881571"/>
                <a:gd name="connsiteY0" fmla="*/ 4007704 h 4007704"/>
                <a:gd name="connsiteX1" fmla="*/ 0 w 2881571"/>
                <a:gd name="connsiteY1" fmla="*/ 4007704 h 4007704"/>
                <a:gd name="connsiteX2" fmla="*/ 0 w 2881571"/>
                <a:gd name="connsiteY2" fmla="*/ 883964 h 4007704"/>
                <a:gd name="connsiteX3" fmla="*/ 815103 w 2881571"/>
                <a:gd name="connsiteY3" fmla="*/ 68861 h 4007704"/>
                <a:gd name="connsiteX4" fmla="*/ 2875537 w 2881571"/>
                <a:gd name="connsiteY4" fmla="*/ 68861 h 4007704"/>
                <a:gd name="connsiteX5" fmla="*/ 2875537 w 2881571"/>
                <a:gd name="connsiteY5" fmla="*/ 0 h 4007704"/>
                <a:gd name="connsiteX6" fmla="*/ 2881571 w 2881571"/>
                <a:gd name="connsiteY6" fmla="*/ 2334 h 4007704"/>
                <a:gd name="connsiteX7" fmla="*/ 2881571 w 2881571"/>
                <a:gd name="connsiteY7" fmla="*/ 575288 h 4007704"/>
                <a:gd name="connsiteX8" fmla="*/ 2875537 w 2881571"/>
                <a:gd name="connsiteY8" fmla="*/ 577621 h 4007704"/>
                <a:gd name="connsiteX9" fmla="*/ 2875537 w 2881571"/>
                <a:gd name="connsiteY9" fmla="*/ 508760 h 4007704"/>
                <a:gd name="connsiteX10" fmla="*/ 815103 w 2881571"/>
                <a:gd name="connsiteY10" fmla="*/ 508760 h 4007704"/>
                <a:gd name="connsiteX11" fmla="*/ 439899 w 2881571"/>
                <a:gd name="connsiteY11" fmla="*/ 883964 h 400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81571" h="4007704">
                  <a:moveTo>
                    <a:pt x="439899" y="4007704"/>
                  </a:moveTo>
                  <a:lnTo>
                    <a:pt x="0" y="4007704"/>
                  </a:lnTo>
                  <a:lnTo>
                    <a:pt x="0" y="883964"/>
                  </a:lnTo>
                  <a:cubicBezTo>
                    <a:pt x="0" y="433795"/>
                    <a:pt x="364934" y="68861"/>
                    <a:pt x="815103" y="68861"/>
                  </a:cubicBezTo>
                  <a:lnTo>
                    <a:pt x="2875537" y="68861"/>
                  </a:lnTo>
                  <a:lnTo>
                    <a:pt x="2875537" y="0"/>
                  </a:lnTo>
                  <a:lnTo>
                    <a:pt x="2881571" y="2334"/>
                  </a:lnTo>
                  <a:lnTo>
                    <a:pt x="2881571" y="575288"/>
                  </a:lnTo>
                  <a:lnTo>
                    <a:pt x="2875537" y="577621"/>
                  </a:lnTo>
                  <a:lnTo>
                    <a:pt x="2875537" y="508760"/>
                  </a:lnTo>
                  <a:lnTo>
                    <a:pt x="815103" y="508760"/>
                  </a:lnTo>
                  <a:cubicBezTo>
                    <a:pt x="607884" y="508760"/>
                    <a:pt x="439899" y="676745"/>
                    <a:pt x="439899" y="8839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CBB274C6-0C7B-4CCF-8183-382FAACD2252}"/>
                </a:ext>
              </a:extLst>
            </p:cNvPr>
            <p:cNvSpPr/>
            <p:nvPr/>
          </p:nvSpPr>
          <p:spPr>
            <a:xfrm rot="5400000" flipH="1">
              <a:off x="2145129" y="1509728"/>
              <a:ext cx="520928" cy="480096"/>
            </a:xfrm>
            <a:custGeom>
              <a:avLst/>
              <a:gdLst>
                <a:gd name="connsiteX0" fmla="*/ 1214556 w 2429112"/>
                <a:gd name="connsiteY0" fmla="*/ 0 h 1200150"/>
                <a:gd name="connsiteX1" fmla="*/ 2423604 w 2429112"/>
                <a:gd name="connsiteY1" fmla="*/ 1091063 h 1200150"/>
                <a:gd name="connsiteX2" fmla="*/ 2429112 w 2429112"/>
                <a:gd name="connsiteY2" fmla="*/ 1200150 h 1200150"/>
                <a:gd name="connsiteX3" fmla="*/ 0 w 2429112"/>
                <a:gd name="connsiteY3" fmla="*/ 1200150 h 1200150"/>
                <a:gd name="connsiteX4" fmla="*/ 5509 w 2429112"/>
                <a:gd name="connsiteY4" fmla="*/ 1091063 h 1200150"/>
                <a:gd name="connsiteX5" fmla="*/ 1214556 w 2429112"/>
                <a:gd name="connsiteY5" fmla="*/ 0 h 1200150"/>
                <a:gd name="connsiteX0" fmla="*/ 1214556 w 2429112"/>
                <a:gd name="connsiteY0" fmla="*/ 0 h 1420283"/>
                <a:gd name="connsiteX1" fmla="*/ 2423604 w 2429112"/>
                <a:gd name="connsiteY1" fmla="*/ 1091063 h 1420283"/>
                <a:gd name="connsiteX2" fmla="*/ 2429112 w 2429112"/>
                <a:gd name="connsiteY2" fmla="*/ 1200150 h 1420283"/>
                <a:gd name="connsiteX3" fmla="*/ 0 w 2429112"/>
                <a:gd name="connsiteY3" fmla="*/ 1200150 h 1420283"/>
                <a:gd name="connsiteX4" fmla="*/ 5509 w 2429112"/>
                <a:gd name="connsiteY4" fmla="*/ 1091063 h 1420283"/>
                <a:gd name="connsiteX5" fmla="*/ 1214556 w 2429112"/>
                <a:gd name="connsiteY5" fmla="*/ 0 h 1420283"/>
                <a:gd name="connsiteX0" fmla="*/ 0 w 2429112"/>
                <a:gd name="connsiteY0" fmla="*/ 1200150 h 1450099"/>
                <a:gd name="connsiteX1" fmla="*/ 5509 w 2429112"/>
                <a:gd name="connsiteY1" fmla="*/ 1091063 h 1450099"/>
                <a:gd name="connsiteX2" fmla="*/ 1214556 w 2429112"/>
                <a:gd name="connsiteY2" fmla="*/ 0 h 1450099"/>
                <a:gd name="connsiteX3" fmla="*/ 2423604 w 2429112"/>
                <a:gd name="connsiteY3" fmla="*/ 1091063 h 1450099"/>
                <a:gd name="connsiteX4" fmla="*/ 2429112 w 2429112"/>
                <a:gd name="connsiteY4" fmla="*/ 1200150 h 1450099"/>
                <a:gd name="connsiteX5" fmla="*/ 91440 w 2429112"/>
                <a:gd name="connsiteY5" fmla="*/ 1291590 h 1450099"/>
                <a:gd name="connsiteX0" fmla="*/ 0 w 2429112"/>
                <a:gd name="connsiteY0" fmla="*/ 1200150 h 1450099"/>
                <a:gd name="connsiteX1" fmla="*/ 5509 w 2429112"/>
                <a:gd name="connsiteY1" fmla="*/ 1091063 h 1450099"/>
                <a:gd name="connsiteX2" fmla="*/ 1214556 w 2429112"/>
                <a:gd name="connsiteY2" fmla="*/ 0 h 1450099"/>
                <a:gd name="connsiteX3" fmla="*/ 2423604 w 2429112"/>
                <a:gd name="connsiteY3" fmla="*/ 1091063 h 1450099"/>
                <a:gd name="connsiteX4" fmla="*/ 2429112 w 2429112"/>
                <a:gd name="connsiteY4" fmla="*/ 1200150 h 1450099"/>
                <a:gd name="connsiteX5" fmla="*/ 43815 w 2429112"/>
                <a:gd name="connsiteY5" fmla="*/ 1291590 h 1450099"/>
                <a:gd name="connsiteX0" fmla="*/ 0 w 2429112"/>
                <a:gd name="connsiteY0" fmla="*/ 1200150 h 1450099"/>
                <a:gd name="connsiteX1" fmla="*/ 5509 w 2429112"/>
                <a:gd name="connsiteY1" fmla="*/ 1091063 h 1450099"/>
                <a:gd name="connsiteX2" fmla="*/ 1214556 w 2429112"/>
                <a:gd name="connsiteY2" fmla="*/ 0 h 1450099"/>
                <a:gd name="connsiteX3" fmla="*/ 2423604 w 2429112"/>
                <a:gd name="connsiteY3" fmla="*/ 1091063 h 1450099"/>
                <a:gd name="connsiteX4" fmla="*/ 2429112 w 2429112"/>
                <a:gd name="connsiteY4" fmla="*/ 1200150 h 1450099"/>
                <a:gd name="connsiteX5" fmla="*/ 34290 w 2429112"/>
                <a:gd name="connsiteY5" fmla="*/ 1291590 h 1450099"/>
                <a:gd name="connsiteX0" fmla="*/ 0 w 2429112"/>
                <a:gd name="connsiteY0" fmla="*/ 1200150 h 1442532"/>
                <a:gd name="connsiteX1" fmla="*/ 5509 w 2429112"/>
                <a:gd name="connsiteY1" fmla="*/ 1091063 h 1442532"/>
                <a:gd name="connsiteX2" fmla="*/ 1214556 w 2429112"/>
                <a:gd name="connsiteY2" fmla="*/ 0 h 1442532"/>
                <a:gd name="connsiteX3" fmla="*/ 2423604 w 2429112"/>
                <a:gd name="connsiteY3" fmla="*/ 1091063 h 1442532"/>
                <a:gd name="connsiteX4" fmla="*/ 2429112 w 2429112"/>
                <a:gd name="connsiteY4" fmla="*/ 1200150 h 1442532"/>
                <a:gd name="connsiteX5" fmla="*/ 34290 w 2429112"/>
                <a:gd name="connsiteY5" fmla="*/ 1282065 h 1442532"/>
                <a:gd name="connsiteX0" fmla="*/ 0 w 2429112"/>
                <a:gd name="connsiteY0" fmla="*/ 1200150 h 1442532"/>
                <a:gd name="connsiteX1" fmla="*/ 5509 w 2429112"/>
                <a:gd name="connsiteY1" fmla="*/ 1091063 h 1442532"/>
                <a:gd name="connsiteX2" fmla="*/ 1214556 w 2429112"/>
                <a:gd name="connsiteY2" fmla="*/ 0 h 1442532"/>
                <a:gd name="connsiteX3" fmla="*/ 2423604 w 2429112"/>
                <a:gd name="connsiteY3" fmla="*/ 1091063 h 1442532"/>
                <a:gd name="connsiteX4" fmla="*/ 2429112 w 2429112"/>
                <a:gd name="connsiteY4" fmla="*/ 1200150 h 1442532"/>
                <a:gd name="connsiteX5" fmla="*/ 53340 w 2429112"/>
                <a:gd name="connsiteY5" fmla="*/ 1282065 h 1442532"/>
                <a:gd name="connsiteX0" fmla="*/ 0 w 2429112"/>
                <a:gd name="connsiteY0" fmla="*/ 1200150 h 1617722"/>
                <a:gd name="connsiteX1" fmla="*/ 5509 w 2429112"/>
                <a:gd name="connsiteY1" fmla="*/ 1091063 h 1617722"/>
                <a:gd name="connsiteX2" fmla="*/ 1214556 w 2429112"/>
                <a:gd name="connsiteY2" fmla="*/ 0 h 1617722"/>
                <a:gd name="connsiteX3" fmla="*/ 2423604 w 2429112"/>
                <a:gd name="connsiteY3" fmla="*/ 1091063 h 1617722"/>
                <a:gd name="connsiteX4" fmla="*/ 2429112 w 2429112"/>
                <a:gd name="connsiteY4" fmla="*/ 1200150 h 1617722"/>
                <a:gd name="connsiteX5" fmla="*/ 186690 w 2429112"/>
                <a:gd name="connsiteY5" fmla="*/ 1491615 h 1617722"/>
                <a:gd name="connsiteX0" fmla="*/ 0 w 2429112"/>
                <a:gd name="connsiteY0" fmla="*/ 1200150 h 1200150"/>
                <a:gd name="connsiteX1" fmla="*/ 5509 w 2429112"/>
                <a:gd name="connsiteY1" fmla="*/ 1091063 h 1200150"/>
                <a:gd name="connsiteX2" fmla="*/ 1214556 w 2429112"/>
                <a:gd name="connsiteY2" fmla="*/ 0 h 1200150"/>
                <a:gd name="connsiteX3" fmla="*/ 2423604 w 2429112"/>
                <a:gd name="connsiteY3" fmla="*/ 1091063 h 1200150"/>
                <a:gd name="connsiteX4" fmla="*/ 2429112 w 2429112"/>
                <a:gd name="connsiteY4" fmla="*/ 1200150 h 1200150"/>
                <a:gd name="connsiteX0" fmla="*/ 0 w 2429112"/>
                <a:gd name="connsiteY0" fmla="*/ 1200150 h 1200150"/>
                <a:gd name="connsiteX1" fmla="*/ 1214556 w 2429112"/>
                <a:gd name="connsiteY1" fmla="*/ 0 h 1200150"/>
                <a:gd name="connsiteX2" fmla="*/ 2423604 w 2429112"/>
                <a:gd name="connsiteY2" fmla="*/ 1091063 h 1200150"/>
                <a:gd name="connsiteX3" fmla="*/ 2429112 w 2429112"/>
                <a:gd name="connsiteY3" fmla="*/ 1200150 h 1200150"/>
                <a:gd name="connsiteX0" fmla="*/ -1 w 1214555"/>
                <a:gd name="connsiteY0" fmla="*/ 0 h 1200150"/>
                <a:gd name="connsiteX1" fmla="*/ 1209047 w 1214555"/>
                <a:gd name="connsiteY1" fmla="*/ 1091063 h 1200150"/>
                <a:gd name="connsiteX2" fmla="*/ 1214555 w 1214555"/>
                <a:gd name="connsiteY2" fmla="*/ 1200150 h 1200150"/>
                <a:gd name="connsiteX0" fmla="*/ -1 w 1209047"/>
                <a:gd name="connsiteY0" fmla="*/ 0 h 1091063"/>
                <a:gd name="connsiteX1" fmla="*/ 1209047 w 1209047"/>
                <a:gd name="connsiteY1" fmla="*/ 1091063 h 109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09047" h="1091063">
                  <a:moveTo>
                    <a:pt x="-1" y="0"/>
                  </a:moveTo>
                  <a:cubicBezTo>
                    <a:pt x="629253" y="0"/>
                    <a:pt x="1146810" y="478229"/>
                    <a:pt x="1209047" y="1091063"/>
                  </a:cubicBezTo>
                </a:path>
              </a:pathLst>
            </a:custGeom>
            <a:noFill/>
            <a:ln w="19050" cap="rnd">
              <a:solidFill>
                <a:schemeClr val="bg1"/>
              </a:solidFill>
              <a:prstDash val="dash"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BED3895A-41E0-4CF4-A7F0-B73F3D5AE5B5}"/>
                </a:ext>
              </a:extLst>
            </p:cNvPr>
            <p:cNvCxnSpPr/>
            <p:nvPr/>
          </p:nvCxnSpPr>
          <p:spPr>
            <a:xfrm flipH="1">
              <a:off x="-21650" y="1489311"/>
              <a:ext cx="2187198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25D6E9F7-D418-4CCE-BCC5-6DFBCB301A40}"/>
                </a:ext>
              </a:extLst>
            </p:cNvPr>
            <p:cNvSpPr/>
            <p:nvPr/>
          </p:nvSpPr>
          <p:spPr>
            <a:xfrm rot="16200000" flipH="1" flipV="1">
              <a:off x="2163481" y="5256968"/>
              <a:ext cx="520928" cy="480096"/>
            </a:xfrm>
            <a:custGeom>
              <a:avLst/>
              <a:gdLst>
                <a:gd name="connsiteX0" fmla="*/ 1214556 w 2429112"/>
                <a:gd name="connsiteY0" fmla="*/ 0 h 1200150"/>
                <a:gd name="connsiteX1" fmla="*/ 2423604 w 2429112"/>
                <a:gd name="connsiteY1" fmla="*/ 1091063 h 1200150"/>
                <a:gd name="connsiteX2" fmla="*/ 2429112 w 2429112"/>
                <a:gd name="connsiteY2" fmla="*/ 1200150 h 1200150"/>
                <a:gd name="connsiteX3" fmla="*/ 0 w 2429112"/>
                <a:gd name="connsiteY3" fmla="*/ 1200150 h 1200150"/>
                <a:gd name="connsiteX4" fmla="*/ 5509 w 2429112"/>
                <a:gd name="connsiteY4" fmla="*/ 1091063 h 1200150"/>
                <a:gd name="connsiteX5" fmla="*/ 1214556 w 2429112"/>
                <a:gd name="connsiteY5" fmla="*/ 0 h 1200150"/>
                <a:gd name="connsiteX0" fmla="*/ 1214556 w 2429112"/>
                <a:gd name="connsiteY0" fmla="*/ 0 h 1420283"/>
                <a:gd name="connsiteX1" fmla="*/ 2423604 w 2429112"/>
                <a:gd name="connsiteY1" fmla="*/ 1091063 h 1420283"/>
                <a:gd name="connsiteX2" fmla="*/ 2429112 w 2429112"/>
                <a:gd name="connsiteY2" fmla="*/ 1200150 h 1420283"/>
                <a:gd name="connsiteX3" fmla="*/ 0 w 2429112"/>
                <a:gd name="connsiteY3" fmla="*/ 1200150 h 1420283"/>
                <a:gd name="connsiteX4" fmla="*/ 5509 w 2429112"/>
                <a:gd name="connsiteY4" fmla="*/ 1091063 h 1420283"/>
                <a:gd name="connsiteX5" fmla="*/ 1214556 w 2429112"/>
                <a:gd name="connsiteY5" fmla="*/ 0 h 1420283"/>
                <a:gd name="connsiteX0" fmla="*/ 0 w 2429112"/>
                <a:gd name="connsiteY0" fmla="*/ 1200150 h 1450099"/>
                <a:gd name="connsiteX1" fmla="*/ 5509 w 2429112"/>
                <a:gd name="connsiteY1" fmla="*/ 1091063 h 1450099"/>
                <a:gd name="connsiteX2" fmla="*/ 1214556 w 2429112"/>
                <a:gd name="connsiteY2" fmla="*/ 0 h 1450099"/>
                <a:gd name="connsiteX3" fmla="*/ 2423604 w 2429112"/>
                <a:gd name="connsiteY3" fmla="*/ 1091063 h 1450099"/>
                <a:gd name="connsiteX4" fmla="*/ 2429112 w 2429112"/>
                <a:gd name="connsiteY4" fmla="*/ 1200150 h 1450099"/>
                <a:gd name="connsiteX5" fmla="*/ 91440 w 2429112"/>
                <a:gd name="connsiteY5" fmla="*/ 1291590 h 1450099"/>
                <a:gd name="connsiteX0" fmla="*/ 0 w 2429112"/>
                <a:gd name="connsiteY0" fmla="*/ 1200150 h 1450099"/>
                <a:gd name="connsiteX1" fmla="*/ 5509 w 2429112"/>
                <a:gd name="connsiteY1" fmla="*/ 1091063 h 1450099"/>
                <a:gd name="connsiteX2" fmla="*/ 1214556 w 2429112"/>
                <a:gd name="connsiteY2" fmla="*/ 0 h 1450099"/>
                <a:gd name="connsiteX3" fmla="*/ 2423604 w 2429112"/>
                <a:gd name="connsiteY3" fmla="*/ 1091063 h 1450099"/>
                <a:gd name="connsiteX4" fmla="*/ 2429112 w 2429112"/>
                <a:gd name="connsiteY4" fmla="*/ 1200150 h 1450099"/>
                <a:gd name="connsiteX5" fmla="*/ 43815 w 2429112"/>
                <a:gd name="connsiteY5" fmla="*/ 1291590 h 1450099"/>
                <a:gd name="connsiteX0" fmla="*/ 0 w 2429112"/>
                <a:gd name="connsiteY0" fmla="*/ 1200150 h 1450099"/>
                <a:gd name="connsiteX1" fmla="*/ 5509 w 2429112"/>
                <a:gd name="connsiteY1" fmla="*/ 1091063 h 1450099"/>
                <a:gd name="connsiteX2" fmla="*/ 1214556 w 2429112"/>
                <a:gd name="connsiteY2" fmla="*/ 0 h 1450099"/>
                <a:gd name="connsiteX3" fmla="*/ 2423604 w 2429112"/>
                <a:gd name="connsiteY3" fmla="*/ 1091063 h 1450099"/>
                <a:gd name="connsiteX4" fmla="*/ 2429112 w 2429112"/>
                <a:gd name="connsiteY4" fmla="*/ 1200150 h 1450099"/>
                <a:gd name="connsiteX5" fmla="*/ 34290 w 2429112"/>
                <a:gd name="connsiteY5" fmla="*/ 1291590 h 1450099"/>
                <a:gd name="connsiteX0" fmla="*/ 0 w 2429112"/>
                <a:gd name="connsiteY0" fmla="*/ 1200150 h 1442532"/>
                <a:gd name="connsiteX1" fmla="*/ 5509 w 2429112"/>
                <a:gd name="connsiteY1" fmla="*/ 1091063 h 1442532"/>
                <a:gd name="connsiteX2" fmla="*/ 1214556 w 2429112"/>
                <a:gd name="connsiteY2" fmla="*/ 0 h 1442532"/>
                <a:gd name="connsiteX3" fmla="*/ 2423604 w 2429112"/>
                <a:gd name="connsiteY3" fmla="*/ 1091063 h 1442532"/>
                <a:gd name="connsiteX4" fmla="*/ 2429112 w 2429112"/>
                <a:gd name="connsiteY4" fmla="*/ 1200150 h 1442532"/>
                <a:gd name="connsiteX5" fmla="*/ 34290 w 2429112"/>
                <a:gd name="connsiteY5" fmla="*/ 1282065 h 1442532"/>
                <a:gd name="connsiteX0" fmla="*/ 0 w 2429112"/>
                <a:gd name="connsiteY0" fmla="*/ 1200150 h 1442532"/>
                <a:gd name="connsiteX1" fmla="*/ 5509 w 2429112"/>
                <a:gd name="connsiteY1" fmla="*/ 1091063 h 1442532"/>
                <a:gd name="connsiteX2" fmla="*/ 1214556 w 2429112"/>
                <a:gd name="connsiteY2" fmla="*/ 0 h 1442532"/>
                <a:gd name="connsiteX3" fmla="*/ 2423604 w 2429112"/>
                <a:gd name="connsiteY3" fmla="*/ 1091063 h 1442532"/>
                <a:gd name="connsiteX4" fmla="*/ 2429112 w 2429112"/>
                <a:gd name="connsiteY4" fmla="*/ 1200150 h 1442532"/>
                <a:gd name="connsiteX5" fmla="*/ 53340 w 2429112"/>
                <a:gd name="connsiteY5" fmla="*/ 1282065 h 1442532"/>
                <a:gd name="connsiteX0" fmla="*/ 0 w 2429112"/>
                <a:gd name="connsiteY0" fmla="*/ 1200150 h 1617722"/>
                <a:gd name="connsiteX1" fmla="*/ 5509 w 2429112"/>
                <a:gd name="connsiteY1" fmla="*/ 1091063 h 1617722"/>
                <a:gd name="connsiteX2" fmla="*/ 1214556 w 2429112"/>
                <a:gd name="connsiteY2" fmla="*/ 0 h 1617722"/>
                <a:gd name="connsiteX3" fmla="*/ 2423604 w 2429112"/>
                <a:gd name="connsiteY3" fmla="*/ 1091063 h 1617722"/>
                <a:gd name="connsiteX4" fmla="*/ 2429112 w 2429112"/>
                <a:gd name="connsiteY4" fmla="*/ 1200150 h 1617722"/>
                <a:gd name="connsiteX5" fmla="*/ 186690 w 2429112"/>
                <a:gd name="connsiteY5" fmla="*/ 1491615 h 1617722"/>
                <a:gd name="connsiteX0" fmla="*/ 0 w 2429112"/>
                <a:gd name="connsiteY0" fmla="*/ 1200150 h 1200150"/>
                <a:gd name="connsiteX1" fmla="*/ 5509 w 2429112"/>
                <a:gd name="connsiteY1" fmla="*/ 1091063 h 1200150"/>
                <a:gd name="connsiteX2" fmla="*/ 1214556 w 2429112"/>
                <a:gd name="connsiteY2" fmla="*/ 0 h 1200150"/>
                <a:gd name="connsiteX3" fmla="*/ 2423604 w 2429112"/>
                <a:gd name="connsiteY3" fmla="*/ 1091063 h 1200150"/>
                <a:gd name="connsiteX4" fmla="*/ 2429112 w 2429112"/>
                <a:gd name="connsiteY4" fmla="*/ 1200150 h 1200150"/>
                <a:gd name="connsiteX0" fmla="*/ 0 w 2429112"/>
                <a:gd name="connsiteY0" fmla="*/ 1200150 h 1200150"/>
                <a:gd name="connsiteX1" fmla="*/ 1214556 w 2429112"/>
                <a:gd name="connsiteY1" fmla="*/ 0 h 1200150"/>
                <a:gd name="connsiteX2" fmla="*/ 2423604 w 2429112"/>
                <a:gd name="connsiteY2" fmla="*/ 1091063 h 1200150"/>
                <a:gd name="connsiteX3" fmla="*/ 2429112 w 2429112"/>
                <a:gd name="connsiteY3" fmla="*/ 1200150 h 1200150"/>
                <a:gd name="connsiteX0" fmla="*/ -1 w 1214555"/>
                <a:gd name="connsiteY0" fmla="*/ 0 h 1200150"/>
                <a:gd name="connsiteX1" fmla="*/ 1209047 w 1214555"/>
                <a:gd name="connsiteY1" fmla="*/ 1091063 h 1200150"/>
                <a:gd name="connsiteX2" fmla="*/ 1214555 w 1214555"/>
                <a:gd name="connsiteY2" fmla="*/ 1200150 h 1200150"/>
                <a:gd name="connsiteX0" fmla="*/ -1 w 1209047"/>
                <a:gd name="connsiteY0" fmla="*/ 0 h 1091063"/>
                <a:gd name="connsiteX1" fmla="*/ 1209047 w 1209047"/>
                <a:gd name="connsiteY1" fmla="*/ 1091063 h 109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09047" h="1091063">
                  <a:moveTo>
                    <a:pt x="-1" y="0"/>
                  </a:moveTo>
                  <a:cubicBezTo>
                    <a:pt x="629253" y="0"/>
                    <a:pt x="1146810" y="478229"/>
                    <a:pt x="1209047" y="1091063"/>
                  </a:cubicBezTo>
                </a:path>
              </a:pathLst>
            </a:custGeom>
            <a:noFill/>
            <a:ln w="19050" cap="rnd">
              <a:solidFill>
                <a:schemeClr val="bg1"/>
              </a:solidFill>
              <a:prstDash val="dash"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BBEFA84E-50D3-4CBB-8217-2DEAE5F7F6A8}"/>
                </a:ext>
              </a:extLst>
            </p:cNvPr>
            <p:cNvCxnSpPr/>
            <p:nvPr/>
          </p:nvCxnSpPr>
          <p:spPr>
            <a:xfrm flipH="1" flipV="1">
              <a:off x="961756" y="5371719"/>
              <a:ext cx="1222143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9C715A8E-A826-4C0D-84FA-41766424CE38}"/>
                </a:ext>
              </a:extLst>
            </p:cNvPr>
            <p:cNvCxnSpPr/>
            <p:nvPr/>
          </p:nvCxnSpPr>
          <p:spPr>
            <a:xfrm>
              <a:off x="2645641" y="2102870"/>
              <a:ext cx="23465" cy="3148606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2698A128-5D3B-479D-805C-D02377A1EE6B}"/>
                </a:ext>
              </a:extLst>
            </p:cNvPr>
            <p:cNvCxnSpPr/>
            <p:nvPr/>
          </p:nvCxnSpPr>
          <p:spPr>
            <a:xfrm flipH="1">
              <a:off x="-21650" y="5757480"/>
              <a:ext cx="2187198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280A78BB-28F8-4A5E-AD12-00C8673CB3D8}"/>
                </a:ext>
              </a:extLst>
            </p:cNvPr>
            <p:cNvGrpSpPr/>
            <p:nvPr/>
          </p:nvGrpSpPr>
          <p:grpSpPr>
            <a:xfrm>
              <a:off x="3850707" y="1599634"/>
              <a:ext cx="826068" cy="826068"/>
              <a:chOff x="5035546" y="1746815"/>
              <a:chExt cx="874606" cy="874606"/>
            </a:xfrm>
          </p:grpSpPr>
          <p:sp>
            <p:nvSpPr>
              <p:cNvPr id="51" name="泪滴形 50">
                <a:extLst>
                  <a:ext uri="{FF2B5EF4-FFF2-40B4-BE49-F238E27FC236}">
                    <a16:creationId xmlns:a16="http://schemas.microsoft.com/office/drawing/2014/main" id="{5838FB3F-0CE1-4D44-9E51-9BB0691F397D}"/>
                  </a:ext>
                </a:extLst>
              </p:cNvPr>
              <p:cNvSpPr/>
              <p:nvPr/>
            </p:nvSpPr>
            <p:spPr>
              <a:xfrm rot="8100000">
                <a:off x="5035546" y="1746815"/>
                <a:ext cx="874606" cy="874606"/>
              </a:xfrm>
              <a:prstGeom prst="teardrop">
                <a:avLst/>
              </a:prstGeom>
              <a:solidFill>
                <a:schemeClr val="accent1"/>
              </a:solidFill>
              <a:ln w="158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B664AE25-A462-4010-98D2-E34EA02A2F7C}"/>
                  </a:ext>
                </a:extLst>
              </p:cNvPr>
              <p:cNvSpPr/>
              <p:nvPr/>
            </p:nvSpPr>
            <p:spPr bwMode="auto">
              <a:xfrm>
                <a:off x="5255015" y="1966284"/>
                <a:ext cx="435668" cy="435668"/>
              </a:xfrm>
              <a:custGeom>
                <a:avLst/>
                <a:gdLst>
                  <a:gd name="T0" fmla="*/ 184 w 260"/>
                  <a:gd name="T1" fmla="*/ 106 h 260"/>
                  <a:gd name="T2" fmla="*/ 193 w 260"/>
                  <a:gd name="T3" fmla="*/ 143 h 260"/>
                  <a:gd name="T4" fmla="*/ 117 w 260"/>
                  <a:gd name="T5" fmla="*/ 219 h 260"/>
                  <a:gd name="T6" fmla="*/ 42 w 260"/>
                  <a:gd name="T7" fmla="*/ 143 h 260"/>
                  <a:gd name="T8" fmla="*/ 117 w 260"/>
                  <a:gd name="T9" fmla="*/ 66 h 260"/>
                  <a:gd name="T10" fmla="*/ 154 w 260"/>
                  <a:gd name="T11" fmla="*/ 76 h 260"/>
                  <a:gd name="T12" fmla="*/ 183 w 260"/>
                  <a:gd name="T13" fmla="*/ 46 h 260"/>
                  <a:gd name="T14" fmla="*/ 117 w 260"/>
                  <a:gd name="T15" fmla="*/ 25 h 260"/>
                  <a:gd name="T16" fmla="*/ 0 w 260"/>
                  <a:gd name="T17" fmla="*/ 143 h 260"/>
                  <a:gd name="T18" fmla="*/ 117 w 260"/>
                  <a:gd name="T19" fmla="*/ 260 h 260"/>
                  <a:gd name="T20" fmla="*/ 233 w 260"/>
                  <a:gd name="T21" fmla="*/ 143 h 260"/>
                  <a:gd name="T22" fmla="*/ 213 w 260"/>
                  <a:gd name="T23" fmla="*/ 77 h 260"/>
                  <a:gd name="T24" fmla="*/ 184 w 260"/>
                  <a:gd name="T25" fmla="*/ 106 h 260"/>
                  <a:gd name="T26" fmla="*/ 225 w 260"/>
                  <a:gd name="T27" fmla="*/ 35 h 260"/>
                  <a:gd name="T28" fmla="*/ 225 w 260"/>
                  <a:gd name="T29" fmla="*/ 35 h 260"/>
                  <a:gd name="T30" fmla="*/ 225 w 260"/>
                  <a:gd name="T31" fmla="*/ 0 h 260"/>
                  <a:gd name="T32" fmla="*/ 203 w 260"/>
                  <a:gd name="T33" fmla="*/ 23 h 260"/>
                  <a:gd name="T34" fmla="*/ 203 w 260"/>
                  <a:gd name="T35" fmla="*/ 46 h 260"/>
                  <a:gd name="T36" fmla="*/ 139 w 260"/>
                  <a:gd name="T37" fmla="*/ 111 h 260"/>
                  <a:gd name="T38" fmla="*/ 117 w 260"/>
                  <a:gd name="T39" fmla="*/ 104 h 260"/>
                  <a:gd name="T40" fmla="*/ 79 w 260"/>
                  <a:gd name="T41" fmla="*/ 143 h 260"/>
                  <a:gd name="T42" fmla="*/ 117 w 260"/>
                  <a:gd name="T43" fmla="*/ 181 h 260"/>
                  <a:gd name="T44" fmla="*/ 155 w 260"/>
                  <a:gd name="T45" fmla="*/ 143 h 260"/>
                  <a:gd name="T46" fmla="*/ 150 w 260"/>
                  <a:gd name="T47" fmla="*/ 123 h 260"/>
                  <a:gd name="T48" fmla="*/ 215 w 260"/>
                  <a:gd name="T49" fmla="*/ 58 h 260"/>
                  <a:gd name="T50" fmla="*/ 237 w 260"/>
                  <a:gd name="T51" fmla="*/ 58 h 260"/>
                  <a:gd name="T52" fmla="*/ 260 w 260"/>
                  <a:gd name="T53" fmla="*/ 35 h 260"/>
                  <a:gd name="T54" fmla="*/ 225 w 260"/>
                  <a:gd name="T55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60" h="260">
                    <a:moveTo>
                      <a:pt x="184" y="106"/>
                    </a:moveTo>
                    <a:cubicBezTo>
                      <a:pt x="190" y="117"/>
                      <a:pt x="193" y="129"/>
                      <a:pt x="193" y="143"/>
                    </a:cubicBezTo>
                    <a:cubicBezTo>
                      <a:pt x="193" y="185"/>
                      <a:pt x="159" y="219"/>
                      <a:pt x="117" y="219"/>
                    </a:cubicBezTo>
                    <a:cubicBezTo>
                      <a:pt x="76" y="219"/>
                      <a:pt x="42" y="185"/>
                      <a:pt x="42" y="143"/>
                    </a:cubicBezTo>
                    <a:cubicBezTo>
                      <a:pt x="42" y="100"/>
                      <a:pt x="76" y="66"/>
                      <a:pt x="117" y="66"/>
                    </a:cubicBezTo>
                    <a:cubicBezTo>
                      <a:pt x="131" y="66"/>
                      <a:pt x="143" y="70"/>
                      <a:pt x="154" y="76"/>
                    </a:cubicBezTo>
                    <a:cubicBezTo>
                      <a:pt x="183" y="46"/>
                      <a:pt x="183" y="46"/>
                      <a:pt x="183" y="46"/>
                    </a:cubicBezTo>
                    <a:cubicBezTo>
                      <a:pt x="165" y="33"/>
                      <a:pt x="141" y="25"/>
                      <a:pt x="117" y="25"/>
                    </a:cubicBezTo>
                    <a:cubicBezTo>
                      <a:pt x="52" y="25"/>
                      <a:pt x="0" y="78"/>
                      <a:pt x="0" y="143"/>
                    </a:cubicBezTo>
                    <a:cubicBezTo>
                      <a:pt x="0" y="207"/>
                      <a:pt x="52" y="260"/>
                      <a:pt x="117" y="260"/>
                    </a:cubicBezTo>
                    <a:cubicBezTo>
                      <a:pt x="181" y="260"/>
                      <a:pt x="233" y="207"/>
                      <a:pt x="233" y="143"/>
                    </a:cubicBezTo>
                    <a:cubicBezTo>
                      <a:pt x="233" y="118"/>
                      <a:pt x="226" y="96"/>
                      <a:pt x="213" y="77"/>
                    </a:cubicBezTo>
                    <a:cubicBezTo>
                      <a:pt x="184" y="106"/>
                      <a:pt x="184" y="106"/>
                      <a:pt x="184" y="106"/>
                    </a:cubicBezTo>
                    <a:close/>
                    <a:moveTo>
                      <a:pt x="225" y="35"/>
                    </a:moveTo>
                    <a:cubicBezTo>
                      <a:pt x="225" y="35"/>
                      <a:pt x="225" y="35"/>
                      <a:pt x="225" y="35"/>
                    </a:cubicBezTo>
                    <a:cubicBezTo>
                      <a:pt x="225" y="0"/>
                      <a:pt x="225" y="0"/>
                      <a:pt x="225" y="0"/>
                    </a:cubicBezTo>
                    <a:cubicBezTo>
                      <a:pt x="203" y="23"/>
                      <a:pt x="203" y="23"/>
                      <a:pt x="203" y="23"/>
                    </a:cubicBezTo>
                    <a:cubicBezTo>
                      <a:pt x="203" y="46"/>
                      <a:pt x="203" y="46"/>
                      <a:pt x="203" y="46"/>
                    </a:cubicBezTo>
                    <a:cubicBezTo>
                      <a:pt x="139" y="111"/>
                      <a:pt x="139" y="111"/>
                      <a:pt x="139" y="111"/>
                    </a:cubicBezTo>
                    <a:cubicBezTo>
                      <a:pt x="133" y="106"/>
                      <a:pt x="125" y="104"/>
                      <a:pt x="117" y="104"/>
                    </a:cubicBezTo>
                    <a:cubicBezTo>
                      <a:pt x="96" y="104"/>
                      <a:pt x="79" y="121"/>
                      <a:pt x="79" y="143"/>
                    </a:cubicBezTo>
                    <a:cubicBezTo>
                      <a:pt x="79" y="164"/>
                      <a:pt x="96" y="181"/>
                      <a:pt x="117" y="181"/>
                    </a:cubicBezTo>
                    <a:cubicBezTo>
                      <a:pt x="138" y="181"/>
                      <a:pt x="155" y="164"/>
                      <a:pt x="155" y="143"/>
                    </a:cubicBezTo>
                    <a:cubicBezTo>
                      <a:pt x="155" y="136"/>
                      <a:pt x="154" y="129"/>
                      <a:pt x="150" y="123"/>
                    </a:cubicBezTo>
                    <a:cubicBezTo>
                      <a:pt x="215" y="58"/>
                      <a:pt x="215" y="58"/>
                      <a:pt x="215" y="58"/>
                    </a:cubicBezTo>
                    <a:cubicBezTo>
                      <a:pt x="237" y="58"/>
                      <a:pt x="237" y="58"/>
                      <a:pt x="237" y="58"/>
                    </a:cubicBezTo>
                    <a:cubicBezTo>
                      <a:pt x="260" y="35"/>
                      <a:pt x="260" y="35"/>
                      <a:pt x="260" y="35"/>
                    </a:cubicBezTo>
                    <a:cubicBezTo>
                      <a:pt x="225" y="35"/>
                      <a:pt x="225" y="35"/>
                      <a:pt x="225" y="3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EC29BBD3-E3A4-41D6-BEE6-90DD78CD2478}"/>
                </a:ext>
              </a:extLst>
            </p:cNvPr>
            <p:cNvGrpSpPr/>
            <p:nvPr/>
          </p:nvGrpSpPr>
          <p:grpSpPr>
            <a:xfrm>
              <a:off x="2564678" y="2013608"/>
              <a:ext cx="1307279" cy="161925"/>
              <a:chOff x="3307628" y="2261258"/>
              <a:chExt cx="1307279" cy="161925"/>
            </a:xfrm>
          </p:grpSpPr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id="{79B9DD15-05F6-4FA0-AFE4-707FB452F3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69553" y="2342220"/>
                <a:ext cx="1145354" cy="0"/>
              </a:xfrm>
              <a:prstGeom prst="line">
                <a:avLst/>
              </a:prstGeom>
              <a:ln>
                <a:solidFill>
                  <a:schemeClr val="accent1"/>
                </a:solidFill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椭圆 49">
                <a:extLst>
                  <a:ext uri="{FF2B5EF4-FFF2-40B4-BE49-F238E27FC236}">
                    <a16:creationId xmlns:a16="http://schemas.microsoft.com/office/drawing/2014/main" id="{6FB21FFF-410E-48EA-93E5-D7A30FAF6351}"/>
                  </a:ext>
                </a:extLst>
              </p:cNvPr>
              <p:cNvSpPr/>
              <p:nvPr/>
            </p:nvSpPr>
            <p:spPr>
              <a:xfrm>
                <a:off x="3307628" y="2261258"/>
                <a:ext cx="161925" cy="161925"/>
              </a:xfrm>
              <a:prstGeom prst="ellipse">
                <a:avLst/>
              </a:prstGeom>
              <a:solidFill>
                <a:schemeClr val="accent1"/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350BF021-E573-4C86-BE8F-22B97E36AC7C}"/>
                </a:ext>
              </a:extLst>
            </p:cNvPr>
            <p:cNvGrpSpPr/>
            <p:nvPr/>
          </p:nvGrpSpPr>
          <p:grpSpPr>
            <a:xfrm>
              <a:off x="4752010" y="1444561"/>
              <a:ext cx="2618501" cy="1316618"/>
              <a:chOff x="660400" y="1447800"/>
              <a:chExt cx="3031978" cy="1316618"/>
            </a:xfrm>
          </p:grpSpPr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BF96CF16-B552-4477-84B3-33F4F2BF13C9}"/>
                  </a:ext>
                </a:extLst>
              </p:cNvPr>
              <p:cNvSpPr/>
              <p:nvPr/>
            </p:nvSpPr>
            <p:spPr bwMode="auto">
              <a:xfrm>
                <a:off x="660400" y="1984232"/>
                <a:ext cx="3031978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Co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py paste fonts. Choose the only option to retain 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</a:p>
            </p:txBody>
          </p:sp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F5E14284-8126-4B12-9D62-3FAF04C910E9}"/>
                  </a:ext>
                </a:extLst>
              </p:cNvPr>
              <p:cNvSpPr txBox="1"/>
              <p:nvPr/>
            </p:nvSpPr>
            <p:spPr bwMode="auto">
              <a:xfrm>
                <a:off x="660400" y="1447800"/>
                <a:ext cx="3031978" cy="536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>
                    <a:cs typeface="+mn-ea"/>
                    <a:sym typeface="+mn-lt"/>
                  </a:rPr>
                  <a:t>T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sz="1800" b="1">
                    <a:cs typeface="+mn-ea"/>
                    <a:sym typeface="+mn-lt"/>
                  </a:rPr>
                  <a:t>ext </a:t>
                </a:r>
                <a:r>
                  <a:rPr lang="en-US" altLang="zh-CN" sz="1800" b="1" dirty="0">
                    <a:cs typeface="+mn-ea"/>
                    <a:sym typeface="+mn-lt"/>
                  </a:rPr>
                  <a:t>here</a:t>
                </a:r>
              </a:p>
            </p:txBody>
          </p: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B5C0A52B-364E-4478-846C-54C49BB38DD8}"/>
                </a:ext>
              </a:extLst>
            </p:cNvPr>
            <p:cNvGrpSpPr/>
            <p:nvPr/>
          </p:nvGrpSpPr>
          <p:grpSpPr>
            <a:xfrm>
              <a:off x="8062198" y="1444561"/>
              <a:ext cx="2618501" cy="1316618"/>
              <a:chOff x="660400" y="1447800"/>
              <a:chExt cx="3031978" cy="1316618"/>
            </a:xfrm>
          </p:grpSpPr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3DD1EB29-30E6-42B6-A639-D2D09258F2BA}"/>
                  </a:ext>
                </a:extLst>
              </p:cNvPr>
              <p:cNvSpPr/>
              <p:nvPr/>
            </p:nvSpPr>
            <p:spPr bwMode="auto">
              <a:xfrm>
                <a:off x="660400" y="1984232"/>
                <a:ext cx="3031978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Co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py paste fonts. Choose the only option to retain 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</a:p>
            </p:txBody>
          </p:sp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71C983EE-76C4-4D3F-83DD-4F5AAF77BA95}"/>
                  </a:ext>
                </a:extLst>
              </p:cNvPr>
              <p:cNvSpPr txBox="1"/>
              <p:nvPr/>
            </p:nvSpPr>
            <p:spPr bwMode="auto">
              <a:xfrm>
                <a:off x="660400" y="1447800"/>
                <a:ext cx="3031978" cy="536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>
                    <a:cs typeface="+mn-ea"/>
                    <a:sym typeface="+mn-lt"/>
                  </a:rPr>
                  <a:t>T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sz="1800" b="1">
                    <a:cs typeface="+mn-ea"/>
                    <a:sym typeface="+mn-lt"/>
                  </a:rPr>
                  <a:t>ext </a:t>
                </a:r>
                <a:r>
                  <a:rPr lang="en-US" altLang="zh-CN" sz="1800" b="1" dirty="0">
                    <a:cs typeface="+mn-ea"/>
                    <a:sym typeface="+mn-lt"/>
                  </a:rPr>
                  <a:t>here</a:t>
                </a:r>
              </a:p>
            </p:txBody>
          </p: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258EDE73-7E69-4728-B02E-016138BA32EF}"/>
                </a:ext>
              </a:extLst>
            </p:cNvPr>
            <p:cNvGrpSpPr/>
            <p:nvPr/>
          </p:nvGrpSpPr>
          <p:grpSpPr>
            <a:xfrm>
              <a:off x="3850707" y="3167384"/>
              <a:ext cx="826068" cy="826068"/>
              <a:chOff x="5035546" y="1746815"/>
              <a:chExt cx="874606" cy="874606"/>
            </a:xfrm>
          </p:grpSpPr>
          <p:sp>
            <p:nvSpPr>
              <p:cNvPr id="43" name="泪滴形 42">
                <a:extLst>
                  <a:ext uri="{FF2B5EF4-FFF2-40B4-BE49-F238E27FC236}">
                    <a16:creationId xmlns:a16="http://schemas.microsoft.com/office/drawing/2014/main" id="{7C4672C2-E3DF-4618-8E24-6E00CBBAD7BC}"/>
                  </a:ext>
                </a:extLst>
              </p:cNvPr>
              <p:cNvSpPr/>
              <p:nvPr/>
            </p:nvSpPr>
            <p:spPr>
              <a:xfrm rot="8100000">
                <a:off x="5035546" y="1746815"/>
                <a:ext cx="874606" cy="874606"/>
              </a:xfrm>
              <a:prstGeom prst="teardrop">
                <a:avLst/>
              </a:prstGeom>
              <a:solidFill>
                <a:schemeClr val="accent2"/>
              </a:solidFill>
              <a:ln w="158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575EC4A5-F81A-42AA-91A5-561EC8CDD232}"/>
                  </a:ext>
                </a:extLst>
              </p:cNvPr>
              <p:cNvSpPr/>
              <p:nvPr/>
            </p:nvSpPr>
            <p:spPr bwMode="auto">
              <a:xfrm>
                <a:off x="5255015" y="1966284"/>
                <a:ext cx="435668" cy="435668"/>
              </a:xfrm>
              <a:custGeom>
                <a:avLst/>
                <a:gdLst>
                  <a:gd name="T0" fmla="*/ 184 w 260"/>
                  <a:gd name="T1" fmla="*/ 106 h 260"/>
                  <a:gd name="T2" fmla="*/ 193 w 260"/>
                  <a:gd name="T3" fmla="*/ 143 h 260"/>
                  <a:gd name="T4" fmla="*/ 117 w 260"/>
                  <a:gd name="T5" fmla="*/ 219 h 260"/>
                  <a:gd name="T6" fmla="*/ 42 w 260"/>
                  <a:gd name="T7" fmla="*/ 143 h 260"/>
                  <a:gd name="T8" fmla="*/ 117 w 260"/>
                  <a:gd name="T9" fmla="*/ 66 h 260"/>
                  <a:gd name="T10" fmla="*/ 154 w 260"/>
                  <a:gd name="T11" fmla="*/ 76 h 260"/>
                  <a:gd name="T12" fmla="*/ 183 w 260"/>
                  <a:gd name="T13" fmla="*/ 46 h 260"/>
                  <a:gd name="T14" fmla="*/ 117 w 260"/>
                  <a:gd name="T15" fmla="*/ 25 h 260"/>
                  <a:gd name="T16" fmla="*/ 0 w 260"/>
                  <a:gd name="T17" fmla="*/ 143 h 260"/>
                  <a:gd name="T18" fmla="*/ 117 w 260"/>
                  <a:gd name="T19" fmla="*/ 260 h 260"/>
                  <a:gd name="T20" fmla="*/ 233 w 260"/>
                  <a:gd name="T21" fmla="*/ 143 h 260"/>
                  <a:gd name="T22" fmla="*/ 213 w 260"/>
                  <a:gd name="T23" fmla="*/ 77 h 260"/>
                  <a:gd name="T24" fmla="*/ 184 w 260"/>
                  <a:gd name="T25" fmla="*/ 106 h 260"/>
                  <a:gd name="T26" fmla="*/ 225 w 260"/>
                  <a:gd name="T27" fmla="*/ 35 h 260"/>
                  <a:gd name="T28" fmla="*/ 225 w 260"/>
                  <a:gd name="T29" fmla="*/ 35 h 260"/>
                  <a:gd name="T30" fmla="*/ 225 w 260"/>
                  <a:gd name="T31" fmla="*/ 0 h 260"/>
                  <a:gd name="T32" fmla="*/ 203 w 260"/>
                  <a:gd name="T33" fmla="*/ 23 h 260"/>
                  <a:gd name="T34" fmla="*/ 203 w 260"/>
                  <a:gd name="T35" fmla="*/ 46 h 260"/>
                  <a:gd name="T36" fmla="*/ 139 w 260"/>
                  <a:gd name="T37" fmla="*/ 111 h 260"/>
                  <a:gd name="T38" fmla="*/ 117 w 260"/>
                  <a:gd name="T39" fmla="*/ 104 h 260"/>
                  <a:gd name="T40" fmla="*/ 79 w 260"/>
                  <a:gd name="T41" fmla="*/ 143 h 260"/>
                  <a:gd name="T42" fmla="*/ 117 w 260"/>
                  <a:gd name="T43" fmla="*/ 181 h 260"/>
                  <a:gd name="T44" fmla="*/ 155 w 260"/>
                  <a:gd name="T45" fmla="*/ 143 h 260"/>
                  <a:gd name="T46" fmla="*/ 150 w 260"/>
                  <a:gd name="T47" fmla="*/ 123 h 260"/>
                  <a:gd name="T48" fmla="*/ 215 w 260"/>
                  <a:gd name="T49" fmla="*/ 58 h 260"/>
                  <a:gd name="T50" fmla="*/ 237 w 260"/>
                  <a:gd name="T51" fmla="*/ 58 h 260"/>
                  <a:gd name="T52" fmla="*/ 260 w 260"/>
                  <a:gd name="T53" fmla="*/ 35 h 260"/>
                  <a:gd name="T54" fmla="*/ 225 w 260"/>
                  <a:gd name="T55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60" h="260">
                    <a:moveTo>
                      <a:pt x="184" y="106"/>
                    </a:moveTo>
                    <a:cubicBezTo>
                      <a:pt x="190" y="117"/>
                      <a:pt x="193" y="129"/>
                      <a:pt x="193" y="143"/>
                    </a:cubicBezTo>
                    <a:cubicBezTo>
                      <a:pt x="193" y="185"/>
                      <a:pt x="159" y="219"/>
                      <a:pt x="117" y="219"/>
                    </a:cubicBezTo>
                    <a:cubicBezTo>
                      <a:pt x="76" y="219"/>
                      <a:pt x="42" y="185"/>
                      <a:pt x="42" y="143"/>
                    </a:cubicBezTo>
                    <a:cubicBezTo>
                      <a:pt x="42" y="100"/>
                      <a:pt x="76" y="66"/>
                      <a:pt x="117" y="66"/>
                    </a:cubicBezTo>
                    <a:cubicBezTo>
                      <a:pt x="131" y="66"/>
                      <a:pt x="143" y="70"/>
                      <a:pt x="154" y="76"/>
                    </a:cubicBezTo>
                    <a:cubicBezTo>
                      <a:pt x="183" y="46"/>
                      <a:pt x="183" y="46"/>
                      <a:pt x="183" y="46"/>
                    </a:cubicBezTo>
                    <a:cubicBezTo>
                      <a:pt x="165" y="33"/>
                      <a:pt x="141" y="25"/>
                      <a:pt x="117" y="25"/>
                    </a:cubicBezTo>
                    <a:cubicBezTo>
                      <a:pt x="52" y="25"/>
                      <a:pt x="0" y="78"/>
                      <a:pt x="0" y="143"/>
                    </a:cubicBezTo>
                    <a:cubicBezTo>
                      <a:pt x="0" y="207"/>
                      <a:pt x="52" y="260"/>
                      <a:pt x="117" y="260"/>
                    </a:cubicBezTo>
                    <a:cubicBezTo>
                      <a:pt x="181" y="260"/>
                      <a:pt x="233" y="207"/>
                      <a:pt x="233" y="143"/>
                    </a:cubicBezTo>
                    <a:cubicBezTo>
                      <a:pt x="233" y="118"/>
                      <a:pt x="226" y="96"/>
                      <a:pt x="213" y="77"/>
                    </a:cubicBezTo>
                    <a:cubicBezTo>
                      <a:pt x="184" y="106"/>
                      <a:pt x="184" y="106"/>
                      <a:pt x="184" y="106"/>
                    </a:cubicBezTo>
                    <a:close/>
                    <a:moveTo>
                      <a:pt x="225" y="35"/>
                    </a:moveTo>
                    <a:cubicBezTo>
                      <a:pt x="225" y="35"/>
                      <a:pt x="225" y="35"/>
                      <a:pt x="225" y="35"/>
                    </a:cubicBezTo>
                    <a:cubicBezTo>
                      <a:pt x="225" y="0"/>
                      <a:pt x="225" y="0"/>
                      <a:pt x="225" y="0"/>
                    </a:cubicBezTo>
                    <a:cubicBezTo>
                      <a:pt x="203" y="23"/>
                      <a:pt x="203" y="23"/>
                      <a:pt x="203" y="23"/>
                    </a:cubicBezTo>
                    <a:cubicBezTo>
                      <a:pt x="203" y="46"/>
                      <a:pt x="203" y="46"/>
                      <a:pt x="203" y="46"/>
                    </a:cubicBezTo>
                    <a:cubicBezTo>
                      <a:pt x="139" y="111"/>
                      <a:pt x="139" y="111"/>
                      <a:pt x="139" y="111"/>
                    </a:cubicBezTo>
                    <a:cubicBezTo>
                      <a:pt x="133" y="106"/>
                      <a:pt x="125" y="104"/>
                      <a:pt x="117" y="104"/>
                    </a:cubicBezTo>
                    <a:cubicBezTo>
                      <a:pt x="96" y="104"/>
                      <a:pt x="79" y="121"/>
                      <a:pt x="79" y="143"/>
                    </a:cubicBezTo>
                    <a:cubicBezTo>
                      <a:pt x="79" y="164"/>
                      <a:pt x="96" y="181"/>
                      <a:pt x="117" y="181"/>
                    </a:cubicBezTo>
                    <a:cubicBezTo>
                      <a:pt x="138" y="181"/>
                      <a:pt x="155" y="164"/>
                      <a:pt x="155" y="143"/>
                    </a:cubicBezTo>
                    <a:cubicBezTo>
                      <a:pt x="155" y="136"/>
                      <a:pt x="154" y="129"/>
                      <a:pt x="150" y="123"/>
                    </a:cubicBezTo>
                    <a:cubicBezTo>
                      <a:pt x="215" y="58"/>
                      <a:pt x="215" y="58"/>
                      <a:pt x="215" y="58"/>
                    </a:cubicBezTo>
                    <a:cubicBezTo>
                      <a:pt x="237" y="58"/>
                      <a:pt x="237" y="58"/>
                      <a:pt x="237" y="58"/>
                    </a:cubicBezTo>
                    <a:cubicBezTo>
                      <a:pt x="260" y="35"/>
                      <a:pt x="260" y="35"/>
                      <a:pt x="260" y="35"/>
                    </a:cubicBezTo>
                    <a:cubicBezTo>
                      <a:pt x="225" y="35"/>
                      <a:pt x="225" y="35"/>
                      <a:pt x="225" y="3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8513C334-5DE2-44DE-9577-1B78505766E2}"/>
                </a:ext>
              </a:extLst>
            </p:cNvPr>
            <p:cNvGrpSpPr/>
            <p:nvPr/>
          </p:nvGrpSpPr>
          <p:grpSpPr>
            <a:xfrm>
              <a:off x="2564678" y="3581358"/>
              <a:ext cx="1307279" cy="161925"/>
              <a:chOff x="3307628" y="2261258"/>
              <a:chExt cx="1307279" cy="161925"/>
            </a:xfrm>
          </p:grpSpPr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86BF59EE-1301-43D0-971D-5E202EF191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69553" y="2342220"/>
                <a:ext cx="1145354" cy="0"/>
              </a:xfrm>
              <a:prstGeom prst="line">
                <a:avLst/>
              </a:prstGeom>
              <a:ln>
                <a:solidFill>
                  <a:schemeClr val="accent2"/>
                </a:solidFill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id="{6E9870DA-0FE6-484A-A7C1-03D81B22D782}"/>
                  </a:ext>
                </a:extLst>
              </p:cNvPr>
              <p:cNvSpPr/>
              <p:nvPr/>
            </p:nvSpPr>
            <p:spPr>
              <a:xfrm>
                <a:off x="3307628" y="2261258"/>
                <a:ext cx="161925" cy="161925"/>
              </a:xfrm>
              <a:prstGeom prst="ellipse">
                <a:avLst/>
              </a:prstGeom>
              <a:solidFill>
                <a:schemeClr val="accent2"/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D2CDCED7-5221-43CB-92A7-CF5B77F14F99}"/>
                </a:ext>
              </a:extLst>
            </p:cNvPr>
            <p:cNvGrpSpPr/>
            <p:nvPr/>
          </p:nvGrpSpPr>
          <p:grpSpPr>
            <a:xfrm>
              <a:off x="4752010" y="3012311"/>
              <a:ext cx="2618501" cy="1316618"/>
              <a:chOff x="660400" y="1447800"/>
              <a:chExt cx="3031978" cy="1316618"/>
            </a:xfrm>
          </p:grpSpPr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28337DD4-EFE6-4D85-986A-3B4074015E06}"/>
                  </a:ext>
                </a:extLst>
              </p:cNvPr>
              <p:cNvSpPr/>
              <p:nvPr/>
            </p:nvSpPr>
            <p:spPr bwMode="auto">
              <a:xfrm>
                <a:off x="660400" y="1984232"/>
                <a:ext cx="3031978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Co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py paste fonts. Choose the only option to retain 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</a:p>
            </p:txBody>
          </p:sp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58EE7694-8E93-47AD-B2A1-A5C95555E9F3}"/>
                  </a:ext>
                </a:extLst>
              </p:cNvPr>
              <p:cNvSpPr txBox="1"/>
              <p:nvPr/>
            </p:nvSpPr>
            <p:spPr bwMode="auto">
              <a:xfrm>
                <a:off x="660400" y="1447800"/>
                <a:ext cx="3031978" cy="536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>
                    <a:cs typeface="+mn-ea"/>
                    <a:sym typeface="+mn-lt"/>
                  </a:rPr>
                  <a:t>T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sz="1800" b="1">
                    <a:cs typeface="+mn-ea"/>
                    <a:sym typeface="+mn-lt"/>
                  </a:rPr>
                  <a:t>ext </a:t>
                </a:r>
                <a:r>
                  <a:rPr lang="en-US" altLang="zh-CN" sz="1800" b="1" dirty="0">
                    <a:cs typeface="+mn-ea"/>
                    <a:sym typeface="+mn-lt"/>
                  </a:rPr>
                  <a:t>here</a:t>
                </a:r>
              </a:p>
            </p:txBody>
          </p: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64662A6D-B064-4D04-8496-AF8659477288}"/>
                </a:ext>
              </a:extLst>
            </p:cNvPr>
            <p:cNvGrpSpPr/>
            <p:nvPr/>
          </p:nvGrpSpPr>
          <p:grpSpPr>
            <a:xfrm>
              <a:off x="8062198" y="3012311"/>
              <a:ext cx="2618501" cy="1316618"/>
              <a:chOff x="660400" y="1447800"/>
              <a:chExt cx="3031978" cy="1316618"/>
            </a:xfrm>
          </p:grpSpPr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3E694F71-2D28-4506-A82F-FD843FC49AB6}"/>
                  </a:ext>
                </a:extLst>
              </p:cNvPr>
              <p:cNvSpPr/>
              <p:nvPr/>
            </p:nvSpPr>
            <p:spPr bwMode="auto">
              <a:xfrm>
                <a:off x="660400" y="1984232"/>
                <a:ext cx="3031978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Co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py paste fonts. Choose the only option to retain 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</a:p>
            </p:txBody>
          </p:sp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EBABE6C8-7F50-4D5A-AB09-989F9AB68D10}"/>
                  </a:ext>
                </a:extLst>
              </p:cNvPr>
              <p:cNvSpPr txBox="1"/>
              <p:nvPr/>
            </p:nvSpPr>
            <p:spPr bwMode="auto">
              <a:xfrm>
                <a:off x="660400" y="1447800"/>
                <a:ext cx="3031978" cy="536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>
                    <a:cs typeface="+mn-ea"/>
                    <a:sym typeface="+mn-lt"/>
                  </a:rPr>
                  <a:t>T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sz="1800" b="1">
                    <a:cs typeface="+mn-ea"/>
                    <a:sym typeface="+mn-lt"/>
                  </a:rPr>
                  <a:t>ext </a:t>
                </a:r>
                <a:r>
                  <a:rPr lang="en-US" altLang="zh-CN" sz="1800" b="1" dirty="0">
                    <a:cs typeface="+mn-ea"/>
                    <a:sym typeface="+mn-lt"/>
                  </a:rPr>
                  <a:t>here</a:t>
                </a: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10EF6214-62D8-478F-9E05-DA4F6005713B}"/>
                </a:ext>
              </a:extLst>
            </p:cNvPr>
            <p:cNvGrpSpPr/>
            <p:nvPr/>
          </p:nvGrpSpPr>
          <p:grpSpPr>
            <a:xfrm>
              <a:off x="3850707" y="4735134"/>
              <a:ext cx="826068" cy="826068"/>
              <a:chOff x="5035546" y="1746815"/>
              <a:chExt cx="874606" cy="874606"/>
            </a:xfrm>
          </p:grpSpPr>
          <p:sp>
            <p:nvSpPr>
              <p:cNvPr id="35" name="泪滴形 34">
                <a:extLst>
                  <a:ext uri="{FF2B5EF4-FFF2-40B4-BE49-F238E27FC236}">
                    <a16:creationId xmlns:a16="http://schemas.microsoft.com/office/drawing/2014/main" id="{C08A7265-267E-426D-B471-CEBA81685A57}"/>
                  </a:ext>
                </a:extLst>
              </p:cNvPr>
              <p:cNvSpPr/>
              <p:nvPr/>
            </p:nvSpPr>
            <p:spPr>
              <a:xfrm rot="8100000">
                <a:off x="5035546" y="1746815"/>
                <a:ext cx="874606" cy="874606"/>
              </a:xfrm>
              <a:prstGeom prst="teardrop">
                <a:avLst/>
              </a:prstGeom>
              <a:solidFill>
                <a:schemeClr val="accent1"/>
              </a:solidFill>
              <a:ln w="158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E9D9D811-C59B-4EBD-9893-64E7E18D54BD}"/>
                  </a:ext>
                </a:extLst>
              </p:cNvPr>
              <p:cNvSpPr/>
              <p:nvPr/>
            </p:nvSpPr>
            <p:spPr bwMode="auto">
              <a:xfrm>
                <a:off x="5255015" y="1966284"/>
                <a:ext cx="435668" cy="435668"/>
              </a:xfrm>
              <a:custGeom>
                <a:avLst/>
                <a:gdLst>
                  <a:gd name="T0" fmla="*/ 184 w 260"/>
                  <a:gd name="T1" fmla="*/ 106 h 260"/>
                  <a:gd name="T2" fmla="*/ 193 w 260"/>
                  <a:gd name="T3" fmla="*/ 143 h 260"/>
                  <a:gd name="T4" fmla="*/ 117 w 260"/>
                  <a:gd name="T5" fmla="*/ 219 h 260"/>
                  <a:gd name="T6" fmla="*/ 42 w 260"/>
                  <a:gd name="T7" fmla="*/ 143 h 260"/>
                  <a:gd name="T8" fmla="*/ 117 w 260"/>
                  <a:gd name="T9" fmla="*/ 66 h 260"/>
                  <a:gd name="T10" fmla="*/ 154 w 260"/>
                  <a:gd name="T11" fmla="*/ 76 h 260"/>
                  <a:gd name="T12" fmla="*/ 183 w 260"/>
                  <a:gd name="T13" fmla="*/ 46 h 260"/>
                  <a:gd name="T14" fmla="*/ 117 w 260"/>
                  <a:gd name="T15" fmla="*/ 25 h 260"/>
                  <a:gd name="T16" fmla="*/ 0 w 260"/>
                  <a:gd name="T17" fmla="*/ 143 h 260"/>
                  <a:gd name="T18" fmla="*/ 117 w 260"/>
                  <a:gd name="T19" fmla="*/ 260 h 260"/>
                  <a:gd name="T20" fmla="*/ 233 w 260"/>
                  <a:gd name="T21" fmla="*/ 143 h 260"/>
                  <a:gd name="T22" fmla="*/ 213 w 260"/>
                  <a:gd name="T23" fmla="*/ 77 h 260"/>
                  <a:gd name="T24" fmla="*/ 184 w 260"/>
                  <a:gd name="T25" fmla="*/ 106 h 260"/>
                  <a:gd name="T26" fmla="*/ 225 w 260"/>
                  <a:gd name="T27" fmla="*/ 35 h 260"/>
                  <a:gd name="T28" fmla="*/ 225 w 260"/>
                  <a:gd name="T29" fmla="*/ 35 h 260"/>
                  <a:gd name="T30" fmla="*/ 225 w 260"/>
                  <a:gd name="T31" fmla="*/ 0 h 260"/>
                  <a:gd name="T32" fmla="*/ 203 w 260"/>
                  <a:gd name="T33" fmla="*/ 23 h 260"/>
                  <a:gd name="T34" fmla="*/ 203 w 260"/>
                  <a:gd name="T35" fmla="*/ 46 h 260"/>
                  <a:gd name="T36" fmla="*/ 139 w 260"/>
                  <a:gd name="T37" fmla="*/ 111 h 260"/>
                  <a:gd name="T38" fmla="*/ 117 w 260"/>
                  <a:gd name="T39" fmla="*/ 104 h 260"/>
                  <a:gd name="T40" fmla="*/ 79 w 260"/>
                  <a:gd name="T41" fmla="*/ 143 h 260"/>
                  <a:gd name="T42" fmla="*/ 117 w 260"/>
                  <a:gd name="T43" fmla="*/ 181 h 260"/>
                  <a:gd name="T44" fmla="*/ 155 w 260"/>
                  <a:gd name="T45" fmla="*/ 143 h 260"/>
                  <a:gd name="T46" fmla="*/ 150 w 260"/>
                  <a:gd name="T47" fmla="*/ 123 h 260"/>
                  <a:gd name="T48" fmla="*/ 215 w 260"/>
                  <a:gd name="T49" fmla="*/ 58 h 260"/>
                  <a:gd name="T50" fmla="*/ 237 w 260"/>
                  <a:gd name="T51" fmla="*/ 58 h 260"/>
                  <a:gd name="T52" fmla="*/ 260 w 260"/>
                  <a:gd name="T53" fmla="*/ 35 h 260"/>
                  <a:gd name="T54" fmla="*/ 225 w 260"/>
                  <a:gd name="T55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60" h="260">
                    <a:moveTo>
                      <a:pt x="184" y="106"/>
                    </a:moveTo>
                    <a:cubicBezTo>
                      <a:pt x="190" y="117"/>
                      <a:pt x="193" y="129"/>
                      <a:pt x="193" y="143"/>
                    </a:cubicBezTo>
                    <a:cubicBezTo>
                      <a:pt x="193" y="185"/>
                      <a:pt x="159" y="219"/>
                      <a:pt x="117" y="219"/>
                    </a:cubicBezTo>
                    <a:cubicBezTo>
                      <a:pt x="76" y="219"/>
                      <a:pt x="42" y="185"/>
                      <a:pt x="42" y="143"/>
                    </a:cubicBezTo>
                    <a:cubicBezTo>
                      <a:pt x="42" y="100"/>
                      <a:pt x="76" y="66"/>
                      <a:pt x="117" y="66"/>
                    </a:cubicBezTo>
                    <a:cubicBezTo>
                      <a:pt x="131" y="66"/>
                      <a:pt x="143" y="70"/>
                      <a:pt x="154" y="76"/>
                    </a:cubicBezTo>
                    <a:cubicBezTo>
                      <a:pt x="183" y="46"/>
                      <a:pt x="183" y="46"/>
                      <a:pt x="183" y="46"/>
                    </a:cubicBezTo>
                    <a:cubicBezTo>
                      <a:pt x="165" y="33"/>
                      <a:pt x="141" y="25"/>
                      <a:pt x="117" y="25"/>
                    </a:cubicBezTo>
                    <a:cubicBezTo>
                      <a:pt x="52" y="25"/>
                      <a:pt x="0" y="78"/>
                      <a:pt x="0" y="143"/>
                    </a:cubicBezTo>
                    <a:cubicBezTo>
                      <a:pt x="0" y="207"/>
                      <a:pt x="52" y="260"/>
                      <a:pt x="117" y="260"/>
                    </a:cubicBezTo>
                    <a:cubicBezTo>
                      <a:pt x="181" y="260"/>
                      <a:pt x="233" y="207"/>
                      <a:pt x="233" y="143"/>
                    </a:cubicBezTo>
                    <a:cubicBezTo>
                      <a:pt x="233" y="118"/>
                      <a:pt x="226" y="96"/>
                      <a:pt x="213" y="77"/>
                    </a:cubicBezTo>
                    <a:cubicBezTo>
                      <a:pt x="184" y="106"/>
                      <a:pt x="184" y="106"/>
                      <a:pt x="184" y="106"/>
                    </a:cubicBezTo>
                    <a:close/>
                    <a:moveTo>
                      <a:pt x="225" y="35"/>
                    </a:moveTo>
                    <a:cubicBezTo>
                      <a:pt x="225" y="35"/>
                      <a:pt x="225" y="35"/>
                      <a:pt x="225" y="35"/>
                    </a:cubicBezTo>
                    <a:cubicBezTo>
                      <a:pt x="225" y="0"/>
                      <a:pt x="225" y="0"/>
                      <a:pt x="225" y="0"/>
                    </a:cubicBezTo>
                    <a:cubicBezTo>
                      <a:pt x="203" y="23"/>
                      <a:pt x="203" y="23"/>
                      <a:pt x="203" y="23"/>
                    </a:cubicBezTo>
                    <a:cubicBezTo>
                      <a:pt x="203" y="46"/>
                      <a:pt x="203" y="46"/>
                      <a:pt x="203" y="46"/>
                    </a:cubicBezTo>
                    <a:cubicBezTo>
                      <a:pt x="139" y="111"/>
                      <a:pt x="139" y="111"/>
                      <a:pt x="139" y="111"/>
                    </a:cubicBezTo>
                    <a:cubicBezTo>
                      <a:pt x="133" y="106"/>
                      <a:pt x="125" y="104"/>
                      <a:pt x="117" y="104"/>
                    </a:cubicBezTo>
                    <a:cubicBezTo>
                      <a:pt x="96" y="104"/>
                      <a:pt x="79" y="121"/>
                      <a:pt x="79" y="143"/>
                    </a:cubicBezTo>
                    <a:cubicBezTo>
                      <a:pt x="79" y="164"/>
                      <a:pt x="96" y="181"/>
                      <a:pt x="117" y="181"/>
                    </a:cubicBezTo>
                    <a:cubicBezTo>
                      <a:pt x="138" y="181"/>
                      <a:pt x="155" y="164"/>
                      <a:pt x="155" y="143"/>
                    </a:cubicBezTo>
                    <a:cubicBezTo>
                      <a:pt x="155" y="136"/>
                      <a:pt x="154" y="129"/>
                      <a:pt x="150" y="123"/>
                    </a:cubicBezTo>
                    <a:cubicBezTo>
                      <a:pt x="215" y="58"/>
                      <a:pt x="215" y="58"/>
                      <a:pt x="215" y="58"/>
                    </a:cubicBezTo>
                    <a:cubicBezTo>
                      <a:pt x="237" y="58"/>
                      <a:pt x="237" y="58"/>
                      <a:pt x="237" y="58"/>
                    </a:cubicBezTo>
                    <a:cubicBezTo>
                      <a:pt x="260" y="35"/>
                      <a:pt x="260" y="35"/>
                      <a:pt x="260" y="35"/>
                    </a:cubicBezTo>
                    <a:cubicBezTo>
                      <a:pt x="225" y="35"/>
                      <a:pt x="225" y="35"/>
                      <a:pt x="225" y="3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C835FDDA-30E8-48D6-857C-B2FF78F32C0B}"/>
                </a:ext>
              </a:extLst>
            </p:cNvPr>
            <p:cNvGrpSpPr/>
            <p:nvPr/>
          </p:nvGrpSpPr>
          <p:grpSpPr>
            <a:xfrm>
              <a:off x="2564678" y="5149108"/>
              <a:ext cx="1307279" cy="161925"/>
              <a:chOff x="3307628" y="2261258"/>
              <a:chExt cx="1307279" cy="161925"/>
            </a:xfrm>
          </p:grpSpPr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80BB8075-C772-459A-9988-29B4929EB7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69553" y="2342220"/>
                <a:ext cx="1145354" cy="0"/>
              </a:xfrm>
              <a:prstGeom prst="line">
                <a:avLst/>
              </a:prstGeom>
              <a:ln>
                <a:solidFill>
                  <a:schemeClr val="accent1"/>
                </a:solidFill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椭圆 33">
                <a:extLst>
                  <a:ext uri="{FF2B5EF4-FFF2-40B4-BE49-F238E27FC236}">
                    <a16:creationId xmlns:a16="http://schemas.microsoft.com/office/drawing/2014/main" id="{3EF03E67-C69B-46E7-8823-6E37CC641850}"/>
                  </a:ext>
                </a:extLst>
              </p:cNvPr>
              <p:cNvSpPr/>
              <p:nvPr/>
            </p:nvSpPr>
            <p:spPr>
              <a:xfrm>
                <a:off x="3307628" y="2261258"/>
                <a:ext cx="161925" cy="161925"/>
              </a:xfrm>
              <a:prstGeom prst="ellipse">
                <a:avLst/>
              </a:prstGeom>
              <a:solidFill>
                <a:schemeClr val="accent1"/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C6CFE734-CBD5-4C94-9AA1-7E7E0368B9E9}"/>
                </a:ext>
              </a:extLst>
            </p:cNvPr>
            <p:cNvGrpSpPr/>
            <p:nvPr/>
          </p:nvGrpSpPr>
          <p:grpSpPr>
            <a:xfrm>
              <a:off x="4752010" y="4580061"/>
              <a:ext cx="2618501" cy="1316618"/>
              <a:chOff x="660400" y="1447800"/>
              <a:chExt cx="3031978" cy="1316618"/>
            </a:xfrm>
          </p:grpSpPr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0A9DF687-A607-463A-8BA0-70CD39265E60}"/>
                  </a:ext>
                </a:extLst>
              </p:cNvPr>
              <p:cNvSpPr/>
              <p:nvPr/>
            </p:nvSpPr>
            <p:spPr bwMode="auto">
              <a:xfrm>
                <a:off x="660400" y="1984232"/>
                <a:ext cx="3031978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Co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py paste fonts. Choose the only option to retain 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27D1CC7F-0D83-4E48-BC11-5170E80C419E}"/>
                  </a:ext>
                </a:extLst>
              </p:cNvPr>
              <p:cNvSpPr txBox="1"/>
              <p:nvPr/>
            </p:nvSpPr>
            <p:spPr bwMode="auto">
              <a:xfrm>
                <a:off x="660400" y="1447800"/>
                <a:ext cx="3031978" cy="536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>
                    <a:cs typeface="+mn-ea"/>
                    <a:sym typeface="+mn-lt"/>
                  </a:rPr>
                  <a:t>T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sz="1800" b="1">
                    <a:cs typeface="+mn-ea"/>
                    <a:sym typeface="+mn-lt"/>
                  </a:rPr>
                  <a:t>ext </a:t>
                </a:r>
                <a:r>
                  <a:rPr lang="en-US" altLang="zh-CN" sz="1800" b="1" dirty="0">
                    <a:cs typeface="+mn-ea"/>
                    <a:sym typeface="+mn-lt"/>
                  </a:rPr>
                  <a:t>here</a:t>
                </a:r>
              </a:p>
            </p:txBody>
          </p: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7F6CF6D9-9DD1-4C38-81DF-CC813AA8E379}"/>
                </a:ext>
              </a:extLst>
            </p:cNvPr>
            <p:cNvGrpSpPr/>
            <p:nvPr/>
          </p:nvGrpSpPr>
          <p:grpSpPr>
            <a:xfrm>
              <a:off x="8062198" y="4580061"/>
              <a:ext cx="2618501" cy="1316618"/>
              <a:chOff x="660400" y="1447800"/>
              <a:chExt cx="3031978" cy="1316618"/>
            </a:xfrm>
          </p:grpSpPr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21834E24-7AA5-47B8-85B4-F1BECA0CCE72}"/>
                  </a:ext>
                </a:extLst>
              </p:cNvPr>
              <p:cNvSpPr/>
              <p:nvPr/>
            </p:nvSpPr>
            <p:spPr bwMode="auto">
              <a:xfrm>
                <a:off x="660400" y="1984232"/>
                <a:ext cx="3031978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Co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py paste fonts. Choose the only option to retain 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</a:p>
            </p:txBody>
          </p:sp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EDA22C94-E574-4F87-B84F-651ADAC05E0F}"/>
                  </a:ext>
                </a:extLst>
              </p:cNvPr>
              <p:cNvSpPr txBox="1"/>
              <p:nvPr/>
            </p:nvSpPr>
            <p:spPr bwMode="auto">
              <a:xfrm>
                <a:off x="660400" y="1447800"/>
                <a:ext cx="3031978" cy="536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b="1">
                    <a:cs typeface="+mn-ea"/>
                    <a:sym typeface="+mn-lt"/>
                  </a:rPr>
                  <a:t>T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sz="1800" b="1">
                    <a:cs typeface="+mn-ea"/>
                    <a:sym typeface="+mn-lt"/>
                  </a:rPr>
                  <a:t>ext </a:t>
                </a:r>
                <a:r>
                  <a:rPr lang="en-US" altLang="zh-CN" sz="1800" b="1" dirty="0">
                    <a:cs typeface="+mn-ea"/>
                    <a:sym typeface="+mn-lt"/>
                  </a:rPr>
                  <a:t>here</a:t>
                </a:r>
              </a:p>
            </p:txBody>
          </p:sp>
        </p:grp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88DA7920-CFDF-4B99-A3B0-04A7A595E499}"/>
                </a:ext>
              </a:extLst>
            </p:cNvPr>
            <p:cNvSpPr/>
            <p:nvPr/>
          </p:nvSpPr>
          <p:spPr>
            <a:xfrm>
              <a:off x="1071379" y="1827270"/>
              <a:ext cx="1262246" cy="555196"/>
            </a:xfrm>
            <a:prstGeom prst="rect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altLang="zh-CN" sz="1200" dirty="0">
                  <a:solidFill>
                    <a:schemeClr val="tx1"/>
                  </a:solidFill>
                  <a:cs typeface="+mn-ea"/>
                  <a:sym typeface="+mn-lt"/>
                </a:rPr>
                <a:t>01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6F42FB43-22CE-4360-9F1F-597257D52C7B}"/>
                </a:ext>
              </a:extLst>
            </p:cNvPr>
            <p:cNvSpPr/>
            <p:nvPr/>
          </p:nvSpPr>
          <p:spPr>
            <a:xfrm>
              <a:off x="1071379" y="3383640"/>
              <a:ext cx="1262246" cy="555196"/>
            </a:xfrm>
            <a:prstGeom prst="rect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altLang="zh-CN" sz="1200" dirty="0">
                  <a:solidFill>
                    <a:schemeClr val="tx1"/>
                  </a:solidFill>
                  <a:cs typeface="+mn-ea"/>
                  <a:sym typeface="+mn-lt"/>
                </a:rPr>
                <a:t>02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898E9111-765C-4871-AA4B-3461C21504A5}"/>
                </a:ext>
              </a:extLst>
            </p:cNvPr>
            <p:cNvSpPr/>
            <p:nvPr/>
          </p:nvSpPr>
          <p:spPr>
            <a:xfrm>
              <a:off x="1071379" y="4949192"/>
              <a:ext cx="1262246" cy="555196"/>
            </a:xfrm>
            <a:prstGeom prst="rect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altLang="zh-CN" sz="1200" dirty="0">
                  <a:solidFill>
                    <a:schemeClr val="tx1"/>
                  </a:solidFill>
                  <a:cs typeface="+mn-ea"/>
                  <a:sym typeface="+mn-lt"/>
                </a:rPr>
                <a:t>03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6643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医用口罩佩戴需注意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17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300163"/>
            <a:ext cx="10858500" cy="4752976"/>
            <a:chOff x="660400" y="1300163"/>
            <a:chExt cx="10858500" cy="4752976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B6DB87CE-9183-4D6A-B1EE-D48A168E200E}"/>
                </a:ext>
              </a:extLst>
            </p:cNvPr>
            <p:cNvGrpSpPr/>
            <p:nvPr/>
          </p:nvGrpSpPr>
          <p:grpSpPr>
            <a:xfrm>
              <a:off x="660400" y="1300163"/>
              <a:ext cx="3150265" cy="4752976"/>
              <a:chOff x="3534698" y="1300163"/>
              <a:chExt cx="3150265" cy="4752976"/>
            </a:xfrm>
          </p:grpSpPr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B67BB1CB-9EC7-420C-9D9A-E026304AB72B}"/>
                  </a:ext>
                </a:extLst>
              </p:cNvPr>
              <p:cNvSpPr/>
              <p:nvPr/>
            </p:nvSpPr>
            <p:spPr bwMode="auto">
              <a:xfrm>
                <a:off x="5507038" y="1300163"/>
                <a:ext cx="1177925" cy="4752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9304563F-EFC9-4494-B28E-56DFE2B1408A}"/>
                  </a:ext>
                </a:extLst>
              </p:cNvPr>
              <p:cNvSpPr/>
              <p:nvPr/>
            </p:nvSpPr>
            <p:spPr bwMode="auto">
              <a:xfrm>
                <a:off x="5507038" y="1300163"/>
                <a:ext cx="1175529" cy="862053"/>
              </a:xfrm>
              <a:custGeom>
                <a:avLst/>
                <a:gdLst>
                  <a:gd name="connsiteX0" fmla="*/ 528666 w 1175529"/>
                  <a:gd name="connsiteY0" fmla="*/ 0 h 862053"/>
                  <a:gd name="connsiteX1" fmla="*/ 655546 w 1175529"/>
                  <a:gd name="connsiteY1" fmla="*/ 0 h 862053"/>
                  <a:gd name="connsiteX2" fmla="*/ 829419 w 1175529"/>
                  <a:gd name="connsiteY2" fmla="*/ 32768 h 862053"/>
                  <a:gd name="connsiteX3" fmla="*/ 1156017 w 1175529"/>
                  <a:gd name="connsiteY3" fmla="*/ 390873 h 862053"/>
                  <a:gd name="connsiteX4" fmla="*/ 1172464 w 1175529"/>
                  <a:gd name="connsiteY4" fmla="*/ 622588 h 862053"/>
                  <a:gd name="connsiteX5" fmla="*/ 1163066 w 1175529"/>
                  <a:gd name="connsiteY5" fmla="*/ 856644 h 862053"/>
                  <a:gd name="connsiteX6" fmla="*/ 1162757 w 1175529"/>
                  <a:gd name="connsiteY6" fmla="*/ 862053 h 862053"/>
                  <a:gd name="connsiteX7" fmla="*/ 9402 w 1175529"/>
                  <a:gd name="connsiteY7" fmla="*/ 862053 h 862053"/>
                  <a:gd name="connsiteX8" fmla="*/ 7049 w 1175529"/>
                  <a:gd name="connsiteY8" fmla="*/ 800471 h 862053"/>
                  <a:gd name="connsiteX9" fmla="*/ 0 w 1175529"/>
                  <a:gd name="connsiteY9" fmla="*/ 688124 h 862053"/>
                  <a:gd name="connsiteX10" fmla="*/ 0 w 1175529"/>
                  <a:gd name="connsiteY10" fmla="*/ 554712 h 862053"/>
                  <a:gd name="connsiteX11" fmla="*/ 7049 w 1175529"/>
                  <a:gd name="connsiteY11" fmla="*/ 500879 h 862053"/>
                  <a:gd name="connsiteX12" fmla="*/ 298403 w 1175529"/>
                  <a:gd name="connsiteY12" fmla="*/ 63195 h 862053"/>
                  <a:gd name="connsiteX13" fmla="*/ 528666 w 1175529"/>
                  <a:gd name="connsiteY13" fmla="*/ 0 h 862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75529" h="862053">
                    <a:moveTo>
                      <a:pt x="528666" y="0"/>
                    </a:moveTo>
                    <a:cubicBezTo>
                      <a:pt x="570960" y="0"/>
                      <a:pt x="613253" y="0"/>
                      <a:pt x="655546" y="0"/>
                    </a:cubicBezTo>
                    <a:cubicBezTo>
                      <a:pt x="714287" y="9362"/>
                      <a:pt x="773028" y="7022"/>
                      <a:pt x="829419" y="32768"/>
                    </a:cubicBezTo>
                    <a:cubicBezTo>
                      <a:pt x="986844" y="107666"/>
                      <a:pt x="1101975" y="222353"/>
                      <a:pt x="1156017" y="390873"/>
                    </a:cubicBezTo>
                    <a:cubicBezTo>
                      <a:pt x="1179513" y="465771"/>
                      <a:pt x="1177164" y="545350"/>
                      <a:pt x="1172464" y="622588"/>
                    </a:cubicBezTo>
                    <a:cubicBezTo>
                      <a:pt x="1167765" y="702167"/>
                      <a:pt x="1167765" y="779406"/>
                      <a:pt x="1163066" y="856644"/>
                    </a:cubicBezTo>
                    <a:lnTo>
                      <a:pt x="1162757" y="862053"/>
                    </a:lnTo>
                    <a:lnTo>
                      <a:pt x="9402" y="862053"/>
                    </a:lnTo>
                    <a:lnTo>
                      <a:pt x="7049" y="800471"/>
                    </a:lnTo>
                    <a:cubicBezTo>
                      <a:pt x="4700" y="763022"/>
                      <a:pt x="4700" y="725573"/>
                      <a:pt x="0" y="688124"/>
                    </a:cubicBezTo>
                    <a:cubicBezTo>
                      <a:pt x="0" y="643653"/>
                      <a:pt x="0" y="599183"/>
                      <a:pt x="0" y="554712"/>
                    </a:cubicBezTo>
                    <a:cubicBezTo>
                      <a:pt x="7049" y="535988"/>
                      <a:pt x="4700" y="517263"/>
                      <a:pt x="7049" y="500879"/>
                    </a:cubicBezTo>
                    <a:cubicBezTo>
                      <a:pt x="25846" y="301932"/>
                      <a:pt x="133929" y="166180"/>
                      <a:pt x="298403" y="63195"/>
                    </a:cubicBezTo>
                    <a:cubicBezTo>
                      <a:pt x="368892" y="18725"/>
                      <a:pt x="448779" y="7022"/>
                      <a:pt x="528666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ctr" anchorCtr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400">
                    <a:solidFill>
                      <a:schemeClr val="bg1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9E7AFB08-5E4B-441A-88B3-665B83676105}"/>
                  </a:ext>
                </a:extLst>
              </p:cNvPr>
              <p:cNvSpPr/>
              <p:nvPr/>
            </p:nvSpPr>
            <p:spPr bwMode="auto">
              <a:xfrm>
                <a:off x="5521336" y="2270228"/>
                <a:ext cx="1142276" cy="867758"/>
              </a:xfrm>
              <a:custGeom>
                <a:avLst/>
                <a:gdLst>
                  <a:gd name="connsiteX0" fmla="*/ 0 w 1142276"/>
                  <a:gd name="connsiteY0" fmla="*/ 0 h 867758"/>
                  <a:gd name="connsiteX1" fmla="*/ 1142276 w 1142276"/>
                  <a:gd name="connsiteY1" fmla="*/ 0 h 867758"/>
                  <a:gd name="connsiteX2" fmla="*/ 1137313 w 1142276"/>
                  <a:gd name="connsiteY2" fmla="*/ 86697 h 867758"/>
                  <a:gd name="connsiteX3" fmla="*/ 1120572 w 1142276"/>
                  <a:gd name="connsiteY3" fmla="*/ 286815 h 867758"/>
                  <a:gd name="connsiteX4" fmla="*/ 1101775 w 1142276"/>
                  <a:gd name="connsiteY4" fmla="*/ 523211 h 867758"/>
                  <a:gd name="connsiteX5" fmla="*/ 1075326 w 1142276"/>
                  <a:gd name="connsiteY5" fmla="*/ 867758 h 867758"/>
                  <a:gd name="connsiteX6" fmla="*/ 70278 w 1142276"/>
                  <a:gd name="connsiteY6" fmla="*/ 867758 h 867758"/>
                  <a:gd name="connsiteX7" fmla="*/ 51492 w 1142276"/>
                  <a:gd name="connsiteY7" fmla="*/ 640239 h 867758"/>
                  <a:gd name="connsiteX8" fmla="*/ 6849 w 1142276"/>
                  <a:gd name="connsiteY8" fmla="*/ 108932 h 867758"/>
                  <a:gd name="connsiteX9" fmla="*/ 0 w 1142276"/>
                  <a:gd name="connsiteY9" fmla="*/ 0 h 867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42276" h="867758">
                    <a:moveTo>
                      <a:pt x="0" y="0"/>
                    </a:moveTo>
                    <a:lnTo>
                      <a:pt x="1142276" y="0"/>
                    </a:lnTo>
                    <a:lnTo>
                      <a:pt x="1137313" y="86697"/>
                    </a:lnTo>
                    <a:cubicBezTo>
                      <a:pt x="1132320" y="153403"/>
                      <a:pt x="1126446" y="220109"/>
                      <a:pt x="1120572" y="286815"/>
                    </a:cubicBezTo>
                    <a:cubicBezTo>
                      <a:pt x="1113523" y="366394"/>
                      <a:pt x="1108824" y="443632"/>
                      <a:pt x="1101775" y="523211"/>
                    </a:cubicBezTo>
                    <a:lnTo>
                      <a:pt x="1075326" y="867758"/>
                    </a:lnTo>
                    <a:lnTo>
                      <a:pt x="70278" y="867758"/>
                    </a:lnTo>
                    <a:lnTo>
                      <a:pt x="51492" y="640239"/>
                    </a:lnTo>
                    <a:cubicBezTo>
                      <a:pt x="37394" y="462357"/>
                      <a:pt x="23296" y="284474"/>
                      <a:pt x="6849" y="10893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ctr" anchorCtr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400">
                    <a:solidFill>
                      <a:schemeClr val="bg1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54CED6A0-077A-4636-853D-694F2E9DCF90}"/>
                  </a:ext>
                </a:extLst>
              </p:cNvPr>
              <p:cNvSpPr/>
              <p:nvPr/>
            </p:nvSpPr>
            <p:spPr bwMode="auto">
              <a:xfrm>
                <a:off x="5600533" y="3245998"/>
                <a:ext cx="987595" cy="867758"/>
              </a:xfrm>
              <a:custGeom>
                <a:avLst/>
                <a:gdLst>
                  <a:gd name="connsiteX0" fmla="*/ 0 w 987595"/>
                  <a:gd name="connsiteY0" fmla="*/ 0 h 867758"/>
                  <a:gd name="connsiteX1" fmla="*/ 987595 w 987595"/>
                  <a:gd name="connsiteY1" fmla="*/ 0 h 867758"/>
                  <a:gd name="connsiteX2" fmla="*/ 966187 w 987595"/>
                  <a:gd name="connsiteY2" fmla="*/ 263652 h 867758"/>
                  <a:gd name="connsiteX3" fmla="*/ 940341 w 987595"/>
                  <a:gd name="connsiteY3" fmla="*/ 579627 h 867758"/>
                  <a:gd name="connsiteX4" fmla="*/ 918756 w 987595"/>
                  <a:gd name="connsiteY4" fmla="*/ 867758 h 867758"/>
                  <a:gd name="connsiteX5" fmla="*/ 74328 w 987595"/>
                  <a:gd name="connsiteY5" fmla="*/ 867758 h 867758"/>
                  <a:gd name="connsiteX6" fmla="*/ 70979 w 987595"/>
                  <a:gd name="connsiteY6" fmla="*/ 827726 h 867758"/>
                  <a:gd name="connsiteX7" fmla="*/ 16938 w 987595"/>
                  <a:gd name="connsiteY7" fmla="*/ 205138 h 867758"/>
                  <a:gd name="connsiteX8" fmla="*/ 0 w 987595"/>
                  <a:gd name="connsiteY8" fmla="*/ 0 h 867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87595" h="867758">
                    <a:moveTo>
                      <a:pt x="0" y="0"/>
                    </a:moveTo>
                    <a:lnTo>
                      <a:pt x="987595" y="0"/>
                    </a:lnTo>
                    <a:lnTo>
                      <a:pt x="966187" y="263652"/>
                    </a:lnTo>
                    <a:cubicBezTo>
                      <a:pt x="959138" y="368977"/>
                      <a:pt x="949740" y="474302"/>
                      <a:pt x="940341" y="579627"/>
                    </a:cubicBezTo>
                    <a:lnTo>
                      <a:pt x="918756" y="867758"/>
                    </a:lnTo>
                    <a:lnTo>
                      <a:pt x="74328" y="867758"/>
                    </a:lnTo>
                    <a:lnTo>
                      <a:pt x="70979" y="827726"/>
                    </a:lnTo>
                    <a:cubicBezTo>
                      <a:pt x="54532" y="619416"/>
                      <a:pt x="35735" y="411107"/>
                      <a:pt x="16938" y="20513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ctr" anchorCtr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400">
                    <a:solidFill>
                      <a:schemeClr val="bg1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24A16667-4DF8-4636-9561-EC38B8AEA994}"/>
                  </a:ext>
                </a:extLst>
              </p:cNvPr>
              <p:cNvSpPr/>
              <p:nvPr/>
            </p:nvSpPr>
            <p:spPr bwMode="auto">
              <a:xfrm>
                <a:off x="5683897" y="4221768"/>
                <a:ext cx="827159" cy="865458"/>
              </a:xfrm>
              <a:custGeom>
                <a:avLst/>
                <a:gdLst>
                  <a:gd name="connsiteX0" fmla="*/ 0 w 827159"/>
                  <a:gd name="connsiteY0" fmla="*/ 0 h 865458"/>
                  <a:gd name="connsiteX1" fmla="*/ 827159 w 827159"/>
                  <a:gd name="connsiteY1" fmla="*/ 0 h 865458"/>
                  <a:gd name="connsiteX2" fmla="*/ 809985 w 827159"/>
                  <a:gd name="connsiteY2" fmla="*/ 224105 h 865458"/>
                  <a:gd name="connsiteX3" fmla="*/ 784139 w 827159"/>
                  <a:gd name="connsiteY3" fmla="*/ 526037 h 865458"/>
                  <a:gd name="connsiteX4" fmla="*/ 429345 w 827159"/>
                  <a:gd name="connsiteY4" fmla="*/ 865418 h 865458"/>
                  <a:gd name="connsiteX5" fmla="*/ 58104 w 827159"/>
                  <a:gd name="connsiteY5" fmla="*/ 600935 h 865458"/>
                  <a:gd name="connsiteX6" fmla="*/ 39307 w 827159"/>
                  <a:gd name="connsiteY6" fmla="*/ 469863 h 865458"/>
                  <a:gd name="connsiteX7" fmla="*/ 0 w 827159"/>
                  <a:gd name="connsiteY7" fmla="*/ 0 h 865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27159" h="865458">
                    <a:moveTo>
                      <a:pt x="0" y="0"/>
                    </a:moveTo>
                    <a:lnTo>
                      <a:pt x="827159" y="0"/>
                    </a:lnTo>
                    <a:lnTo>
                      <a:pt x="809985" y="224105"/>
                    </a:lnTo>
                    <a:cubicBezTo>
                      <a:pt x="800586" y="324749"/>
                      <a:pt x="791188" y="425393"/>
                      <a:pt x="784139" y="526037"/>
                    </a:cubicBezTo>
                    <a:cubicBezTo>
                      <a:pt x="774740" y="713281"/>
                      <a:pt x="619665" y="863077"/>
                      <a:pt x="429345" y="865418"/>
                    </a:cubicBezTo>
                    <a:cubicBezTo>
                      <a:pt x="248424" y="867758"/>
                      <a:pt x="107446" y="769455"/>
                      <a:pt x="58104" y="600935"/>
                    </a:cubicBezTo>
                    <a:cubicBezTo>
                      <a:pt x="46356" y="558805"/>
                      <a:pt x="44006" y="514334"/>
                      <a:pt x="39307" y="46986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ctr" anchorCtr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400">
                    <a:solidFill>
                      <a:schemeClr val="bg1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499EAC6E-C9D6-480D-96C4-0BA49E78AA5A}"/>
                  </a:ext>
                </a:extLst>
              </p:cNvPr>
              <p:cNvSpPr/>
              <p:nvPr/>
            </p:nvSpPr>
            <p:spPr bwMode="auto">
              <a:xfrm>
                <a:off x="5702301" y="5267326"/>
                <a:ext cx="801688" cy="785813"/>
              </a:xfrm>
              <a:custGeom>
                <a:avLst/>
                <a:gdLst>
                  <a:gd name="T0" fmla="*/ 136 w 341"/>
                  <a:gd name="T1" fmla="*/ 336 h 336"/>
                  <a:gd name="T2" fmla="*/ 120 w 341"/>
                  <a:gd name="T3" fmla="*/ 330 h 336"/>
                  <a:gd name="T4" fmla="*/ 3 w 341"/>
                  <a:gd name="T5" fmla="*/ 163 h 336"/>
                  <a:gd name="T6" fmla="*/ 134 w 341"/>
                  <a:gd name="T7" fmla="*/ 15 h 336"/>
                  <a:gd name="T8" fmla="*/ 322 w 341"/>
                  <a:gd name="T9" fmla="*/ 139 h 336"/>
                  <a:gd name="T10" fmla="*/ 202 w 341"/>
                  <a:gd name="T11" fmla="*/ 332 h 336"/>
                  <a:gd name="T12" fmla="*/ 190 w 341"/>
                  <a:gd name="T13" fmla="*/ 336 h 336"/>
                  <a:gd name="T14" fmla="*/ 136 w 341"/>
                  <a:gd name="T15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1" h="336">
                    <a:moveTo>
                      <a:pt x="136" y="336"/>
                    </a:moveTo>
                    <a:cubicBezTo>
                      <a:pt x="132" y="331"/>
                      <a:pt x="126" y="331"/>
                      <a:pt x="120" y="330"/>
                    </a:cubicBezTo>
                    <a:cubicBezTo>
                      <a:pt x="48" y="310"/>
                      <a:pt x="0" y="241"/>
                      <a:pt x="3" y="163"/>
                    </a:cubicBezTo>
                    <a:cubicBezTo>
                      <a:pt x="7" y="91"/>
                      <a:pt x="63" y="27"/>
                      <a:pt x="134" y="15"/>
                    </a:cubicBezTo>
                    <a:cubicBezTo>
                      <a:pt x="222" y="0"/>
                      <a:pt x="304" y="54"/>
                      <a:pt x="322" y="139"/>
                    </a:cubicBezTo>
                    <a:cubicBezTo>
                      <a:pt x="341" y="227"/>
                      <a:pt x="289" y="309"/>
                      <a:pt x="202" y="332"/>
                    </a:cubicBezTo>
                    <a:cubicBezTo>
                      <a:pt x="198" y="333"/>
                      <a:pt x="192" y="331"/>
                      <a:pt x="190" y="336"/>
                    </a:cubicBezTo>
                    <a:cubicBezTo>
                      <a:pt x="172" y="336"/>
                      <a:pt x="154" y="336"/>
                      <a:pt x="136" y="336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87B56F0C-6302-4309-9B2F-E3D96098C1C3}"/>
                  </a:ext>
                </a:extLst>
              </p:cNvPr>
              <p:cNvSpPr txBox="1"/>
              <p:nvPr/>
            </p:nvSpPr>
            <p:spPr bwMode="auto">
              <a:xfrm>
                <a:off x="3534698" y="3381375"/>
                <a:ext cx="1798433" cy="5518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600" b="1" i="1">
                    <a:cs typeface="+mn-ea"/>
                    <a:sym typeface="+mn-lt"/>
                  </a:rPr>
                  <a:t>…</a:t>
                </a:r>
                <a:r>
                  <a:rPr lang="en-US" altLang="zh-CN" sz="100" b="1" i="1">
                    <a:cs typeface="+mn-ea"/>
                    <a:sym typeface="+mn-lt"/>
                  </a:rPr>
                  <a:t> </a:t>
                </a:r>
                <a:r>
                  <a:rPr lang="en-US" altLang="zh-CN" sz="1600" b="1" i="1">
                    <a:cs typeface="+mn-ea"/>
                    <a:sym typeface="+mn-lt"/>
                  </a:rPr>
                  <a:t>Text</a:t>
                </a:r>
                <a:endParaRPr lang="en-US" altLang="zh-CN" sz="1600" b="1" i="1" dirty="0">
                  <a:cs typeface="+mn-ea"/>
                  <a:sym typeface="+mn-lt"/>
                </a:endParaRP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A933B025-E589-4A54-AE83-376786CB1CD6}"/>
                  </a:ext>
                </a:extLst>
              </p:cNvPr>
              <p:cNvSpPr txBox="1"/>
              <p:nvPr/>
            </p:nvSpPr>
            <p:spPr bwMode="auto">
              <a:xfrm>
                <a:off x="3534698" y="2428176"/>
                <a:ext cx="1798433" cy="5518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600" b="1" i="1">
                    <a:cs typeface="+mn-ea"/>
                    <a:sym typeface="+mn-lt"/>
                  </a:rPr>
                  <a:t>…</a:t>
                </a:r>
                <a:r>
                  <a:rPr lang="en-US" altLang="zh-CN" sz="100" b="1" i="1">
                    <a:cs typeface="+mn-ea"/>
                    <a:sym typeface="+mn-lt"/>
                  </a:rPr>
                  <a:t> </a:t>
                </a:r>
                <a:r>
                  <a:rPr lang="en-US" altLang="zh-CN" sz="1600" b="1" i="1">
                    <a:cs typeface="+mn-ea"/>
                    <a:sym typeface="+mn-lt"/>
                  </a:rPr>
                  <a:t>Text</a:t>
                </a:r>
                <a:endParaRPr lang="en-US" altLang="zh-CN" sz="1600" b="1" i="1" dirty="0">
                  <a:cs typeface="+mn-ea"/>
                  <a:sym typeface="+mn-lt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1F021E23-46B4-47F9-84DB-53A135F62A93}"/>
                  </a:ext>
                </a:extLst>
              </p:cNvPr>
              <p:cNvSpPr txBox="1"/>
              <p:nvPr/>
            </p:nvSpPr>
            <p:spPr bwMode="auto">
              <a:xfrm>
                <a:off x="3534698" y="1455258"/>
                <a:ext cx="1798433" cy="5518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600" b="1" i="1">
                    <a:cs typeface="+mn-ea"/>
                    <a:sym typeface="+mn-lt"/>
                  </a:rPr>
                  <a:t>…</a:t>
                </a:r>
                <a:r>
                  <a:rPr lang="en-US" altLang="zh-CN" sz="100" b="1" i="1">
                    <a:cs typeface="+mn-ea"/>
                    <a:sym typeface="+mn-lt"/>
                  </a:rPr>
                  <a:t> </a:t>
                </a:r>
                <a:r>
                  <a:rPr lang="en-US" altLang="zh-CN" sz="1600" b="1" i="1">
                    <a:cs typeface="+mn-ea"/>
                    <a:sym typeface="+mn-lt"/>
                  </a:rPr>
                  <a:t>Text</a:t>
                </a:r>
                <a:endParaRPr lang="en-US" altLang="zh-CN" sz="1600" b="1" i="1" dirty="0">
                  <a:cs typeface="+mn-ea"/>
                  <a:sym typeface="+mn-lt"/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7C2969B6-D57A-4D59-A9F7-B6F33FF9037E}"/>
                  </a:ext>
                </a:extLst>
              </p:cNvPr>
              <p:cNvSpPr txBox="1"/>
              <p:nvPr/>
            </p:nvSpPr>
            <p:spPr bwMode="auto">
              <a:xfrm>
                <a:off x="3534698" y="4378566"/>
                <a:ext cx="1798433" cy="5518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600" b="1" i="1">
                    <a:cs typeface="+mn-ea"/>
                    <a:sym typeface="+mn-lt"/>
                  </a:rPr>
                  <a:t>…</a:t>
                </a:r>
                <a:r>
                  <a:rPr lang="en-US" altLang="zh-CN" sz="100" b="1" i="1">
                    <a:cs typeface="+mn-ea"/>
                    <a:sym typeface="+mn-lt"/>
                  </a:rPr>
                  <a:t> </a:t>
                </a:r>
                <a:r>
                  <a:rPr lang="en-US" altLang="zh-CN" sz="1600" b="1" i="1">
                    <a:cs typeface="+mn-ea"/>
                    <a:sym typeface="+mn-lt"/>
                  </a:rPr>
                  <a:t>Text</a:t>
                </a:r>
                <a:endParaRPr lang="en-US" altLang="zh-CN" sz="1600" b="1" i="1" dirty="0"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9717007C-E22A-4897-893C-A39918329137}"/>
                </a:ext>
              </a:extLst>
            </p:cNvPr>
            <p:cNvSpPr txBox="1"/>
            <p:nvPr/>
          </p:nvSpPr>
          <p:spPr bwMode="auto">
            <a:xfrm>
              <a:off x="3982176" y="1334860"/>
              <a:ext cx="3694974" cy="79265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Copy p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aste </a:t>
              </a:r>
              <a:r>
                <a:rPr lang="en-US" altLang="zh-CN" sz="1100" dirty="0">
                  <a:cs typeface="+mn-ea"/>
                  <a:sym typeface="+mn-lt"/>
                </a:rPr>
                <a:t>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</a:p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37320463-FFCF-414F-B249-388B768921E9}"/>
                </a:ext>
              </a:extLst>
            </p:cNvPr>
            <p:cNvSpPr txBox="1"/>
            <p:nvPr/>
          </p:nvSpPr>
          <p:spPr bwMode="auto">
            <a:xfrm>
              <a:off x="7823926" y="1334860"/>
              <a:ext cx="3694974" cy="79265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Copy p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aste </a:t>
              </a:r>
              <a:r>
                <a:rPr lang="en-US" altLang="zh-CN" sz="1100" dirty="0">
                  <a:cs typeface="+mn-ea"/>
                  <a:sym typeface="+mn-lt"/>
                </a:rPr>
                <a:t>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</a:p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4A890207-4C1C-44CC-B272-50ED75079756}"/>
                </a:ext>
              </a:extLst>
            </p:cNvPr>
            <p:cNvSpPr txBox="1"/>
            <p:nvPr/>
          </p:nvSpPr>
          <p:spPr bwMode="auto">
            <a:xfrm>
              <a:off x="3982176" y="2310630"/>
              <a:ext cx="3694974" cy="79265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Copy p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aste </a:t>
              </a:r>
              <a:r>
                <a:rPr lang="en-US" altLang="zh-CN" sz="1100" dirty="0">
                  <a:cs typeface="+mn-ea"/>
                  <a:sym typeface="+mn-lt"/>
                </a:rPr>
                <a:t>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</a:p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9B4715C9-7804-4629-91B0-B2100FC8C6A0}"/>
                </a:ext>
              </a:extLst>
            </p:cNvPr>
            <p:cNvSpPr txBox="1"/>
            <p:nvPr/>
          </p:nvSpPr>
          <p:spPr bwMode="auto">
            <a:xfrm>
              <a:off x="7823926" y="2310630"/>
              <a:ext cx="3694974" cy="79265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Copy p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aste </a:t>
              </a:r>
              <a:r>
                <a:rPr lang="en-US" altLang="zh-CN" sz="1100" dirty="0">
                  <a:cs typeface="+mn-ea"/>
                  <a:sym typeface="+mn-lt"/>
                </a:rPr>
                <a:t>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</a:p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33E7B4BC-46EC-4415-A566-45E2F52DE69F}"/>
                </a:ext>
              </a:extLst>
            </p:cNvPr>
            <p:cNvSpPr txBox="1"/>
            <p:nvPr/>
          </p:nvSpPr>
          <p:spPr bwMode="auto">
            <a:xfrm>
              <a:off x="3982176" y="3286400"/>
              <a:ext cx="3694974" cy="79265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Copy p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aste </a:t>
              </a:r>
              <a:r>
                <a:rPr lang="en-US" altLang="zh-CN" sz="1100" dirty="0">
                  <a:cs typeface="+mn-ea"/>
                  <a:sym typeface="+mn-lt"/>
                </a:rPr>
                <a:t>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</a:p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B2F6D8D2-C384-4556-94F5-F9BC5BF0D743}"/>
                </a:ext>
              </a:extLst>
            </p:cNvPr>
            <p:cNvSpPr txBox="1"/>
            <p:nvPr/>
          </p:nvSpPr>
          <p:spPr bwMode="auto">
            <a:xfrm>
              <a:off x="7823926" y="3286400"/>
              <a:ext cx="3694974" cy="79265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Copy p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aste </a:t>
              </a:r>
              <a:r>
                <a:rPr lang="en-US" altLang="zh-CN" sz="1100" dirty="0">
                  <a:cs typeface="+mn-ea"/>
                  <a:sym typeface="+mn-lt"/>
                </a:rPr>
                <a:t>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</a:p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3C058340-0E6F-479A-9D67-12F96E4B5793}"/>
                </a:ext>
              </a:extLst>
            </p:cNvPr>
            <p:cNvSpPr txBox="1"/>
            <p:nvPr/>
          </p:nvSpPr>
          <p:spPr bwMode="auto">
            <a:xfrm>
              <a:off x="3982176" y="4262170"/>
              <a:ext cx="3694974" cy="79265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Copy p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aste </a:t>
              </a:r>
              <a:r>
                <a:rPr lang="en-US" altLang="zh-CN" sz="1100" dirty="0">
                  <a:cs typeface="+mn-ea"/>
                  <a:sym typeface="+mn-lt"/>
                </a:rPr>
                <a:t>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</a:p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6D74F23B-E7A4-4C73-ABB7-84E0A4E39EAA}"/>
                </a:ext>
              </a:extLst>
            </p:cNvPr>
            <p:cNvSpPr txBox="1"/>
            <p:nvPr/>
          </p:nvSpPr>
          <p:spPr bwMode="auto">
            <a:xfrm>
              <a:off x="7823926" y="4262170"/>
              <a:ext cx="3694974" cy="79265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Copy p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aste </a:t>
              </a:r>
              <a:r>
                <a:rPr lang="en-US" altLang="zh-CN" sz="1100" dirty="0">
                  <a:cs typeface="+mn-ea"/>
                  <a:sym typeface="+mn-lt"/>
                </a:rPr>
                <a:t>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</a:p>
            <a:p>
              <a:pPr lvl="0">
                <a:lnSpc>
                  <a:spcPct val="150000"/>
                </a:lnSpc>
                <a:buSzPct val="25000"/>
                <a:defRPr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0331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000" dirty="0">
                <a:latin typeface="+mn-lt"/>
                <a:ea typeface="+mn-ea"/>
                <a:cs typeface="+mn-ea"/>
                <a:sym typeface="+mn-lt"/>
              </a:rPr>
              <a:t>Thanks</a:t>
            </a:r>
            <a:r>
              <a:rPr lang="zh-CN" altLang="en-US" sz="6000" dirty="0">
                <a:latin typeface="+mn-lt"/>
                <a:ea typeface="+mn-ea"/>
                <a:cs typeface="+mn-ea"/>
                <a:sym typeface="+mn-lt"/>
              </a:rPr>
              <a:t>！</a:t>
            </a:r>
            <a:br>
              <a:rPr lang="en-US" altLang="zh-CN" dirty="0">
                <a:latin typeface="+mn-lt"/>
                <a:ea typeface="+mn-ea"/>
                <a:cs typeface="+mn-ea"/>
                <a:sym typeface="+mn-lt"/>
              </a:rPr>
            </a:b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And Your Slogan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en-US" altLang="en-US" dirty="0"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Speaker name and title</a:t>
            </a:r>
            <a:endParaRPr lang="en-US" altLang="zh-CN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9925" y="1508228"/>
            <a:ext cx="10850563" cy="3710890"/>
            <a:chOff x="669925" y="1508228"/>
            <a:chExt cx="10850563" cy="3710890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47E8E7E1-D589-4080-81BF-182EFED0A6C3}"/>
                </a:ext>
              </a:extLst>
            </p:cNvPr>
            <p:cNvCxnSpPr>
              <a:cxnSpLocks/>
            </p:cNvCxnSpPr>
            <p:nvPr/>
          </p:nvCxnSpPr>
          <p:spPr>
            <a:xfrm>
              <a:off x="669925" y="1828800"/>
              <a:ext cx="1085056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CAF38F9F-0B34-492C-99F7-05BFB41C34B2}"/>
                </a:ext>
              </a:extLst>
            </p:cNvPr>
            <p:cNvSpPr txBox="1"/>
            <p:nvPr/>
          </p:nvSpPr>
          <p:spPr>
            <a:xfrm>
              <a:off x="4734088" y="1508228"/>
              <a:ext cx="2723824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3600" b="1">
                  <a:solidFill>
                    <a:schemeClr val="accent1"/>
                  </a:solidFill>
                  <a:cs typeface="+mn-ea"/>
                  <a:sym typeface="+mn-lt"/>
                </a:rPr>
                <a:t>CONTEN</a:t>
              </a:r>
              <a:r>
                <a:rPr lang="en-US" altLang="zh-CN" sz="100" b="1">
                  <a:solidFill>
                    <a:schemeClr val="accent1"/>
                  </a:solidFill>
                  <a:cs typeface="+mn-ea"/>
                  <a:sym typeface="+mn-lt"/>
                </a:rPr>
                <a:t> </a:t>
              </a:r>
              <a:r>
                <a:rPr lang="en-US" altLang="zh-CN" sz="3600" b="1">
                  <a:solidFill>
                    <a:schemeClr val="accent1"/>
                  </a:solidFill>
                  <a:cs typeface="+mn-ea"/>
                  <a:sym typeface="+mn-lt"/>
                </a:rPr>
                <a:t>TS</a:t>
              </a:r>
              <a:endParaRPr lang="en-US" altLang="zh-CN" sz="36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4F6F00E2-A5CD-48B5-891F-D51C2A2326EF}"/>
                </a:ext>
              </a:extLst>
            </p:cNvPr>
            <p:cNvGrpSpPr/>
            <p:nvPr/>
          </p:nvGrpSpPr>
          <p:grpSpPr>
            <a:xfrm>
              <a:off x="2970708" y="3162310"/>
              <a:ext cx="1655366" cy="2056808"/>
              <a:chOff x="673100" y="2989693"/>
              <a:chExt cx="1602643" cy="1991299"/>
            </a:xfrm>
          </p:grpSpPr>
          <p:sp>
            <p:nvSpPr>
              <p:cNvPr id="17" name="椭圆 16">
                <a:extLst>
                  <a:ext uri="{FF2B5EF4-FFF2-40B4-BE49-F238E27FC236}">
                    <a16:creationId xmlns:a16="http://schemas.microsoft.com/office/drawing/2014/main" id="{8B5A8459-25FA-46C4-8203-115EE3DB6D1A}"/>
                  </a:ext>
                </a:extLst>
              </p:cNvPr>
              <p:cNvSpPr/>
              <p:nvPr/>
            </p:nvSpPr>
            <p:spPr bwMode="auto">
              <a:xfrm>
                <a:off x="673100" y="2989693"/>
                <a:ext cx="1602643" cy="1602642"/>
              </a:xfrm>
              <a:prstGeom prst="ellipse">
                <a:avLst/>
              </a:prstGeom>
              <a:noFill/>
              <a:ln w="38100" cap="flat" cmpd="sng" algn="ctr">
                <a:solidFill>
                  <a:schemeClr val="bg1">
                    <a:lumMod val="85000"/>
                    <a:alpha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rot="0" spcFirstLastPara="0" vert="horz" wrap="square" lIns="91440" tIns="45720" rIns="91440" bIns="45720" anchor="t" anchorCtr="1" forceAA="0" compatLnSpc="1">
                <a:normAutofit/>
              </a:bodyPr>
              <a:lstStyle/>
              <a:p>
                <a:pPr algn="ctr"/>
                <a:r>
                  <a:rPr lang="en-US" altLang="zh-CN" sz="3200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3200">
                    <a:solidFill>
                      <a:schemeClr val="accent1"/>
                    </a:solidFill>
                    <a:cs typeface="+mn-ea"/>
                    <a:sym typeface="+mn-lt"/>
                  </a:rPr>
                  <a:t>1</a:t>
                </a:r>
                <a:endParaRPr lang="en-US" altLang="zh-CN" sz="32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912DFDB3-221C-4311-B8B0-5D1A75E3480B}"/>
                  </a:ext>
                </a:extLst>
              </p:cNvPr>
              <p:cNvSpPr/>
              <p:nvPr/>
            </p:nvSpPr>
            <p:spPr bwMode="auto">
              <a:xfrm>
                <a:off x="673100" y="3764171"/>
                <a:ext cx="1602643" cy="828164"/>
              </a:xfrm>
              <a:custGeom>
                <a:avLst/>
                <a:gdLst>
                  <a:gd name="connsiteX0" fmla="*/ 1644 w 1944216"/>
                  <a:gd name="connsiteY0" fmla="*/ 0 h 1004672"/>
                  <a:gd name="connsiteX1" fmla="*/ 1942572 w 1944216"/>
                  <a:gd name="connsiteY1" fmla="*/ 0 h 1004672"/>
                  <a:gd name="connsiteX2" fmla="*/ 1944216 w 1944216"/>
                  <a:gd name="connsiteY2" fmla="*/ 32564 h 1004672"/>
                  <a:gd name="connsiteX3" fmla="*/ 972108 w 1944216"/>
                  <a:gd name="connsiteY3" fmla="*/ 1004672 h 1004672"/>
                  <a:gd name="connsiteX4" fmla="*/ 0 w 1944216"/>
                  <a:gd name="connsiteY4" fmla="*/ 32564 h 1004672"/>
                  <a:gd name="connsiteX5" fmla="*/ 1644 w 1944216"/>
                  <a:gd name="connsiteY5" fmla="*/ 0 h 1004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4216" h="1004672">
                    <a:moveTo>
                      <a:pt x="1644" y="0"/>
                    </a:moveTo>
                    <a:lnTo>
                      <a:pt x="1942572" y="0"/>
                    </a:lnTo>
                    <a:lnTo>
                      <a:pt x="1944216" y="32564"/>
                    </a:lnTo>
                    <a:cubicBezTo>
                      <a:pt x="1944216" y="569444"/>
                      <a:pt x="1508988" y="1004672"/>
                      <a:pt x="972108" y="1004672"/>
                    </a:cubicBezTo>
                    <a:cubicBezTo>
                      <a:pt x="435228" y="1004672"/>
                      <a:pt x="0" y="569444"/>
                      <a:pt x="0" y="32564"/>
                    </a:cubicBezTo>
                    <a:lnTo>
                      <a:pt x="164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rot="0" spcFirstLastPara="0" vert="horz" wrap="square" lIns="91440" tIns="45720" rIns="91440" bIns="45720" anchor="ctr" anchorCtr="1" forceAA="0" compatLnSpc="1">
                <a:normAutofit/>
              </a:bodyPr>
              <a:lstStyle/>
              <a:p>
                <a:pPr algn="ctr"/>
                <a:r>
                  <a:rPr lang="en-US" altLang="zh-CN" sz="1600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20XX—</a:t>
                </a:r>
                <a:r>
                  <a:rPr lang="en-US" altLang="zh-CN" sz="1600" b="1" i="1" dirty="0" err="1">
                    <a:solidFill>
                      <a:schemeClr val="bg1"/>
                    </a:solidFill>
                    <a:cs typeface="+mn-ea"/>
                    <a:sym typeface="+mn-lt"/>
                  </a:rPr>
                  <a:t>nCoV</a:t>
                </a:r>
                <a:endParaRPr lang="en-US" altLang="zh-CN" sz="1600" b="1" i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algn="ctr"/>
                <a:r>
                  <a:rPr lang="zh-CN" altLang="en-US" sz="1600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动态</a:t>
                </a: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9108858F-C2F0-43AD-B8BC-85830D78D667}"/>
                  </a:ext>
                </a:extLst>
              </p:cNvPr>
              <p:cNvSpPr/>
              <p:nvPr/>
            </p:nvSpPr>
            <p:spPr bwMode="auto">
              <a:xfrm>
                <a:off x="1059273" y="4802921"/>
                <a:ext cx="830298" cy="178071"/>
              </a:xfrm>
              <a:prstGeom prst="ellipse">
                <a:avLst/>
              </a:prstGeom>
              <a:solidFill>
                <a:schemeClr val="bg1">
                  <a:lumMod val="95000"/>
                  <a:alpha val="50000"/>
                </a:schemeClr>
              </a:solidFill>
              <a:ln w="19050">
                <a:noFill/>
                <a:rou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748CA9F7-CD91-4229-BC8B-9BB1689D2A89}"/>
                </a:ext>
              </a:extLst>
            </p:cNvPr>
            <p:cNvGrpSpPr/>
            <p:nvPr/>
          </p:nvGrpSpPr>
          <p:grpSpPr>
            <a:xfrm>
              <a:off x="5268317" y="3162310"/>
              <a:ext cx="1655366" cy="2056808"/>
              <a:chOff x="673100" y="2989693"/>
              <a:chExt cx="1602643" cy="1991299"/>
            </a:xfrm>
          </p:grpSpPr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5A9B8E9F-11DF-4544-86CE-05203C0CFDED}"/>
                  </a:ext>
                </a:extLst>
              </p:cNvPr>
              <p:cNvSpPr/>
              <p:nvPr/>
            </p:nvSpPr>
            <p:spPr bwMode="auto">
              <a:xfrm>
                <a:off x="673100" y="2989693"/>
                <a:ext cx="1602643" cy="1602642"/>
              </a:xfrm>
              <a:prstGeom prst="ellipse">
                <a:avLst/>
              </a:prstGeom>
              <a:noFill/>
              <a:ln w="38100" cap="flat" cmpd="sng" algn="ctr">
                <a:solidFill>
                  <a:schemeClr val="bg1">
                    <a:lumMod val="85000"/>
                    <a:alpha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rot="0" spcFirstLastPara="0" vert="horz" wrap="square" lIns="91440" tIns="45720" rIns="91440" bIns="45720" anchor="t" anchorCtr="1" forceAA="0" compatLnSpc="1">
                <a:normAutofit/>
              </a:bodyPr>
              <a:lstStyle/>
              <a:p>
                <a:pPr algn="ctr"/>
                <a:r>
                  <a:rPr lang="en-US" altLang="zh-CN" sz="3200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3200">
                    <a:solidFill>
                      <a:schemeClr val="accent1"/>
                    </a:solidFill>
                    <a:cs typeface="+mn-ea"/>
                    <a:sym typeface="+mn-lt"/>
                  </a:rPr>
                  <a:t>2</a:t>
                </a:r>
                <a:endParaRPr lang="en-US" altLang="zh-CN" sz="32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5EB4ED2B-0174-445D-89D9-879D73621FDE}"/>
                  </a:ext>
                </a:extLst>
              </p:cNvPr>
              <p:cNvSpPr/>
              <p:nvPr/>
            </p:nvSpPr>
            <p:spPr bwMode="auto">
              <a:xfrm>
                <a:off x="673100" y="3764171"/>
                <a:ext cx="1602643" cy="828164"/>
              </a:xfrm>
              <a:custGeom>
                <a:avLst/>
                <a:gdLst>
                  <a:gd name="connsiteX0" fmla="*/ 1644 w 1944216"/>
                  <a:gd name="connsiteY0" fmla="*/ 0 h 1004672"/>
                  <a:gd name="connsiteX1" fmla="*/ 1942572 w 1944216"/>
                  <a:gd name="connsiteY1" fmla="*/ 0 h 1004672"/>
                  <a:gd name="connsiteX2" fmla="*/ 1944216 w 1944216"/>
                  <a:gd name="connsiteY2" fmla="*/ 32564 h 1004672"/>
                  <a:gd name="connsiteX3" fmla="*/ 972108 w 1944216"/>
                  <a:gd name="connsiteY3" fmla="*/ 1004672 h 1004672"/>
                  <a:gd name="connsiteX4" fmla="*/ 0 w 1944216"/>
                  <a:gd name="connsiteY4" fmla="*/ 32564 h 1004672"/>
                  <a:gd name="connsiteX5" fmla="*/ 1644 w 1944216"/>
                  <a:gd name="connsiteY5" fmla="*/ 0 h 1004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4216" h="1004672">
                    <a:moveTo>
                      <a:pt x="1644" y="0"/>
                    </a:moveTo>
                    <a:lnTo>
                      <a:pt x="1942572" y="0"/>
                    </a:lnTo>
                    <a:lnTo>
                      <a:pt x="1944216" y="32564"/>
                    </a:lnTo>
                    <a:cubicBezTo>
                      <a:pt x="1944216" y="569444"/>
                      <a:pt x="1508988" y="1004672"/>
                      <a:pt x="972108" y="1004672"/>
                    </a:cubicBezTo>
                    <a:cubicBezTo>
                      <a:pt x="435228" y="1004672"/>
                      <a:pt x="0" y="569444"/>
                      <a:pt x="0" y="32564"/>
                    </a:cubicBezTo>
                    <a:lnTo>
                      <a:pt x="164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rot="0" spcFirstLastPara="0" vert="horz" wrap="square" lIns="91440" tIns="45720" rIns="91440" bIns="45720" anchor="ctr" anchorCtr="1" forceAA="0" compatLnSpc="1">
                <a:normAutofit/>
              </a:bodyPr>
              <a:lstStyle/>
              <a:p>
                <a:pPr algn="ctr"/>
                <a:r>
                  <a:rPr lang="zh-CN" altLang="en-US" sz="1600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流行病学</a:t>
                </a:r>
                <a:endParaRPr lang="en-US" altLang="zh-CN" sz="1600" b="1" i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algn="ctr"/>
                <a:r>
                  <a:rPr lang="zh-CN" altLang="en-US" sz="1600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特点</a:t>
                </a:r>
              </a:p>
            </p:txBody>
          </p:sp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23E5AF3D-4BCB-4893-916D-A8741C212EB9}"/>
                  </a:ext>
                </a:extLst>
              </p:cNvPr>
              <p:cNvSpPr/>
              <p:nvPr/>
            </p:nvSpPr>
            <p:spPr bwMode="auto">
              <a:xfrm>
                <a:off x="1059273" y="4802921"/>
                <a:ext cx="830298" cy="178071"/>
              </a:xfrm>
              <a:prstGeom prst="ellipse">
                <a:avLst/>
              </a:prstGeom>
              <a:solidFill>
                <a:schemeClr val="bg1">
                  <a:lumMod val="95000"/>
                  <a:alpha val="50000"/>
                </a:schemeClr>
              </a:solidFill>
              <a:ln w="19050">
                <a:noFill/>
                <a:rou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E800672B-DDFB-405E-A349-E56458C4E49A}"/>
                </a:ext>
              </a:extLst>
            </p:cNvPr>
            <p:cNvGrpSpPr/>
            <p:nvPr/>
          </p:nvGrpSpPr>
          <p:grpSpPr>
            <a:xfrm>
              <a:off x="7565926" y="3162310"/>
              <a:ext cx="1655366" cy="2056808"/>
              <a:chOff x="673100" y="2989693"/>
              <a:chExt cx="1602643" cy="1991299"/>
            </a:xfrm>
          </p:grpSpPr>
          <p:sp>
            <p:nvSpPr>
              <p:cNvPr id="11" name="椭圆 10">
                <a:extLst>
                  <a:ext uri="{FF2B5EF4-FFF2-40B4-BE49-F238E27FC236}">
                    <a16:creationId xmlns:a16="http://schemas.microsoft.com/office/drawing/2014/main" id="{7C73114D-EAC8-484D-AC49-987E83D46D8D}"/>
                  </a:ext>
                </a:extLst>
              </p:cNvPr>
              <p:cNvSpPr/>
              <p:nvPr/>
            </p:nvSpPr>
            <p:spPr bwMode="auto">
              <a:xfrm>
                <a:off x="673100" y="2989693"/>
                <a:ext cx="1602643" cy="1602642"/>
              </a:xfrm>
              <a:prstGeom prst="ellipse">
                <a:avLst/>
              </a:prstGeom>
              <a:noFill/>
              <a:ln w="38100" cap="flat" cmpd="sng" algn="ctr">
                <a:solidFill>
                  <a:schemeClr val="bg1">
                    <a:lumMod val="85000"/>
                    <a:alpha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rot="0" spcFirstLastPara="0" vert="horz" wrap="square" lIns="91440" tIns="45720" rIns="91440" bIns="45720" anchor="t" anchorCtr="1" forceAA="0" compatLnSpc="1">
                <a:normAutofit/>
              </a:bodyPr>
              <a:lstStyle/>
              <a:p>
                <a:pPr algn="ctr"/>
                <a:r>
                  <a:rPr lang="en-US" altLang="zh-CN" sz="3200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3200">
                    <a:solidFill>
                      <a:schemeClr val="accent1"/>
                    </a:solidFill>
                    <a:cs typeface="+mn-ea"/>
                    <a:sym typeface="+mn-lt"/>
                  </a:rPr>
                  <a:t>3</a:t>
                </a:r>
                <a:endParaRPr lang="en-US" altLang="zh-CN" sz="32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任意多边形: 形状 11">
                <a:extLst>
                  <a:ext uri="{FF2B5EF4-FFF2-40B4-BE49-F238E27FC236}">
                    <a16:creationId xmlns:a16="http://schemas.microsoft.com/office/drawing/2014/main" id="{1B2BD37F-30AE-4AAC-8AD1-6CD9656488E6}"/>
                  </a:ext>
                </a:extLst>
              </p:cNvPr>
              <p:cNvSpPr/>
              <p:nvPr/>
            </p:nvSpPr>
            <p:spPr bwMode="auto">
              <a:xfrm>
                <a:off x="673100" y="3764171"/>
                <a:ext cx="1602643" cy="828164"/>
              </a:xfrm>
              <a:custGeom>
                <a:avLst/>
                <a:gdLst>
                  <a:gd name="connsiteX0" fmla="*/ 1644 w 1944216"/>
                  <a:gd name="connsiteY0" fmla="*/ 0 h 1004672"/>
                  <a:gd name="connsiteX1" fmla="*/ 1942572 w 1944216"/>
                  <a:gd name="connsiteY1" fmla="*/ 0 h 1004672"/>
                  <a:gd name="connsiteX2" fmla="*/ 1944216 w 1944216"/>
                  <a:gd name="connsiteY2" fmla="*/ 32564 h 1004672"/>
                  <a:gd name="connsiteX3" fmla="*/ 972108 w 1944216"/>
                  <a:gd name="connsiteY3" fmla="*/ 1004672 h 1004672"/>
                  <a:gd name="connsiteX4" fmla="*/ 0 w 1944216"/>
                  <a:gd name="connsiteY4" fmla="*/ 32564 h 1004672"/>
                  <a:gd name="connsiteX5" fmla="*/ 1644 w 1944216"/>
                  <a:gd name="connsiteY5" fmla="*/ 0 h 1004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4216" h="1004672">
                    <a:moveTo>
                      <a:pt x="1644" y="0"/>
                    </a:moveTo>
                    <a:lnTo>
                      <a:pt x="1942572" y="0"/>
                    </a:lnTo>
                    <a:lnTo>
                      <a:pt x="1944216" y="32564"/>
                    </a:lnTo>
                    <a:cubicBezTo>
                      <a:pt x="1944216" y="569444"/>
                      <a:pt x="1508988" y="1004672"/>
                      <a:pt x="972108" y="1004672"/>
                    </a:cubicBezTo>
                    <a:cubicBezTo>
                      <a:pt x="435228" y="1004672"/>
                      <a:pt x="0" y="569444"/>
                      <a:pt x="0" y="32564"/>
                    </a:cubicBezTo>
                    <a:lnTo>
                      <a:pt x="164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rot="0" spcFirstLastPara="0" vert="horz" wrap="square" lIns="91440" tIns="45720" rIns="91440" bIns="45720" anchor="ctr" anchorCtr="1" forceAA="0" compatLnSpc="1">
                <a:normAutofit/>
              </a:bodyPr>
              <a:lstStyle/>
              <a:p>
                <a:pPr algn="ctr"/>
                <a:r>
                  <a:rPr lang="zh-CN" altLang="en-US" sz="1600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防控</a:t>
                </a:r>
                <a:endParaRPr lang="en-US" altLang="zh-CN" sz="1600" b="1" i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algn="ctr"/>
                <a:r>
                  <a:rPr lang="zh-CN" altLang="en-US" sz="1600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措施</a:t>
                </a:r>
              </a:p>
            </p:txBody>
          </p:sp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id="{8762DC5B-0ECD-4838-BCA6-B7B278CA44BE}"/>
                  </a:ext>
                </a:extLst>
              </p:cNvPr>
              <p:cNvSpPr/>
              <p:nvPr/>
            </p:nvSpPr>
            <p:spPr bwMode="auto">
              <a:xfrm>
                <a:off x="1059273" y="4802921"/>
                <a:ext cx="830298" cy="178071"/>
              </a:xfrm>
              <a:prstGeom prst="ellipse">
                <a:avLst/>
              </a:prstGeom>
              <a:solidFill>
                <a:schemeClr val="bg1">
                  <a:lumMod val="95000"/>
                  <a:alpha val="50000"/>
                </a:schemeClr>
              </a:solidFill>
              <a:ln w="19050">
                <a:noFill/>
                <a:rou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302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20XX—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nCoV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动态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2695F9-836E-4BAB-9C63-A30282033AEB}"/>
              </a:ext>
            </a:extLst>
          </p:cNvPr>
          <p:cNvSpPr txBox="1"/>
          <p:nvPr/>
        </p:nvSpPr>
        <p:spPr>
          <a:xfrm>
            <a:off x="5662321" y="3370944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  <a:cs typeface="+mn-ea"/>
                <a:sym typeface="+mn-lt"/>
              </a:rPr>
              <a:t>/01</a:t>
            </a:r>
            <a:endParaRPr lang="zh-CN" altLang="en-US" sz="8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动态脉络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4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130300"/>
            <a:ext cx="10858500" cy="5003800"/>
            <a:chOff x="660400" y="1130300"/>
            <a:chExt cx="10858500" cy="5003800"/>
          </a:xfrm>
        </p:grpSpPr>
        <p:grpSp>
          <p:nvGrpSpPr>
            <p:cNvPr id="6" name="组合 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>
              <a:grpSpLocks noChangeAspect="1"/>
            </p:cNvGrpSpPr>
            <p:nvPr/>
          </p:nvGrpSpPr>
          <p:grpSpPr>
            <a:xfrm>
              <a:off x="1921004" y="1997836"/>
              <a:ext cx="8337296" cy="3268728"/>
              <a:chOff x="654511" y="1531088"/>
              <a:chExt cx="10877774" cy="4264704"/>
            </a:xfrm>
            <a:solidFill>
              <a:schemeClr val="bg1">
                <a:lumMod val="95000"/>
                <a:alpha val="50000"/>
              </a:schemeClr>
            </a:solidFill>
          </p:grpSpPr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7945DBC1-FD0F-4CA5-877F-43FA7EA96F75}"/>
                  </a:ext>
                </a:extLst>
              </p:cNvPr>
              <p:cNvSpPr/>
              <p:nvPr/>
            </p:nvSpPr>
            <p:spPr bwMode="auto">
              <a:xfrm>
                <a:off x="4357583" y="1531088"/>
                <a:ext cx="101834" cy="54004"/>
              </a:xfrm>
              <a:custGeom>
                <a:avLst/>
                <a:gdLst>
                  <a:gd name="T0" fmla="*/ 27 w 28"/>
                  <a:gd name="T1" fmla="*/ 7 h 15"/>
                  <a:gd name="T2" fmla="*/ 16 w 28"/>
                  <a:gd name="T3" fmla="*/ 0 h 15"/>
                  <a:gd name="T4" fmla="*/ 1 w 28"/>
                  <a:gd name="T5" fmla="*/ 7 h 15"/>
                  <a:gd name="T6" fmla="*/ 12 w 28"/>
                  <a:gd name="T7" fmla="*/ 15 h 15"/>
                  <a:gd name="T8" fmla="*/ 27 w 28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7"/>
                    </a:moveTo>
                    <a:cubicBezTo>
                      <a:pt x="28" y="3"/>
                      <a:pt x="23" y="0"/>
                      <a:pt x="16" y="0"/>
                    </a:cubicBezTo>
                    <a:cubicBezTo>
                      <a:pt x="8" y="0"/>
                      <a:pt x="2" y="3"/>
                      <a:pt x="1" y="7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19" y="15"/>
                      <a:pt x="26" y="12"/>
                      <a:pt x="27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017B22D2-B9A0-4F70-AD6E-69F79562D4EB}"/>
                  </a:ext>
                </a:extLst>
              </p:cNvPr>
              <p:cNvSpPr/>
              <p:nvPr/>
            </p:nvSpPr>
            <p:spPr bwMode="auto">
              <a:xfrm>
                <a:off x="4474847" y="1531088"/>
                <a:ext cx="101834" cy="54004"/>
              </a:xfrm>
              <a:custGeom>
                <a:avLst/>
                <a:gdLst>
                  <a:gd name="T0" fmla="*/ 27 w 28"/>
                  <a:gd name="T1" fmla="*/ 7 h 15"/>
                  <a:gd name="T2" fmla="*/ 16 w 28"/>
                  <a:gd name="T3" fmla="*/ 0 h 15"/>
                  <a:gd name="T4" fmla="*/ 1 w 28"/>
                  <a:gd name="T5" fmla="*/ 7 h 15"/>
                  <a:gd name="T6" fmla="*/ 13 w 28"/>
                  <a:gd name="T7" fmla="*/ 15 h 15"/>
                  <a:gd name="T8" fmla="*/ 27 w 28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7"/>
                    </a:moveTo>
                    <a:cubicBezTo>
                      <a:pt x="28" y="3"/>
                      <a:pt x="23" y="0"/>
                      <a:pt x="16" y="0"/>
                    </a:cubicBezTo>
                    <a:cubicBezTo>
                      <a:pt x="9" y="0"/>
                      <a:pt x="2" y="3"/>
                      <a:pt x="1" y="7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6" y="12"/>
                      <a:pt x="27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CCEB8AC0-B251-4CD7-9366-ED064852AA79}"/>
                  </a:ext>
                </a:extLst>
              </p:cNvPr>
              <p:cNvSpPr/>
              <p:nvPr/>
            </p:nvSpPr>
            <p:spPr bwMode="auto">
              <a:xfrm>
                <a:off x="4590568" y="1531088"/>
                <a:ext cx="103378" cy="54004"/>
              </a:xfrm>
              <a:custGeom>
                <a:avLst/>
                <a:gdLst>
                  <a:gd name="T0" fmla="*/ 28 w 28"/>
                  <a:gd name="T1" fmla="*/ 7 h 15"/>
                  <a:gd name="T2" fmla="*/ 16 w 28"/>
                  <a:gd name="T3" fmla="*/ 0 h 15"/>
                  <a:gd name="T4" fmla="*/ 1 w 28"/>
                  <a:gd name="T5" fmla="*/ 7 h 15"/>
                  <a:gd name="T6" fmla="*/ 13 w 28"/>
                  <a:gd name="T7" fmla="*/ 15 h 15"/>
                  <a:gd name="T8" fmla="*/ 28 w 28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7"/>
                    </a:moveTo>
                    <a:cubicBezTo>
                      <a:pt x="28" y="3"/>
                      <a:pt x="23" y="0"/>
                      <a:pt x="16" y="0"/>
                    </a:cubicBezTo>
                    <a:cubicBezTo>
                      <a:pt x="9" y="0"/>
                      <a:pt x="2" y="3"/>
                      <a:pt x="1" y="7"/>
                    </a:cubicBezTo>
                    <a:cubicBezTo>
                      <a:pt x="0" y="12"/>
                      <a:pt x="6" y="15"/>
                      <a:pt x="13" y="15"/>
                    </a:cubicBezTo>
                    <a:cubicBezTo>
                      <a:pt x="20" y="15"/>
                      <a:pt x="27" y="12"/>
                      <a:pt x="2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BC072D2F-E094-4AAB-BD40-98F3FBBD1503}"/>
                  </a:ext>
                </a:extLst>
              </p:cNvPr>
              <p:cNvSpPr/>
              <p:nvPr/>
            </p:nvSpPr>
            <p:spPr bwMode="auto">
              <a:xfrm>
                <a:off x="4710918" y="1531088"/>
                <a:ext cx="103378" cy="54004"/>
              </a:xfrm>
              <a:custGeom>
                <a:avLst/>
                <a:gdLst>
                  <a:gd name="T0" fmla="*/ 27 w 28"/>
                  <a:gd name="T1" fmla="*/ 7 h 15"/>
                  <a:gd name="T2" fmla="*/ 15 w 28"/>
                  <a:gd name="T3" fmla="*/ 0 h 15"/>
                  <a:gd name="T4" fmla="*/ 1 w 28"/>
                  <a:gd name="T5" fmla="*/ 7 h 15"/>
                  <a:gd name="T6" fmla="*/ 12 w 28"/>
                  <a:gd name="T7" fmla="*/ 15 h 15"/>
                  <a:gd name="T8" fmla="*/ 27 w 28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7"/>
                    </a:moveTo>
                    <a:cubicBezTo>
                      <a:pt x="28" y="3"/>
                      <a:pt x="22" y="0"/>
                      <a:pt x="15" y="0"/>
                    </a:cubicBezTo>
                    <a:cubicBezTo>
                      <a:pt x="8" y="0"/>
                      <a:pt x="1" y="3"/>
                      <a:pt x="1" y="7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20" y="15"/>
                      <a:pt x="26" y="12"/>
                      <a:pt x="27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CF0DDF05-E7F0-42E0-91A8-3DFD8742C771}"/>
                  </a:ext>
                </a:extLst>
              </p:cNvPr>
              <p:cNvSpPr/>
              <p:nvPr/>
            </p:nvSpPr>
            <p:spPr bwMode="auto">
              <a:xfrm>
                <a:off x="4102997" y="1595892"/>
                <a:ext cx="104920" cy="55546"/>
              </a:xfrm>
              <a:custGeom>
                <a:avLst/>
                <a:gdLst>
                  <a:gd name="T0" fmla="*/ 28 w 29"/>
                  <a:gd name="T1" fmla="*/ 8 h 15"/>
                  <a:gd name="T2" fmla="*/ 16 w 29"/>
                  <a:gd name="T3" fmla="*/ 0 h 15"/>
                  <a:gd name="T4" fmla="*/ 1 w 29"/>
                  <a:gd name="T5" fmla="*/ 8 h 15"/>
                  <a:gd name="T6" fmla="*/ 12 w 29"/>
                  <a:gd name="T7" fmla="*/ 15 h 15"/>
                  <a:gd name="T8" fmla="*/ 28 w 29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8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9" y="0"/>
                      <a:pt x="2" y="4"/>
                      <a:pt x="1" y="8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20" y="15"/>
                      <a:pt x="26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D9014901-A56E-4E4B-8C65-2CFBFE6F099E}"/>
                  </a:ext>
                </a:extLst>
              </p:cNvPr>
              <p:cNvSpPr/>
              <p:nvPr/>
            </p:nvSpPr>
            <p:spPr bwMode="auto">
              <a:xfrm>
                <a:off x="4223347" y="1595892"/>
                <a:ext cx="101834" cy="55546"/>
              </a:xfrm>
              <a:custGeom>
                <a:avLst/>
                <a:gdLst>
                  <a:gd name="T0" fmla="*/ 27 w 28"/>
                  <a:gd name="T1" fmla="*/ 8 h 15"/>
                  <a:gd name="T2" fmla="*/ 16 w 28"/>
                  <a:gd name="T3" fmla="*/ 0 h 15"/>
                  <a:gd name="T4" fmla="*/ 1 w 28"/>
                  <a:gd name="T5" fmla="*/ 8 h 15"/>
                  <a:gd name="T6" fmla="*/ 12 w 28"/>
                  <a:gd name="T7" fmla="*/ 15 h 15"/>
                  <a:gd name="T8" fmla="*/ 27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8"/>
                    </a:moveTo>
                    <a:cubicBezTo>
                      <a:pt x="28" y="4"/>
                      <a:pt x="23" y="0"/>
                      <a:pt x="16" y="0"/>
                    </a:cubicBezTo>
                    <a:cubicBezTo>
                      <a:pt x="9" y="0"/>
                      <a:pt x="2" y="4"/>
                      <a:pt x="1" y="8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19" y="15"/>
                      <a:pt x="26" y="12"/>
                      <a:pt x="27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0A9CA3FB-A08C-4E58-98C7-955CAF6235BD}"/>
                  </a:ext>
                </a:extLst>
              </p:cNvPr>
              <p:cNvSpPr/>
              <p:nvPr/>
            </p:nvSpPr>
            <p:spPr bwMode="auto">
              <a:xfrm>
                <a:off x="4339067" y="1595892"/>
                <a:ext cx="106464" cy="55546"/>
              </a:xfrm>
              <a:custGeom>
                <a:avLst/>
                <a:gdLst>
                  <a:gd name="T0" fmla="*/ 28 w 29"/>
                  <a:gd name="T1" fmla="*/ 8 h 15"/>
                  <a:gd name="T2" fmla="*/ 16 w 29"/>
                  <a:gd name="T3" fmla="*/ 0 h 15"/>
                  <a:gd name="T4" fmla="*/ 1 w 29"/>
                  <a:gd name="T5" fmla="*/ 8 h 15"/>
                  <a:gd name="T6" fmla="*/ 13 w 29"/>
                  <a:gd name="T7" fmla="*/ 15 h 15"/>
                  <a:gd name="T8" fmla="*/ 28 w 29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8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9" y="0"/>
                      <a:pt x="2" y="4"/>
                      <a:pt x="1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52E64A2A-1DDB-44B6-B198-2376D32968B3}"/>
                  </a:ext>
                </a:extLst>
              </p:cNvPr>
              <p:cNvSpPr/>
              <p:nvPr/>
            </p:nvSpPr>
            <p:spPr bwMode="auto">
              <a:xfrm>
                <a:off x="4459417" y="1595892"/>
                <a:ext cx="103378" cy="55546"/>
              </a:xfrm>
              <a:custGeom>
                <a:avLst/>
                <a:gdLst>
                  <a:gd name="T0" fmla="*/ 28 w 28"/>
                  <a:gd name="T1" fmla="*/ 8 h 15"/>
                  <a:gd name="T2" fmla="*/ 16 w 28"/>
                  <a:gd name="T3" fmla="*/ 0 h 15"/>
                  <a:gd name="T4" fmla="*/ 1 w 28"/>
                  <a:gd name="T5" fmla="*/ 8 h 15"/>
                  <a:gd name="T6" fmla="*/ 13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4"/>
                      <a:pt x="23" y="0"/>
                      <a:pt x="16" y="0"/>
                    </a:cubicBezTo>
                    <a:cubicBezTo>
                      <a:pt x="9" y="0"/>
                      <a:pt x="2" y="4"/>
                      <a:pt x="1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A0EA7F74-462E-4F03-AA59-F9FF29995498}"/>
                  </a:ext>
                </a:extLst>
              </p:cNvPr>
              <p:cNvSpPr/>
              <p:nvPr/>
            </p:nvSpPr>
            <p:spPr bwMode="auto">
              <a:xfrm>
                <a:off x="4579767" y="1595892"/>
                <a:ext cx="103378" cy="55546"/>
              </a:xfrm>
              <a:custGeom>
                <a:avLst/>
                <a:gdLst>
                  <a:gd name="T0" fmla="*/ 27 w 28"/>
                  <a:gd name="T1" fmla="*/ 8 h 15"/>
                  <a:gd name="T2" fmla="*/ 15 w 28"/>
                  <a:gd name="T3" fmla="*/ 0 h 15"/>
                  <a:gd name="T4" fmla="*/ 1 w 28"/>
                  <a:gd name="T5" fmla="*/ 8 h 15"/>
                  <a:gd name="T6" fmla="*/ 12 w 28"/>
                  <a:gd name="T7" fmla="*/ 15 h 15"/>
                  <a:gd name="T8" fmla="*/ 27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8"/>
                    </a:moveTo>
                    <a:cubicBezTo>
                      <a:pt x="28" y="4"/>
                      <a:pt x="23" y="0"/>
                      <a:pt x="15" y="0"/>
                    </a:cubicBezTo>
                    <a:cubicBezTo>
                      <a:pt x="8" y="0"/>
                      <a:pt x="1" y="4"/>
                      <a:pt x="1" y="8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20" y="15"/>
                      <a:pt x="26" y="12"/>
                      <a:pt x="27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6281E2E9-D09C-41FC-B5AD-6853290AEB1F}"/>
                  </a:ext>
                </a:extLst>
              </p:cNvPr>
              <p:cNvSpPr/>
              <p:nvPr/>
            </p:nvSpPr>
            <p:spPr bwMode="auto">
              <a:xfrm>
                <a:off x="4697031" y="1595892"/>
                <a:ext cx="101834" cy="55546"/>
              </a:xfrm>
              <a:custGeom>
                <a:avLst/>
                <a:gdLst>
                  <a:gd name="T0" fmla="*/ 28 w 28"/>
                  <a:gd name="T1" fmla="*/ 8 h 15"/>
                  <a:gd name="T2" fmla="*/ 16 w 28"/>
                  <a:gd name="T3" fmla="*/ 0 h 15"/>
                  <a:gd name="T4" fmla="*/ 1 w 28"/>
                  <a:gd name="T5" fmla="*/ 8 h 15"/>
                  <a:gd name="T6" fmla="*/ 13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4"/>
                      <a:pt x="23" y="0"/>
                      <a:pt x="16" y="0"/>
                    </a:cubicBezTo>
                    <a:cubicBezTo>
                      <a:pt x="8" y="0"/>
                      <a:pt x="2" y="4"/>
                      <a:pt x="1" y="8"/>
                    </a:cubicBezTo>
                    <a:cubicBezTo>
                      <a:pt x="0" y="12"/>
                      <a:pt x="6" y="15"/>
                      <a:pt x="13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1F67F3D8-A991-4892-A0DA-4D8EE48FBA0C}"/>
                  </a:ext>
                </a:extLst>
              </p:cNvPr>
              <p:cNvSpPr/>
              <p:nvPr/>
            </p:nvSpPr>
            <p:spPr bwMode="auto">
              <a:xfrm>
                <a:off x="3839153" y="1665325"/>
                <a:ext cx="109550" cy="55546"/>
              </a:xfrm>
              <a:custGeom>
                <a:avLst/>
                <a:gdLst>
                  <a:gd name="T0" fmla="*/ 29 w 30"/>
                  <a:gd name="T1" fmla="*/ 8 h 15"/>
                  <a:gd name="T2" fmla="*/ 18 w 30"/>
                  <a:gd name="T3" fmla="*/ 0 h 15"/>
                  <a:gd name="T4" fmla="*/ 2 w 30"/>
                  <a:gd name="T5" fmla="*/ 8 h 15"/>
                  <a:gd name="T6" fmla="*/ 13 w 30"/>
                  <a:gd name="T7" fmla="*/ 15 h 15"/>
                  <a:gd name="T8" fmla="*/ 29 w 30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5">
                    <a:moveTo>
                      <a:pt x="29" y="8"/>
                    </a:moveTo>
                    <a:cubicBezTo>
                      <a:pt x="30" y="3"/>
                      <a:pt x="25" y="0"/>
                      <a:pt x="18" y="0"/>
                    </a:cubicBezTo>
                    <a:cubicBezTo>
                      <a:pt x="10" y="0"/>
                      <a:pt x="3" y="3"/>
                      <a:pt x="2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40EB9C79-F484-4816-8A72-BE9C11F3638B}"/>
                  </a:ext>
                </a:extLst>
              </p:cNvPr>
              <p:cNvSpPr/>
              <p:nvPr/>
            </p:nvSpPr>
            <p:spPr bwMode="auto">
              <a:xfrm>
                <a:off x="3959502" y="1665325"/>
                <a:ext cx="109550" cy="55546"/>
              </a:xfrm>
              <a:custGeom>
                <a:avLst/>
                <a:gdLst>
                  <a:gd name="T0" fmla="*/ 29 w 30"/>
                  <a:gd name="T1" fmla="*/ 8 h 15"/>
                  <a:gd name="T2" fmla="*/ 17 w 30"/>
                  <a:gd name="T3" fmla="*/ 0 h 15"/>
                  <a:gd name="T4" fmla="*/ 2 w 30"/>
                  <a:gd name="T5" fmla="*/ 8 h 15"/>
                  <a:gd name="T6" fmla="*/ 13 w 30"/>
                  <a:gd name="T7" fmla="*/ 15 h 15"/>
                  <a:gd name="T8" fmla="*/ 29 w 30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5">
                    <a:moveTo>
                      <a:pt x="29" y="8"/>
                    </a:moveTo>
                    <a:cubicBezTo>
                      <a:pt x="30" y="3"/>
                      <a:pt x="25" y="0"/>
                      <a:pt x="17" y="0"/>
                    </a:cubicBezTo>
                    <a:cubicBezTo>
                      <a:pt x="10" y="0"/>
                      <a:pt x="3" y="3"/>
                      <a:pt x="2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C39E068E-9B4B-4320-A0B7-BB7E2233E229}"/>
                  </a:ext>
                </a:extLst>
              </p:cNvPr>
              <p:cNvSpPr/>
              <p:nvPr/>
            </p:nvSpPr>
            <p:spPr bwMode="auto">
              <a:xfrm>
                <a:off x="4079852" y="1665325"/>
                <a:ext cx="109550" cy="55546"/>
              </a:xfrm>
              <a:custGeom>
                <a:avLst/>
                <a:gdLst>
                  <a:gd name="T0" fmla="*/ 29 w 30"/>
                  <a:gd name="T1" fmla="*/ 8 h 15"/>
                  <a:gd name="T2" fmla="*/ 17 w 30"/>
                  <a:gd name="T3" fmla="*/ 0 h 15"/>
                  <a:gd name="T4" fmla="*/ 2 w 30"/>
                  <a:gd name="T5" fmla="*/ 8 h 15"/>
                  <a:gd name="T6" fmla="*/ 13 w 30"/>
                  <a:gd name="T7" fmla="*/ 15 h 15"/>
                  <a:gd name="T8" fmla="*/ 29 w 30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5">
                    <a:moveTo>
                      <a:pt x="29" y="8"/>
                    </a:moveTo>
                    <a:cubicBezTo>
                      <a:pt x="30" y="3"/>
                      <a:pt x="25" y="0"/>
                      <a:pt x="17" y="0"/>
                    </a:cubicBezTo>
                    <a:cubicBezTo>
                      <a:pt x="10" y="0"/>
                      <a:pt x="3" y="3"/>
                      <a:pt x="2" y="8"/>
                    </a:cubicBezTo>
                    <a:cubicBezTo>
                      <a:pt x="0" y="12"/>
                      <a:pt x="6" y="15"/>
                      <a:pt x="13" y="15"/>
                    </a:cubicBezTo>
                    <a:cubicBezTo>
                      <a:pt x="20" y="15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7636DC22-B87C-4319-918E-2822395989E5}"/>
                  </a:ext>
                </a:extLst>
              </p:cNvPr>
              <p:cNvSpPr/>
              <p:nvPr/>
            </p:nvSpPr>
            <p:spPr bwMode="auto">
              <a:xfrm>
                <a:off x="4204831" y="1665325"/>
                <a:ext cx="104920" cy="55546"/>
              </a:xfrm>
              <a:custGeom>
                <a:avLst/>
                <a:gdLst>
                  <a:gd name="T0" fmla="*/ 28 w 29"/>
                  <a:gd name="T1" fmla="*/ 8 h 15"/>
                  <a:gd name="T2" fmla="*/ 16 w 29"/>
                  <a:gd name="T3" fmla="*/ 0 h 15"/>
                  <a:gd name="T4" fmla="*/ 1 w 29"/>
                  <a:gd name="T5" fmla="*/ 8 h 15"/>
                  <a:gd name="T6" fmla="*/ 12 w 29"/>
                  <a:gd name="T7" fmla="*/ 15 h 15"/>
                  <a:gd name="T8" fmla="*/ 28 w 29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8"/>
                    </a:moveTo>
                    <a:cubicBezTo>
                      <a:pt x="29" y="3"/>
                      <a:pt x="24" y="0"/>
                      <a:pt x="16" y="0"/>
                    </a:cubicBezTo>
                    <a:cubicBezTo>
                      <a:pt x="9" y="0"/>
                      <a:pt x="2" y="3"/>
                      <a:pt x="1" y="8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CD209E92-1445-4911-993E-EA6AD11611D2}"/>
                  </a:ext>
                </a:extLst>
              </p:cNvPr>
              <p:cNvSpPr/>
              <p:nvPr/>
            </p:nvSpPr>
            <p:spPr bwMode="auto">
              <a:xfrm>
                <a:off x="4325181" y="1665325"/>
                <a:ext cx="104920" cy="55546"/>
              </a:xfrm>
              <a:custGeom>
                <a:avLst/>
                <a:gdLst>
                  <a:gd name="T0" fmla="*/ 28 w 29"/>
                  <a:gd name="T1" fmla="*/ 8 h 15"/>
                  <a:gd name="T2" fmla="*/ 16 w 29"/>
                  <a:gd name="T3" fmla="*/ 0 h 15"/>
                  <a:gd name="T4" fmla="*/ 1 w 29"/>
                  <a:gd name="T5" fmla="*/ 8 h 15"/>
                  <a:gd name="T6" fmla="*/ 12 w 29"/>
                  <a:gd name="T7" fmla="*/ 15 h 15"/>
                  <a:gd name="T8" fmla="*/ 28 w 29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8"/>
                    </a:moveTo>
                    <a:cubicBezTo>
                      <a:pt x="29" y="3"/>
                      <a:pt x="23" y="0"/>
                      <a:pt x="16" y="0"/>
                    </a:cubicBezTo>
                    <a:cubicBezTo>
                      <a:pt x="9" y="0"/>
                      <a:pt x="2" y="3"/>
                      <a:pt x="1" y="8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7285999A-4139-4FBF-A073-20CEBAE908F6}"/>
                  </a:ext>
                </a:extLst>
              </p:cNvPr>
              <p:cNvSpPr/>
              <p:nvPr/>
            </p:nvSpPr>
            <p:spPr bwMode="auto">
              <a:xfrm>
                <a:off x="4445531" y="1665325"/>
                <a:ext cx="101834" cy="55546"/>
              </a:xfrm>
              <a:custGeom>
                <a:avLst/>
                <a:gdLst>
                  <a:gd name="T0" fmla="*/ 28 w 28"/>
                  <a:gd name="T1" fmla="*/ 8 h 15"/>
                  <a:gd name="T2" fmla="*/ 16 w 28"/>
                  <a:gd name="T3" fmla="*/ 0 h 15"/>
                  <a:gd name="T4" fmla="*/ 1 w 28"/>
                  <a:gd name="T5" fmla="*/ 8 h 15"/>
                  <a:gd name="T6" fmla="*/ 12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3"/>
                      <a:pt x="23" y="0"/>
                      <a:pt x="16" y="0"/>
                    </a:cubicBezTo>
                    <a:cubicBezTo>
                      <a:pt x="8" y="0"/>
                      <a:pt x="2" y="3"/>
                      <a:pt x="1" y="8"/>
                    </a:cubicBezTo>
                    <a:cubicBezTo>
                      <a:pt x="0" y="12"/>
                      <a:pt x="5" y="15"/>
                      <a:pt x="12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C46312D2-B2BA-4DEE-9E72-5EE6FAAB9BB6}"/>
                  </a:ext>
                </a:extLst>
              </p:cNvPr>
              <p:cNvSpPr/>
              <p:nvPr/>
            </p:nvSpPr>
            <p:spPr bwMode="auto">
              <a:xfrm>
                <a:off x="4565881" y="1665325"/>
                <a:ext cx="101834" cy="55546"/>
              </a:xfrm>
              <a:custGeom>
                <a:avLst/>
                <a:gdLst>
                  <a:gd name="T0" fmla="*/ 28 w 28"/>
                  <a:gd name="T1" fmla="*/ 8 h 15"/>
                  <a:gd name="T2" fmla="*/ 16 w 28"/>
                  <a:gd name="T3" fmla="*/ 0 h 15"/>
                  <a:gd name="T4" fmla="*/ 1 w 28"/>
                  <a:gd name="T5" fmla="*/ 8 h 15"/>
                  <a:gd name="T6" fmla="*/ 13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3"/>
                      <a:pt x="23" y="0"/>
                      <a:pt x="16" y="0"/>
                    </a:cubicBezTo>
                    <a:cubicBezTo>
                      <a:pt x="8" y="0"/>
                      <a:pt x="2" y="3"/>
                      <a:pt x="1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A1A3113B-5D6B-49E5-ACDD-19D04E1D8D01}"/>
                  </a:ext>
                </a:extLst>
              </p:cNvPr>
              <p:cNvSpPr/>
              <p:nvPr/>
            </p:nvSpPr>
            <p:spPr bwMode="auto">
              <a:xfrm>
                <a:off x="4686231" y="1665325"/>
                <a:ext cx="101834" cy="55546"/>
              </a:xfrm>
              <a:custGeom>
                <a:avLst/>
                <a:gdLst>
                  <a:gd name="T0" fmla="*/ 28 w 28"/>
                  <a:gd name="T1" fmla="*/ 8 h 15"/>
                  <a:gd name="T2" fmla="*/ 16 w 28"/>
                  <a:gd name="T3" fmla="*/ 0 h 15"/>
                  <a:gd name="T4" fmla="*/ 1 w 28"/>
                  <a:gd name="T5" fmla="*/ 8 h 15"/>
                  <a:gd name="T6" fmla="*/ 13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3"/>
                      <a:pt x="23" y="0"/>
                      <a:pt x="16" y="0"/>
                    </a:cubicBezTo>
                    <a:cubicBezTo>
                      <a:pt x="8" y="0"/>
                      <a:pt x="1" y="3"/>
                      <a:pt x="1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A071E511-5EE4-490C-ADA3-1A762083321F}"/>
                  </a:ext>
                </a:extLst>
              </p:cNvPr>
              <p:cNvSpPr/>
              <p:nvPr/>
            </p:nvSpPr>
            <p:spPr bwMode="auto">
              <a:xfrm>
                <a:off x="4806581" y="1665325"/>
                <a:ext cx="101834" cy="55546"/>
              </a:xfrm>
              <a:custGeom>
                <a:avLst/>
                <a:gdLst>
                  <a:gd name="T0" fmla="*/ 28 w 28"/>
                  <a:gd name="T1" fmla="*/ 8 h 15"/>
                  <a:gd name="T2" fmla="*/ 15 w 28"/>
                  <a:gd name="T3" fmla="*/ 0 h 15"/>
                  <a:gd name="T4" fmla="*/ 1 w 28"/>
                  <a:gd name="T5" fmla="*/ 8 h 15"/>
                  <a:gd name="T6" fmla="*/ 13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3"/>
                      <a:pt x="23" y="0"/>
                      <a:pt x="15" y="0"/>
                    </a:cubicBezTo>
                    <a:cubicBezTo>
                      <a:pt x="8" y="0"/>
                      <a:pt x="1" y="3"/>
                      <a:pt x="1" y="8"/>
                    </a:cubicBezTo>
                    <a:cubicBezTo>
                      <a:pt x="0" y="12"/>
                      <a:pt x="5" y="15"/>
                      <a:pt x="13" y="15"/>
                    </a:cubicBezTo>
                    <a:cubicBezTo>
                      <a:pt x="20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473CFFA3-4892-47CE-B7B0-319AF31BD7FB}"/>
                  </a:ext>
                </a:extLst>
              </p:cNvPr>
              <p:cNvSpPr/>
              <p:nvPr/>
            </p:nvSpPr>
            <p:spPr bwMode="auto">
              <a:xfrm>
                <a:off x="4926930" y="1665325"/>
                <a:ext cx="101834" cy="55546"/>
              </a:xfrm>
              <a:custGeom>
                <a:avLst/>
                <a:gdLst>
                  <a:gd name="T0" fmla="*/ 28 w 28"/>
                  <a:gd name="T1" fmla="*/ 8 h 15"/>
                  <a:gd name="T2" fmla="*/ 15 w 28"/>
                  <a:gd name="T3" fmla="*/ 0 h 15"/>
                  <a:gd name="T4" fmla="*/ 1 w 28"/>
                  <a:gd name="T5" fmla="*/ 8 h 15"/>
                  <a:gd name="T6" fmla="*/ 13 w 28"/>
                  <a:gd name="T7" fmla="*/ 15 h 15"/>
                  <a:gd name="T8" fmla="*/ 28 w 2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8" y="8"/>
                    </a:moveTo>
                    <a:cubicBezTo>
                      <a:pt x="28" y="3"/>
                      <a:pt x="23" y="0"/>
                      <a:pt x="15" y="0"/>
                    </a:cubicBezTo>
                    <a:cubicBezTo>
                      <a:pt x="8" y="0"/>
                      <a:pt x="1" y="3"/>
                      <a:pt x="1" y="8"/>
                    </a:cubicBezTo>
                    <a:cubicBezTo>
                      <a:pt x="0" y="12"/>
                      <a:pt x="6" y="15"/>
                      <a:pt x="13" y="15"/>
                    </a:cubicBezTo>
                    <a:cubicBezTo>
                      <a:pt x="21" y="15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7ACD568C-1508-45E3-87D5-22873AF2A9D2}"/>
                  </a:ext>
                </a:extLst>
              </p:cNvPr>
              <p:cNvSpPr/>
              <p:nvPr/>
            </p:nvSpPr>
            <p:spPr bwMode="auto">
              <a:xfrm>
                <a:off x="3697202" y="1734757"/>
                <a:ext cx="109550" cy="58632"/>
              </a:xfrm>
              <a:custGeom>
                <a:avLst/>
                <a:gdLst>
                  <a:gd name="T0" fmla="*/ 28 w 30"/>
                  <a:gd name="T1" fmla="*/ 8 h 16"/>
                  <a:gd name="T2" fmla="*/ 17 w 30"/>
                  <a:gd name="T3" fmla="*/ 0 h 16"/>
                  <a:gd name="T4" fmla="*/ 1 w 30"/>
                  <a:gd name="T5" fmla="*/ 8 h 16"/>
                  <a:gd name="T6" fmla="*/ 12 w 30"/>
                  <a:gd name="T7" fmla="*/ 16 h 16"/>
                  <a:gd name="T8" fmla="*/ 28 w 30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6">
                    <a:moveTo>
                      <a:pt x="28" y="8"/>
                    </a:moveTo>
                    <a:cubicBezTo>
                      <a:pt x="30" y="3"/>
                      <a:pt x="25" y="0"/>
                      <a:pt x="17" y="0"/>
                    </a:cubicBezTo>
                    <a:cubicBezTo>
                      <a:pt x="10" y="0"/>
                      <a:pt x="3" y="3"/>
                      <a:pt x="1" y="8"/>
                    </a:cubicBezTo>
                    <a:cubicBezTo>
                      <a:pt x="0" y="12"/>
                      <a:pt x="4" y="16"/>
                      <a:pt x="12" y="16"/>
                    </a:cubicBezTo>
                    <a:cubicBezTo>
                      <a:pt x="20" y="16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E4706FA4-9F0B-4295-A0AD-02E88BD7D6C0}"/>
                  </a:ext>
                </a:extLst>
              </p:cNvPr>
              <p:cNvSpPr/>
              <p:nvPr/>
            </p:nvSpPr>
            <p:spPr bwMode="auto">
              <a:xfrm>
                <a:off x="3817551" y="1734757"/>
                <a:ext cx="109550" cy="58632"/>
              </a:xfrm>
              <a:custGeom>
                <a:avLst/>
                <a:gdLst>
                  <a:gd name="T0" fmla="*/ 29 w 30"/>
                  <a:gd name="T1" fmla="*/ 8 h 16"/>
                  <a:gd name="T2" fmla="*/ 18 w 30"/>
                  <a:gd name="T3" fmla="*/ 0 h 16"/>
                  <a:gd name="T4" fmla="*/ 1 w 30"/>
                  <a:gd name="T5" fmla="*/ 8 h 16"/>
                  <a:gd name="T6" fmla="*/ 13 w 30"/>
                  <a:gd name="T7" fmla="*/ 16 h 16"/>
                  <a:gd name="T8" fmla="*/ 29 w 30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6">
                    <a:moveTo>
                      <a:pt x="29" y="8"/>
                    </a:moveTo>
                    <a:cubicBezTo>
                      <a:pt x="30" y="3"/>
                      <a:pt x="25" y="0"/>
                      <a:pt x="18" y="0"/>
                    </a:cubicBezTo>
                    <a:cubicBezTo>
                      <a:pt x="10" y="0"/>
                      <a:pt x="3" y="3"/>
                      <a:pt x="1" y="8"/>
                    </a:cubicBezTo>
                    <a:cubicBezTo>
                      <a:pt x="0" y="12"/>
                      <a:pt x="5" y="16"/>
                      <a:pt x="13" y="16"/>
                    </a:cubicBezTo>
                    <a:cubicBezTo>
                      <a:pt x="20" y="16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2709A6F7-B59A-46DB-AF9F-100FAC764F46}"/>
                  </a:ext>
                </a:extLst>
              </p:cNvPr>
              <p:cNvSpPr/>
              <p:nvPr/>
            </p:nvSpPr>
            <p:spPr bwMode="auto">
              <a:xfrm>
                <a:off x="3940987" y="1734757"/>
                <a:ext cx="106464" cy="58632"/>
              </a:xfrm>
              <a:custGeom>
                <a:avLst/>
                <a:gdLst>
                  <a:gd name="T0" fmla="*/ 28 w 29"/>
                  <a:gd name="T1" fmla="*/ 8 h 16"/>
                  <a:gd name="T2" fmla="*/ 17 w 29"/>
                  <a:gd name="T3" fmla="*/ 0 h 16"/>
                  <a:gd name="T4" fmla="*/ 1 w 29"/>
                  <a:gd name="T5" fmla="*/ 8 h 16"/>
                  <a:gd name="T6" fmla="*/ 12 w 29"/>
                  <a:gd name="T7" fmla="*/ 16 h 16"/>
                  <a:gd name="T8" fmla="*/ 28 w 29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8"/>
                    </a:moveTo>
                    <a:cubicBezTo>
                      <a:pt x="29" y="3"/>
                      <a:pt x="24" y="0"/>
                      <a:pt x="17" y="0"/>
                    </a:cubicBezTo>
                    <a:cubicBezTo>
                      <a:pt x="9" y="0"/>
                      <a:pt x="2" y="3"/>
                      <a:pt x="1" y="8"/>
                    </a:cubicBezTo>
                    <a:cubicBezTo>
                      <a:pt x="0" y="12"/>
                      <a:pt x="5" y="16"/>
                      <a:pt x="12" y="16"/>
                    </a:cubicBezTo>
                    <a:cubicBezTo>
                      <a:pt x="20" y="16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95E7DAAF-965A-4571-A9EF-B55FE5404E91}"/>
                  </a:ext>
                </a:extLst>
              </p:cNvPr>
              <p:cNvSpPr/>
              <p:nvPr/>
            </p:nvSpPr>
            <p:spPr bwMode="auto">
              <a:xfrm>
                <a:off x="4062880" y="1734757"/>
                <a:ext cx="108006" cy="58632"/>
              </a:xfrm>
              <a:custGeom>
                <a:avLst/>
                <a:gdLst>
                  <a:gd name="T0" fmla="*/ 28 w 30"/>
                  <a:gd name="T1" fmla="*/ 8 h 16"/>
                  <a:gd name="T2" fmla="*/ 17 w 30"/>
                  <a:gd name="T3" fmla="*/ 0 h 16"/>
                  <a:gd name="T4" fmla="*/ 1 w 30"/>
                  <a:gd name="T5" fmla="*/ 8 h 16"/>
                  <a:gd name="T6" fmla="*/ 13 w 30"/>
                  <a:gd name="T7" fmla="*/ 16 h 16"/>
                  <a:gd name="T8" fmla="*/ 28 w 30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6">
                    <a:moveTo>
                      <a:pt x="28" y="8"/>
                    </a:moveTo>
                    <a:cubicBezTo>
                      <a:pt x="30" y="3"/>
                      <a:pt x="25" y="0"/>
                      <a:pt x="17" y="0"/>
                    </a:cubicBezTo>
                    <a:cubicBezTo>
                      <a:pt x="10" y="0"/>
                      <a:pt x="2" y="3"/>
                      <a:pt x="1" y="8"/>
                    </a:cubicBezTo>
                    <a:cubicBezTo>
                      <a:pt x="0" y="12"/>
                      <a:pt x="5" y="16"/>
                      <a:pt x="13" y="16"/>
                    </a:cubicBezTo>
                    <a:cubicBezTo>
                      <a:pt x="20" y="16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5BE8A5E6-25E7-4A89-9DBC-2C7C720A67B4}"/>
                  </a:ext>
                </a:extLst>
              </p:cNvPr>
              <p:cNvSpPr/>
              <p:nvPr/>
            </p:nvSpPr>
            <p:spPr bwMode="auto">
              <a:xfrm>
                <a:off x="4183230" y="1734757"/>
                <a:ext cx="109550" cy="58632"/>
              </a:xfrm>
              <a:custGeom>
                <a:avLst/>
                <a:gdLst>
                  <a:gd name="T0" fmla="*/ 29 w 30"/>
                  <a:gd name="T1" fmla="*/ 8 h 16"/>
                  <a:gd name="T2" fmla="*/ 17 w 30"/>
                  <a:gd name="T3" fmla="*/ 0 h 16"/>
                  <a:gd name="T4" fmla="*/ 2 w 30"/>
                  <a:gd name="T5" fmla="*/ 8 h 16"/>
                  <a:gd name="T6" fmla="*/ 13 w 30"/>
                  <a:gd name="T7" fmla="*/ 16 h 16"/>
                  <a:gd name="T8" fmla="*/ 29 w 30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6">
                    <a:moveTo>
                      <a:pt x="29" y="8"/>
                    </a:moveTo>
                    <a:cubicBezTo>
                      <a:pt x="30" y="3"/>
                      <a:pt x="25" y="0"/>
                      <a:pt x="17" y="0"/>
                    </a:cubicBezTo>
                    <a:cubicBezTo>
                      <a:pt x="10" y="0"/>
                      <a:pt x="3" y="3"/>
                      <a:pt x="2" y="8"/>
                    </a:cubicBezTo>
                    <a:cubicBezTo>
                      <a:pt x="0" y="12"/>
                      <a:pt x="6" y="16"/>
                      <a:pt x="13" y="16"/>
                    </a:cubicBezTo>
                    <a:cubicBezTo>
                      <a:pt x="21" y="16"/>
                      <a:pt x="28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2412157B-061D-4AFE-AD7A-A1994402DA54}"/>
                  </a:ext>
                </a:extLst>
              </p:cNvPr>
              <p:cNvSpPr/>
              <p:nvPr/>
            </p:nvSpPr>
            <p:spPr bwMode="auto">
              <a:xfrm>
                <a:off x="4306666" y="1734757"/>
                <a:ext cx="106464" cy="58632"/>
              </a:xfrm>
              <a:custGeom>
                <a:avLst/>
                <a:gdLst>
                  <a:gd name="T0" fmla="*/ 28 w 29"/>
                  <a:gd name="T1" fmla="*/ 8 h 16"/>
                  <a:gd name="T2" fmla="*/ 16 w 29"/>
                  <a:gd name="T3" fmla="*/ 0 h 16"/>
                  <a:gd name="T4" fmla="*/ 1 w 29"/>
                  <a:gd name="T5" fmla="*/ 8 h 16"/>
                  <a:gd name="T6" fmla="*/ 13 w 29"/>
                  <a:gd name="T7" fmla="*/ 16 h 16"/>
                  <a:gd name="T8" fmla="*/ 28 w 29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8"/>
                    </a:moveTo>
                    <a:cubicBezTo>
                      <a:pt x="29" y="3"/>
                      <a:pt x="24" y="0"/>
                      <a:pt x="16" y="0"/>
                    </a:cubicBezTo>
                    <a:cubicBezTo>
                      <a:pt x="9" y="0"/>
                      <a:pt x="2" y="3"/>
                      <a:pt x="1" y="8"/>
                    </a:cubicBezTo>
                    <a:cubicBezTo>
                      <a:pt x="0" y="12"/>
                      <a:pt x="5" y="16"/>
                      <a:pt x="13" y="16"/>
                    </a:cubicBezTo>
                    <a:cubicBezTo>
                      <a:pt x="20" y="16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F1EDD4BA-CF38-4E36-B2FC-2EEF26395ABD}"/>
                  </a:ext>
                </a:extLst>
              </p:cNvPr>
              <p:cNvSpPr/>
              <p:nvPr/>
            </p:nvSpPr>
            <p:spPr bwMode="auto">
              <a:xfrm>
                <a:off x="4427016" y="1734757"/>
                <a:ext cx="109550" cy="58632"/>
              </a:xfrm>
              <a:custGeom>
                <a:avLst/>
                <a:gdLst>
                  <a:gd name="T0" fmla="*/ 29 w 30"/>
                  <a:gd name="T1" fmla="*/ 8 h 16"/>
                  <a:gd name="T2" fmla="*/ 17 w 30"/>
                  <a:gd name="T3" fmla="*/ 0 h 16"/>
                  <a:gd name="T4" fmla="*/ 1 w 30"/>
                  <a:gd name="T5" fmla="*/ 8 h 16"/>
                  <a:gd name="T6" fmla="*/ 13 w 30"/>
                  <a:gd name="T7" fmla="*/ 16 h 16"/>
                  <a:gd name="T8" fmla="*/ 29 w 30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6">
                    <a:moveTo>
                      <a:pt x="29" y="8"/>
                    </a:moveTo>
                    <a:cubicBezTo>
                      <a:pt x="30" y="3"/>
                      <a:pt x="24" y="0"/>
                      <a:pt x="17" y="0"/>
                    </a:cubicBezTo>
                    <a:cubicBezTo>
                      <a:pt x="9" y="0"/>
                      <a:pt x="2" y="3"/>
                      <a:pt x="1" y="8"/>
                    </a:cubicBezTo>
                    <a:cubicBezTo>
                      <a:pt x="0" y="12"/>
                      <a:pt x="6" y="16"/>
                      <a:pt x="13" y="16"/>
                    </a:cubicBezTo>
                    <a:cubicBezTo>
                      <a:pt x="21" y="16"/>
                      <a:pt x="28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55486B50-464A-4E15-835C-7F4F585AA333}"/>
                  </a:ext>
                </a:extLst>
              </p:cNvPr>
              <p:cNvSpPr/>
              <p:nvPr/>
            </p:nvSpPr>
            <p:spPr bwMode="auto">
              <a:xfrm>
                <a:off x="4550451" y="1734757"/>
                <a:ext cx="106464" cy="58632"/>
              </a:xfrm>
              <a:custGeom>
                <a:avLst/>
                <a:gdLst>
                  <a:gd name="T0" fmla="*/ 28 w 29"/>
                  <a:gd name="T1" fmla="*/ 8 h 16"/>
                  <a:gd name="T2" fmla="*/ 16 w 29"/>
                  <a:gd name="T3" fmla="*/ 0 h 16"/>
                  <a:gd name="T4" fmla="*/ 1 w 29"/>
                  <a:gd name="T5" fmla="*/ 8 h 16"/>
                  <a:gd name="T6" fmla="*/ 13 w 29"/>
                  <a:gd name="T7" fmla="*/ 16 h 16"/>
                  <a:gd name="T8" fmla="*/ 28 w 29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8"/>
                    </a:moveTo>
                    <a:cubicBezTo>
                      <a:pt x="29" y="3"/>
                      <a:pt x="23" y="0"/>
                      <a:pt x="16" y="0"/>
                    </a:cubicBezTo>
                    <a:cubicBezTo>
                      <a:pt x="8" y="0"/>
                      <a:pt x="2" y="3"/>
                      <a:pt x="1" y="8"/>
                    </a:cubicBezTo>
                    <a:cubicBezTo>
                      <a:pt x="0" y="12"/>
                      <a:pt x="5" y="16"/>
                      <a:pt x="13" y="16"/>
                    </a:cubicBezTo>
                    <a:cubicBezTo>
                      <a:pt x="20" y="16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D4607AE2-8694-4105-9648-EA7D5CFD5818}"/>
                  </a:ext>
                </a:extLst>
              </p:cNvPr>
              <p:cNvSpPr/>
              <p:nvPr/>
            </p:nvSpPr>
            <p:spPr bwMode="auto">
              <a:xfrm>
                <a:off x="4670801" y="1734757"/>
                <a:ext cx="106464" cy="58632"/>
              </a:xfrm>
              <a:custGeom>
                <a:avLst/>
                <a:gdLst>
                  <a:gd name="T0" fmla="*/ 28 w 29"/>
                  <a:gd name="T1" fmla="*/ 8 h 16"/>
                  <a:gd name="T2" fmla="*/ 16 w 29"/>
                  <a:gd name="T3" fmla="*/ 0 h 16"/>
                  <a:gd name="T4" fmla="*/ 1 w 29"/>
                  <a:gd name="T5" fmla="*/ 8 h 16"/>
                  <a:gd name="T6" fmla="*/ 13 w 29"/>
                  <a:gd name="T7" fmla="*/ 16 h 16"/>
                  <a:gd name="T8" fmla="*/ 28 w 29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8"/>
                    </a:moveTo>
                    <a:cubicBezTo>
                      <a:pt x="29" y="3"/>
                      <a:pt x="24" y="0"/>
                      <a:pt x="16" y="0"/>
                    </a:cubicBezTo>
                    <a:cubicBezTo>
                      <a:pt x="9" y="0"/>
                      <a:pt x="2" y="3"/>
                      <a:pt x="1" y="8"/>
                    </a:cubicBezTo>
                    <a:cubicBezTo>
                      <a:pt x="0" y="12"/>
                      <a:pt x="6" y="16"/>
                      <a:pt x="13" y="16"/>
                    </a:cubicBezTo>
                    <a:cubicBezTo>
                      <a:pt x="21" y="16"/>
                      <a:pt x="28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2C2C7B8A-8AE9-49B7-99BD-E47BB3FCAC32}"/>
                  </a:ext>
                </a:extLst>
              </p:cNvPr>
              <p:cNvSpPr/>
              <p:nvPr/>
            </p:nvSpPr>
            <p:spPr bwMode="auto">
              <a:xfrm>
                <a:off x="4795779" y="1734757"/>
                <a:ext cx="101834" cy="58632"/>
              </a:xfrm>
              <a:custGeom>
                <a:avLst/>
                <a:gdLst>
                  <a:gd name="T0" fmla="*/ 28 w 28"/>
                  <a:gd name="T1" fmla="*/ 8 h 16"/>
                  <a:gd name="T2" fmla="*/ 15 w 28"/>
                  <a:gd name="T3" fmla="*/ 0 h 16"/>
                  <a:gd name="T4" fmla="*/ 0 w 28"/>
                  <a:gd name="T5" fmla="*/ 8 h 16"/>
                  <a:gd name="T6" fmla="*/ 13 w 28"/>
                  <a:gd name="T7" fmla="*/ 16 h 16"/>
                  <a:gd name="T8" fmla="*/ 28 w 28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6">
                    <a:moveTo>
                      <a:pt x="28" y="8"/>
                    </a:moveTo>
                    <a:cubicBezTo>
                      <a:pt x="28" y="3"/>
                      <a:pt x="23" y="0"/>
                      <a:pt x="15" y="0"/>
                    </a:cubicBezTo>
                    <a:cubicBezTo>
                      <a:pt x="8" y="0"/>
                      <a:pt x="1" y="3"/>
                      <a:pt x="0" y="8"/>
                    </a:cubicBezTo>
                    <a:cubicBezTo>
                      <a:pt x="0" y="12"/>
                      <a:pt x="5" y="16"/>
                      <a:pt x="13" y="16"/>
                    </a:cubicBezTo>
                    <a:cubicBezTo>
                      <a:pt x="20" y="16"/>
                      <a:pt x="27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865E5B3D-25D8-4CF7-9DC5-AC4203AD59F0}"/>
                  </a:ext>
                </a:extLst>
              </p:cNvPr>
              <p:cNvSpPr/>
              <p:nvPr/>
            </p:nvSpPr>
            <p:spPr bwMode="auto">
              <a:xfrm>
                <a:off x="3919386" y="1804190"/>
                <a:ext cx="109550" cy="61718"/>
              </a:xfrm>
              <a:custGeom>
                <a:avLst/>
                <a:gdLst>
                  <a:gd name="T0" fmla="*/ 28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2 w 30"/>
                  <a:gd name="T7" fmla="*/ 17 h 17"/>
                  <a:gd name="T8" fmla="*/ 28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8" y="9"/>
                    </a:moveTo>
                    <a:cubicBezTo>
                      <a:pt x="30" y="4"/>
                      <a:pt x="25" y="0"/>
                      <a:pt x="17" y="0"/>
                    </a:cubicBezTo>
                    <a:cubicBezTo>
                      <a:pt x="9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7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DE3D7E42-B962-4690-B3BD-5BF7FA7E2610}"/>
                  </a:ext>
                </a:extLst>
              </p:cNvPr>
              <p:cNvSpPr/>
              <p:nvPr/>
            </p:nvSpPr>
            <p:spPr bwMode="auto">
              <a:xfrm>
                <a:off x="4039736" y="1804190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8 w 30"/>
                  <a:gd name="T3" fmla="*/ 0 h 17"/>
                  <a:gd name="T4" fmla="*/ 2 w 30"/>
                  <a:gd name="T5" fmla="*/ 9 h 17"/>
                  <a:gd name="T6" fmla="*/ 13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5" y="0"/>
                      <a:pt x="18" y="0"/>
                    </a:cubicBezTo>
                    <a:cubicBezTo>
                      <a:pt x="10" y="0"/>
                      <a:pt x="3" y="4"/>
                      <a:pt x="2" y="9"/>
                    </a:cubicBezTo>
                    <a:cubicBezTo>
                      <a:pt x="0" y="13"/>
                      <a:pt x="6" y="17"/>
                      <a:pt x="13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3E466257-BB59-401B-8F39-721EFC37808C}"/>
                  </a:ext>
                </a:extLst>
              </p:cNvPr>
              <p:cNvSpPr/>
              <p:nvPr/>
            </p:nvSpPr>
            <p:spPr bwMode="auto">
              <a:xfrm>
                <a:off x="4164715" y="1804190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3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5" y="0"/>
                      <a:pt x="17" y="0"/>
                    </a:cubicBezTo>
                    <a:cubicBezTo>
                      <a:pt x="10" y="0"/>
                      <a:pt x="3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C96F6DB0-E3EE-4C17-87CB-ACAF4A122FEC}"/>
                  </a:ext>
                </a:extLst>
              </p:cNvPr>
              <p:cNvSpPr/>
              <p:nvPr/>
            </p:nvSpPr>
            <p:spPr bwMode="auto">
              <a:xfrm>
                <a:off x="4288151" y="1804190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3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4" y="0"/>
                      <a:pt x="17" y="0"/>
                    </a:cubicBezTo>
                    <a:cubicBezTo>
                      <a:pt x="9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312844CE-A596-4F2B-81D7-C2D9B1706120}"/>
                  </a:ext>
                </a:extLst>
              </p:cNvPr>
              <p:cNvSpPr/>
              <p:nvPr/>
            </p:nvSpPr>
            <p:spPr bwMode="auto">
              <a:xfrm>
                <a:off x="4413129" y="1804190"/>
                <a:ext cx="104920" cy="61718"/>
              </a:xfrm>
              <a:custGeom>
                <a:avLst/>
                <a:gdLst>
                  <a:gd name="T0" fmla="*/ 28 w 29"/>
                  <a:gd name="T1" fmla="*/ 9 h 17"/>
                  <a:gd name="T2" fmla="*/ 16 w 29"/>
                  <a:gd name="T3" fmla="*/ 0 h 17"/>
                  <a:gd name="T4" fmla="*/ 1 w 29"/>
                  <a:gd name="T5" fmla="*/ 9 h 17"/>
                  <a:gd name="T6" fmla="*/ 13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9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FF666BDE-DAA4-40C8-AF6B-04EC9A2BBB9F}"/>
                  </a:ext>
                </a:extLst>
              </p:cNvPr>
              <p:cNvSpPr/>
              <p:nvPr/>
            </p:nvSpPr>
            <p:spPr bwMode="auto">
              <a:xfrm>
                <a:off x="4536564" y="1804190"/>
                <a:ext cx="106464" cy="61718"/>
              </a:xfrm>
              <a:custGeom>
                <a:avLst/>
                <a:gdLst>
                  <a:gd name="T0" fmla="*/ 28 w 29"/>
                  <a:gd name="T1" fmla="*/ 9 h 17"/>
                  <a:gd name="T2" fmla="*/ 16 w 29"/>
                  <a:gd name="T3" fmla="*/ 0 h 17"/>
                  <a:gd name="T4" fmla="*/ 1 w 29"/>
                  <a:gd name="T5" fmla="*/ 9 h 17"/>
                  <a:gd name="T6" fmla="*/ 13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8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7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575B0B39-1573-4EE7-ACCE-4ABA79DFF747}"/>
                  </a:ext>
                </a:extLst>
              </p:cNvPr>
              <p:cNvSpPr/>
              <p:nvPr/>
            </p:nvSpPr>
            <p:spPr bwMode="auto">
              <a:xfrm>
                <a:off x="4660000" y="1804190"/>
                <a:ext cx="106464" cy="61718"/>
              </a:xfrm>
              <a:custGeom>
                <a:avLst/>
                <a:gdLst>
                  <a:gd name="T0" fmla="*/ 28 w 29"/>
                  <a:gd name="T1" fmla="*/ 9 h 17"/>
                  <a:gd name="T2" fmla="*/ 16 w 29"/>
                  <a:gd name="T3" fmla="*/ 0 h 17"/>
                  <a:gd name="T4" fmla="*/ 0 w 29"/>
                  <a:gd name="T5" fmla="*/ 9 h 17"/>
                  <a:gd name="T6" fmla="*/ 13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9" y="4"/>
                      <a:pt x="23" y="0"/>
                      <a:pt x="16" y="0"/>
                    </a:cubicBezTo>
                    <a:cubicBezTo>
                      <a:pt x="8" y="0"/>
                      <a:pt x="1" y="4"/>
                      <a:pt x="0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7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6247B6F2-1D4F-4EFE-90CA-E0912E024FAB}"/>
                  </a:ext>
                </a:extLst>
              </p:cNvPr>
              <p:cNvSpPr/>
              <p:nvPr/>
            </p:nvSpPr>
            <p:spPr bwMode="auto">
              <a:xfrm>
                <a:off x="4780350" y="1804190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6 w 29"/>
                  <a:gd name="T3" fmla="*/ 0 h 17"/>
                  <a:gd name="T4" fmla="*/ 1 w 29"/>
                  <a:gd name="T5" fmla="*/ 9 h 17"/>
                  <a:gd name="T6" fmla="*/ 14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9" y="0"/>
                      <a:pt x="2" y="4"/>
                      <a:pt x="1" y="9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22B409DF-E9DF-4143-AD3B-81111F984D69}"/>
                  </a:ext>
                </a:extLst>
              </p:cNvPr>
              <p:cNvSpPr/>
              <p:nvPr/>
            </p:nvSpPr>
            <p:spPr bwMode="auto">
              <a:xfrm>
                <a:off x="4022764" y="1878251"/>
                <a:ext cx="108006" cy="61718"/>
              </a:xfrm>
              <a:custGeom>
                <a:avLst/>
                <a:gdLst>
                  <a:gd name="T0" fmla="*/ 29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3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5" y="0"/>
                      <a:pt x="17" y="0"/>
                    </a:cubicBezTo>
                    <a:cubicBezTo>
                      <a:pt x="10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F88AE89F-F8D5-48F4-A169-9711EE7DA0F5}"/>
                  </a:ext>
                </a:extLst>
              </p:cNvPr>
              <p:cNvSpPr/>
              <p:nvPr/>
            </p:nvSpPr>
            <p:spPr bwMode="auto">
              <a:xfrm>
                <a:off x="4146199" y="1878251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3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5" y="0"/>
                      <a:pt x="17" y="0"/>
                    </a:cubicBezTo>
                    <a:cubicBezTo>
                      <a:pt x="10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79CAEE87-38DC-448F-8C37-97E0EE9F7BFE}"/>
                  </a:ext>
                </a:extLst>
              </p:cNvPr>
              <p:cNvSpPr/>
              <p:nvPr/>
            </p:nvSpPr>
            <p:spPr bwMode="auto">
              <a:xfrm>
                <a:off x="4269635" y="1878251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3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5" y="0"/>
                      <a:pt x="17" y="0"/>
                    </a:cubicBezTo>
                    <a:cubicBezTo>
                      <a:pt x="10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0BEA2FF2-835B-4A2C-AC13-F6F85143BD6E}"/>
                  </a:ext>
                </a:extLst>
              </p:cNvPr>
              <p:cNvSpPr/>
              <p:nvPr/>
            </p:nvSpPr>
            <p:spPr bwMode="auto">
              <a:xfrm>
                <a:off x="4394613" y="1878251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7 w 30"/>
                  <a:gd name="T3" fmla="*/ 0 h 17"/>
                  <a:gd name="T4" fmla="*/ 1 w 30"/>
                  <a:gd name="T5" fmla="*/ 9 h 17"/>
                  <a:gd name="T6" fmla="*/ 14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30" y="4"/>
                      <a:pt x="25" y="0"/>
                      <a:pt x="17" y="0"/>
                    </a:cubicBezTo>
                    <a:cubicBezTo>
                      <a:pt x="9" y="0"/>
                      <a:pt x="2" y="4"/>
                      <a:pt x="1" y="9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446B8303-DA99-45A3-B355-822396FAC07E}"/>
                  </a:ext>
                </a:extLst>
              </p:cNvPr>
              <p:cNvSpPr/>
              <p:nvPr/>
            </p:nvSpPr>
            <p:spPr bwMode="auto">
              <a:xfrm>
                <a:off x="4522678" y="1878251"/>
                <a:ext cx="104920" cy="61718"/>
              </a:xfrm>
              <a:custGeom>
                <a:avLst/>
                <a:gdLst>
                  <a:gd name="T0" fmla="*/ 28 w 29"/>
                  <a:gd name="T1" fmla="*/ 9 h 17"/>
                  <a:gd name="T2" fmla="*/ 16 w 29"/>
                  <a:gd name="T3" fmla="*/ 0 h 17"/>
                  <a:gd name="T4" fmla="*/ 1 w 29"/>
                  <a:gd name="T5" fmla="*/ 9 h 17"/>
                  <a:gd name="T6" fmla="*/ 13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8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629121CB-89E5-4BC2-8440-C23A75B9104B}"/>
                  </a:ext>
                </a:extLst>
              </p:cNvPr>
              <p:cNvSpPr/>
              <p:nvPr/>
            </p:nvSpPr>
            <p:spPr bwMode="auto">
              <a:xfrm>
                <a:off x="4646114" y="1878251"/>
                <a:ext cx="104920" cy="61718"/>
              </a:xfrm>
              <a:custGeom>
                <a:avLst/>
                <a:gdLst>
                  <a:gd name="T0" fmla="*/ 29 w 29"/>
                  <a:gd name="T1" fmla="*/ 9 h 17"/>
                  <a:gd name="T2" fmla="*/ 16 w 29"/>
                  <a:gd name="T3" fmla="*/ 0 h 17"/>
                  <a:gd name="T4" fmla="*/ 1 w 29"/>
                  <a:gd name="T5" fmla="*/ 9 h 17"/>
                  <a:gd name="T6" fmla="*/ 13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9" y="4"/>
                      <a:pt x="24" y="0"/>
                      <a:pt x="16" y="0"/>
                    </a:cubicBezTo>
                    <a:cubicBezTo>
                      <a:pt x="8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9C55D237-D812-4D3E-826A-47EC9D951562}"/>
                  </a:ext>
                </a:extLst>
              </p:cNvPr>
              <p:cNvSpPr/>
              <p:nvPr/>
            </p:nvSpPr>
            <p:spPr bwMode="auto">
              <a:xfrm>
                <a:off x="3999619" y="1953855"/>
                <a:ext cx="114178" cy="63261"/>
              </a:xfrm>
              <a:custGeom>
                <a:avLst/>
                <a:gdLst>
                  <a:gd name="T0" fmla="*/ 29 w 31"/>
                  <a:gd name="T1" fmla="*/ 8 h 17"/>
                  <a:gd name="T2" fmla="*/ 18 w 31"/>
                  <a:gd name="T3" fmla="*/ 0 h 17"/>
                  <a:gd name="T4" fmla="*/ 1 w 31"/>
                  <a:gd name="T5" fmla="*/ 8 h 17"/>
                  <a:gd name="T6" fmla="*/ 13 w 31"/>
                  <a:gd name="T7" fmla="*/ 17 h 17"/>
                  <a:gd name="T8" fmla="*/ 29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8"/>
                    </a:moveTo>
                    <a:cubicBezTo>
                      <a:pt x="31" y="4"/>
                      <a:pt x="25" y="0"/>
                      <a:pt x="18" y="0"/>
                    </a:cubicBezTo>
                    <a:cubicBezTo>
                      <a:pt x="10" y="0"/>
                      <a:pt x="2" y="4"/>
                      <a:pt x="1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CB67C9DB-1847-4C99-AFCF-56366E80B98F}"/>
                  </a:ext>
                </a:extLst>
              </p:cNvPr>
              <p:cNvSpPr/>
              <p:nvPr/>
            </p:nvSpPr>
            <p:spPr bwMode="auto">
              <a:xfrm>
                <a:off x="4124598" y="1953855"/>
                <a:ext cx="112636" cy="63261"/>
              </a:xfrm>
              <a:custGeom>
                <a:avLst/>
                <a:gdLst>
                  <a:gd name="T0" fmla="*/ 30 w 31"/>
                  <a:gd name="T1" fmla="*/ 8 h 17"/>
                  <a:gd name="T2" fmla="*/ 18 w 31"/>
                  <a:gd name="T3" fmla="*/ 0 h 17"/>
                  <a:gd name="T4" fmla="*/ 2 w 31"/>
                  <a:gd name="T5" fmla="*/ 8 h 17"/>
                  <a:gd name="T6" fmla="*/ 14 w 31"/>
                  <a:gd name="T7" fmla="*/ 17 h 17"/>
                  <a:gd name="T8" fmla="*/ 30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8"/>
                    </a:moveTo>
                    <a:cubicBezTo>
                      <a:pt x="31" y="4"/>
                      <a:pt x="26" y="0"/>
                      <a:pt x="18" y="0"/>
                    </a:cubicBezTo>
                    <a:cubicBezTo>
                      <a:pt x="10" y="0"/>
                      <a:pt x="3" y="4"/>
                      <a:pt x="2" y="8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1" y="17"/>
                      <a:pt x="29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4F0203B2-E412-4B2E-99CE-E7EE12716E55}"/>
                  </a:ext>
                </a:extLst>
              </p:cNvPr>
              <p:cNvSpPr/>
              <p:nvPr/>
            </p:nvSpPr>
            <p:spPr bwMode="auto">
              <a:xfrm>
                <a:off x="4252662" y="1953855"/>
                <a:ext cx="112636" cy="63261"/>
              </a:xfrm>
              <a:custGeom>
                <a:avLst/>
                <a:gdLst>
                  <a:gd name="T0" fmla="*/ 29 w 31"/>
                  <a:gd name="T1" fmla="*/ 8 h 17"/>
                  <a:gd name="T2" fmla="*/ 17 w 31"/>
                  <a:gd name="T3" fmla="*/ 0 h 17"/>
                  <a:gd name="T4" fmla="*/ 1 w 31"/>
                  <a:gd name="T5" fmla="*/ 8 h 17"/>
                  <a:gd name="T6" fmla="*/ 13 w 31"/>
                  <a:gd name="T7" fmla="*/ 17 h 17"/>
                  <a:gd name="T8" fmla="*/ 29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8"/>
                    </a:moveTo>
                    <a:cubicBezTo>
                      <a:pt x="31" y="4"/>
                      <a:pt x="25" y="0"/>
                      <a:pt x="17" y="0"/>
                    </a:cubicBezTo>
                    <a:cubicBezTo>
                      <a:pt x="10" y="0"/>
                      <a:pt x="2" y="4"/>
                      <a:pt x="1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2AF922FF-1AA4-47B8-91C8-252FE19C7C9C}"/>
                  </a:ext>
                </a:extLst>
              </p:cNvPr>
              <p:cNvSpPr/>
              <p:nvPr/>
            </p:nvSpPr>
            <p:spPr bwMode="auto">
              <a:xfrm>
                <a:off x="4106083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8 w 31"/>
                  <a:gd name="T3" fmla="*/ 0 h 17"/>
                  <a:gd name="T4" fmla="*/ 1 w 31"/>
                  <a:gd name="T5" fmla="*/ 9 h 17"/>
                  <a:gd name="T6" fmla="*/ 13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31" y="4"/>
                      <a:pt x="25" y="0"/>
                      <a:pt x="18" y="0"/>
                    </a:cubicBezTo>
                    <a:cubicBezTo>
                      <a:pt x="10" y="0"/>
                      <a:pt x="2" y="4"/>
                      <a:pt x="1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BCF40E32-B003-47D7-8567-44CB9DBCD3C2}"/>
                  </a:ext>
                </a:extLst>
              </p:cNvPr>
              <p:cNvSpPr/>
              <p:nvPr/>
            </p:nvSpPr>
            <p:spPr bwMode="auto">
              <a:xfrm>
                <a:off x="4883728" y="1953855"/>
                <a:ext cx="109550" cy="63261"/>
              </a:xfrm>
              <a:custGeom>
                <a:avLst/>
                <a:gdLst>
                  <a:gd name="T0" fmla="*/ 29 w 30"/>
                  <a:gd name="T1" fmla="*/ 8 h 17"/>
                  <a:gd name="T2" fmla="*/ 16 w 30"/>
                  <a:gd name="T3" fmla="*/ 0 h 17"/>
                  <a:gd name="T4" fmla="*/ 1 w 30"/>
                  <a:gd name="T5" fmla="*/ 8 h 17"/>
                  <a:gd name="T6" fmla="*/ 14 w 30"/>
                  <a:gd name="T7" fmla="*/ 17 h 17"/>
                  <a:gd name="T8" fmla="*/ 29 w 30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8"/>
                    </a:moveTo>
                    <a:cubicBezTo>
                      <a:pt x="30" y="4"/>
                      <a:pt x="24" y="0"/>
                      <a:pt x="16" y="0"/>
                    </a:cubicBezTo>
                    <a:cubicBezTo>
                      <a:pt x="9" y="0"/>
                      <a:pt x="2" y="4"/>
                      <a:pt x="1" y="8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2" y="17"/>
                      <a:pt x="29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354EDF41-07E9-4EE5-A37F-7FC91476F47C}"/>
                  </a:ext>
                </a:extLst>
              </p:cNvPr>
              <p:cNvSpPr/>
              <p:nvPr/>
            </p:nvSpPr>
            <p:spPr bwMode="auto">
              <a:xfrm>
                <a:off x="5010250" y="1953855"/>
                <a:ext cx="106464" cy="63261"/>
              </a:xfrm>
              <a:custGeom>
                <a:avLst/>
                <a:gdLst>
                  <a:gd name="T0" fmla="*/ 29 w 29"/>
                  <a:gd name="T1" fmla="*/ 8 h 17"/>
                  <a:gd name="T2" fmla="*/ 16 w 29"/>
                  <a:gd name="T3" fmla="*/ 0 h 17"/>
                  <a:gd name="T4" fmla="*/ 1 w 29"/>
                  <a:gd name="T5" fmla="*/ 8 h 17"/>
                  <a:gd name="T6" fmla="*/ 14 w 29"/>
                  <a:gd name="T7" fmla="*/ 17 h 17"/>
                  <a:gd name="T8" fmla="*/ 29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8"/>
                    </a:moveTo>
                    <a:cubicBezTo>
                      <a:pt x="29" y="4"/>
                      <a:pt x="23" y="0"/>
                      <a:pt x="16" y="0"/>
                    </a:cubicBezTo>
                    <a:cubicBezTo>
                      <a:pt x="8" y="0"/>
                      <a:pt x="1" y="4"/>
                      <a:pt x="1" y="8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1" y="17"/>
                      <a:pt x="28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B61D109B-6C51-4A56-A6DE-9077370DE029}"/>
                  </a:ext>
                </a:extLst>
              </p:cNvPr>
              <p:cNvSpPr/>
              <p:nvPr/>
            </p:nvSpPr>
            <p:spPr bwMode="auto">
              <a:xfrm>
                <a:off x="6525423" y="1953855"/>
                <a:ext cx="104920" cy="63261"/>
              </a:xfrm>
              <a:custGeom>
                <a:avLst/>
                <a:gdLst>
                  <a:gd name="T0" fmla="*/ 28 w 29"/>
                  <a:gd name="T1" fmla="*/ 8 h 17"/>
                  <a:gd name="T2" fmla="*/ 13 w 29"/>
                  <a:gd name="T3" fmla="*/ 0 h 17"/>
                  <a:gd name="T4" fmla="*/ 0 w 29"/>
                  <a:gd name="T5" fmla="*/ 8 h 17"/>
                  <a:gd name="T6" fmla="*/ 15 w 29"/>
                  <a:gd name="T7" fmla="*/ 17 h 17"/>
                  <a:gd name="T8" fmla="*/ 28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0" y="8"/>
                    </a:cubicBezTo>
                    <a:cubicBezTo>
                      <a:pt x="1" y="13"/>
                      <a:pt x="8" y="17"/>
                      <a:pt x="15" y="17"/>
                    </a:cubicBezTo>
                    <a:cubicBezTo>
                      <a:pt x="23" y="17"/>
                      <a:pt x="29" y="13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" name="任意多边形: 形状 89">
                <a:extLst>
                  <a:ext uri="{FF2B5EF4-FFF2-40B4-BE49-F238E27FC236}">
                    <a16:creationId xmlns:a16="http://schemas.microsoft.com/office/drawing/2014/main" id="{14C08E8D-F4CA-445B-B851-FEA08AF98044}"/>
                  </a:ext>
                </a:extLst>
              </p:cNvPr>
              <p:cNvSpPr/>
              <p:nvPr/>
            </p:nvSpPr>
            <p:spPr bwMode="auto">
              <a:xfrm>
                <a:off x="6533137" y="2031003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4 w 30"/>
                  <a:gd name="T3" fmla="*/ 0 h 17"/>
                  <a:gd name="T4" fmla="*/ 1 w 30"/>
                  <a:gd name="T5" fmla="*/ 9 h 17"/>
                  <a:gd name="T6" fmla="*/ 16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" name="任意多边形: 形状 90">
                <a:extLst>
                  <a:ext uri="{FF2B5EF4-FFF2-40B4-BE49-F238E27FC236}">
                    <a16:creationId xmlns:a16="http://schemas.microsoft.com/office/drawing/2014/main" id="{38695E79-5478-4C57-A213-2EEC7BEBF35B}"/>
                  </a:ext>
                </a:extLst>
              </p:cNvPr>
              <p:cNvSpPr/>
              <p:nvPr/>
            </p:nvSpPr>
            <p:spPr bwMode="auto">
              <a:xfrm>
                <a:off x="6539309" y="2108150"/>
                <a:ext cx="109550" cy="64804"/>
              </a:xfrm>
              <a:custGeom>
                <a:avLst/>
                <a:gdLst>
                  <a:gd name="T0" fmla="*/ 30 w 30"/>
                  <a:gd name="T1" fmla="*/ 9 h 18"/>
                  <a:gd name="T2" fmla="*/ 14 w 30"/>
                  <a:gd name="T3" fmla="*/ 0 h 18"/>
                  <a:gd name="T4" fmla="*/ 1 w 30"/>
                  <a:gd name="T5" fmla="*/ 9 h 18"/>
                  <a:gd name="T6" fmla="*/ 16 w 30"/>
                  <a:gd name="T7" fmla="*/ 18 h 18"/>
                  <a:gd name="T8" fmla="*/ 30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4"/>
                      <a:pt x="8" y="18"/>
                      <a:pt x="16" y="18"/>
                    </a:cubicBezTo>
                    <a:cubicBezTo>
                      <a:pt x="24" y="18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5664512A-305F-4FF4-9E21-7EEBFAC381D2}"/>
                  </a:ext>
                </a:extLst>
              </p:cNvPr>
              <p:cNvSpPr/>
              <p:nvPr/>
            </p:nvSpPr>
            <p:spPr bwMode="auto">
              <a:xfrm>
                <a:off x="6557824" y="2271702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30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4"/>
                      <a:pt x="8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" name="任意多边形: 形状 92">
                <a:extLst>
                  <a:ext uri="{FF2B5EF4-FFF2-40B4-BE49-F238E27FC236}">
                    <a16:creationId xmlns:a16="http://schemas.microsoft.com/office/drawing/2014/main" id="{8905E62C-F734-44FF-B821-F1477A5DAC5F}"/>
                  </a:ext>
                </a:extLst>
              </p:cNvPr>
              <p:cNvSpPr/>
              <p:nvPr/>
            </p:nvSpPr>
            <p:spPr bwMode="auto">
              <a:xfrm>
                <a:off x="6153572" y="2108150"/>
                <a:ext cx="109550" cy="64804"/>
              </a:xfrm>
              <a:custGeom>
                <a:avLst/>
                <a:gdLst>
                  <a:gd name="T0" fmla="*/ 30 w 30"/>
                  <a:gd name="T1" fmla="*/ 9 h 18"/>
                  <a:gd name="T2" fmla="*/ 15 w 30"/>
                  <a:gd name="T3" fmla="*/ 0 h 18"/>
                  <a:gd name="T4" fmla="*/ 1 w 30"/>
                  <a:gd name="T5" fmla="*/ 9 h 18"/>
                  <a:gd name="T6" fmla="*/ 16 w 30"/>
                  <a:gd name="T7" fmla="*/ 18 h 18"/>
                  <a:gd name="T8" fmla="*/ 30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30" y="9"/>
                    </a:moveTo>
                    <a:cubicBezTo>
                      <a:pt x="29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1" y="9"/>
                    </a:cubicBezTo>
                    <a:cubicBezTo>
                      <a:pt x="1" y="14"/>
                      <a:pt x="8" y="18"/>
                      <a:pt x="16" y="18"/>
                    </a:cubicBezTo>
                    <a:cubicBezTo>
                      <a:pt x="24" y="18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" name="任意多边形: 形状 93">
                <a:extLst>
                  <a:ext uri="{FF2B5EF4-FFF2-40B4-BE49-F238E27FC236}">
                    <a16:creationId xmlns:a16="http://schemas.microsoft.com/office/drawing/2014/main" id="{32C28D8B-0881-4FD0-AFE8-77EB5F00720F}"/>
                  </a:ext>
                </a:extLst>
              </p:cNvPr>
              <p:cNvSpPr/>
              <p:nvPr/>
            </p:nvSpPr>
            <p:spPr bwMode="auto">
              <a:xfrm>
                <a:off x="6284723" y="2108150"/>
                <a:ext cx="104920" cy="64804"/>
              </a:xfrm>
              <a:custGeom>
                <a:avLst/>
                <a:gdLst>
                  <a:gd name="T0" fmla="*/ 29 w 29"/>
                  <a:gd name="T1" fmla="*/ 9 h 18"/>
                  <a:gd name="T2" fmla="*/ 14 w 29"/>
                  <a:gd name="T3" fmla="*/ 0 h 18"/>
                  <a:gd name="T4" fmla="*/ 0 w 29"/>
                  <a:gd name="T5" fmla="*/ 9 h 18"/>
                  <a:gd name="T6" fmla="*/ 15 w 29"/>
                  <a:gd name="T7" fmla="*/ 18 h 18"/>
                  <a:gd name="T8" fmla="*/ 29 w 29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8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4"/>
                      <a:pt x="7" y="18"/>
                      <a:pt x="15" y="18"/>
                    </a:cubicBezTo>
                    <a:cubicBezTo>
                      <a:pt x="23" y="18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" name="任意多边形: 形状 94">
                <a:extLst>
                  <a:ext uri="{FF2B5EF4-FFF2-40B4-BE49-F238E27FC236}">
                    <a16:creationId xmlns:a16="http://schemas.microsoft.com/office/drawing/2014/main" id="{42537EFB-DD76-47E4-A703-21D5770E0DB4}"/>
                  </a:ext>
                </a:extLst>
              </p:cNvPr>
              <p:cNvSpPr/>
              <p:nvPr/>
            </p:nvSpPr>
            <p:spPr bwMode="auto">
              <a:xfrm>
                <a:off x="6412787" y="2108150"/>
                <a:ext cx="108006" cy="64804"/>
              </a:xfrm>
              <a:custGeom>
                <a:avLst/>
                <a:gdLst>
                  <a:gd name="T0" fmla="*/ 29 w 30"/>
                  <a:gd name="T1" fmla="*/ 9 h 18"/>
                  <a:gd name="T2" fmla="*/ 14 w 30"/>
                  <a:gd name="T3" fmla="*/ 0 h 18"/>
                  <a:gd name="T4" fmla="*/ 1 w 30"/>
                  <a:gd name="T5" fmla="*/ 9 h 18"/>
                  <a:gd name="T6" fmla="*/ 16 w 30"/>
                  <a:gd name="T7" fmla="*/ 18 h 18"/>
                  <a:gd name="T8" fmla="*/ 29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4"/>
                      <a:pt x="8" y="18"/>
                      <a:pt x="16" y="18"/>
                    </a:cubicBezTo>
                    <a:cubicBezTo>
                      <a:pt x="24" y="18"/>
                      <a:pt x="30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B3739ED5-68A8-412D-9458-08F36EA823CA}"/>
                  </a:ext>
                </a:extLst>
              </p:cNvPr>
              <p:cNvSpPr/>
              <p:nvPr/>
            </p:nvSpPr>
            <p:spPr bwMode="auto">
              <a:xfrm>
                <a:off x="6287809" y="2188383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5 w 30"/>
                  <a:gd name="T3" fmla="*/ 0 h 19"/>
                  <a:gd name="T4" fmla="*/ 1 w 30"/>
                  <a:gd name="T5" fmla="*/ 9 h 19"/>
                  <a:gd name="T6" fmla="*/ 16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29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1" y="9"/>
                    </a:cubicBezTo>
                    <a:cubicBezTo>
                      <a:pt x="1" y="14"/>
                      <a:pt x="8" y="19"/>
                      <a:pt x="16" y="19"/>
                    </a:cubicBezTo>
                    <a:cubicBezTo>
                      <a:pt x="24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08A12EEF-E45B-49B6-842D-C8A46AD99D1D}"/>
                  </a:ext>
                </a:extLst>
              </p:cNvPr>
              <p:cNvSpPr/>
              <p:nvPr/>
            </p:nvSpPr>
            <p:spPr bwMode="auto">
              <a:xfrm>
                <a:off x="6418959" y="2188383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4 w 30"/>
                  <a:gd name="T3" fmla="*/ 0 h 19"/>
                  <a:gd name="T4" fmla="*/ 0 w 30"/>
                  <a:gd name="T5" fmla="*/ 9 h 19"/>
                  <a:gd name="T6" fmla="*/ 16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4"/>
                      <a:pt x="8" y="19"/>
                      <a:pt x="16" y="19"/>
                    </a:cubicBezTo>
                    <a:cubicBezTo>
                      <a:pt x="24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4D21BB44-E571-41DF-B591-97F8037618FA}"/>
                  </a:ext>
                </a:extLst>
              </p:cNvPr>
              <p:cNvSpPr/>
              <p:nvPr/>
            </p:nvSpPr>
            <p:spPr bwMode="auto">
              <a:xfrm>
                <a:off x="6295524" y="2271702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4 w 30"/>
                  <a:gd name="T3" fmla="*/ 0 h 19"/>
                  <a:gd name="T4" fmla="*/ 0 w 30"/>
                  <a:gd name="T5" fmla="*/ 9 h 19"/>
                  <a:gd name="T6" fmla="*/ 16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4"/>
                      <a:pt x="8" y="19"/>
                      <a:pt x="16" y="19"/>
                    </a:cubicBezTo>
                    <a:cubicBezTo>
                      <a:pt x="24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" name="任意多边形: 形状 98">
                <a:extLst>
                  <a:ext uri="{FF2B5EF4-FFF2-40B4-BE49-F238E27FC236}">
                    <a16:creationId xmlns:a16="http://schemas.microsoft.com/office/drawing/2014/main" id="{A77012B2-433F-4175-887E-0965483C24A8}"/>
                  </a:ext>
                </a:extLst>
              </p:cNvPr>
              <p:cNvSpPr/>
              <p:nvPr/>
            </p:nvSpPr>
            <p:spPr bwMode="auto">
              <a:xfrm>
                <a:off x="6426674" y="2271702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0 w 31"/>
                  <a:gd name="T5" fmla="*/ 9 h 19"/>
                  <a:gd name="T6" fmla="*/ 16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4"/>
                      <a:pt x="8" y="19"/>
                      <a:pt x="16" y="19"/>
                    </a:cubicBezTo>
                    <a:cubicBezTo>
                      <a:pt x="24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" name="任意多边形: 形状 99">
                <a:extLst>
                  <a:ext uri="{FF2B5EF4-FFF2-40B4-BE49-F238E27FC236}">
                    <a16:creationId xmlns:a16="http://schemas.microsoft.com/office/drawing/2014/main" id="{7405B88B-7C35-45AB-AB94-BA91904AD3F1}"/>
                  </a:ext>
                </a:extLst>
              </p:cNvPr>
              <p:cNvSpPr/>
              <p:nvPr/>
            </p:nvSpPr>
            <p:spPr bwMode="auto">
              <a:xfrm>
                <a:off x="6298609" y="2356565"/>
                <a:ext cx="114178" cy="69433"/>
              </a:xfrm>
              <a:custGeom>
                <a:avLst/>
                <a:gdLst>
                  <a:gd name="T0" fmla="*/ 31 w 31"/>
                  <a:gd name="T1" fmla="*/ 9 h 19"/>
                  <a:gd name="T2" fmla="*/ 15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1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1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1" y="9"/>
                    </a:cubicBezTo>
                    <a:cubicBezTo>
                      <a:pt x="1" y="15"/>
                      <a:pt x="8" y="19"/>
                      <a:pt x="17" y="19"/>
                    </a:cubicBezTo>
                    <a:cubicBezTo>
                      <a:pt x="25" y="19"/>
                      <a:pt x="31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1" name="任意多边形: 形状 100">
                <a:extLst>
                  <a:ext uri="{FF2B5EF4-FFF2-40B4-BE49-F238E27FC236}">
                    <a16:creationId xmlns:a16="http://schemas.microsoft.com/office/drawing/2014/main" id="{558AEFE7-DEA9-4867-8758-C9CCAF3AD1BC}"/>
                  </a:ext>
                </a:extLst>
              </p:cNvPr>
              <p:cNvSpPr/>
              <p:nvPr/>
            </p:nvSpPr>
            <p:spPr bwMode="auto">
              <a:xfrm>
                <a:off x="6434389" y="2356565"/>
                <a:ext cx="112636" cy="69433"/>
              </a:xfrm>
              <a:custGeom>
                <a:avLst/>
                <a:gdLst>
                  <a:gd name="T0" fmla="*/ 31 w 31"/>
                  <a:gd name="T1" fmla="*/ 9 h 19"/>
                  <a:gd name="T2" fmla="*/ 15 w 31"/>
                  <a:gd name="T3" fmla="*/ 0 h 19"/>
                  <a:gd name="T4" fmla="*/ 1 w 31"/>
                  <a:gd name="T5" fmla="*/ 9 h 19"/>
                  <a:gd name="T6" fmla="*/ 16 w 31"/>
                  <a:gd name="T7" fmla="*/ 19 h 19"/>
                  <a:gd name="T8" fmla="*/ 31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1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5"/>
                      <a:pt x="8" y="19"/>
                      <a:pt x="16" y="19"/>
                    </a:cubicBezTo>
                    <a:cubicBezTo>
                      <a:pt x="25" y="19"/>
                      <a:pt x="31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2" name="任意多边形: 形状 101">
                <a:extLst>
                  <a:ext uri="{FF2B5EF4-FFF2-40B4-BE49-F238E27FC236}">
                    <a16:creationId xmlns:a16="http://schemas.microsoft.com/office/drawing/2014/main" id="{9B0FF24A-8FB9-4EE0-B456-351AED7EEE14}"/>
                  </a:ext>
                </a:extLst>
              </p:cNvPr>
              <p:cNvSpPr/>
              <p:nvPr/>
            </p:nvSpPr>
            <p:spPr bwMode="auto">
              <a:xfrm>
                <a:off x="5886643" y="1878251"/>
                <a:ext cx="101834" cy="61718"/>
              </a:xfrm>
              <a:custGeom>
                <a:avLst/>
                <a:gdLst>
                  <a:gd name="T0" fmla="*/ 28 w 28"/>
                  <a:gd name="T1" fmla="*/ 9 h 17"/>
                  <a:gd name="T2" fmla="*/ 14 w 28"/>
                  <a:gd name="T3" fmla="*/ 0 h 17"/>
                  <a:gd name="T4" fmla="*/ 0 w 28"/>
                  <a:gd name="T5" fmla="*/ 9 h 17"/>
                  <a:gd name="T6" fmla="*/ 14 w 28"/>
                  <a:gd name="T7" fmla="*/ 17 h 17"/>
                  <a:gd name="T8" fmla="*/ 28 w 28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7">
                    <a:moveTo>
                      <a:pt x="28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2" y="17"/>
                      <a:pt x="28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3" name="任意多边形: 形状 102">
                <a:extLst>
                  <a:ext uri="{FF2B5EF4-FFF2-40B4-BE49-F238E27FC236}">
                    <a16:creationId xmlns:a16="http://schemas.microsoft.com/office/drawing/2014/main" id="{CE186852-F9C0-48B8-8E0B-58060A7EF7D8}"/>
                  </a:ext>
                </a:extLst>
              </p:cNvPr>
              <p:cNvSpPr/>
              <p:nvPr/>
            </p:nvSpPr>
            <p:spPr bwMode="auto">
              <a:xfrm>
                <a:off x="6010079" y="1878251"/>
                <a:ext cx="103378" cy="61718"/>
              </a:xfrm>
              <a:custGeom>
                <a:avLst/>
                <a:gdLst>
                  <a:gd name="T0" fmla="*/ 28 w 28"/>
                  <a:gd name="T1" fmla="*/ 9 h 17"/>
                  <a:gd name="T2" fmla="*/ 14 w 28"/>
                  <a:gd name="T3" fmla="*/ 0 h 17"/>
                  <a:gd name="T4" fmla="*/ 0 w 28"/>
                  <a:gd name="T5" fmla="*/ 9 h 17"/>
                  <a:gd name="T6" fmla="*/ 14 w 28"/>
                  <a:gd name="T7" fmla="*/ 17 h 17"/>
                  <a:gd name="T8" fmla="*/ 28 w 28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7">
                    <a:moveTo>
                      <a:pt x="28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2" y="17"/>
                      <a:pt x="28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4" name="任意多边形: 形状 103">
                <a:extLst>
                  <a:ext uri="{FF2B5EF4-FFF2-40B4-BE49-F238E27FC236}">
                    <a16:creationId xmlns:a16="http://schemas.microsoft.com/office/drawing/2014/main" id="{52B3AF1B-3E56-4A07-955A-6AEE61D8D171}"/>
                  </a:ext>
                </a:extLst>
              </p:cNvPr>
              <p:cNvSpPr/>
              <p:nvPr/>
            </p:nvSpPr>
            <p:spPr bwMode="auto">
              <a:xfrm>
                <a:off x="6135057" y="1878251"/>
                <a:ext cx="101834" cy="61718"/>
              </a:xfrm>
              <a:custGeom>
                <a:avLst/>
                <a:gdLst>
                  <a:gd name="T0" fmla="*/ 28 w 28"/>
                  <a:gd name="T1" fmla="*/ 9 h 17"/>
                  <a:gd name="T2" fmla="*/ 14 w 28"/>
                  <a:gd name="T3" fmla="*/ 0 h 17"/>
                  <a:gd name="T4" fmla="*/ 0 w 28"/>
                  <a:gd name="T5" fmla="*/ 9 h 17"/>
                  <a:gd name="T6" fmla="*/ 15 w 28"/>
                  <a:gd name="T7" fmla="*/ 17 h 17"/>
                  <a:gd name="T8" fmla="*/ 28 w 28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7">
                    <a:moveTo>
                      <a:pt x="28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3"/>
                      <a:pt x="7" y="17"/>
                      <a:pt x="15" y="17"/>
                    </a:cubicBezTo>
                    <a:cubicBezTo>
                      <a:pt x="22" y="17"/>
                      <a:pt x="28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5" name="任意多边形: 形状 104">
                <a:extLst>
                  <a:ext uri="{FF2B5EF4-FFF2-40B4-BE49-F238E27FC236}">
                    <a16:creationId xmlns:a16="http://schemas.microsoft.com/office/drawing/2014/main" id="{04086D33-B392-457C-A262-F59C4A6648CB}"/>
                  </a:ext>
                </a:extLst>
              </p:cNvPr>
              <p:cNvSpPr/>
              <p:nvPr/>
            </p:nvSpPr>
            <p:spPr bwMode="auto">
              <a:xfrm>
                <a:off x="6258493" y="1878251"/>
                <a:ext cx="106464" cy="61718"/>
              </a:xfrm>
              <a:custGeom>
                <a:avLst/>
                <a:gdLst>
                  <a:gd name="T0" fmla="*/ 28 w 29"/>
                  <a:gd name="T1" fmla="*/ 9 h 17"/>
                  <a:gd name="T2" fmla="*/ 14 w 29"/>
                  <a:gd name="T3" fmla="*/ 0 h 17"/>
                  <a:gd name="T4" fmla="*/ 0 w 29"/>
                  <a:gd name="T5" fmla="*/ 9 h 17"/>
                  <a:gd name="T6" fmla="*/ 15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C5E83E25-079C-4F91-84A8-8C705BDAF8B7}"/>
                  </a:ext>
                </a:extLst>
              </p:cNvPr>
              <p:cNvSpPr/>
              <p:nvPr/>
            </p:nvSpPr>
            <p:spPr bwMode="auto">
              <a:xfrm>
                <a:off x="6383472" y="1878251"/>
                <a:ext cx="104920" cy="61718"/>
              </a:xfrm>
              <a:custGeom>
                <a:avLst/>
                <a:gdLst>
                  <a:gd name="T0" fmla="*/ 28 w 29"/>
                  <a:gd name="T1" fmla="*/ 9 h 17"/>
                  <a:gd name="T2" fmla="*/ 14 w 29"/>
                  <a:gd name="T3" fmla="*/ 0 h 17"/>
                  <a:gd name="T4" fmla="*/ 0 w 29"/>
                  <a:gd name="T5" fmla="*/ 9 h 17"/>
                  <a:gd name="T6" fmla="*/ 15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7" name="椭圆 106">
                <a:extLst>
                  <a:ext uri="{FF2B5EF4-FFF2-40B4-BE49-F238E27FC236}">
                    <a16:creationId xmlns:a16="http://schemas.microsoft.com/office/drawing/2014/main" id="{F6115B9B-16FF-452C-AC81-6A913C3F23E0}"/>
                  </a:ext>
                </a:extLst>
              </p:cNvPr>
              <p:cNvSpPr/>
              <p:nvPr/>
            </p:nvSpPr>
            <p:spPr bwMode="auto">
              <a:xfrm>
                <a:off x="5758578" y="1953855"/>
                <a:ext cx="106464" cy="63261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8" name="椭圆 107">
                <a:extLst>
                  <a:ext uri="{FF2B5EF4-FFF2-40B4-BE49-F238E27FC236}">
                    <a16:creationId xmlns:a16="http://schemas.microsoft.com/office/drawing/2014/main" id="{82359E16-78F3-4AF9-9C8C-3654B945C836}"/>
                  </a:ext>
                </a:extLst>
              </p:cNvPr>
              <p:cNvSpPr/>
              <p:nvPr/>
            </p:nvSpPr>
            <p:spPr bwMode="auto">
              <a:xfrm>
                <a:off x="5886643" y="1953855"/>
                <a:ext cx="101834" cy="63261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305E4361-2CE6-4291-82B8-6A736C9CC826}"/>
                  </a:ext>
                </a:extLst>
              </p:cNvPr>
              <p:cNvSpPr/>
              <p:nvPr/>
            </p:nvSpPr>
            <p:spPr bwMode="auto">
              <a:xfrm>
                <a:off x="6010079" y="1953855"/>
                <a:ext cx="106464" cy="63261"/>
              </a:xfrm>
              <a:custGeom>
                <a:avLst/>
                <a:gdLst>
                  <a:gd name="T0" fmla="*/ 29 w 29"/>
                  <a:gd name="T1" fmla="*/ 8 h 17"/>
                  <a:gd name="T2" fmla="*/ 14 w 29"/>
                  <a:gd name="T3" fmla="*/ 0 h 17"/>
                  <a:gd name="T4" fmla="*/ 1 w 29"/>
                  <a:gd name="T5" fmla="*/ 8 h 17"/>
                  <a:gd name="T6" fmla="*/ 15 w 29"/>
                  <a:gd name="T7" fmla="*/ 17 h 17"/>
                  <a:gd name="T8" fmla="*/ 29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8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7" y="0"/>
                      <a:pt x="0" y="4"/>
                      <a:pt x="1" y="8"/>
                    </a:cubicBezTo>
                    <a:cubicBezTo>
                      <a:pt x="1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0" name="任意多边形: 形状 109">
                <a:extLst>
                  <a:ext uri="{FF2B5EF4-FFF2-40B4-BE49-F238E27FC236}">
                    <a16:creationId xmlns:a16="http://schemas.microsoft.com/office/drawing/2014/main" id="{A94B99BD-60D6-406F-BD9D-02DD698D4445}"/>
                  </a:ext>
                </a:extLst>
              </p:cNvPr>
              <p:cNvSpPr/>
              <p:nvPr/>
            </p:nvSpPr>
            <p:spPr bwMode="auto">
              <a:xfrm>
                <a:off x="6138143" y="1953855"/>
                <a:ext cx="106464" cy="63261"/>
              </a:xfrm>
              <a:custGeom>
                <a:avLst/>
                <a:gdLst>
                  <a:gd name="T0" fmla="*/ 28 w 29"/>
                  <a:gd name="T1" fmla="*/ 8 h 17"/>
                  <a:gd name="T2" fmla="*/ 14 w 29"/>
                  <a:gd name="T3" fmla="*/ 0 h 17"/>
                  <a:gd name="T4" fmla="*/ 0 w 29"/>
                  <a:gd name="T5" fmla="*/ 8 h 17"/>
                  <a:gd name="T6" fmla="*/ 15 w 29"/>
                  <a:gd name="T7" fmla="*/ 17 h 17"/>
                  <a:gd name="T8" fmla="*/ 28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8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8"/>
                    </a:cubicBezTo>
                    <a:cubicBezTo>
                      <a:pt x="0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1" name="任意多边形: 形状 110">
                <a:extLst>
                  <a:ext uri="{FF2B5EF4-FFF2-40B4-BE49-F238E27FC236}">
                    <a16:creationId xmlns:a16="http://schemas.microsoft.com/office/drawing/2014/main" id="{3887EDEF-FDFA-4B5E-B853-28C47042C4BE}"/>
                  </a:ext>
                </a:extLst>
              </p:cNvPr>
              <p:cNvSpPr/>
              <p:nvPr/>
            </p:nvSpPr>
            <p:spPr bwMode="auto">
              <a:xfrm>
                <a:off x="6263122" y="1953855"/>
                <a:ext cx="104920" cy="63261"/>
              </a:xfrm>
              <a:custGeom>
                <a:avLst/>
                <a:gdLst>
                  <a:gd name="T0" fmla="*/ 29 w 29"/>
                  <a:gd name="T1" fmla="*/ 8 h 17"/>
                  <a:gd name="T2" fmla="*/ 14 w 29"/>
                  <a:gd name="T3" fmla="*/ 0 h 17"/>
                  <a:gd name="T4" fmla="*/ 1 w 29"/>
                  <a:gd name="T5" fmla="*/ 8 h 17"/>
                  <a:gd name="T6" fmla="*/ 15 w 29"/>
                  <a:gd name="T7" fmla="*/ 17 h 17"/>
                  <a:gd name="T8" fmla="*/ 29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8"/>
                    </a:moveTo>
                    <a:cubicBezTo>
                      <a:pt x="28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8"/>
                    </a:cubicBezTo>
                    <a:cubicBezTo>
                      <a:pt x="1" y="13"/>
                      <a:pt x="8" y="17"/>
                      <a:pt x="15" y="17"/>
                    </a:cubicBezTo>
                    <a:cubicBezTo>
                      <a:pt x="23" y="17"/>
                      <a:pt x="29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2" name="任意多边形: 形状 111">
                <a:extLst>
                  <a:ext uri="{FF2B5EF4-FFF2-40B4-BE49-F238E27FC236}">
                    <a16:creationId xmlns:a16="http://schemas.microsoft.com/office/drawing/2014/main" id="{215BE4B6-84B2-4715-BF33-5CE1141BA0E2}"/>
                  </a:ext>
                </a:extLst>
              </p:cNvPr>
              <p:cNvSpPr/>
              <p:nvPr/>
            </p:nvSpPr>
            <p:spPr bwMode="auto">
              <a:xfrm>
                <a:off x="6389644" y="1953855"/>
                <a:ext cx="106464" cy="63261"/>
              </a:xfrm>
              <a:custGeom>
                <a:avLst/>
                <a:gdLst>
                  <a:gd name="T0" fmla="*/ 28 w 29"/>
                  <a:gd name="T1" fmla="*/ 8 h 17"/>
                  <a:gd name="T2" fmla="*/ 14 w 29"/>
                  <a:gd name="T3" fmla="*/ 0 h 17"/>
                  <a:gd name="T4" fmla="*/ 0 w 29"/>
                  <a:gd name="T5" fmla="*/ 8 h 17"/>
                  <a:gd name="T6" fmla="*/ 15 w 29"/>
                  <a:gd name="T7" fmla="*/ 17 h 17"/>
                  <a:gd name="T8" fmla="*/ 28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8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8"/>
                    </a:cubicBezTo>
                    <a:cubicBezTo>
                      <a:pt x="1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8A42E9E8-F604-43FA-801F-6A41F05CA8CE}"/>
                  </a:ext>
                </a:extLst>
              </p:cNvPr>
              <p:cNvSpPr/>
              <p:nvPr/>
            </p:nvSpPr>
            <p:spPr bwMode="auto">
              <a:xfrm>
                <a:off x="5630514" y="2031003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5 w 29"/>
                  <a:gd name="T3" fmla="*/ 0 h 17"/>
                  <a:gd name="T4" fmla="*/ 0 w 29"/>
                  <a:gd name="T5" fmla="*/ 9 h 17"/>
                  <a:gd name="T6" fmla="*/ 14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9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3"/>
                      <a:pt x="6" y="17"/>
                      <a:pt x="14" y="17"/>
                    </a:cubicBezTo>
                    <a:cubicBezTo>
                      <a:pt x="22" y="17"/>
                      <a:pt x="29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4" name="任意多边形: 形状 113">
                <a:extLst>
                  <a:ext uri="{FF2B5EF4-FFF2-40B4-BE49-F238E27FC236}">
                    <a16:creationId xmlns:a16="http://schemas.microsoft.com/office/drawing/2014/main" id="{B757A318-C508-4DD3-B7C2-A4AD3AD57B20}"/>
                  </a:ext>
                </a:extLst>
              </p:cNvPr>
              <p:cNvSpPr/>
              <p:nvPr/>
            </p:nvSpPr>
            <p:spPr bwMode="auto">
              <a:xfrm>
                <a:off x="5758578" y="2031003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5 w 29"/>
                  <a:gd name="T3" fmla="*/ 0 h 17"/>
                  <a:gd name="T4" fmla="*/ 0 w 29"/>
                  <a:gd name="T5" fmla="*/ 9 h 17"/>
                  <a:gd name="T6" fmla="*/ 14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9" y="4"/>
                      <a:pt x="22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3"/>
                      <a:pt x="7" y="17"/>
                      <a:pt x="14" y="17"/>
                    </a:cubicBezTo>
                    <a:cubicBezTo>
                      <a:pt x="22" y="17"/>
                      <a:pt x="29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5" name="任意多边形: 形状 114">
                <a:extLst>
                  <a:ext uri="{FF2B5EF4-FFF2-40B4-BE49-F238E27FC236}">
                    <a16:creationId xmlns:a16="http://schemas.microsoft.com/office/drawing/2014/main" id="{B38BC34A-0655-4BFD-83D9-904D3DA96BAD}"/>
                  </a:ext>
                </a:extLst>
              </p:cNvPr>
              <p:cNvSpPr/>
              <p:nvPr/>
            </p:nvSpPr>
            <p:spPr bwMode="auto">
              <a:xfrm>
                <a:off x="5886643" y="2031003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4 w 29"/>
                  <a:gd name="T3" fmla="*/ 0 h 17"/>
                  <a:gd name="T4" fmla="*/ 0 w 29"/>
                  <a:gd name="T5" fmla="*/ 9 h 17"/>
                  <a:gd name="T6" fmla="*/ 15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6" name="任意多边形: 形状 115">
                <a:extLst>
                  <a:ext uri="{FF2B5EF4-FFF2-40B4-BE49-F238E27FC236}">
                    <a16:creationId xmlns:a16="http://schemas.microsoft.com/office/drawing/2014/main" id="{DC93D587-8857-41F3-8535-0BB45F599833}"/>
                  </a:ext>
                </a:extLst>
              </p:cNvPr>
              <p:cNvSpPr/>
              <p:nvPr/>
            </p:nvSpPr>
            <p:spPr bwMode="auto">
              <a:xfrm>
                <a:off x="6148944" y="2031003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4 w 29"/>
                  <a:gd name="T3" fmla="*/ 0 h 17"/>
                  <a:gd name="T4" fmla="*/ 1 w 29"/>
                  <a:gd name="T5" fmla="*/ 9 h 17"/>
                  <a:gd name="T6" fmla="*/ 15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7" y="0"/>
                      <a:pt x="0" y="4"/>
                      <a:pt x="1" y="9"/>
                    </a:cubicBezTo>
                    <a:cubicBezTo>
                      <a:pt x="1" y="13"/>
                      <a:pt x="8" y="17"/>
                      <a:pt x="15" y="17"/>
                    </a:cubicBezTo>
                    <a:cubicBezTo>
                      <a:pt x="23" y="17"/>
                      <a:pt x="29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7" name="任意多边形: 形状 116">
                <a:extLst>
                  <a:ext uri="{FF2B5EF4-FFF2-40B4-BE49-F238E27FC236}">
                    <a16:creationId xmlns:a16="http://schemas.microsoft.com/office/drawing/2014/main" id="{C9F28739-3E29-4531-A762-1AB3E84F67F7}"/>
                  </a:ext>
                </a:extLst>
              </p:cNvPr>
              <p:cNvSpPr/>
              <p:nvPr/>
            </p:nvSpPr>
            <p:spPr bwMode="auto">
              <a:xfrm>
                <a:off x="6269294" y="2031003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4 w 29"/>
                  <a:gd name="T3" fmla="*/ 0 h 17"/>
                  <a:gd name="T4" fmla="*/ 0 w 29"/>
                  <a:gd name="T5" fmla="*/ 9 h 17"/>
                  <a:gd name="T6" fmla="*/ 15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8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8" name="任意多边形: 形状 117">
                <a:extLst>
                  <a:ext uri="{FF2B5EF4-FFF2-40B4-BE49-F238E27FC236}">
                    <a16:creationId xmlns:a16="http://schemas.microsoft.com/office/drawing/2014/main" id="{9C3E7EF4-D60C-4AD6-A23D-D043AE509511}"/>
                  </a:ext>
                </a:extLst>
              </p:cNvPr>
              <p:cNvSpPr/>
              <p:nvPr/>
            </p:nvSpPr>
            <p:spPr bwMode="auto">
              <a:xfrm>
                <a:off x="6397358" y="2031003"/>
                <a:ext cx="106464" cy="61718"/>
              </a:xfrm>
              <a:custGeom>
                <a:avLst/>
                <a:gdLst>
                  <a:gd name="T0" fmla="*/ 29 w 29"/>
                  <a:gd name="T1" fmla="*/ 9 h 17"/>
                  <a:gd name="T2" fmla="*/ 14 w 29"/>
                  <a:gd name="T3" fmla="*/ 0 h 17"/>
                  <a:gd name="T4" fmla="*/ 0 w 29"/>
                  <a:gd name="T5" fmla="*/ 9 h 17"/>
                  <a:gd name="T6" fmla="*/ 15 w 29"/>
                  <a:gd name="T7" fmla="*/ 17 h 17"/>
                  <a:gd name="T8" fmla="*/ 29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3"/>
                      <a:pt x="7" y="17"/>
                      <a:pt x="15" y="17"/>
                    </a:cubicBezTo>
                    <a:cubicBezTo>
                      <a:pt x="23" y="17"/>
                      <a:pt x="29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9" name="任意多边形: 形状 118">
                <a:extLst>
                  <a:ext uri="{FF2B5EF4-FFF2-40B4-BE49-F238E27FC236}">
                    <a16:creationId xmlns:a16="http://schemas.microsoft.com/office/drawing/2014/main" id="{1E71F91E-35B8-43F7-B1D7-D8C551380A82}"/>
                  </a:ext>
                </a:extLst>
              </p:cNvPr>
              <p:cNvSpPr/>
              <p:nvPr/>
            </p:nvSpPr>
            <p:spPr bwMode="auto">
              <a:xfrm>
                <a:off x="5627428" y="2108150"/>
                <a:ext cx="109550" cy="64804"/>
              </a:xfrm>
              <a:custGeom>
                <a:avLst/>
                <a:gdLst>
                  <a:gd name="T0" fmla="*/ 29 w 30"/>
                  <a:gd name="T1" fmla="*/ 9 h 18"/>
                  <a:gd name="T2" fmla="*/ 15 w 30"/>
                  <a:gd name="T3" fmla="*/ 0 h 18"/>
                  <a:gd name="T4" fmla="*/ 1 w 30"/>
                  <a:gd name="T5" fmla="*/ 9 h 18"/>
                  <a:gd name="T6" fmla="*/ 15 w 30"/>
                  <a:gd name="T7" fmla="*/ 18 h 18"/>
                  <a:gd name="T8" fmla="*/ 29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29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1" y="4"/>
                      <a:pt x="1" y="9"/>
                    </a:cubicBezTo>
                    <a:cubicBezTo>
                      <a:pt x="0" y="14"/>
                      <a:pt x="7" y="18"/>
                      <a:pt x="15" y="18"/>
                    </a:cubicBezTo>
                    <a:cubicBezTo>
                      <a:pt x="23" y="18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0" name="任意多边形: 形状 119">
                <a:extLst>
                  <a:ext uri="{FF2B5EF4-FFF2-40B4-BE49-F238E27FC236}">
                    <a16:creationId xmlns:a16="http://schemas.microsoft.com/office/drawing/2014/main" id="{8BCB0D9B-4F32-4D29-BD8A-1798CB48AAC0}"/>
                  </a:ext>
                </a:extLst>
              </p:cNvPr>
              <p:cNvSpPr/>
              <p:nvPr/>
            </p:nvSpPr>
            <p:spPr bwMode="auto">
              <a:xfrm>
                <a:off x="5758578" y="2108150"/>
                <a:ext cx="106464" cy="64804"/>
              </a:xfrm>
              <a:custGeom>
                <a:avLst/>
                <a:gdLst>
                  <a:gd name="T0" fmla="*/ 29 w 29"/>
                  <a:gd name="T1" fmla="*/ 9 h 18"/>
                  <a:gd name="T2" fmla="*/ 14 w 29"/>
                  <a:gd name="T3" fmla="*/ 0 h 18"/>
                  <a:gd name="T4" fmla="*/ 0 w 29"/>
                  <a:gd name="T5" fmla="*/ 9 h 18"/>
                  <a:gd name="T6" fmla="*/ 14 w 29"/>
                  <a:gd name="T7" fmla="*/ 18 h 18"/>
                  <a:gd name="T8" fmla="*/ 29 w 29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8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6" y="18"/>
                      <a:pt x="14" y="18"/>
                    </a:cubicBezTo>
                    <a:cubicBezTo>
                      <a:pt x="22" y="18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1" name="椭圆 120">
                <a:extLst>
                  <a:ext uri="{FF2B5EF4-FFF2-40B4-BE49-F238E27FC236}">
                    <a16:creationId xmlns:a16="http://schemas.microsoft.com/office/drawing/2014/main" id="{90E1AFD5-DAB5-4434-892D-5D0B8D9B613C}"/>
                  </a:ext>
                </a:extLst>
              </p:cNvPr>
              <p:cNvSpPr/>
              <p:nvPr/>
            </p:nvSpPr>
            <p:spPr bwMode="auto">
              <a:xfrm>
                <a:off x="5886643" y="2108150"/>
                <a:ext cx="106464" cy="64804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2" name="任意多边形: 形状 121">
                <a:extLst>
                  <a:ext uri="{FF2B5EF4-FFF2-40B4-BE49-F238E27FC236}">
                    <a16:creationId xmlns:a16="http://schemas.microsoft.com/office/drawing/2014/main" id="{725E0B00-B6C4-4582-9758-D2F1AF28D6B3}"/>
                  </a:ext>
                </a:extLst>
              </p:cNvPr>
              <p:cNvSpPr/>
              <p:nvPr/>
            </p:nvSpPr>
            <p:spPr bwMode="auto">
              <a:xfrm>
                <a:off x="5635142" y="2188383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5 w 30"/>
                  <a:gd name="T3" fmla="*/ 0 h 19"/>
                  <a:gd name="T4" fmla="*/ 1 w 30"/>
                  <a:gd name="T5" fmla="*/ 9 h 19"/>
                  <a:gd name="T6" fmla="*/ 15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1" y="4"/>
                      <a:pt x="1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3" name="椭圆 122">
                <a:extLst>
                  <a:ext uri="{FF2B5EF4-FFF2-40B4-BE49-F238E27FC236}">
                    <a16:creationId xmlns:a16="http://schemas.microsoft.com/office/drawing/2014/main" id="{17981489-0421-4D0E-A8D3-B1C101B4C987}"/>
                  </a:ext>
                </a:extLst>
              </p:cNvPr>
              <p:cNvSpPr/>
              <p:nvPr/>
            </p:nvSpPr>
            <p:spPr bwMode="auto">
              <a:xfrm>
                <a:off x="5766293" y="2188383"/>
                <a:ext cx="109550" cy="694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4" name="任意多边形: 形状 123">
                <a:extLst>
                  <a:ext uri="{FF2B5EF4-FFF2-40B4-BE49-F238E27FC236}">
                    <a16:creationId xmlns:a16="http://schemas.microsoft.com/office/drawing/2014/main" id="{D2F533E9-99FF-4B3C-B916-15DFAEA89AF5}"/>
                  </a:ext>
                </a:extLst>
              </p:cNvPr>
              <p:cNvSpPr/>
              <p:nvPr/>
            </p:nvSpPr>
            <p:spPr bwMode="auto">
              <a:xfrm>
                <a:off x="5897443" y="2188383"/>
                <a:ext cx="109550" cy="69433"/>
              </a:xfrm>
              <a:custGeom>
                <a:avLst/>
                <a:gdLst>
                  <a:gd name="T0" fmla="*/ 29 w 30"/>
                  <a:gd name="T1" fmla="*/ 9 h 19"/>
                  <a:gd name="T2" fmla="*/ 15 w 30"/>
                  <a:gd name="T3" fmla="*/ 0 h 19"/>
                  <a:gd name="T4" fmla="*/ 0 w 30"/>
                  <a:gd name="T5" fmla="*/ 9 h 19"/>
                  <a:gd name="T6" fmla="*/ 15 w 30"/>
                  <a:gd name="T7" fmla="*/ 19 h 19"/>
                  <a:gd name="T8" fmla="*/ 29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29" y="9"/>
                    </a:moveTo>
                    <a:cubicBezTo>
                      <a:pt x="29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30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5" name="任意多边形: 形状 124">
                <a:extLst>
                  <a:ext uri="{FF2B5EF4-FFF2-40B4-BE49-F238E27FC236}">
                    <a16:creationId xmlns:a16="http://schemas.microsoft.com/office/drawing/2014/main" id="{E5FD9D0E-F828-47CC-81D9-9DC4DB8C1B27}"/>
                  </a:ext>
                </a:extLst>
              </p:cNvPr>
              <p:cNvSpPr/>
              <p:nvPr/>
            </p:nvSpPr>
            <p:spPr bwMode="auto">
              <a:xfrm>
                <a:off x="6028594" y="2188383"/>
                <a:ext cx="106464" cy="69433"/>
              </a:xfrm>
              <a:custGeom>
                <a:avLst/>
                <a:gdLst>
                  <a:gd name="T0" fmla="*/ 29 w 29"/>
                  <a:gd name="T1" fmla="*/ 9 h 19"/>
                  <a:gd name="T2" fmla="*/ 14 w 29"/>
                  <a:gd name="T3" fmla="*/ 0 h 19"/>
                  <a:gd name="T4" fmla="*/ 0 w 29"/>
                  <a:gd name="T5" fmla="*/ 9 h 19"/>
                  <a:gd name="T6" fmla="*/ 15 w 29"/>
                  <a:gd name="T7" fmla="*/ 19 h 19"/>
                  <a:gd name="T8" fmla="*/ 29 w 29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9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6" name="任意多边形: 形状 125">
                <a:extLst>
                  <a:ext uri="{FF2B5EF4-FFF2-40B4-BE49-F238E27FC236}">
                    <a16:creationId xmlns:a16="http://schemas.microsoft.com/office/drawing/2014/main" id="{72C7749A-F236-46E8-AD22-F3B3D09432AE}"/>
                  </a:ext>
                </a:extLst>
              </p:cNvPr>
              <p:cNvSpPr/>
              <p:nvPr/>
            </p:nvSpPr>
            <p:spPr bwMode="auto">
              <a:xfrm>
                <a:off x="6159744" y="2188383"/>
                <a:ext cx="106464" cy="69433"/>
              </a:xfrm>
              <a:custGeom>
                <a:avLst/>
                <a:gdLst>
                  <a:gd name="T0" fmla="*/ 29 w 29"/>
                  <a:gd name="T1" fmla="*/ 9 h 19"/>
                  <a:gd name="T2" fmla="*/ 14 w 29"/>
                  <a:gd name="T3" fmla="*/ 0 h 19"/>
                  <a:gd name="T4" fmla="*/ 0 w 29"/>
                  <a:gd name="T5" fmla="*/ 9 h 19"/>
                  <a:gd name="T6" fmla="*/ 15 w 29"/>
                  <a:gd name="T7" fmla="*/ 19 h 19"/>
                  <a:gd name="T8" fmla="*/ 29 w 29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9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7" name="任意多边形: 形状 126">
                <a:extLst>
                  <a:ext uri="{FF2B5EF4-FFF2-40B4-BE49-F238E27FC236}">
                    <a16:creationId xmlns:a16="http://schemas.microsoft.com/office/drawing/2014/main" id="{DF75C1D2-B469-403B-B279-F8B90950E58E}"/>
                  </a:ext>
                </a:extLst>
              </p:cNvPr>
              <p:cNvSpPr/>
              <p:nvPr/>
            </p:nvSpPr>
            <p:spPr bwMode="auto">
              <a:xfrm>
                <a:off x="5379013" y="2108150"/>
                <a:ext cx="109550" cy="64804"/>
              </a:xfrm>
              <a:custGeom>
                <a:avLst/>
                <a:gdLst>
                  <a:gd name="T0" fmla="*/ 29 w 30"/>
                  <a:gd name="T1" fmla="*/ 9 h 18"/>
                  <a:gd name="T2" fmla="*/ 15 w 30"/>
                  <a:gd name="T3" fmla="*/ 0 h 18"/>
                  <a:gd name="T4" fmla="*/ 0 w 30"/>
                  <a:gd name="T5" fmla="*/ 9 h 18"/>
                  <a:gd name="T6" fmla="*/ 14 w 30"/>
                  <a:gd name="T7" fmla="*/ 18 h 18"/>
                  <a:gd name="T8" fmla="*/ 29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29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1" y="4"/>
                      <a:pt x="0" y="9"/>
                    </a:cubicBezTo>
                    <a:cubicBezTo>
                      <a:pt x="0" y="14"/>
                      <a:pt x="6" y="18"/>
                      <a:pt x="14" y="18"/>
                    </a:cubicBezTo>
                    <a:cubicBezTo>
                      <a:pt x="22" y="18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8" name="任意多边形: 形状 127">
                <a:extLst>
                  <a:ext uri="{FF2B5EF4-FFF2-40B4-BE49-F238E27FC236}">
                    <a16:creationId xmlns:a16="http://schemas.microsoft.com/office/drawing/2014/main" id="{392934AD-D6CE-497B-BCBA-A0564800C4A8}"/>
                  </a:ext>
                </a:extLst>
              </p:cNvPr>
              <p:cNvSpPr/>
              <p:nvPr/>
            </p:nvSpPr>
            <p:spPr bwMode="auto">
              <a:xfrm>
                <a:off x="5244777" y="2188383"/>
                <a:ext cx="109550" cy="69433"/>
              </a:xfrm>
              <a:custGeom>
                <a:avLst/>
                <a:gdLst>
                  <a:gd name="T0" fmla="*/ 29 w 30"/>
                  <a:gd name="T1" fmla="*/ 9 h 19"/>
                  <a:gd name="T2" fmla="*/ 15 w 30"/>
                  <a:gd name="T3" fmla="*/ 0 h 19"/>
                  <a:gd name="T4" fmla="*/ 0 w 30"/>
                  <a:gd name="T5" fmla="*/ 9 h 19"/>
                  <a:gd name="T6" fmla="*/ 14 w 30"/>
                  <a:gd name="T7" fmla="*/ 19 h 19"/>
                  <a:gd name="T8" fmla="*/ 29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29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2" y="19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9" name="任意多边形: 形状 128">
                <a:extLst>
                  <a:ext uri="{FF2B5EF4-FFF2-40B4-BE49-F238E27FC236}">
                    <a16:creationId xmlns:a16="http://schemas.microsoft.com/office/drawing/2014/main" id="{AA408A9A-63CF-483C-AB98-399489122DE8}"/>
                  </a:ext>
                </a:extLst>
              </p:cNvPr>
              <p:cNvSpPr/>
              <p:nvPr/>
            </p:nvSpPr>
            <p:spPr bwMode="auto">
              <a:xfrm>
                <a:off x="5375927" y="2188383"/>
                <a:ext cx="104920" cy="69433"/>
              </a:xfrm>
              <a:custGeom>
                <a:avLst/>
                <a:gdLst>
                  <a:gd name="T0" fmla="*/ 29 w 29"/>
                  <a:gd name="T1" fmla="*/ 9 h 19"/>
                  <a:gd name="T2" fmla="*/ 15 w 29"/>
                  <a:gd name="T3" fmla="*/ 0 h 19"/>
                  <a:gd name="T4" fmla="*/ 0 w 29"/>
                  <a:gd name="T5" fmla="*/ 9 h 19"/>
                  <a:gd name="T6" fmla="*/ 14 w 29"/>
                  <a:gd name="T7" fmla="*/ 19 h 19"/>
                  <a:gd name="T8" fmla="*/ 29 w 29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9">
                    <a:moveTo>
                      <a:pt x="29" y="9"/>
                    </a:moveTo>
                    <a:cubicBezTo>
                      <a:pt x="29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2" y="19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0" name="任意多边形: 形状 129">
                <a:extLst>
                  <a:ext uri="{FF2B5EF4-FFF2-40B4-BE49-F238E27FC236}">
                    <a16:creationId xmlns:a16="http://schemas.microsoft.com/office/drawing/2014/main" id="{3ECE9CD4-FE46-4C30-9265-2A827B30E670}"/>
                  </a:ext>
                </a:extLst>
              </p:cNvPr>
              <p:cNvSpPr/>
              <p:nvPr/>
            </p:nvSpPr>
            <p:spPr bwMode="auto">
              <a:xfrm>
                <a:off x="5237062" y="2271702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6 w 30"/>
                  <a:gd name="T3" fmla="*/ 0 h 19"/>
                  <a:gd name="T4" fmla="*/ 0 w 30"/>
                  <a:gd name="T5" fmla="*/ 9 h 19"/>
                  <a:gd name="T6" fmla="*/ 14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30" y="4"/>
                      <a:pt x="24" y="0"/>
                      <a:pt x="16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2" y="19"/>
                      <a:pt x="29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1" name="任意多边形: 形状 130">
                <a:extLst>
                  <a:ext uri="{FF2B5EF4-FFF2-40B4-BE49-F238E27FC236}">
                    <a16:creationId xmlns:a16="http://schemas.microsoft.com/office/drawing/2014/main" id="{ECBA5307-2FD4-428E-8216-34ECF54D4E73}"/>
                  </a:ext>
                </a:extLst>
              </p:cNvPr>
              <p:cNvSpPr/>
              <p:nvPr/>
            </p:nvSpPr>
            <p:spPr bwMode="auto">
              <a:xfrm>
                <a:off x="5499363" y="2271702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6 w 30"/>
                  <a:gd name="T3" fmla="*/ 0 h 19"/>
                  <a:gd name="T4" fmla="*/ 1 w 30"/>
                  <a:gd name="T5" fmla="*/ 9 h 19"/>
                  <a:gd name="T6" fmla="*/ 15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30" y="4"/>
                      <a:pt x="24" y="0"/>
                      <a:pt x="16" y="0"/>
                    </a:cubicBezTo>
                    <a:cubicBezTo>
                      <a:pt x="8" y="0"/>
                      <a:pt x="1" y="4"/>
                      <a:pt x="1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2" name="任意多边形: 形状 131">
                <a:extLst>
                  <a:ext uri="{FF2B5EF4-FFF2-40B4-BE49-F238E27FC236}">
                    <a16:creationId xmlns:a16="http://schemas.microsoft.com/office/drawing/2014/main" id="{F30051D7-EA0D-40E4-BB2C-76E5C0559E64}"/>
                  </a:ext>
                </a:extLst>
              </p:cNvPr>
              <p:cNvSpPr/>
              <p:nvPr/>
            </p:nvSpPr>
            <p:spPr bwMode="auto">
              <a:xfrm>
                <a:off x="5635142" y="2271702"/>
                <a:ext cx="109550" cy="69433"/>
              </a:xfrm>
              <a:custGeom>
                <a:avLst/>
                <a:gdLst>
                  <a:gd name="T0" fmla="*/ 29 w 30"/>
                  <a:gd name="T1" fmla="*/ 9 h 19"/>
                  <a:gd name="T2" fmla="*/ 15 w 30"/>
                  <a:gd name="T3" fmla="*/ 0 h 19"/>
                  <a:gd name="T4" fmla="*/ 0 w 30"/>
                  <a:gd name="T5" fmla="*/ 9 h 19"/>
                  <a:gd name="T6" fmla="*/ 14 w 30"/>
                  <a:gd name="T7" fmla="*/ 19 h 19"/>
                  <a:gd name="T8" fmla="*/ 29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29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3" y="19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3" name="椭圆 132">
                <a:extLst>
                  <a:ext uri="{FF2B5EF4-FFF2-40B4-BE49-F238E27FC236}">
                    <a16:creationId xmlns:a16="http://schemas.microsoft.com/office/drawing/2014/main" id="{27901769-585B-453D-A1E3-0EC5B49252BB}"/>
                  </a:ext>
                </a:extLst>
              </p:cNvPr>
              <p:cNvSpPr/>
              <p:nvPr/>
            </p:nvSpPr>
            <p:spPr bwMode="auto">
              <a:xfrm>
                <a:off x="5766293" y="2271702"/>
                <a:ext cx="109550" cy="694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4" name="任意多边形: 形状 133">
                <a:extLst>
                  <a:ext uri="{FF2B5EF4-FFF2-40B4-BE49-F238E27FC236}">
                    <a16:creationId xmlns:a16="http://schemas.microsoft.com/office/drawing/2014/main" id="{A0F23246-E167-44DD-96BB-8EF094B0CE7E}"/>
                  </a:ext>
                </a:extLst>
              </p:cNvPr>
              <p:cNvSpPr/>
              <p:nvPr/>
            </p:nvSpPr>
            <p:spPr bwMode="auto">
              <a:xfrm>
                <a:off x="5897443" y="2271702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5 w 30"/>
                  <a:gd name="T3" fmla="*/ 0 h 19"/>
                  <a:gd name="T4" fmla="*/ 0 w 30"/>
                  <a:gd name="T5" fmla="*/ 9 h 19"/>
                  <a:gd name="T6" fmla="*/ 15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4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5" name="任意多边形: 形状 134">
                <a:extLst>
                  <a:ext uri="{FF2B5EF4-FFF2-40B4-BE49-F238E27FC236}">
                    <a16:creationId xmlns:a16="http://schemas.microsoft.com/office/drawing/2014/main" id="{77D329BE-551B-4C95-81F5-DA2CB1EE7CE9}"/>
                  </a:ext>
                </a:extLst>
              </p:cNvPr>
              <p:cNvSpPr/>
              <p:nvPr/>
            </p:nvSpPr>
            <p:spPr bwMode="auto">
              <a:xfrm>
                <a:off x="6033223" y="2271702"/>
                <a:ext cx="104920" cy="69433"/>
              </a:xfrm>
              <a:custGeom>
                <a:avLst/>
                <a:gdLst>
                  <a:gd name="T0" fmla="*/ 29 w 29"/>
                  <a:gd name="T1" fmla="*/ 9 h 19"/>
                  <a:gd name="T2" fmla="*/ 14 w 29"/>
                  <a:gd name="T3" fmla="*/ 0 h 19"/>
                  <a:gd name="T4" fmla="*/ 0 w 29"/>
                  <a:gd name="T5" fmla="*/ 9 h 19"/>
                  <a:gd name="T6" fmla="*/ 15 w 29"/>
                  <a:gd name="T7" fmla="*/ 19 h 19"/>
                  <a:gd name="T8" fmla="*/ 29 w 29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9">
                    <a:moveTo>
                      <a:pt x="29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29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6" name="任意多边形: 形状 135">
                <a:extLst>
                  <a:ext uri="{FF2B5EF4-FFF2-40B4-BE49-F238E27FC236}">
                    <a16:creationId xmlns:a16="http://schemas.microsoft.com/office/drawing/2014/main" id="{7590C8B2-EB4A-4129-AFC4-9147F694D792}"/>
                  </a:ext>
                </a:extLst>
              </p:cNvPr>
              <p:cNvSpPr/>
              <p:nvPr/>
            </p:nvSpPr>
            <p:spPr bwMode="auto">
              <a:xfrm>
                <a:off x="6164374" y="2271702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4 w 30"/>
                  <a:gd name="T3" fmla="*/ 0 h 19"/>
                  <a:gd name="T4" fmla="*/ 0 w 30"/>
                  <a:gd name="T5" fmla="*/ 9 h 19"/>
                  <a:gd name="T6" fmla="*/ 15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4"/>
                      <a:pt x="7" y="19"/>
                      <a:pt x="15" y="19"/>
                    </a:cubicBezTo>
                    <a:cubicBezTo>
                      <a:pt x="23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7" name="任意多边形: 形状 136">
                <a:extLst>
                  <a:ext uri="{FF2B5EF4-FFF2-40B4-BE49-F238E27FC236}">
                    <a16:creationId xmlns:a16="http://schemas.microsoft.com/office/drawing/2014/main" id="{4663F8CD-D723-4855-A441-713A80BCD519}"/>
                  </a:ext>
                </a:extLst>
              </p:cNvPr>
              <p:cNvSpPr/>
              <p:nvPr/>
            </p:nvSpPr>
            <p:spPr bwMode="auto">
              <a:xfrm>
                <a:off x="5360498" y="2356565"/>
                <a:ext cx="114178" cy="69433"/>
              </a:xfrm>
              <a:custGeom>
                <a:avLst/>
                <a:gdLst>
                  <a:gd name="T0" fmla="*/ 31 w 31"/>
                  <a:gd name="T1" fmla="*/ 9 h 19"/>
                  <a:gd name="T2" fmla="*/ 16 w 31"/>
                  <a:gd name="T3" fmla="*/ 0 h 19"/>
                  <a:gd name="T4" fmla="*/ 1 w 31"/>
                  <a:gd name="T5" fmla="*/ 9 h 19"/>
                  <a:gd name="T6" fmla="*/ 15 w 31"/>
                  <a:gd name="T7" fmla="*/ 19 h 19"/>
                  <a:gd name="T8" fmla="*/ 31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1" y="9"/>
                    </a:moveTo>
                    <a:cubicBezTo>
                      <a:pt x="31" y="4"/>
                      <a:pt x="25" y="0"/>
                      <a:pt x="16" y="0"/>
                    </a:cubicBezTo>
                    <a:cubicBezTo>
                      <a:pt x="8" y="0"/>
                      <a:pt x="1" y="4"/>
                      <a:pt x="1" y="9"/>
                    </a:cubicBezTo>
                    <a:cubicBezTo>
                      <a:pt x="0" y="15"/>
                      <a:pt x="7" y="19"/>
                      <a:pt x="15" y="19"/>
                    </a:cubicBezTo>
                    <a:cubicBezTo>
                      <a:pt x="23" y="19"/>
                      <a:pt x="30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8" name="任意多边形: 形状 137">
                <a:extLst>
                  <a:ext uri="{FF2B5EF4-FFF2-40B4-BE49-F238E27FC236}">
                    <a16:creationId xmlns:a16="http://schemas.microsoft.com/office/drawing/2014/main" id="{A5F7DE53-78AE-4CDB-9D82-AD59BBBCEF4F}"/>
                  </a:ext>
                </a:extLst>
              </p:cNvPr>
              <p:cNvSpPr/>
              <p:nvPr/>
            </p:nvSpPr>
            <p:spPr bwMode="auto">
              <a:xfrm>
                <a:off x="5496277" y="2356565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6 w 31"/>
                  <a:gd name="T3" fmla="*/ 0 h 19"/>
                  <a:gd name="T4" fmla="*/ 0 w 31"/>
                  <a:gd name="T5" fmla="*/ 9 h 19"/>
                  <a:gd name="T6" fmla="*/ 15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31" y="4"/>
                      <a:pt x="24" y="0"/>
                      <a:pt x="16" y="0"/>
                    </a:cubicBezTo>
                    <a:cubicBezTo>
                      <a:pt x="8" y="0"/>
                      <a:pt x="1" y="4"/>
                      <a:pt x="0" y="9"/>
                    </a:cubicBezTo>
                    <a:cubicBezTo>
                      <a:pt x="0" y="15"/>
                      <a:pt x="7" y="19"/>
                      <a:pt x="15" y="19"/>
                    </a:cubicBezTo>
                    <a:cubicBezTo>
                      <a:pt x="23" y="19"/>
                      <a:pt x="30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9" name="任意多边形: 形状 138">
                <a:extLst>
                  <a:ext uri="{FF2B5EF4-FFF2-40B4-BE49-F238E27FC236}">
                    <a16:creationId xmlns:a16="http://schemas.microsoft.com/office/drawing/2014/main" id="{686BC7B8-EE36-45D2-9A21-1351ACD669EE}"/>
                  </a:ext>
                </a:extLst>
              </p:cNvPr>
              <p:cNvSpPr/>
              <p:nvPr/>
            </p:nvSpPr>
            <p:spPr bwMode="auto">
              <a:xfrm>
                <a:off x="5630514" y="2356565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5 w 30"/>
                  <a:gd name="T3" fmla="*/ 0 h 19"/>
                  <a:gd name="T4" fmla="*/ 0 w 30"/>
                  <a:gd name="T5" fmla="*/ 9 h 19"/>
                  <a:gd name="T6" fmla="*/ 15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30" y="4"/>
                      <a:pt x="24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0" y="15"/>
                      <a:pt x="7" y="19"/>
                      <a:pt x="15" y="19"/>
                    </a:cubicBezTo>
                    <a:cubicBezTo>
                      <a:pt x="23" y="19"/>
                      <a:pt x="30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0" name="椭圆 139">
                <a:extLst>
                  <a:ext uri="{FF2B5EF4-FFF2-40B4-BE49-F238E27FC236}">
                    <a16:creationId xmlns:a16="http://schemas.microsoft.com/office/drawing/2014/main" id="{F3DFD159-6864-4AC1-BCEA-CAF8773D5850}"/>
                  </a:ext>
                </a:extLst>
              </p:cNvPr>
              <p:cNvSpPr/>
              <p:nvPr/>
            </p:nvSpPr>
            <p:spPr bwMode="auto">
              <a:xfrm>
                <a:off x="5766293" y="2356565"/>
                <a:ext cx="109550" cy="694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1" name="任意多边形: 形状 140">
                <a:extLst>
                  <a:ext uri="{FF2B5EF4-FFF2-40B4-BE49-F238E27FC236}">
                    <a16:creationId xmlns:a16="http://schemas.microsoft.com/office/drawing/2014/main" id="{F35CE7B5-52EB-494C-A761-D093FF8867C5}"/>
                  </a:ext>
                </a:extLst>
              </p:cNvPr>
              <p:cNvSpPr/>
              <p:nvPr/>
            </p:nvSpPr>
            <p:spPr bwMode="auto">
              <a:xfrm>
                <a:off x="5900529" y="2356565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4 w 30"/>
                  <a:gd name="T3" fmla="*/ 0 h 19"/>
                  <a:gd name="T4" fmla="*/ 0 w 30"/>
                  <a:gd name="T5" fmla="*/ 9 h 19"/>
                  <a:gd name="T6" fmla="*/ 15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29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5"/>
                      <a:pt x="7" y="19"/>
                      <a:pt x="15" y="19"/>
                    </a:cubicBezTo>
                    <a:cubicBezTo>
                      <a:pt x="23" y="19"/>
                      <a:pt x="30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2" name="任意多边形: 形状 141">
                <a:extLst>
                  <a:ext uri="{FF2B5EF4-FFF2-40B4-BE49-F238E27FC236}">
                    <a16:creationId xmlns:a16="http://schemas.microsoft.com/office/drawing/2014/main" id="{35A8D2BA-7426-4BD8-A74F-E460EDBE9A48}"/>
                  </a:ext>
                </a:extLst>
              </p:cNvPr>
              <p:cNvSpPr/>
              <p:nvPr/>
            </p:nvSpPr>
            <p:spPr bwMode="auto">
              <a:xfrm>
                <a:off x="6033223" y="2356565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5 w 31"/>
                  <a:gd name="T3" fmla="*/ 0 h 19"/>
                  <a:gd name="T4" fmla="*/ 0 w 31"/>
                  <a:gd name="T5" fmla="*/ 9 h 19"/>
                  <a:gd name="T6" fmla="*/ 16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7" y="0"/>
                      <a:pt x="0" y="4"/>
                      <a:pt x="0" y="9"/>
                    </a:cubicBezTo>
                    <a:cubicBezTo>
                      <a:pt x="1" y="15"/>
                      <a:pt x="7" y="19"/>
                      <a:pt x="16" y="19"/>
                    </a:cubicBezTo>
                    <a:cubicBezTo>
                      <a:pt x="24" y="19"/>
                      <a:pt x="31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3" name="任意多边形: 形状 142">
                <a:extLst>
                  <a:ext uri="{FF2B5EF4-FFF2-40B4-BE49-F238E27FC236}">
                    <a16:creationId xmlns:a16="http://schemas.microsoft.com/office/drawing/2014/main" id="{451B89B5-68D7-42B3-A16D-DC136E3C17EE}"/>
                  </a:ext>
                </a:extLst>
              </p:cNvPr>
              <p:cNvSpPr/>
              <p:nvPr/>
            </p:nvSpPr>
            <p:spPr bwMode="auto">
              <a:xfrm>
                <a:off x="6167459" y="2356565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5 w 30"/>
                  <a:gd name="T3" fmla="*/ 0 h 19"/>
                  <a:gd name="T4" fmla="*/ 0 w 30"/>
                  <a:gd name="T5" fmla="*/ 9 h 19"/>
                  <a:gd name="T6" fmla="*/ 16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0" y="15"/>
                      <a:pt x="7" y="19"/>
                      <a:pt x="16" y="19"/>
                    </a:cubicBezTo>
                    <a:cubicBezTo>
                      <a:pt x="24" y="19"/>
                      <a:pt x="30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4" name="任意多边形: 形状 143">
                <a:extLst>
                  <a:ext uri="{FF2B5EF4-FFF2-40B4-BE49-F238E27FC236}">
                    <a16:creationId xmlns:a16="http://schemas.microsoft.com/office/drawing/2014/main" id="{195C82B6-6E0F-417F-A771-1A03834E0FAF}"/>
                  </a:ext>
                </a:extLst>
              </p:cNvPr>
              <p:cNvSpPr/>
              <p:nvPr/>
            </p:nvSpPr>
            <p:spPr bwMode="auto">
              <a:xfrm>
                <a:off x="5218547" y="2439884"/>
                <a:ext cx="117264" cy="74061"/>
              </a:xfrm>
              <a:custGeom>
                <a:avLst/>
                <a:gdLst>
                  <a:gd name="T0" fmla="*/ 31 w 32"/>
                  <a:gd name="T1" fmla="*/ 10 h 20"/>
                  <a:gd name="T2" fmla="*/ 17 w 32"/>
                  <a:gd name="T3" fmla="*/ 0 h 20"/>
                  <a:gd name="T4" fmla="*/ 1 w 32"/>
                  <a:gd name="T5" fmla="*/ 10 h 20"/>
                  <a:gd name="T6" fmla="*/ 15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2" y="5"/>
                      <a:pt x="25" y="0"/>
                      <a:pt x="17" y="0"/>
                    </a:cubicBezTo>
                    <a:cubicBezTo>
                      <a:pt x="9" y="0"/>
                      <a:pt x="1" y="5"/>
                      <a:pt x="1" y="10"/>
                    </a:cubicBezTo>
                    <a:cubicBezTo>
                      <a:pt x="0" y="16"/>
                      <a:pt x="7" y="20"/>
                      <a:pt x="15" y="20"/>
                    </a:cubicBezTo>
                    <a:cubicBezTo>
                      <a:pt x="24" y="20"/>
                      <a:pt x="31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5" name="任意多边形: 形状 144">
                <a:extLst>
                  <a:ext uri="{FF2B5EF4-FFF2-40B4-BE49-F238E27FC236}">
                    <a16:creationId xmlns:a16="http://schemas.microsoft.com/office/drawing/2014/main" id="{D8C84C4E-E4EE-4F55-A556-3D581400F357}"/>
                  </a:ext>
                </a:extLst>
              </p:cNvPr>
              <p:cNvSpPr/>
              <p:nvPr/>
            </p:nvSpPr>
            <p:spPr bwMode="auto">
              <a:xfrm>
                <a:off x="5357412" y="2439884"/>
                <a:ext cx="112636" cy="74061"/>
              </a:xfrm>
              <a:custGeom>
                <a:avLst/>
                <a:gdLst>
                  <a:gd name="T0" fmla="*/ 30 w 31"/>
                  <a:gd name="T1" fmla="*/ 10 h 20"/>
                  <a:gd name="T2" fmla="*/ 16 w 31"/>
                  <a:gd name="T3" fmla="*/ 0 h 20"/>
                  <a:gd name="T4" fmla="*/ 0 w 31"/>
                  <a:gd name="T5" fmla="*/ 10 h 20"/>
                  <a:gd name="T6" fmla="*/ 15 w 31"/>
                  <a:gd name="T7" fmla="*/ 20 h 20"/>
                  <a:gd name="T8" fmla="*/ 30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0" y="10"/>
                    </a:moveTo>
                    <a:cubicBezTo>
                      <a:pt x="31" y="5"/>
                      <a:pt x="24" y="0"/>
                      <a:pt x="16" y="0"/>
                    </a:cubicBezTo>
                    <a:cubicBezTo>
                      <a:pt x="8" y="0"/>
                      <a:pt x="0" y="5"/>
                      <a:pt x="0" y="10"/>
                    </a:cubicBezTo>
                    <a:cubicBezTo>
                      <a:pt x="0" y="16"/>
                      <a:pt x="6" y="20"/>
                      <a:pt x="15" y="20"/>
                    </a:cubicBezTo>
                    <a:cubicBezTo>
                      <a:pt x="23" y="20"/>
                      <a:pt x="30" y="16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6" name="任意多边形: 形状 145">
                <a:extLst>
                  <a:ext uri="{FF2B5EF4-FFF2-40B4-BE49-F238E27FC236}">
                    <a16:creationId xmlns:a16="http://schemas.microsoft.com/office/drawing/2014/main" id="{49D3D252-59B4-43F8-AF9E-2144D149F7D4}"/>
                  </a:ext>
                </a:extLst>
              </p:cNvPr>
              <p:cNvSpPr/>
              <p:nvPr/>
            </p:nvSpPr>
            <p:spPr bwMode="auto">
              <a:xfrm>
                <a:off x="5493191" y="2439884"/>
                <a:ext cx="112636" cy="74061"/>
              </a:xfrm>
              <a:custGeom>
                <a:avLst/>
                <a:gdLst>
                  <a:gd name="T0" fmla="*/ 31 w 31"/>
                  <a:gd name="T1" fmla="*/ 10 h 20"/>
                  <a:gd name="T2" fmla="*/ 16 w 31"/>
                  <a:gd name="T3" fmla="*/ 0 h 20"/>
                  <a:gd name="T4" fmla="*/ 0 w 31"/>
                  <a:gd name="T5" fmla="*/ 10 h 20"/>
                  <a:gd name="T6" fmla="*/ 15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1" y="5"/>
                      <a:pt x="24" y="0"/>
                      <a:pt x="16" y="0"/>
                    </a:cubicBezTo>
                    <a:cubicBezTo>
                      <a:pt x="8" y="0"/>
                      <a:pt x="1" y="5"/>
                      <a:pt x="0" y="10"/>
                    </a:cubicBezTo>
                    <a:cubicBezTo>
                      <a:pt x="0" y="16"/>
                      <a:pt x="7" y="20"/>
                      <a:pt x="15" y="20"/>
                    </a:cubicBezTo>
                    <a:cubicBezTo>
                      <a:pt x="24" y="20"/>
                      <a:pt x="30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7" name="任意多边形: 形状 146">
                <a:extLst>
                  <a:ext uri="{FF2B5EF4-FFF2-40B4-BE49-F238E27FC236}">
                    <a16:creationId xmlns:a16="http://schemas.microsoft.com/office/drawing/2014/main" id="{62713D8F-EA53-47D6-8E06-02B99D18B555}"/>
                  </a:ext>
                </a:extLst>
              </p:cNvPr>
              <p:cNvSpPr/>
              <p:nvPr/>
            </p:nvSpPr>
            <p:spPr bwMode="auto">
              <a:xfrm>
                <a:off x="5627428" y="2439884"/>
                <a:ext cx="112636" cy="74061"/>
              </a:xfrm>
              <a:custGeom>
                <a:avLst/>
                <a:gdLst>
                  <a:gd name="T0" fmla="*/ 31 w 31"/>
                  <a:gd name="T1" fmla="*/ 10 h 20"/>
                  <a:gd name="T2" fmla="*/ 16 w 31"/>
                  <a:gd name="T3" fmla="*/ 0 h 20"/>
                  <a:gd name="T4" fmla="*/ 1 w 31"/>
                  <a:gd name="T5" fmla="*/ 10 h 20"/>
                  <a:gd name="T6" fmla="*/ 15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1" y="5"/>
                      <a:pt x="24" y="0"/>
                      <a:pt x="16" y="0"/>
                    </a:cubicBezTo>
                    <a:cubicBezTo>
                      <a:pt x="8" y="0"/>
                      <a:pt x="1" y="5"/>
                      <a:pt x="1" y="10"/>
                    </a:cubicBezTo>
                    <a:cubicBezTo>
                      <a:pt x="0" y="16"/>
                      <a:pt x="7" y="20"/>
                      <a:pt x="15" y="20"/>
                    </a:cubicBezTo>
                    <a:cubicBezTo>
                      <a:pt x="24" y="20"/>
                      <a:pt x="31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8" name="任意多边形: 形状 147">
                <a:extLst>
                  <a:ext uri="{FF2B5EF4-FFF2-40B4-BE49-F238E27FC236}">
                    <a16:creationId xmlns:a16="http://schemas.microsoft.com/office/drawing/2014/main" id="{D0859946-97BF-41D9-802D-9B64A3303DAA}"/>
                  </a:ext>
                </a:extLst>
              </p:cNvPr>
              <p:cNvSpPr/>
              <p:nvPr/>
            </p:nvSpPr>
            <p:spPr bwMode="auto">
              <a:xfrm>
                <a:off x="5766293" y="2439884"/>
                <a:ext cx="109550" cy="74061"/>
              </a:xfrm>
              <a:custGeom>
                <a:avLst/>
                <a:gdLst>
                  <a:gd name="T0" fmla="*/ 30 w 30"/>
                  <a:gd name="T1" fmla="*/ 10 h 20"/>
                  <a:gd name="T2" fmla="*/ 15 w 30"/>
                  <a:gd name="T3" fmla="*/ 0 h 20"/>
                  <a:gd name="T4" fmla="*/ 0 w 30"/>
                  <a:gd name="T5" fmla="*/ 10 h 20"/>
                  <a:gd name="T6" fmla="*/ 15 w 30"/>
                  <a:gd name="T7" fmla="*/ 20 h 20"/>
                  <a:gd name="T8" fmla="*/ 30 w 30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0">
                    <a:moveTo>
                      <a:pt x="30" y="10"/>
                    </a:moveTo>
                    <a:cubicBezTo>
                      <a:pt x="30" y="5"/>
                      <a:pt x="23" y="0"/>
                      <a:pt x="15" y="0"/>
                    </a:cubicBezTo>
                    <a:cubicBezTo>
                      <a:pt x="7" y="0"/>
                      <a:pt x="0" y="5"/>
                      <a:pt x="0" y="10"/>
                    </a:cubicBezTo>
                    <a:cubicBezTo>
                      <a:pt x="0" y="16"/>
                      <a:pt x="6" y="20"/>
                      <a:pt x="15" y="20"/>
                    </a:cubicBezTo>
                    <a:cubicBezTo>
                      <a:pt x="23" y="20"/>
                      <a:pt x="30" y="16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9" name="任意多边形: 形状 148">
                <a:extLst>
                  <a:ext uri="{FF2B5EF4-FFF2-40B4-BE49-F238E27FC236}">
                    <a16:creationId xmlns:a16="http://schemas.microsoft.com/office/drawing/2014/main" id="{A13FE67D-1A8B-4A29-9D3B-49ED1181DB5A}"/>
                  </a:ext>
                </a:extLst>
              </p:cNvPr>
              <p:cNvSpPr/>
              <p:nvPr/>
            </p:nvSpPr>
            <p:spPr bwMode="auto">
              <a:xfrm>
                <a:off x="5900529" y="2439884"/>
                <a:ext cx="109550" cy="74061"/>
              </a:xfrm>
              <a:custGeom>
                <a:avLst/>
                <a:gdLst>
                  <a:gd name="T0" fmla="*/ 30 w 30"/>
                  <a:gd name="T1" fmla="*/ 10 h 20"/>
                  <a:gd name="T2" fmla="*/ 15 w 30"/>
                  <a:gd name="T3" fmla="*/ 0 h 20"/>
                  <a:gd name="T4" fmla="*/ 0 w 30"/>
                  <a:gd name="T5" fmla="*/ 10 h 20"/>
                  <a:gd name="T6" fmla="*/ 15 w 30"/>
                  <a:gd name="T7" fmla="*/ 20 h 20"/>
                  <a:gd name="T8" fmla="*/ 30 w 30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0">
                    <a:moveTo>
                      <a:pt x="30" y="10"/>
                    </a:moveTo>
                    <a:cubicBezTo>
                      <a:pt x="30" y="5"/>
                      <a:pt x="23" y="0"/>
                      <a:pt x="15" y="0"/>
                    </a:cubicBezTo>
                    <a:cubicBezTo>
                      <a:pt x="7" y="0"/>
                      <a:pt x="0" y="5"/>
                      <a:pt x="0" y="10"/>
                    </a:cubicBezTo>
                    <a:cubicBezTo>
                      <a:pt x="0" y="16"/>
                      <a:pt x="7" y="20"/>
                      <a:pt x="15" y="20"/>
                    </a:cubicBezTo>
                    <a:cubicBezTo>
                      <a:pt x="24" y="20"/>
                      <a:pt x="30" y="16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0" name="任意多边形: 形状 149">
                <a:extLst>
                  <a:ext uri="{FF2B5EF4-FFF2-40B4-BE49-F238E27FC236}">
                    <a16:creationId xmlns:a16="http://schemas.microsoft.com/office/drawing/2014/main" id="{A5263D8D-6CDB-4512-9E56-A242229FECB7}"/>
                  </a:ext>
                </a:extLst>
              </p:cNvPr>
              <p:cNvSpPr/>
              <p:nvPr/>
            </p:nvSpPr>
            <p:spPr bwMode="auto">
              <a:xfrm>
                <a:off x="6036308" y="2439884"/>
                <a:ext cx="112636" cy="74061"/>
              </a:xfrm>
              <a:custGeom>
                <a:avLst/>
                <a:gdLst>
                  <a:gd name="T0" fmla="*/ 30 w 31"/>
                  <a:gd name="T1" fmla="*/ 10 h 20"/>
                  <a:gd name="T2" fmla="*/ 15 w 31"/>
                  <a:gd name="T3" fmla="*/ 0 h 20"/>
                  <a:gd name="T4" fmla="*/ 0 w 31"/>
                  <a:gd name="T5" fmla="*/ 10 h 20"/>
                  <a:gd name="T6" fmla="*/ 16 w 31"/>
                  <a:gd name="T7" fmla="*/ 20 h 20"/>
                  <a:gd name="T8" fmla="*/ 30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0" y="10"/>
                    </a:moveTo>
                    <a:cubicBezTo>
                      <a:pt x="30" y="5"/>
                      <a:pt x="23" y="0"/>
                      <a:pt x="15" y="0"/>
                    </a:cubicBezTo>
                    <a:cubicBezTo>
                      <a:pt x="7" y="0"/>
                      <a:pt x="0" y="5"/>
                      <a:pt x="0" y="10"/>
                    </a:cubicBezTo>
                    <a:cubicBezTo>
                      <a:pt x="0" y="16"/>
                      <a:pt x="7" y="20"/>
                      <a:pt x="16" y="20"/>
                    </a:cubicBezTo>
                    <a:cubicBezTo>
                      <a:pt x="24" y="20"/>
                      <a:pt x="31" y="16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1" name="任意多边形: 形状 150">
                <a:extLst>
                  <a:ext uri="{FF2B5EF4-FFF2-40B4-BE49-F238E27FC236}">
                    <a16:creationId xmlns:a16="http://schemas.microsoft.com/office/drawing/2014/main" id="{99B7302C-D198-4701-BEF9-3377112FC605}"/>
                  </a:ext>
                </a:extLst>
              </p:cNvPr>
              <p:cNvSpPr/>
              <p:nvPr/>
            </p:nvSpPr>
            <p:spPr bwMode="auto">
              <a:xfrm>
                <a:off x="6170545" y="2439884"/>
                <a:ext cx="114178" cy="74061"/>
              </a:xfrm>
              <a:custGeom>
                <a:avLst/>
                <a:gdLst>
                  <a:gd name="T0" fmla="*/ 31 w 31"/>
                  <a:gd name="T1" fmla="*/ 10 h 20"/>
                  <a:gd name="T2" fmla="*/ 15 w 31"/>
                  <a:gd name="T3" fmla="*/ 0 h 20"/>
                  <a:gd name="T4" fmla="*/ 0 w 31"/>
                  <a:gd name="T5" fmla="*/ 10 h 20"/>
                  <a:gd name="T6" fmla="*/ 16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0" y="5"/>
                      <a:pt x="23" y="0"/>
                      <a:pt x="15" y="0"/>
                    </a:cubicBezTo>
                    <a:cubicBezTo>
                      <a:pt x="7" y="0"/>
                      <a:pt x="0" y="5"/>
                      <a:pt x="0" y="10"/>
                    </a:cubicBezTo>
                    <a:cubicBezTo>
                      <a:pt x="1" y="16"/>
                      <a:pt x="8" y="20"/>
                      <a:pt x="16" y="20"/>
                    </a:cubicBezTo>
                    <a:cubicBezTo>
                      <a:pt x="24" y="20"/>
                      <a:pt x="31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2" name="任意多边形: 形状 151">
                <a:extLst>
                  <a:ext uri="{FF2B5EF4-FFF2-40B4-BE49-F238E27FC236}">
                    <a16:creationId xmlns:a16="http://schemas.microsoft.com/office/drawing/2014/main" id="{A68DD785-071F-4F2D-B63E-1C5B655DD910}"/>
                  </a:ext>
                </a:extLst>
              </p:cNvPr>
              <p:cNvSpPr/>
              <p:nvPr/>
            </p:nvSpPr>
            <p:spPr bwMode="auto">
              <a:xfrm>
                <a:off x="5210833" y="2532461"/>
                <a:ext cx="117264" cy="72519"/>
              </a:xfrm>
              <a:custGeom>
                <a:avLst/>
                <a:gdLst>
                  <a:gd name="T0" fmla="*/ 32 w 32"/>
                  <a:gd name="T1" fmla="*/ 10 h 20"/>
                  <a:gd name="T2" fmla="*/ 17 w 32"/>
                  <a:gd name="T3" fmla="*/ 0 h 20"/>
                  <a:gd name="T4" fmla="*/ 1 w 32"/>
                  <a:gd name="T5" fmla="*/ 10 h 20"/>
                  <a:gd name="T6" fmla="*/ 15 w 32"/>
                  <a:gd name="T7" fmla="*/ 20 h 20"/>
                  <a:gd name="T8" fmla="*/ 32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2" y="10"/>
                    </a:moveTo>
                    <a:cubicBezTo>
                      <a:pt x="32" y="4"/>
                      <a:pt x="25" y="0"/>
                      <a:pt x="17" y="0"/>
                    </a:cubicBezTo>
                    <a:cubicBezTo>
                      <a:pt x="9" y="0"/>
                      <a:pt x="1" y="4"/>
                      <a:pt x="1" y="10"/>
                    </a:cubicBezTo>
                    <a:cubicBezTo>
                      <a:pt x="0" y="15"/>
                      <a:pt x="7" y="20"/>
                      <a:pt x="15" y="20"/>
                    </a:cubicBezTo>
                    <a:cubicBezTo>
                      <a:pt x="24" y="20"/>
                      <a:pt x="31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3" name="任意多边形: 形状 152">
                <a:extLst>
                  <a:ext uri="{FF2B5EF4-FFF2-40B4-BE49-F238E27FC236}">
                    <a16:creationId xmlns:a16="http://schemas.microsoft.com/office/drawing/2014/main" id="{06EE6939-4776-4EBD-8CAD-60B9A753BEBC}"/>
                  </a:ext>
                </a:extLst>
              </p:cNvPr>
              <p:cNvSpPr/>
              <p:nvPr/>
            </p:nvSpPr>
            <p:spPr bwMode="auto">
              <a:xfrm>
                <a:off x="5349698" y="2532461"/>
                <a:ext cx="114178" cy="72519"/>
              </a:xfrm>
              <a:custGeom>
                <a:avLst/>
                <a:gdLst>
                  <a:gd name="T0" fmla="*/ 31 w 31"/>
                  <a:gd name="T1" fmla="*/ 10 h 20"/>
                  <a:gd name="T2" fmla="*/ 16 w 31"/>
                  <a:gd name="T3" fmla="*/ 0 h 20"/>
                  <a:gd name="T4" fmla="*/ 0 w 31"/>
                  <a:gd name="T5" fmla="*/ 10 h 20"/>
                  <a:gd name="T6" fmla="*/ 15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1" y="4"/>
                      <a:pt x="25" y="0"/>
                      <a:pt x="16" y="0"/>
                    </a:cubicBezTo>
                    <a:cubicBezTo>
                      <a:pt x="8" y="0"/>
                      <a:pt x="1" y="4"/>
                      <a:pt x="0" y="10"/>
                    </a:cubicBezTo>
                    <a:cubicBezTo>
                      <a:pt x="0" y="15"/>
                      <a:pt x="7" y="20"/>
                      <a:pt x="15" y="20"/>
                    </a:cubicBezTo>
                    <a:cubicBezTo>
                      <a:pt x="24" y="20"/>
                      <a:pt x="31" y="15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4" name="任意多边形: 形状 153">
                <a:extLst>
                  <a:ext uri="{FF2B5EF4-FFF2-40B4-BE49-F238E27FC236}">
                    <a16:creationId xmlns:a16="http://schemas.microsoft.com/office/drawing/2014/main" id="{C651DBEA-5230-4F41-9BE5-8A68B7A7E7A6}"/>
                  </a:ext>
                </a:extLst>
              </p:cNvPr>
              <p:cNvSpPr/>
              <p:nvPr/>
            </p:nvSpPr>
            <p:spPr bwMode="auto">
              <a:xfrm>
                <a:off x="6039394" y="2532461"/>
                <a:ext cx="114178" cy="72519"/>
              </a:xfrm>
              <a:custGeom>
                <a:avLst/>
                <a:gdLst>
                  <a:gd name="T0" fmla="*/ 31 w 31"/>
                  <a:gd name="T1" fmla="*/ 10 h 20"/>
                  <a:gd name="T2" fmla="*/ 15 w 31"/>
                  <a:gd name="T3" fmla="*/ 0 h 20"/>
                  <a:gd name="T4" fmla="*/ 0 w 31"/>
                  <a:gd name="T5" fmla="*/ 10 h 20"/>
                  <a:gd name="T6" fmla="*/ 16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0" y="10"/>
                    </a:cubicBezTo>
                    <a:cubicBezTo>
                      <a:pt x="0" y="15"/>
                      <a:pt x="7" y="20"/>
                      <a:pt x="16" y="20"/>
                    </a:cubicBezTo>
                    <a:cubicBezTo>
                      <a:pt x="24" y="20"/>
                      <a:pt x="31" y="15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5" name="任意多边形: 形状 154">
                <a:extLst>
                  <a:ext uri="{FF2B5EF4-FFF2-40B4-BE49-F238E27FC236}">
                    <a16:creationId xmlns:a16="http://schemas.microsoft.com/office/drawing/2014/main" id="{506DCDA8-0FAB-462B-BC49-F0EA18CB7210}"/>
                  </a:ext>
                </a:extLst>
              </p:cNvPr>
              <p:cNvSpPr/>
              <p:nvPr/>
            </p:nvSpPr>
            <p:spPr bwMode="auto">
              <a:xfrm>
                <a:off x="6175174" y="2532461"/>
                <a:ext cx="115721" cy="72519"/>
              </a:xfrm>
              <a:custGeom>
                <a:avLst/>
                <a:gdLst>
                  <a:gd name="T0" fmla="*/ 31 w 32"/>
                  <a:gd name="T1" fmla="*/ 10 h 20"/>
                  <a:gd name="T2" fmla="*/ 15 w 32"/>
                  <a:gd name="T3" fmla="*/ 0 h 20"/>
                  <a:gd name="T4" fmla="*/ 0 w 32"/>
                  <a:gd name="T5" fmla="*/ 10 h 20"/>
                  <a:gd name="T6" fmla="*/ 16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1" y="4"/>
                      <a:pt x="24" y="0"/>
                      <a:pt x="15" y="0"/>
                    </a:cubicBezTo>
                    <a:cubicBezTo>
                      <a:pt x="7" y="0"/>
                      <a:pt x="0" y="4"/>
                      <a:pt x="0" y="10"/>
                    </a:cubicBezTo>
                    <a:cubicBezTo>
                      <a:pt x="1" y="15"/>
                      <a:pt x="8" y="20"/>
                      <a:pt x="16" y="20"/>
                    </a:cubicBezTo>
                    <a:cubicBezTo>
                      <a:pt x="25" y="20"/>
                      <a:pt x="32" y="15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6" name="任意多边形: 形状 155">
                <a:extLst>
                  <a:ext uri="{FF2B5EF4-FFF2-40B4-BE49-F238E27FC236}">
                    <a16:creationId xmlns:a16="http://schemas.microsoft.com/office/drawing/2014/main" id="{43DD88BB-36EB-4DD6-BDEF-039C05FA89EA}"/>
                  </a:ext>
                </a:extLst>
              </p:cNvPr>
              <p:cNvSpPr/>
              <p:nvPr/>
            </p:nvSpPr>
            <p:spPr bwMode="auto">
              <a:xfrm>
                <a:off x="6314039" y="2532461"/>
                <a:ext cx="112636" cy="72519"/>
              </a:xfrm>
              <a:custGeom>
                <a:avLst/>
                <a:gdLst>
                  <a:gd name="T0" fmla="*/ 31 w 31"/>
                  <a:gd name="T1" fmla="*/ 10 h 20"/>
                  <a:gd name="T2" fmla="*/ 15 w 31"/>
                  <a:gd name="T3" fmla="*/ 0 h 20"/>
                  <a:gd name="T4" fmla="*/ 0 w 31"/>
                  <a:gd name="T5" fmla="*/ 10 h 20"/>
                  <a:gd name="T6" fmla="*/ 16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0" y="10"/>
                    </a:cubicBezTo>
                    <a:cubicBezTo>
                      <a:pt x="1" y="15"/>
                      <a:pt x="8" y="20"/>
                      <a:pt x="16" y="20"/>
                    </a:cubicBezTo>
                    <a:cubicBezTo>
                      <a:pt x="25" y="20"/>
                      <a:pt x="31" y="15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7" name="任意多边形: 形状 156">
                <a:extLst>
                  <a:ext uri="{FF2B5EF4-FFF2-40B4-BE49-F238E27FC236}">
                    <a16:creationId xmlns:a16="http://schemas.microsoft.com/office/drawing/2014/main" id="{5C1F3F39-84F7-4714-9A48-B757924AD57D}"/>
                  </a:ext>
                </a:extLst>
              </p:cNvPr>
              <p:cNvSpPr/>
              <p:nvPr/>
            </p:nvSpPr>
            <p:spPr bwMode="auto">
              <a:xfrm>
                <a:off x="6448276" y="2532461"/>
                <a:ext cx="117264" cy="72519"/>
              </a:xfrm>
              <a:custGeom>
                <a:avLst/>
                <a:gdLst>
                  <a:gd name="T0" fmla="*/ 32 w 32"/>
                  <a:gd name="T1" fmla="*/ 10 h 20"/>
                  <a:gd name="T2" fmla="*/ 15 w 32"/>
                  <a:gd name="T3" fmla="*/ 0 h 20"/>
                  <a:gd name="T4" fmla="*/ 1 w 32"/>
                  <a:gd name="T5" fmla="*/ 10 h 20"/>
                  <a:gd name="T6" fmla="*/ 17 w 32"/>
                  <a:gd name="T7" fmla="*/ 20 h 20"/>
                  <a:gd name="T8" fmla="*/ 32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2" y="10"/>
                    </a:moveTo>
                    <a:cubicBezTo>
                      <a:pt x="31" y="4"/>
                      <a:pt x="24" y="0"/>
                      <a:pt x="15" y="0"/>
                    </a:cubicBezTo>
                    <a:cubicBezTo>
                      <a:pt x="7" y="0"/>
                      <a:pt x="0" y="4"/>
                      <a:pt x="1" y="10"/>
                    </a:cubicBezTo>
                    <a:cubicBezTo>
                      <a:pt x="1" y="15"/>
                      <a:pt x="9" y="20"/>
                      <a:pt x="17" y="20"/>
                    </a:cubicBezTo>
                    <a:cubicBezTo>
                      <a:pt x="26" y="20"/>
                      <a:pt x="32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8" name="任意多边形: 形状 157">
                <a:extLst>
                  <a:ext uri="{FF2B5EF4-FFF2-40B4-BE49-F238E27FC236}">
                    <a16:creationId xmlns:a16="http://schemas.microsoft.com/office/drawing/2014/main" id="{E43BF4DC-9A54-4DB6-BB7E-0AAD248BB642}"/>
                  </a:ext>
                </a:extLst>
              </p:cNvPr>
              <p:cNvSpPr/>
              <p:nvPr/>
            </p:nvSpPr>
            <p:spPr bwMode="auto">
              <a:xfrm>
                <a:off x="9228665" y="2907396"/>
                <a:ext cx="138865" cy="84863"/>
              </a:xfrm>
              <a:custGeom>
                <a:avLst/>
                <a:gdLst>
                  <a:gd name="T0" fmla="*/ 35 w 38"/>
                  <a:gd name="T1" fmla="*/ 11 h 23"/>
                  <a:gd name="T2" fmla="*/ 14 w 38"/>
                  <a:gd name="T3" fmla="*/ 0 h 23"/>
                  <a:gd name="T4" fmla="*/ 3 w 38"/>
                  <a:gd name="T5" fmla="*/ 11 h 23"/>
                  <a:gd name="T6" fmla="*/ 24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6" y="18"/>
                      <a:pt x="15" y="23"/>
                      <a:pt x="24" y="23"/>
                    </a:cubicBezTo>
                    <a:cubicBezTo>
                      <a:pt x="33" y="23"/>
                      <a:pt x="38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9" name="任意多边形: 形状 158">
                <a:extLst>
                  <a:ext uri="{FF2B5EF4-FFF2-40B4-BE49-F238E27FC236}">
                    <a16:creationId xmlns:a16="http://schemas.microsoft.com/office/drawing/2014/main" id="{926C1B5E-8BBE-4E2E-A1E0-69DBA6B03F22}"/>
                  </a:ext>
                </a:extLst>
              </p:cNvPr>
              <p:cNvSpPr/>
              <p:nvPr/>
            </p:nvSpPr>
            <p:spPr bwMode="auto">
              <a:xfrm>
                <a:off x="9324328" y="3112609"/>
                <a:ext cx="141951" cy="87948"/>
              </a:xfrm>
              <a:custGeom>
                <a:avLst/>
                <a:gdLst>
                  <a:gd name="T0" fmla="*/ 36 w 39"/>
                  <a:gd name="T1" fmla="*/ 12 h 24"/>
                  <a:gd name="T2" fmla="*/ 14 w 39"/>
                  <a:gd name="T3" fmla="*/ 0 h 24"/>
                  <a:gd name="T4" fmla="*/ 3 w 39"/>
                  <a:gd name="T5" fmla="*/ 12 h 24"/>
                  <a:gd name="T6" fmla="*/ 25 w 39"/>
                  <a:gd name="T7" fmla="*/ 24 h 24"/>
                  <a:gd name="T8" fmla="*/ 36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6" y="12"/>
                    </a:moveTo>
                    <a:cubicBezTo>
                      <a:pt x="33" y="6"/>
                      <a:pt x="23" y="0"/>
                      <a:pt x="14" y="0"/>
                    </a:cubicBezTo>
                    <a:cubicBezTo>
                      <a:pt x="5" y="0"/>
                      <a:pt x="0" y="6"/>
                      <a:pt x="3" y="12"/>
                    </a:cubicBezTo>
                    <a:cubicBezTo>
                      <a:pt x="6" y="19"/>
                      <a:pt x="16" y="24"/>
                      <a:pt x="25" y="24"/>
                    </a:cubicBezTo>
                    <a:cubicBezTo>
                      <a:pt x="34" y="24"/>
                      <a:pt x="39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0" name="任意多边形: 形状 159">
                <a:extLst>
                  <a:ext uri="{FF2B5EF4-FFF2-40B4-BE49-F238E27FC236}">
                    <a16:creationId xmlns:a16="http://schemas.microsoft.com/office/drawing/2014/main" id="{48AEF0F5-78AF-4C4D-BEA1-A9BCA5DE3689}"/>
                  </a:ext>
                </a:extLst>
              </p:cNvPr>
              <p:cNvSpPr/>
              <p:nvPr/>
            </p:nvSpPr>
            <p:spPr bwMode="auto">
              <a:xfrm>
                <a:off x="8717950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3 w 32"/>
                  <a:gd name="T3" fmla="*/ 0 h 17"/>
                  <a:gd name="T4" fmla="*/ 3 w 32"/>
                  <a:gd name="T5" fmla="*/ 9 h 17"/>
                  <a:gd name="T6" fmla="*/ 20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3"/>
                      <a:pt x="13" y="17"/>
                      <a:pt x="20" y="17"/>
                    </a:cubicBezTo>
                    <a:cubicBezTo>
                      <a:pt x="28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1" name="任意多边形: 形状 160">
                <a:extLst>
                  <a:ext uri="{FF2B5EF4-FFF2-40B4-BE49-F238E27FC236}">
                    <a16:creationId xmlns:a16="http://schemas.microsoft.com/office/drawing/2014/main" id="{DB5FFECF-4357-48B8-9ED6-2D04924CA711}"/>
                  </a:ext>
                </a:extLst>
              </p:cNvPr>
              <p:cNvSpPr/>
              <p:nvPr/>
            </p:nvSpPr>
            <p:spPr bwMode="auto">
              <a:xfrm>
                <a:off x="8842929" y="1804190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20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2" name="任意多边形: 形状 161">
                <a:extLst>
                  <a:ext uri="{FF2B5EF4-FFF2-40B4-BE49-F238E27FC236}">
                    <a16:creationId xmlns:a16="http://schemas.microsoft.com/office/drawing/2014/main" id="{C1BB45D3-88EF-44FB-BE84-FD500B6DB34E}"/>
                  </a:ext>
                </a:extLst>
              </p:cNvPr>
              <p:cNvSpPr/>
              <p:nvPr/>
            </p:nvSpPr>
            <p:spPr bwMode="auto">
              <a:xfrm>
                <a:off x="9210150" y="1804190"/>
                <a:ext cx="120350" cy="61718"/>
              </a:xfrm>
              <a:custGeom>
                <a:avLst/>
                <a:gdLst>
                  <a:gd name="T0" fmla="*/ 30 w 33"/>
                  <a:gd name="T1" fmla="*/ 9 h 17"/>
                  <a:gd name="T2" fmla="*/ 12 w 33"/>
                  <a:gd name="T3" fmla="*/ 0 h 17"/>
                  <a:gd name="T4" fmla="*/ 3 w 33"/>
                  <a:gd name="T5" fmla="*/ 9 h 17"/>
                  <a:gd name="T6" fmla="*/ 21 w 33"/>
                  <a:gd name="T7" fmla="*/ 17 h 17"/>
                  <a:gd name="T8" fmla="*/ 30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5" y="13"/>
                      <a:pt x="13" y="17"/>
                      <a:pt x="21" y="17"/>
                    </a:cubicBezTo>
                    <a:cubicBezTo>
                      <a:pt x="28" y="17"/>
                      <a:pt x="33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3" name="任意多边形: 形状 162">
                <a:extLst>
                  <a:ext uri="{FF2B5EF4-FFF2-40B4-BE49-F238E27FC236}">
                    <a16:creationId xmlns:a16="http://schemas.microsoft.com/office/drawing/2014/main" id="{C13B0C1C-9B49-4E6D-A83A-85A65BC551A7}"/>
                  </a:ext>
                </a:extLst>
              </p:cNvPr>
              <p:cNvSpPr/>
              <p:nvPr/>
            </p:nvSpPr>
            <p:spPr bwMode="auto">
              <a:xfrm>
                <a:off x="9335128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21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7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3"/>
                      <a:pt x="13" y="17"/>
                      <a:pt x="21" y="17"/>
                    </a:cubicBezTo>
                    <a:cubicBezTo>
                      <a:pt x="28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4" name="任意多边形: 形状 163">
                <a:extLst>
                  <a:ext uri="{FF2B5EF4-FFF2-40B4-BE49-F238E27FC236}">
                    <a16:creationId xmlns:a16="http://schemas.microsoft.com/office/drawing/2014/main" id="{2AABF174-3D20-450D-BEB1-A87B5C4EFCF7}"/>
                  </a:ext>
                </a:extLst>
              </p:cNvPr>
              <p:cNvSpPr/>
              <p:nvPr/>
            </p:nvSpPr>
            <p:spPr bwMode="auto">
              <a:xfrm>
                <a:off x="6466791" y="2714528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5 w 33"/>
                  <a:gd name="T3" fmla="*/ 0 h 22"/>
                  <a:gd name="T4" fmla="*/ 0 w 33"/>
                  <a:gd name="T5" fmla="*/ 11 h 22"/>
                  <a:gd name="T6" fmla="*/ 17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1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0" y="11"/>
                    </a:cubicBezTo>
                    <a:cubicBezTo>
                      <a:pt x="1" y="17"/>
                      <a:pt x="8" y="22"/>
                      <a:pt x="17" y="22"/>
                    </a:cubicBezTo>
                    <a:cubicBezTo>
                      <a:pt x="26" y="22"/>
                      <a:pt x="33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5" name="任意多边形: 形状 164">
                <a:extLst>
                  <a:ext uri="{FF2B5EF4-FFF2-40B4-BE49-F238E27FC236}">
                    <a16:creationId xmlns:a16="http://schemas.microsoft.com/office/drawing/2014/main" id="{D8E00C56-3D0A-4DBF-A664-6AABF1B27DE4}"/>
                  </a:ext>
                </a:extLst>
              </p:cNvPr>
              <p:cNvSpPr/>
              <p:nvPr/>
            </p:nvSpPr>
            <p:spPr bwMode="auto">
              <a:xfrm>
                <a:off x="6550110" y="2188383"/>
                <a:ext cx="109550" cy="69433"/>
              </a:xfrm>
              <a:custGeom>
                <a:avLst/>
                <a:gdLst>
                  <a:gd name="T0" fmla="*/ 30 w 30"/>
                  <a:gd name="T1" fmla="*/ 9 h 19"/>
                  <a:gd name="T2" fmla="*/ 14 w 30"/>
                  <a:gd name="T3" fmla="*/ 0 h 19"/>
                  <a:gd name="T4" fmla="*/ 0 w 30"/>
                  <a:gd name="T5" fmla="*/ 9 h 19"/>
                  <a:gd name="T6" fmla="*/ 16 w 30"/>
                  <a:gd name="T7" fmla="*/ 19 h 19"/>
                  <a:gd name="T8" fmla="*/ 30 w 30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4"/>
                      <a:pt x="8" y="19"/>
                      <a:pt x="16" y="19"/>
                    </a:cubicBezTo>
                    <a:cubicBezTo>
                      <a:pt x="24" y="19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6" name="任意多边形: 形状 165">
                <a:extLst>
                  <a:ext uri="{FF2B5EF4-FFF2-40B4-BE49-F238E27FC236}">
                    <a16:creationId xmlns:a16="http://schemas.microsoft.com/office/drawing/2014/main" id="{D2EDF1A9-700C-436C-859A-78311D195A8B}"/>
                  </a:ext>
                </a:extLst>
              </p:cNvPr>
              <p:cNvSpPr/>
              <p:nvPr/>
            </p:nvSpPr>
            <p:spPr bwMode="auto">
              <a:xfrm>
                <a:off x="6699775" y="2356565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5 w 32"/>
                  <a:gd name="T3" fmla="*/ 0 h 19"/>
                  <a:gd name="T4" fmla="*/ 1 w 32"/>
                  <a:gd name="T5" fmla="*/ 9 h 19"/>
                  <a:gd name="T6" fmla="*/ 17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5"/>
                      <a:pt x="9" y="19"/>
                      <a:pt x="17" y="19"/>
                    </a:cubicBezTo>
                    <a:cubicBezTo>
                      <a:pt x="26" y="19"/>
                      <a:pt x="32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7" name="任意多边形: 形状 166">
                <a:extLst>
                  <a:ext uri="{FF2B5EF4-FFF2-40B4-BE49-F238E27FC236}">
                    <a16:creationId xmlns:a16="http://schemas.microsoft.com/office/drawing/2014/main" id="{3DBC7814-F03D-4078-BE05-358EFB90FDA4}"/>
                  </a:ext>
                </a:extLst>
              </p:cNvPr>
              <p:cNvSpPr/>
              <p:nvPr/>
            </p:nvSpPr>
            <p:spPr bwMode="auto">
              <a:xfrm>
                <a:off x="6568626" y="2356565"/>
                <a:ext cx="114178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0 w 31"/>
                  <a:gd name="T5" fmla="*/ 9 h 19"/>
                  <a:gd name="T6" fmla="*/ 16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5"/>
                      <a:pt x="8" y="19"/>
                      <a:pt x="16" y="19"/>
                    </a:cubicBezTo>
                    <a:cubicBezTo>
                      <a:pt x="25" y="19"/>
                      <a:pt x="31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8" name="任意多边形: 形状 167">
                <a:extLst>
                  <a:ext uri="{FF2B5EF4-FFF2-40B4-BE49-F238E27FC236}">
                    <a16:creationId xmlns:a16="http://schemas.microsoft.com/office/drawing/2014/main" id="{A1A4223F-1540-4584-BFC8-E2813F850417}"/>
                  </a:ext>
                </a:extLst>
              </p:cNvPr>
              <p:cNvSpPr/>
              <p:nvPr/>
            </p:nvSpPr>
            <p:spPr bwMode="auto">
              <a:xfrm>
                <a:off x="6710577" y="2439884"/>
                <a:ext cx="117264" cy="74061"/>
              </a:xfrm>
              <a:custGeom>
                <a:avLst/>
                <a:gdLst>
                  <a:gd name="T0" fmla="*/ 31 w 32"/>
                  <a:gd name="T1" fmla="*/ 10 h 20"/>
                  <a:gd name="T2" fmla="*/ 15 w 32"/>
                  <a:gd name="T3" fmla="*/ 0 h 20"/>
                  <a:gd name="T4" fmla="*/ 1 w 32"/>
                  <a:gd name="T5" fmla="*/ 10 h 20"/>
                  <a:gd name="T6" fmla="*/ 18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1" y="5"/>
                      <a:pt x="23" y="0"/>
                      <a:pt x="15" y="0"/>
                    </a:cubicBezTo>
                    <a:cubicBezTo>
                      <a:pt x="7" y="0"/>
                      <a:pt x="0" y="5"/>
                      <a:pt x="1" y="10"/>
                    </a:cubicBezTo>
                    <a:cubicBezTo>
                      <a:pt x="2" y="16"/>
                      <a:pt x="9" y="20"/>
                      <a:pt x="18" y="20"/>
                    </a:cubicBezTo>
                    <a:cubicBezTo>
                      <a:pt x="26" y="20"/>
                      <a:pt x="32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9" name="任意多边形: 形状 168">
                <a:extLst>
                  <a:ext uri="{FF2B5EF4-FFF2-40B4-BE49-F238E27FC236}">
                    <a16:creationId xmlns:a16="http://schemas.microsoft.com/office/drawing/2014/main" id="{06E0771B-5523-4D2C-BF68-A75AB1357FE3}"/>
                  </a:ext>
                </a:extLst>
              </p:cNvPr>
              <p:cNvSpPr/>
              <p:nvPr/>
            </p:nvSpPr>
            <p:spPr bwMode="auto">
              <a:xfrm>
                <a:off x="6587141" y="2532461"/>
                <a:ext cx="117264" cy="72519"/>
              </a:xfrm>
              <a:custGeom>
                <a:avLst/>
                <a:gdLst>
                  <a:gd name="T0" fmla="*/ 31 w 32"/>
                  <a:gd name="T1" fmla="*/ 10 h 20"/>
                  <a:gd name="T2" fmla="*/ 15 w 32"/>
                  <a:gd name="T3" fmla="*/ 0 h 20"/>
                  <a:gd name="T4" fmla="*/ 1 w 32"/>
                  <a:gd name="T5" fmla="*/ 10 h 20"/>
                  <a:gd name="T6" fmla="*/ 17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1" y="15"/>
                      <a:pt x="9" y="20"/>
                      <a:pt x="17" y="20"/>
                    </a:cubicBezTo>
                    <a:cubicBezTo>
                      <a:pt x="26" y="20"/>
                      <a:pt x="32" y="15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0" name="任意多边形: 形状 169">
                <a:extLst>
                  <a:ext uri="{FF2B5EF4-FFF2-40B4-BE49-F238E27FC236}">
                    <a16:creationId xmlns:a16="http://schemas.microsoft.com/office/drawing/2014/main" id="{F6D87D82-6AEE-4A29-BE5E-F0EE73683604}"/>
                  </a:ext>
                </a:extLst>
              </p:cNvPr>
              <p:cNvSpPr/>
              <p:nvPr/>
            </p:nvSpPr>
            <p:spPr bwMode="auto">
              <a:xfrm>
                <a:off x="6722920" y="2532461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5 w 33"/>
                  <a:gd name="T3" fmla="*/ 0 h 20"/>
                  <a:gd name="T4" fmla="*/ 1 w 33"/>
                  <a:gd name="T5" fmla="*/ 10 h 20"/>
                  <a:gd name="T6" fmla="*/ 18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4" y="0"/>
                      <a:pt x="15" y="0"/>
                    </a:cubicBezTo>
                    <a:cubicBezTo>
                      <a:pt x="7" y="0"/>
                      <a:pt x="0" y="4"/>
                      <a:pt x="1" y="10"/>
                    </a:cubicBezTo>
                    <a:cubicBezTo>
                      <a:pt x="2" y="15"/>
                      <a:pt x="9" y="20"/>
                      <a:pt x="18" y="20"/>
                    </a:cubicBezTo>
                    <a:cubicBezTo>
                      <a:pt x="26" y="20"/>
                      <a:pt x="33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1" name="任意多边形: 形状 170">
                <a:extLst>
                  <a:ext uri="{FF2B5EF4-FFF2-40B4-BE49-F238E27FC236}">
                    <a16:creationId xmlns:a16="http://schemas.microsoft.com/office/drawing/2014/main" id="{84413848-0C04-4046-908B-460E5DBE48BC}"/>
                  </a:ext>
                </a:extLst>
              </p:cNvPr>
              <p:cNvSpPr/>
              <p:nvPr/>
            </p:nvSpPr>
            <p:spPr bwMode="auto">
              <a:xfrm>
                <a:off x="6860242" y="2532461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5 w 33"/>
                  <a:gd name="T3" fmla="*/ 0 h 20"/>
                  <a:gd name="T4" fmla="*/ 1 w 33"/>
                  <a:gd name="T5" fmla="*/ 10 h 20"/>
                  <a:gd name="T6" fmla="*/ 18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5"/>
                      <a:pt x="9" y="20"/>
                      <a:pt x="18" y="20"/>
                    </a:cubicBezTo>
                    <a:cubicBezTo>
                      <a:pt x="26" y="20"/>
                      <a:pt x="33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2" name="任意多边形: 形状 171">
                <a:extLst>
                  <a:ext uri="{FF2B5EF4-FFF2-40B4-BE49-F238E27FC236}">
                    <a16:creationId xmlns:a16="http://schemas.microsoft.com/office/drawing/2014/main" id="{E897A43D-3A9D-4949-80A5-137EAD9028B4}"/>
                  </a:ext>
                </a:extLst>
              </p:cNvPr>
              <p:cNvSpPr/>
              <p:nvPr/>
            </p:nvSpPr>
            <p:spPr bwMode="auto">
              <a:xfrm>
                <a:off x="6597941" y="2623494"/>
                <a:ext cx="117264" cy="72519"/>
              </a:xfrm>
              <a:custGeom>
                <a:avLst/>
                <a:gdLst>
                  <a:gd name="T0" fmla="*/ 31 w 32"/>
                  <a:gd name="T1" fmla="*/ 10 h 20"/>
                  <a:gd name="T2" fmla="*/ 15 w 32"/>
                  <a:gd name="T3" fmla="*/ 0 h 20"/>
                  <a:gd name="T4" fmla="*/ 0 w 32"/>
                  <a:gd name="T5" fmla="*/ 10 h 20"/>
                  <a:gd name="T6" fmla="*/ 17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0" y="10"/>
                    </a:cubicBezTo>
                    <a:cubicBezTo>
                      <a:pt x="1" y="16"/>
                      <a:pt x="8" y="20"/>
                      <a:pt x="17" y="20"/>
                    </a:cubicBezTo>
                    <a:cubicBezTo>
                      <a:pt x="26" y="20"/>
                      <a:pt x="32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3" name="任意多边形: 形状 172">
                <a:extLst>
                  <a:ext uri="{FF2B5EF4-FFF2-40B4-BE49-F238E27FC236}">
                    <a16:creationId xmlns:a16="http://schemas.microsoft.com/office/drawing/2014/main" id="{95BB480E-F688-4348-A48D-110B792C7F37}"/>
                  </a:ext>
                </a:extLst>
              </p:cNvPr>
              <p:cNvSpPr/>
              <p:nvPr/>
            </p:nvSpPr>
            <p:spPr bwMode="auto">
              <a:xfrm>
                <a:off x="6736806" y="2623494"/>
                <a:ext cx="117264" cy="72519"/>
              </a:xfrm>
              <a:custGeom>
                <a:avLst/>
                <a:gdLst>
                  <a:gd name="T0" fmla="*/ 32 w 32"/>
                  <a:gd name="T1" fmla="*/ 10 h 20"/>
                  <a:gd name="T2" fmla="*/ 15 w 32"/>
                  <a:gd name="T3" fmla="*/ 0 h 20"/>
                  <a:gd name="T4" fmla="*/ 0 w 32"/>
                  <a:gd name="T5" fmla="*/ 10 h 20"/>
                  <a:gd name="T6" fmla="*/ 17 w 32"/>
                  <a:gd name="T7" fmla="*/ 20 h 20"/>
                  <a:gd name="T8" fmla="*/ 32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2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0" y="10"/>
                    </a:cubicBezTo>
                    <a:cubicBezTo>
                      <a:pt x="1" y="16"/>
                      <a:pt x="9" y="20"/>
                      <a:pt x="17" y="20"/>
                    </a:cubicBezTo>
                    <a:cubicBezTo>
                      <a:pt x="26" y="20"/>
                      <a:pt x="32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4" name="任意多边形: 形状 173">
                <a:extLst>
                  <a:ext uri="{FF2B5EF4-FFF2-40B4-BE49-F238E27FC236}">
                    <a16:creationId xmlns:a16="http://schemas.microsoft.com/office/drawing/2014/main" id="{597FC7C4-24D8-4F06-8D9F-2E7787F6108E}"/>
                  </a:ext>
                </a:extLst>
              </p:cNvPr>
              <p:cNvSpPr/>
              <p:nvPr/>
            </p:nvSpPr>
            <p:spPr bwMode="auto">
              <a:xfrm>
                <a:off x="6875671" y="2623494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5 w 33"/>
                  <a:gd name="T3" fmla="*/ 0 h 20"/>
                  <a:gd name="T4" fmla="*/ 1 w 33"/>
                  <a:gd name="T5" fmla="*/ 10 h 20"/>
                  <a:gd name="T6" fmla="*/ 18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1" y="16"/>
                      <a:pt x="9" y="20"/>
                      <a:pt x="18" y="20"/>
                    </a:cubicBezTo>
                    <a:cubicBezTo>
                      <a:pt x="26" y="20"/>
                      <a:pt x="33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5" name="任意多边形: 形状 174">
                <a:extLst>
                  <a:ext uri="{FF2B5EF4-FFF2-40B4-BE49-F238E27FC236}">
                    <a16:creationId xmlns:a16="http://schemas.microsoft.com/office/drawing/2014/main" id="{4484CD91-29E7-47F9-A491-544D70698876}"/>
                  </a:ext>
                </a:extLst>
              </p:cNvPr>
              <p:cNvSpPr/>
              <p:nvPr/>
            </p:nvSpPr>
            <p:spPr bwMode="auto">
              <a:xfrm>
                <a:off x="7014537" y="2623494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8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6"/>
                      <a:pt x="9" y="20"/>
                      <a:pt x="18" y="20"/>
                    </a:cubicBezTo>
                    <a:cubicBezTo>
                      <a:pt x="27" y="20"/>
                      <a:pt x="33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6" name="任意多边形: 形状 175">
                <a:extLst>
                  <a:ext uri="{FF2B5EF4-FFF2-40B4-BE49-F238E27FC236}">
                    <a16:creationId xmlns:a16="http://schemas.microsoft.com/office/drawing/2014/main" id="{C565A66B-7F0D-403B-937E-DC8EE7F37138}"/>
                  </a:ext>
                </a:extLst>
              </p:cNvPr>
              <p:cNvSpPr/>
              <p:nvPr/>
            </p:nvSpPr>
            <p:spPr bwMode="auto">
              <a:xfrm>
                <a:off x="6605656" y="2714528"/>
                <a:ext cx="120350" cy="80233"/>
              </a:xfrm>
              <a:custGeom>
                <a:avLst/>
                <a:gdLst>
                  <a:gd name="T0" fmla="*/ 33 w 33"/>
                  <a:gd name="T1" fmla="*/ 11 h 22"/>
                  <a:gd name="T2" fmla="*/ 16 w 33"/>
                  <a:gd name="T3" fmla="*/ 0 h 22"/>
                  <a:gd name="T4" fmla="*/ 1 w 33"/>
                  <a:gd name="T5" fmla="*/ 11 h 22"/>
                  <a:gd name="T6" fmla="*/ 18 w 33"/>
                  <a:gd name="T7" fmla="*/ 22 h 22"/>
                  <a:gd name="T8" fmla="*/ 33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3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7"/>
                      <a:pt x="9" y="22"/>
                      <a:pt x="18" y="22"/>
                    </a:cubicBezTo>
                    <a:cubicBezTo>
                      <a:pt x="27" y="22"/>
                      <a:pt x="33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7" name="任意多边形: 形状 176">
                <a:extLst>
                  <a:ext uri="{FF2B5EF4-FFF2-40B4-BE49-F238E27FC236}">
                    <a16:creationId xmlns:a16="http://schemas.microsoft.com/office/drawing/2014/main" id="{69828CB7-2CCD-409B-9D3D-AFE21EADCB9F}"/>
                  </a:ext>
                </a:extLst>
              </p:cNvPr>
              <p:cNvSpPr/>
              <p:nvPr/>
            </p:nvSpPr>
            <p:spPr bwMode="auto">
              <a:xfrm>
                <a:off x="6747607" y="2714528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5 w 33"/>
                  <a:gd name="T3" fmla="*/ 0 h 22"/>
                  <a:gd name="T4" fmla="*/ 1 w 33"/>
                  <a:gd name="T5" fmla="*/ 11 h 22"/>
                  <a:gd name="T6" fmla="*/ 18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1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1" y="17"/>
                      <a:pt x="9" y="22"/>
                      <a:pt x="18" y="22"/>
                    </a:cubicBezTo>
                    <a:cubicBezTo>
                      <a:pt x="27" y="22"/>
                      <a:pt x="33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8" name="任意多边形: 形状 177">
                <a:extLst>
                  <a:ext uri="{FF2B5EF4-FFF2-40B4-BE49-F238E27FC236}">
                    <a16:creationId xmlns:a16="http://schemas.microsoft.com/office/drawing/2014/main" id="{746675F5-F14D-41F9-810E-D3E9C64692A5}"/>
                  </a:ext>
                </a:extLst>
              </p:cNvPr>
              <p:cNvSpPr/>
              <p:nvPr/>
            </p:nvSpPr>
            <p:spPr bwMode="auto">
              <a:xfrm>
                <a:off x="6886473" y="2714528"/>
                <a:ext cx="123436" cy="80233"/>
              </a:xfrm>
              <a:custGeom>
                <a:avLst/>
                <a:gdLst>
                  <a:gd name="T0" fmla="*/ 33 w 34"/>
                  <a:gd name="T1" fmla="*/ 11 h 22"/>
                  <a:gd name="T2" fmla="*/ 15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7"/>
                      <a:pt x="10" y="22"/>
                      <a:pt x="19" y="22"/>
                    </a:cubicBezTo>
                    <a:cubicBezTo>
                      <a:pt x="28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9" name="任意多边形: 形状 178">
                <a:extLst>
                  <a:ext uri="{FF2B5EF4-FFF2-40B4-BE49-F238E27FC236}">
                    <a16:creationId xmlns:a16="http://schemas.microsoft.com/office/drawing/2014/main" id="{7E1AE70C-8E4E-43C3-A094-DCDAF45F725F}"/>
                  </a:ext>
                </a:extLst>
              </p:cNvPr>
              <p:cNvSpPr/>
              <p:nvPr/>
            </p:nvSpPr>
            <p:spPr bwMode="auto">
              <a:xfrm>
                <a:off x="7028424" y="2714528"/>
                <a:ext cx="124979" cy="80233"/>
              </a:xfrm>
              <a:custGeom>
                <a:avLst/>
                <a:gdLst>
                  <a:gd name="T0" fmla="*/ 33 w 34"/>
                  <a:gd name="T1" fmla="*/ 11 h 22"/>
                  <a:gd name="T2" fmla="*/ 15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1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7"/>
                      <a:pt x="10" y="22"/>
                      <a:pt x="19" y="22"/>
                    </a:cubicBezTo>
                    <a:cubicBezTo>
                      <a:pt x="27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0" name="任意多边形: 形状 179">
                <a:extLst>
                  <a:ext uri="{FF2B5EF4-FFF2-40B4-BE49-F238E27FC236}">
                    <a16:creationId xmlns:a16="http://schemas.microsoft.com/office/drawing/2014/main" id="{D64637E8-8D8C-442E-8C0A-EB983B3535F8}"/>
                  </a:ext>
                </a:extLst>
              </p:cNvPr>
              <p:cNvSpPr/>
              <p:nvPr/>
            </p:nvSpPr>
            <p:spPr bwMode="auto">
              <a:xfrm>
                <a:off x="6616456" y="2810191"/>
                <a:ext cx="123436" cy="80233"/>
              </a:xfrm>
              <a:custGeom>
                <a:avLst/>
                <a:gdLst>
                  <a:gd name="T0" fmla="*/ 33 w 34"/>
                  <a:gd name="T1" fmla="*/ 11 h 22"/>
                  <a:gd name="T2" fmla="*/ 16 w 34"/>
                  <a:gd name="T3" fmla="*/ 0 h 22"/>
                  <a:gd name="T4" fmla="*/ 1 w 34"/>
                  <a:gd name="T5" fmla="*/ 11 h 22"/>
                  <a:gd name="T6" fmla="*/ 18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7"/>
                      <a:pt x="9" y="22"/>
                      <a:pt x="18" y="22"/>
                    </a:cubicBezTo>
                    <a:cubicBezTo>
                      <a:pt x="27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1" name="任意多边形: 形状 180">
                <a:extLst>
                  <a:ext uri="{FF2B5EF4-FFF2-40B4-BE49-F238E27FC236}">
                    <a16:creationId xmlns:a16="http://schemas.microsoft.com/office/drawing/2014/main" id="{EC52D36B-D369-4252-BDE3-0626505D30AA}"/>
                  </a:ext>
                </a:extLst>
              </p:cNvPr>
              <p:cNvSpPr/>
              <p:nvPr/>
            </p:nvSpPr>
            <p:spPr bwMode="auto">
              <a:xfrm>
                <a:off x="6758407" y="2810191"/>
                <a:ext cx="124979" cy="80233"/>
              </a:xfrm>
              <a:custGeom>
                <a:avLst/>
                <a:gdLst>
                  <a:gd name="T0" fmla="*/ 33 w 34"/>
                  <a:gd name="T1" fmla="*/ 11 h 22"/>
                  <a:gd name="T2" fmla="*/ 16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7"/>
                      <a:pt x="10" y="22"/>
                      <a:pt x="19" y="22"/>
                    </a:cubicBezTo>
                    <a:cubicBezTo>
                      <a:pt x="27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2" name="任意多边形: 形状 181">
                <a:extLst>
                  <a:ext uri="{FF2B5EF4-FFF2-40B4-BE49-F238E27FC236}">
                    <a16:creationId xmlns:a16="http://schemas.microsoft.com/office/drawing/2014/main" id="{1CB189C1-8097-440B-BE14-A28EA4C334FF}"/>
                  </a:ext>
                </a:extLst>
              </p:cNvPr>
              <p:cNvSpPr/>
              <p:nvPr/>
            </p:nvSpPr>
            <p:spPr bwMode="auto">
              <a:xfrm>
                <a:off x="6900359" y="2810191"/>
                <a:ext cx="124979" cy="80233"/>
              </a:xfrm>
              <a:custGeom>
                <a:avLst/>
                <a:gdLst>
                  <a:gd name="T0" fmla="*/ 33 w 34"/>
                  <a:gd name="T1" fmla="*/ 11 h 22"/>
                  <a:gd name="T2" fmla="*/ 16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7"/>
                      <a:pt x="10" y="22"/>
                      <a:pt x="19" y="22"/>
                    </a:cubicBezTo>
                    <a:cubicBezTo>
                      <a:pt x="28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3" name="任意多边形: 形状 182">
                <a:extLst>
                  <a:ext uri="{FF2B5EF4-FFF2-40B4-BE49-F238E27FC236}">
                    <a16:creationId xmlns:a16="http://schemas.microsoft.com/office/drawing/2014/main" id="{B2150C9D-B50E-49D8-A921-29CD7DC10867}"/>
                  </a:ext>
                </a:extLst>
              </p:cNvPr>
              <p:cNvSpPr/>
              <p:nvPr/>
            </p:nvSpPr>
            <p:spPr bwMode="auto">
              <a:xfrm>
                <a:off x="6627257" y="2907396"/>
                <a:ext cx="123436" cy="84863"/>
              </a:xfrm>
              <a:custGeom>
                <a:avLst/>
                <a:gdLst>
                  <a:gd name="T0" fmla="*/ 33 w 34"/>
                  <a:gd name="T1" fmla="*/ 11 h 23"/>
                  <a:gd name="T2" fmla="*/ 16 w 34"/>
                  <a:gd name="T3" fmla="*/ 0 h 23"/>
                  <a:gd name="T4" fmla="*/ 1 w 34"/>
                  <a:gd name="T5" fmla="*/ 11 h 23"/>
                  <a:gd name="T6" fmla="*/ 18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8"/>
                      <a:pt x="9" y="23"/>
                      <a:pt x="18" y="23"/>
                    </a:cubicBezTo>
                    <a:cubicBezTo>
                      <a:pt x="27" y="23"/>
                      <a:pt x="34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4" name="任意多边形: 形状 183">
                <a:extLst>
                  <a:ext uri="{FF2B5EF4-FFF2-40B4-BE49-F238E27FC236}">
                    <a16:creationId xmlns:a16="http://schemas.microsoft.com/office/drawing/2014/main" id="{03C80DED-9DE2-4092-8936-7939825F255E}"/>
                  </a:ext>
                </a:extLst>
              </p:cNvPr>
              <p:cNvSpPr/>
              <p:nvPr/>
            </p:nvSpPr>
            <p:spPr bwMode="auto">
              <a:xfrm>
                <a:off x="6773837" y="2907396"/>
                <a:ext cx="123436" cy="84863"/>
              </a:xfrm>
              <a:custGeom>
                <a:avLst/>
                <a:gdLst>
                  <a:gd name="T0" fmla="*/ 33 w 34"/>
                  <a:gd name="T1" fmla="*/ 11 h 23"/>
                  <a:gd name="T2" fmla="*/ 15 w 34"/>
                  <a:gd name="T3" fmla="*/ 0 h 23"/>
                  <a:gd name="T4" fmla="*/ 1 w 34"/>
                  <a:gd name="T5" fmla="*/ 11 h 23"/>
                  <a:gd name="T6" fmla="*/ 18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1" y="18"/>
                      <a:pt x="9" y="23"/>
                      <a:pt x="18" y="23"/>
                    </a:cubicBezTo>
                    <a:cubicBezTo>
                      <a:pt x="27" y="23"/>
                      <a:pt x="34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5" name="任意多边形: 形状 184">
                <a:extLst>
                  <a:ext uri="{FF2B5EF4-FFF2-40B4-BE49-F238E27FC236}">
                    <a16:creationId xmlns:a16="http://schemas.microsoft.com/office/drawing/2014/main" id="{DD99A9C1-F9EA-483C-A0C4-6DB7BAF2D69D}"/>
                  </a:ext>
                </a:extLst>
              </p:cNvPr>
              <p:cNvSpPr/>
              <p:nvPr/>
            </p:nvSpPr>
            <p:spPr bwMode="auto">
              <a:xfrm>
                <a:off x="6915788" y="2907396"/>
                <a:ext cx="128065" cy="84863"/>
              </a:xfrm>
              <a:custGeom>
                <a:avLst/>
                <a:gdLst>
                  <a:gd name="T0" fmla="*/ 34 w 35"/>
                  <a:gd name="T1" fmla="*/ 11 h 23"/>
                  <a:gd name="T2" fmla="*/ 16 w 35"/>
                  <a:gd name="T3" fmla="*/ 0 h 23"/>
                  <a:gd name="T4" fmla="*/ 1 w 35"/>
                  <a:gd name="T5" fmla="*/ 11 h 23"/>
                  <a:gd name="T6" fmla="*/ 19 w 35"/>
                  <a:gd name="T7" fmla="*/ 23 h 23"/>
                  <a:gd name="T8" fmla="*/ 34 w 35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3">
                    <a:moveTo>
                      <a:pt x="34" y="11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19" y="23"/>
                    </a:cubicBezTo>
                    <a:cubicBezTo>
                      <a:pt x="28" y="23"/>
                      <a:pt x="35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6" name="任意多边形: 形状 185">
                <a:extLst>
                  <a:ext uri="{FF2B5EF4-FFF2-40B4-BE49-F238E27FC236}">
                    <a16:creationId xmlns:a16="http://schemas.microsoft.com/office/drawing/2014/main" id="{F0B2ADC1-2887-4347-B7C9-34CEE92BCEC4}"/>
                  </a:ext>
                </a:extLst>
              </p:cNvPr>
              <p:cNvSpPr/>
              <p:nvPr/>
            </p:nvSpPr>
            <p:spPr bwMode="auto">
              <a:xfrm>
                <a:off x="7060825" y="2907396"/>
                <a:ext cx="128065" cy="84863"/>
              </a:xfrm>
              <a:custGeom>
                <a:avLst/>
                <a:gdLst>
                  <a:gd name="T0" fmla="*/ 33 w 35"/>
                  <a:gd name="T1" fmla="*/ 11 h 23"/>
                  <a:gd name="T2" fmla="*/ 15 w 35"/>
                  <a:gd name="T3" fmla="*/ 0 h 23"/>
                  <a:gd name="T4" fmla="*/ 1 w 35"/>
                  <a:gd name="T5" fmla="*/ 11 h 23"/>
                  <a:gd name="T6" fmla="*/ 19 w 35"/>
                  <a:gd name="T7" fmla="*/ 23 h 23"/>
                  <a:gd name="T8" fmla="*/ 33 w 35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3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19" y="23"/>
                    </a:cubicBezTo>
                    <a:cubicBezTo>
                      <a:pt x="28" y="23"/>
                      <a:pt x="35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7" name="任意多边形: 形状 186">
                <a:extLst>
                  <a:ext uri="{FF2B5EF4-FFF2-40B4-BE49-F238E27FC236}">
                    <a16:creationId xmlns:a16="http://schemas.microsoft.com/office/drawing/2014/main" id="{13A5B373-3FC2-458E-B8F9-BD922EF47FDE}"/>
                  </a:ext>
                </a:extLst>
              </p:cNvPr>
              <p:cNvSpPr/>
              <p:nvPr/>
            </p:nvSpPr>
            <p:spPr bwMode="auto">
              <a:xfrm>
                <a:off x="7207405" y="2907396"/>
                <a:ext cx="123436" cy="84863"/>
              </a:xfrm>
              <a:custGeom>
                <a:avLst/>
                <a:gdLst>
                  <a:gd name="T0" fmla="*/ 33 w 34"/>
                  <a:gd name="T1" fmla="*/ 11 h 23"/>
                  <a:gd name="T2" fmla="*/ 15 w 34"/>
                  <a:gd name="T3" fmla="*/ 0 h 23"/>
                  <a:gd name="T4" fmla="*/ 1 w 34"/>
                  <a:gd name="T5" fmla="*/ 11 h 23"/>
                  <a:gd name="T6" fmla="*/ 19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19" y="23"/>
                    </a:cubicBezTo>
                    <a:cubicBezTo>
                      <a:pt x="28" y="23"/>
                      <a:pt x="34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8" name="任意多边形: 形状 187">
                <a:extLst>
                  <a:ext uri="{FF2B5EF4-FFF2-40B4-BE49-F238E27FC236}">
                    <a16:creationId xmlns:a16="http://schemas.microsoft.com/office/drawing/2014/main" id="{57B9CD21-F00D-4B98-B892-F14AEF86B5B1}"/>
                  </a:ext>
                </a:extLst>
              </p:cNvPr>
              <p:cNvSpPr/>
              <p:nvPr/>
            </p:nvSpPr>
            <p:spPr bwMode="auto">
              <a:xfrm>
                <a:off x="6784638" y="3010774"/>
                <a:ext cx="128065" cy="83319"/>
              </a:xfrm>
              <a:custGeom>
                <a:avLst/>
                <a:gdLst>
                  <a:gd name="T0" fmla="*/ 34 w 35"/>
                  <a:gd name="T1" fmla="*/ 11 h 23"/>
                  <a:gd name="T2" fmla="*/ 16 w 35"/>
                  <a:gd name="T3" fmla="*/ 0 h 23"/>
                  <a:gd name="T4" fmla="*/ 1 w 35"/>
                  <a:gd name="T5" fmla="*/ 11 h 23"/>
                  <a:gd name="T6" fmla="*/ 19 w 35"/>
                  <a:gd name="T7" fmla="*/ 23 h 23"/>
                  <a:gd name="T8" fmla="*/ 34 w 35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3">
                    <a:moveTo>
                      <a:pt x="34" y="11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19" y="23"/>
                    </a:cubicBezTo>
                    <a:cubicBezTo>
                      <a:pt x="28" y="23"/>
                      <a:pt x="35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9" name="任意多边形: 形状 188">
                <a:extLst>
                  <a:ext uri="{FF2B5EF4-FFF2-40B4-BE49-F238E27FC236}">
                    <a16:creationId xmlns:a16="http://schemas.microsoft.com/office/drawing/2014/main" id="{87DF067D-384D-499B-B8C5-5688D47AC0A0}"/>
                  </a:ext>
                </a:extLst>
              </p:cNvPr>
              <p:cNvSpPr/>
              <p:nvPr/>
            </p:nvSpPr>
            <p:spPr bwMode="auto">
              <a:xfrm>
                <a:off x="6929675" y="3010774"/>
                <a:ext cx="128065" cy="83319"/>
              </a:xfrm>
              <a:custGeom>
                <a:avLst/>
                <a:gdLst>
                  <a:gd name="T0" fmla="*/ 34 w 35"/>
                  <a:gd name="T1" fmla="*/ 11 h 23"/>
                  <a:gd name="T2" fmla="*/ 16 w 35"/>
                  <a:gd name="T3" fmla="*/ 0 h 23"/>
                  <a:gd name="T4" fmla="*/ 1 w 35"/>
                  <a:gd name="T5" fmla="*/ 11 h 23"/>
                  <a:gd name="T6" fmla="*/ 20 w 35"/>
                  <a:gd name="T7" fmla="*/ 23 h 23"/>
                  <a:gd name="T8" fmla="*/ 34 w 35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3">
                    <a:moveTo>
                      <a:pt x="34" y="11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20" y="23"/>
                    </a:cubicBezTo>
                    <a:cubicBezTo>
                      <a:pt x="29" y="23"/>
                      <a:pt x="35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0" name="任意多边形: 形状 189">
                <a:extLst>
                  <a:ext uri="{FF2B5EF4-FFF2-40B4-BE49-F238E27FC236}">
                    <a16:creationId xmlns:a16="http://schemas.microsoft.com/office/drawing/2014/main" id="{973A4EF6-DDE0-4A8D-B246-E54CDC1F424B}"/>
                  </a:ext>
                </a:extLst>
              </p:cNvPr>
              <p:cNvSpPr/>
              <p:nvPr/>
            </p:nvSpPr>
            <p:spPr bwMode="auto">
              <a:xfrm>
                <a:off x="7079340" y="3010774"/>
                <a:ext cx="128065" cy="83319"/>
              </a:xfrm>
              <a:custGeom>
                <a:avLst/>
                <a:gdLst>
                  <a:gd name="T0" fmla="*/ 33 w 35"/>
                  <a:gd name="T1" fmla="*/ 11 h 23"/>
                  <a:gd name="T2" fmla="*/ 15 w 35"/>
                  <a:gd name="T3" fmla="*/ 0 h 23"/>
                  <a:gd name="T4" fmla="*/ 1 w 35"/>
                  <a:gd name="T5" fmla="*/ 11 h 23"/>
                  <a:gd name="T6" fmla="*/ 19 w 35"/>
                  <a:gd name="T7" fmla="*/ 23 h 23"/>
                  <a:gd name="T8" fmla="*/ 33 w 35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3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19" y="23"/>
                    </a:cubicBezTo>
                    <a:cubicBezTo>
                      <a:pt x="28" y="23"/>
                      <a:pt x="35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1" name="任意多边形: 形状 190">
                <a:extLst>
                  <a:ext uri="{FF2B5EF4-FFF2-40B4-BE49-F238E27FC236}">
                    <a16:creationId xmlns:a16="http://schemas.microsoft.com/office/drawing/2014/main" id="{D600C7E4-C28F-4A60-9A76-EA861CD74284}"/>
                  </a:ext>
                </a:extLst>
              </p:cNvPr>
              <p:cNvSpPr/>
              <p:nvPr/>
            </p:nvSpPr>
            <p:spPr bwMode="auto">
              <a:xfrm>
                <a:off x="7225921" y="3010774"/>
                <a:ext cx="128065" cy="83319"/>
              </a:xfrm>
              <a:custGeom>
                <a:avLst/>
                <a:gdLst>
                  <a:gd name="T0" fmla="*/ 34 w 35"/>
                  <a:gd name="T1" fmla="*/ 11 h 23"/>
                  <a:gd name="T2" fmla="*/ 15 w 35"/>
                  <a:gd name="T3" fmla="*/ 0 h 23"/>
                  <a:gd name="T4" fmla="*/ 1 w 35"/>
                  <a:gd name="T5" fmla="*/ 11 h 23"/>
                  <a:gd name="T6" fmla="*/ 20 w 35"/>
                  <a:gd name="T7" fmla="*/ 23 h 23"/>
                  <a:gd name="T8" fmla="*/ 34 w 35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3">
                    <a:moveTo>
                      <a:pt x="34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8"/>
                      <a:pt x="10" y="23"/>
                      <a:pt x="20" y="23"/>
                    </a:cubicBezTo>
                    <a:cubicBezTo>
                      <a:pt x="29" y="23"/>
                      <a:pt x="35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2" name="任意多边形: 形状 191">
                <a:extLst>
                  <a:ext uri="{FF2B5EF4-FFF2-40B4-BE49-F238E27FC236}">
                    <a16:creationId xmlns:a16="http://schemas.microsoft.com/office/drawing/2014/main" id="{994D3E70-1A26-4583-8575-B9178D02E3AD}"/>
                  </a:ext>
                </a:extLst>
              </p:cNvPr>
              <p:cNvSpPr/>
              <p:nvPr/>
            </p:nvSpPr>
            <p:spPr bwMode="auto">
              <a:xfrm>
                <a:off x="7664118" y="3010774"/>
                <a:ext cx="131151" cy="83319"/>
              </a:xfrm>
              <a:custGeom>
                <a:avLst/>
                <a:gdLst>
                  <a:gd name="T0" fmla="*/ 35 w 36"/>
                  <a:gd name="T1" fmla="*/ 11 h 23"/>
                  <a:gd name="T2" fmla="*/ 15 w 36"/>
                  <a:gd name="T3" fmla="*/ 0 h 23"/>
                  <a:gd name="T4" fmla="*/ 2 w 36"/>
                  <a:gd name="T5" fmla="*/ 11 h 23"/>
                  <a:gd name="T6" fmla="*/ 21 w 36"/>
                  <a:gd name="T7" fmla="*/ 23 h 23"/>
                  <a:gd name="T8" fmla="*/ 35 w 36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3">
                    <a:moveTo>
                      <a:pt x="35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3" y="18"/>
                      <a:pt x="12" y="23"/>
                      <a:pt x="21" y="23"/>
                    </a:cubicBezTo>
                    <a:cubicBezTo>
                      <a:pt x="30" y="23"/>
                      <a:pt x="36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3" name="任意多边形: 形状 192">
                <a:extLst>
                  <a:ext uri="{FF2B5EF4-FFF2-40B4-BE49-F238E27FC236}">
                    <a16:creationId xmlns:a16="http://schemas.microsoft.com/office/drawing/2014/main" id="{61B8DD79-87CE-4A2D-A62F-E4D8071886A6}"/>
                  </a:ext>
                </a:extLst>
              </p:cNvPr>
              <p:cNvSpPr/>
              <p:nvPr/>
            </p:nvSpPr>
            <p:spPr bwMode="auto">
              <a:xfrm>
                <a:off x="6798524" y="3112609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6 w 35"/>
                  <a:gd name="T3" fmla="*/ 0 h 24"/>
                  <a:gd name="T4" fmla="*/ 1 w 35"/>
                  <a:gd name="T5" fmla="*/ 12 h 24"/>
                  <a:gd name="T6" fmla="*/ 19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3" y="6"/>
                      <a:pt x="25" y="0"/>
                      <a:pt x="16" y="0"/>
                    </a:cubicBezTo>
                    <a:cubicBezTo>
                      <a:pt x="7" y="0"/>
                      <a:pt x="0" y="6"/>
                      <a:pt x="1" y="12"/>
                    </a:cubicBezTo>
                    <a:cubicBezTo>
                      <a:pt x="2" y="19"/>
                      <a:pt x="10" y="24"/>
                      <a:pt x="19" y="24"/>
                    </a:cubicBezTo>
                    <a:cubicBezTo>
                      <a:pt x="28" y="24"/>
                      <a:pt x="35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4" name="任意多边形: 形状 193">
                <a:extLst>
                  <a:ext uri="{FF2B5EF4-FFF2-40B4-BE49-F238E27FC236}">
                    <a16:creationId xmlns:a16="http://schemas.microsoft.com/office/drawing/2014/main" id="{A1D26849-DBFD-4498-B2F8-A2E2705AE203}"/>
                  </a:ext>
                </a:extLst>
              </p:cNvPr>
              <p:cNvSpPr/>
              <p:nvPr/>
            </p:nvSpPr>
            <p:spPr bwMode="auto">
              <a:xfrm>
                <a:off x="6948190" y="3112609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5 w 35"/>
                  <a:gd name="T3" fmla="*/ 0 h 24"/>
                  <a:gd name="T4" fmla="*/ 1 w 35"/>
                  <a:gd name="T5" fmla="*/ 12 h 24"/>
                  <a:gd name="T6" fmla="*/ 19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3" y="6"/>
                      <a:pt x="25" y="0"/>
                      <a:pt x="15" y="0"/>
                    </a:cubicBezTo>
                    <a:cubicBezTo>
                      <a:pt x="6" y="0"/>
                      <a:pt x="0" y="6"/>
                      <a:pt x="1" y="12"/>
                    </a:cubicBezTo>
                    <a:cubicBezTo>
                      <a:pt x="2" y="19"/>
                      <a:pt x="10" y="24"/>
                      <a:pt x="19" y="24"/>
                    </a:cubicBezTo>
                    <a:cubicBezTo>
                      <a:pt x="28" y="24"/>
                      <a:pt x="35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5" name="任意多边形: 形状 194">
                <a:extLst>
                  <a:ext uri="{FF2B5EF4-FFF2-40B4-BE49-F238E27FC236}">
                    <a16:creationId xmlns:a16="http://schemas.microsoft.com/office/drawing/2014/main" id="{25C99162-496D-4D20-B819-AB0B627C265C}"/>
                  </a:ext>
                </a:extLst>
              </p:cNvPr>
              <p:cNvSpPr/>
              <p:nvPr/>
            </p:nvSpPr>
            <p:spPr bwMode="auto">
              <a:xfrm>
                <a:off x="7637887" y="2907396"/>
                <a:ext cx="131151" cy="84863"/>
              </a:xfrm>
              <a:custGeom>
                <a:avLst/>
                <a:gdLst>
                  <a:gd name="T0" fmla="*/ 34 w 36"/>
                  <a:gd name="T1" fmla="*/ 11 h 23"/>
                  <a:gd name="T2" fmla="*/ 15 w 36"/>
                  <a:gd name="T3" fmla="*/ 0 h 23"/>
                  <a:gd name="T4" fmla="*/ 2 w 36"/>
                  <a:gd name="T5" fmla="*/ 11 h 23"/>
                  <a:gd name="T6" fmla="*/ 21 w 36"/>
                  <a:gd name="T7" fmla="*/ 23 h 23"/>
                  <a:gd name="T8" fmla="*/ 34 w 36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3">
                    <a:moveTo>
                      <a:pt x="34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3" y="18"/>
                      <a:pt x="12" y="23"/>
                      <a:pt x="21" y="23"/>
                    </a:cubicBezTo>
                    <a:cubicBezTo>
                      <a:pt x="30" y="23"/>
                      <a:pt x="36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6" name="任意多边形: 形状 195">
                <a:extLst>
                  <a:ext uri="{FF2B5EF4-FFF2-40B4-BE49-F238E27FC236}">
                    <a16:creationId xmlns:a16="http://schemas.microsoft.com/office/drawing/2014/main" id="{0F8F9DA7-02F8-4060-A18F-5068BF719E39}"/>
                  </a:ext>
                </a:extLst>
              </p:cNvPr>
              <p:cNvSpPr/>
              <p:nvPr/>
            </p:nvSpPr>
            <p:spPr bwMode="auto">
              <a:xfrm>
                <a:off x="7784467" y="2907396"/>
                <a:ext cx="131151" cy="84863"/>
              </a:xfrm>
              <a:custGeom>
                <a:avLst/>
                <a:gdLst>
                  <a:gd name="T0" fmla="*/ 34 w 36"/>
                  <a:gd name="T1" fmla="*/ 11 h 23"/>
                  <a:gd name="T2" fmla="*/ 15 w 36"/>
                  <a:gd name="T3" fmla="*/ 0 h 23"/>
                  <a:gd name="T4" fmla="*/ 2 w 36"/>
                  <a:gd name="T5" fmla="*/ 11 h 23"/>
                  <a:gd name="T6" fmla="*/ 21 w 36"/>
                  <a:gd name="T7" fmla="*/ 23 h 23"/>
                  <a:gd name="T8" fmla="*/ 34 w 36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3">
                    <a:moveTo>
                      <a:pt x="34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3" y="18"/>
                      <a:pt x="12" y="23"/>
                      <a:pt x="21" y="23"/>
                    </a:cubicBezTo>
                    <a:cubicBezTo>
                      <a:pt x="30" y="23"/>
                      <a:pt x="36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7" name="任意多边形: 形状 196">
                <a:extLst>
                  <a:ext uri="{FF2B5EF4-FFF2-40B4-BE49-F238E27FC236}">
                    <a16:creationId xmlns:a16="http://schemas.microsoft.com/office/drawing/2014/main" id="{9A9A3FB8-193F-445C-8E9E-C6478EBD8005}"/>
                  </a:ext>
                </a:extLst>
              </p:cNvPr>
              <p:cNvSpPr/>
              <p:nvPr/>
            </p:nvSpPr>
            <p:spPr bwMode="auto">
              <a:xfrm>
                <a:off x="7926418" y="2907396"/>
                <a:ext cx="134237" cy="84863"/>
              </a:xfrm>
              <a:custGeom>
                <a:avLst/>
                <a:gdLst>
                  <a:gd name="T0" fmla="*/ 35 w 37"/>
                  <a:gd name="T1" fmla="*/ 11 h 23"/>
                  <a:gd name="T2" fmla="*/ 15 w 37"/>
                  <a:gd name="T3" fmla="*/ 0 h 23"/>
                  <a:gd name="T4" fmla="*/ 2 w 37"/>
                  <a:gd name="T5" fmla="*/ 11 h 23"/>
                  <a:gd name="T6" fmla="*/ 22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8"/>
                      <a:pt x="13" y="23"/>
                      <a:pt x="22" y="23"/>
                    </a:cubicBezTo>
                    <a:cubicBezTo>
                      <a:pt x="31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8" name="任意多边形: 形状 197">
                <a:extLst>
                  <a:ext uri="{FF2B5EF4-FFF2-40B4-BE49-F238E27FC236}">
                    <a16:creationId xmlns:a16="http://schemas.microsoft.com/office/drawing/2014/main" id="{3E877685-1087-4490-A6B1-8545E2AFB104}"/>
                  </a:ext>
                </a:extLst>
              </p:cNvPr>
              <p:cNvSpPr/>
              <p:nvPr/>
            </p:nvSpPr>
            <p:spPr bwMode="auto">
              <a:xfrm>
                <a:off x="8072998" y="2907396"/>
                <a:ext cx="131151" cy="84863"/>
              </a:xfrm>
              <a:custGeom>
                <a:avLst/>
                <a:gdLst>
                  <a:gd name="T0" fmla="*/ 34 w 36"/>
                  <a:gd name="T1" fmla="*/ 11 h 23"/>
                  <a:gd name="T2" fmla="*/ 15 w 36"/>
                  <a:gd name="T3" fmla="*/ 0 h 23"/>
                  <a:gd name="T4" fmla="*/ 2 w 36"/>
                  <a:gd name="T5" fmla="*/ 11 h 23"/>
                  <a:gd name="T6" fmla="*/ 22 w 36"/>
                  <a:gd name="T7" fmla="*/ 23 h 23"/>
                  <a:gd name="T8" fmla="*/ 34 w 36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3">
                    <a:moveTo>
                      <a:pt x="34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8"/>
                      <a:pt x="13" y="23"/>
                      <a:pt x="22" y="23"/>
                    </a:cubicBezTo>
                    <a:cubicBezTo>
                      <a:pt x="31" y="23"/>
                      <a:pt x="36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9" name="任意多边形: 形状 198">
                <a:extLst>
                  <a:ext uri="{FF2B5EF4-FFF2-40B4-BE49-F238E27FC236}">
                    <a16:creationId xmlns:a16="http://schemas.microsoft.com/office/drawing/2014/main" id="{44274CD6-8D7A-4696-BA8B-6319DC9388CC}"/>
                  </a:ext>
                </a:extLst>
              </p:cNvPr>
              <p:cNvSpPr/>
              <p:nvPr/>
            </p:nvSpPr>
            <p:spPr bwMode="auto">
              <a:xfrm>
                <a:off x="8218035" y="2907396"/>
                <a:ext cx="131151" cy="84863"/>
              </a:xfrm>
              <a:custGeom>
                <a:avLst/>
                <a:gdLst>
                  <a:gd name="T0" fmla="*/ 34 w 36"/>
                  <a:gd name="T1" fmla="*/ 11 h 23"/>
                  <a:gd name="T2" fmla="*/ 14 w 36"/>
                  <a:gd name="T3" fmla="*/ 0 h 23"/>
                  <a:gd name="T4" fmla="*/ 2 w 36"/>
                  <a:gd name="T5" fmla="*/ 11 h 23"/>
                  <a:gd name="T6" fmla="*/ 22 w 36"/>
                  <a:gd name="T7" fmla="*/ 23 h 23"/>
                  <a:gd name="T8" fmla="*/ 34 w 36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3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8"/>
                      <a:pt x="13" y="23"/>
                      <a:pt x="22" y="23"/>
                    </a:cubicBezTo>
                    <a:cubicBezTo>
                      <a:pt x="31" y="23"/>
                      <a:pt x="36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0" name="任意多边形: 形状 199">
                <a:extLst>
                  <a:ext uri="{FF2B5EF4-FFF2-40B4-BE49-F238E27FC236}">
                    <a16:creationId xmlns:a16="http://schemas.microsoft.com/office/drawing/2014/main" id="{735850BB-8754-4983-B4E4-271E5D981F6D}"/>
                  </a:ext>
                </a:extLst>
              </p:cNvPr>
              <p:cNvSpPr/>
              <p:nvPr/>
            </p:nvSpPr>
            <p:spPr bwMode="auto">
              <a:xfrm>
                <a:off x="8359986" y="2907396"/>
                <a:ext cx="135779" cy="84863"/>
              </a:xfrm>
              <a:custGeom>
                <a:avLst/>
                <a:gdLst>
                  <a:gd name="T0" fmla="*/ 35 w 37"/>
                  <a:gd name="T1" fmla="*/ 11 h 23"/>
                  <a:gd name="T2" fmla="*/ 15 w 37"/>
                  <a:gd name="T3" fmla="*/ 0 h 23"/>
                  <a:gd name="T4" fmla="*/ 2 w 37"/>
                  <a:gd name="T5" fmla="*/ 11 h 23"/>
                  <a:gd name="T6" fmla="*/ 23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5" y="18"/>
                      <a:pt x="14" y="23"/>
                      <a:pt x="23" y="23"/>
                    </a:cubicBezTo>
                    <a:cubicBezTo>
                      <a:pt x="32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1" name="任意多边形: 形状 200">
                <a:extLst>
                  <a:ext uri="{FF2B5EF4-FFF2-40B4-BE49-F238E27FC236}">
                    <a16:creationId xmlns:a16="http://schemas.microsoft.com/office/drawing/2014/main" id="{69D1AD75-500F-418C-916B-D8567ED4D3F4}"/>
                  </a:ext>
                </a:extLst>
              </p:cNvPr>
              <p:cNvSpPr/>
              <p:nvPr/>
            </p:nvSpPr>
            <p:spPr bwMode="auto">
              <a:xfrm>
                <a:off x="8506566" y="2907396"/>
                <a:ext cx="135779" cy="84863"/>
              </a:xfrm>
              <a:custGeom>
                <a:avLst/>
                <a:gdLst>
                  <a:gd name="T0" fmla="*/ 35 w 37"/>
                  <a:gd name="T1" fmla="*/ 11 h 23"/>
                  <a:gd name="T2" fmla="*/ 14 w 37"/>
                  <a:gd name="T3" fmla="*/ 0 h 23"/>
                  <a:gd name="T4" fmla="*/ 2 w 37"/>
                  <a:gd name="T5" fmla="*/ 11 h 23"/>
                  <a:gd name="T6" fmla="*/ 23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8"/>
                      <a:pt x="14" y="23"/>
                      <a:pt x="23" y="23"/>
                    </a:cubicBezTo>
                    <a:cubicBezTo>
                      <a:pt x="32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2" name="任意多边形: 形状 201">
                <a:extLst>
                  <a:ext uri="{FF2B5EF4-FFF2-40B4-BE49-F238E27FC236}">
                    <a16:creationId xmlns:a16="http://schemas.microsoft.com/office/drawing/2014/main" id="{DDF20F54-63CB-4E66-8894-BD8FB6941AA2}"/>
                  </a:ext>
                </a:extLst>
              </p:cNvPr>
              <p:cNvSpPr/>
              <p:nvPr/>
            </p:nvSpPr>
            <p:spPr bwMode="auto">
              <a:xfrm>
                <a:off x="8648517" y="2907396"/>
                <a:ext cx="138865" cy="84863"/>
              </a:xfrm>
              <a:custGeom>
                <a:avLst/>
                <a:gdLst>
                  <a:gd name="T0" fmla="*/ 35 w 38"/>
                  <a:gd name="T1" fmla="*/ 11 h 23"/>
                  <a:gd name="T2" fmla="*/ 15 w 38"/>
                  <a:gd name="T3" fmla="*/ 0 h 23"/>
                  <a:gd name="T4" fmla="*/ 3 w 38"/>
                  <a:gd name="T5" fmla="*/ 11 h 23"/>
                  <a:gd name="T6" fmla="*/ 23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3" y="11"/>
                    </a:cubicBezTo>
                    <a:cubicBezTo>
                      <a:pt x="5" y="18"/>
                      <a:pt x="14" y="23"/>
                      <a:pt x="23" y="23"/>
                    </a:cubicBezTo>
                    <a:cubicBezTo>
                      <a:pt x="33" y="23"/>
                      <a:pt x="38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3" name="任意多边形: 形状 202">
                <a:extLst>
                  <a:ext uri="{FF2B5EF4-FFF2-40B4-BE49-F238E27FC236}">
                    <a16:creationId xmlns:a16="http://schemas.microsoft.com/office/drawing/2014/main" id="{5C5A1BD0-2A68-4E24-A0A9-8406F709F0C9}"/>
                  </a:ext>
                </a:extLst>
              </p:cNvPr>
              <p:cNvSpPr/>
              <p:nvPr/>
            </p:nvSpPr>
            <p:spPr bwMode="auto">
              <a:xfrm>
                <a:off x="8795097" y="2907396"/>
                <a:ext cx="138865" cy="84863"/>
              </a:xfrm>
              <a:custGeom>
                <a:avLst/>
                <a:gdLst>
                  <a:gd name="T0" fmla="*/ 35 w 38"/>
                  <a:gd name="T1" fmla="*/ 11 h 23"/>
                  <a:gd name="T2" fmla="*/ 14 w 38"/>
                  <a:gd name="T3" fmla="*/ 0 h 23"/>
                  <a:gd name="T4" fmla="*/ 3 w 38"/>
                  <a:gd name="T5" fmla="*/ 11 h 23"/>
                  <a:gd name="T6" fmla="*/ 23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5" y="18"/>
                      <a:pt x="14" y="23"/>
                      <a:pt x="23" y="23"/>
                    </a:cubicBezTo>
                    <a:cubicBezTo>
                      <a:pt x="32" y="23"/>
                      <a:pt x="38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4" name="任意多边形: 形状 203">
                <a:extLst>
                  <a:ext uri="{FF2B5EF4-FFF2-40B4-BE49-F238E27FC236}">
                    <a16:creationId xmlns:a16="http://schemas.microsoft.com/office/drawing/2014/main" id="{4DE41012-C360-4B56-ADDE-AD70C2549F68}"/>
                  </a:ext>
                </a:extLst>
              </p:cNvPr>
              <p:cNvSpPr/>
              <p:nvPr/>
            </p:nvSpPr>
            <p:spPr bwMode="auto">
              <a:xfrm>
                <a:off x="7134886" y="2532461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5 w 33"/>
                  <a:gd name="T3" fmla="*/ 0 h 20"/>
                  <a:gd name="T4" fmla="*/ 1 w 33"/>
                  <a:gd name="T5" fmla="*/ 10 h 20"/>
                  <a:gd name="T6" fmla="*/ 19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5"/>
                      <a:pt x="10" y="20"/>
                      <a:pt x="19" y="20"/>
                    </a:cubicBezTo>
                    <a:cubicBezTo>
                      <a:pt x="27" y="20"/>
                      <a:pt x="33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5" name="任意多边形: 形状 204">
                <a:extLst>
                  <a:ext uri="{FF2B5EF4-FFF2-40B4-BE49-F238E27FC236}">
                    <a16:creationId xmlns:a16="http://schemas.microsoft.com/office/drawing/2014/main" id="{99464A65-28E4-44D2-A079-EE18A8733251}"/>
                  </a:ext>
                </a:extLst>
              </p:cNvPr>
              <p:cNvSpPr/>
              <p:nvPr/>
            </p:nvSpPr>
            <p:spPr bwMode="auto">
              <a:xfrm>
                <a:off x="7273752" y="2532461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8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0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5"/>
                      <a:pt x="10" y="20"/>
                      <a:pt x="18" y="20"/>
                    </a:cubicBezTo>
                    <a:cubicBezTo>
                      <a:pt x="27" y="20"/>
                      <a:pt x="33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6" name="任意多边形: 形状 205">
                <a:extLst>
                  <a:ext uri="{FF2B5EF4-FFF2-40B4-BE49-F238E27FC236}">
                    <a16:creationId xmlns:a16="http://schemas.microsoft.com/office/drawing/2014/main" id="{BB6A03B5-1FAB-4E7D-B6F6-0F598DFFCF7D}"/>
                  </a:ext>
                </a:extLst>
              </p:cNvPr>
              <p:cNvSpPr/>
              <p:nvPr/>
            </p:nvSpPr>
            <p:spPr bwMode="auto">
              <a:xfrm>
                <a:off x="7407988" y="2532461"/>
                <a:ext cx="124979" cy="72519"/>
              </a:xfrm>
              <a:custGeom>
                <a:avLst/>
                <a:gdLst>
                  <a:gd name="T0" fmla="*/ 32 w 34"/>
                  <a:gd name="T1" fmla="*/ 10 h 20"/>
                  <a:gd name="T2" fmla="*/ 15 w 34"/>
                  <a:gd name="T3" fmla="*/ 0 h 20"/>
                  <a:gd name="T4" fmla="*/ 2 w 34"/>
                  <a:gd name="T5" fmla="*/ 10 h 20"/>
                  <a:gd name="T6" fmla="*/ 19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1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3" y="15"/>
                      <a:pt x="11" y="20"/>
                      <a:pt x="19" y="20"/>
                    </a:cubicBezTo>
                    <a:cubicBezTo>
                      <a:pt x="28" y="20"/>
                      <a:pt x="34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7" name="任意多边形: 形状 206">
                <a:extLst>
                  <a:ext uri="{FF2B5EF4-FFF2-40B4-BE49-F238E27FC236}">
                    <a16:creationId xmlns:a16="http://schemas.microsoft.com/office/drawing/2014/main" id="{65F672C8-D3D9-4DE6-B376-F42234012E86}"/>
                  </a:ext>
                </a:extLst>
              </p:cNvPr>
              <p:cNvSpPr/>
              <p:nvPr/>
            </p:nvSpPr>
            <p:spPr bwMode="auto">
              <a:xfrm>
                <a:off x="7546854" y="2532461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9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3" y="15"/>
                      <a:pt x="11" y="20"/>
                      <a:pt x="19" y="20"/>
                    </a:cubicBezTo>
                    <a:cubicBezTo>
                      <a:pt x="28" y="20"/>
                      <a:pt x="33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8" name="任意多边形: 形状 207">
                <a:extLst>
                  <a:ext uri="{FF2B5EF4-FFF2-40B4-BE49-F238E27FC236}">
                    <a16:creationId xmlns:a16="http://schemas.microsoft.com/office/drawing/2014/main" id="{4D3EC9DC-8CD6-49AB-84D0-5FE6A7A1DFA7}"/>
                  </a:ext>
                </a:extLst>
              </p:cNvPr>
              <p:cNvSpPr/>
              <p:nvPr/>
            </p:nvSpPr>
            <p:spPr bwMode="auto">
              <a:xfrm>
                <a:off x="7682633" y="2532461"/>
                <a:ext cx="123436" cy="72519"/>
              </a:xfrm>
              <a:custGeom>
                <a:avLst/>
                <a:gdLst>
                  <a:gd name="T0" fmla="*/ 33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0 w 34"/>
                  <a:gd name="T7" fmla="*/ 20 h 20"/>
                  <a:gd name="T8" fmla="*/ 33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3" y="15"/>
                      <a:pt x="11" y="20"/>
                      <a:pt x="20" y="20"/>
                    </a:cubicBezTo>
                    <a:cubicBezTo>
                      <a:pt x="29" y="20"/>
                      <a:pt x="34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9" name="任意多边形: 形状 208">
                <a:extLst>
                  <a:ext uri="{FF2B5EF4-FFF2-40B4-BE49-F238E27FC236}">
                    <a16:creationId xmlns:a16="http://schemas.microsoft.com/office/drawing/2014/main" id="{2F641FF4-DEBD-4572-8121-8C95A444A43D}"/>
                  </a:ext>
                </a:extLst>
              </p:cNvPr>
              <p:cNvSpPr/>
              <p:nvPr/>
            </p:nvSpPr>
            <p:spPr bwMode="auto">
              <a:xfrm>
                <a:off x="7819955" y="2532461"/>
                <a:ext cx="124979" cy="72519"/>
              </a:xfrm>
              <a:custGeom>
                <a:avLst/>
                <a:gdLst>
                  <a:gd name="T0" fmla="*/ 32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0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1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3" y="15"/>
                      <a:pt x="11" y="20"/>
                      <a:pt x="20" y="20"/>
                    </a:cubicBezTo>
                    <a:cubicBezTo>
                      <a:pt x="28" y="20"/>
                      <a:pt x="34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0" name="任意多边形: 形状 209">
                <a:extLst>
                  <a:ext uri="{FF2B5EF4-FFF2-40B4-BE49-F238E27FC236}">
                    <a16:creationId xmlns:a16="http://schemas.microsoft.com/office/drawing/2014/main" id="{86BCF9EB-992C-4542-88EB-28BEB0403D17}"/>
                  </a:ext>
                </a:extLst>
              </p:cNvPr>
              <p:cNvSpPr/>
              <p:nvPr/>
            </p:nvSpPr>
            <p:spPr bwMode="auto">
              <a:xfrm>
                <a:off x="7958820" y="2532461"/>
                <a:ext cx="124979" cy="72519"/>
              </a:xfrm>
              <a:custGeom>
                <a:avLst/>
                <a:gdLst>
                  <a:gd name="T0" fmla="*/ 32 w 34"/>
                  <a:gd name="T1" fmla="*/ 10 h 20"/>
                  <a:gd name="T2" fmla="*/ 13 w 34"/>
                  <a:gd name="T3" fmla="*/ 0 h 20"/>
                  <a:gd name="T4" fmla="*/ 1 w 34"/>
                  <a:gd name="T5" fmla="*/ 10 h 20"/>
                  <a:gd name="T6" fmla="*/ 20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0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1" y="10"/>
                    </a:cubicBezTo>
                    <a:cubicBezTo>
                      <a:pt x="3" y="15"/>
                      <a:pt x="11" y="20"/>
                      <a:pt x="20" y="20"/>
                    </a:cubicBezTo>
                    <a:cubicBezTo>
                      <a:pt x="28" y="20"/>
                      <a:pt x="34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1" name="任意多边形: 形状 210">
                <a:extLst>
                  <a:ext uri="{FF2B5EF4-FFF2-40B4-BE49-F238E27FC236}">
                    <a16:creationId xmlns:a16="http://schemas.microsoft.com/office/drawing/2014/main" id="{D3E4C5CA-D505-4AC5-A292-643B449ABDDE}"/>
                  </a:ext>
                </a:extLst>
              </p:cNvPr>
              <p:cNvSpPr/>
              <p:nvPr/>
            </p:nvSpPr>
            <p:spPr bwMode="auto">
              <a:xfrm>
                <a:off x="8094599" y="2532461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10"/>
                    </a:cubicBezTo>
                    <a:cubicBezTo>
                      <a:pt x="4" y="15"/>
                      <a:pt x="12" y="20"/>
                      <a:pt x="21" y="20"/>
                    </a:cubicBezTo>
                    <a:cubicBezTo>
                      <a:pt x="29" y="20"/>
                      <a:pt x="35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2" name="任意多边形: 形状 211">
                <a:extLst>
                  <a:ext uri="{FF2B5EF4-FFF2-40B4-BE49-F238E27FC236}">
                    <a16:creationId xmlns:a16="http://schemas.microsoft.com/office/drawing/2014/main" id="{E267B01B-6FB0-4410-9E77-83BF88325EBB}"/>
                  </a:ext>
                </a:extLst>
              </p:cNvPr>
              <p:cNvSpPr/>
              <p:nvPr/>
            </p:nvSpPr>
            <p:spPr bwMode="auto">
              <a:xfrm>
                <a:off x="8233464" y="2532461"/>
                <a:ext cx="123436" cy="72519"/>
              </a:xfrm>
              <a:custGeom>
                <a:avLst/>
                <a:gdLst>
                  <a:gd name="T0" fmla="*/ 32 w 34"/>
                  <a:gd name="T1" fmla="*/ 10 h 20"/>
                  <a:gd name="T2" fmla="*/ 13 w 34"/>
                  <a:gd name="T3" fmla="*/ 0 h 20"/>
                  <a:gd name="T4" fmla="*/ 2 w 34"/>
                  <a:gd name="T5" fmla="*/ 10 h 20"/>
                  <a:gd name="T6" fmla="*/ 21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0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2" y="10"/>
                    </a:cubicBezTo>
                    <a:cubicBezTo>
                      <a:pt x="3" y="15"/>
                      <a:pt x="12" y="20"/>
                      <a:pt x="21" y="20"/>
                    </a:cubicBezTo>
                    <a:cubicBezTo>
                      <a:pt x="29" y="20"/>
                      <a:pt x="34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3" name="任意多边形: 形状 212">
                <a:extLst>
                  <a:ext uri="{FF2B5EF4-FFF2-40B4-BE49-F238E27FC236}">
                    <a16:creationId xmlns:a16="http://schemas.microsoft.com/office/drawing/2014/main" id="{78429F15-44B5-4123-938E-A14E586CD775}"/>
                  </a:ext>
                </a:extLst>
              </p:cNvPr>
              <p:cNvSpPr/>
              <p:nvPr/>
            </p:nvSpPr>
            <p:spPr bwMode="auto">
              <a:xfrm>
                <a:off x="8367701" y="2532461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10"/>
                    </a:cubicBezTo>
                    <a:cubicBezTo>
                      <a:pt x="4" y="15"/>
                      <a:pt x="13" y="20"/>
                      <a:pt x="21" y="20"/>
                    </a:cubicBezTo>
                    <a:cubicBezTo>
                      <a:pt x="30" y="20"/>
                      <a:pt x="35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4" name="任意多边形: 形状 213">
                <a:extLst>
                  <a:ext uri="{FF2B5EF4-FFF2-40B4-BE49-F238E27FC236}">
                    <a16:creationId xmlns:a16="http://schemas.microsoft.com/office/drawing/2014/main" id="{B9AC7598-1DDD-4C1F-A817-ACA46BA671BA}"/>
                  </a:ext>
                </a:extLst>
              </p:cNvPr>
              <p:cNvSpPr/>
              <p:nvPr/>
            </p:nvSpPr>
            <p:spPr bwMode="auto">
              <a:xfrm>
                <a:off x="8506566" y="2532461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13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0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2" y="10"/>
                    </a:cubicBezTo>
                    <a:cubicBezTo>
                      <a:pt x="4" y="15"/>
                      <a:pt x="13" y="20"/>
                      <a:pt x="21" y="20"/>
                    </a:cubicBezTo>
                    <a:cubicBezTo>
                      <a:pt x="30" y="20"/>
                      <a:pt x="35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5" name="任意多边形: 形状 214">
                <a:extLst>
                  <a:ext uri="{FF2B5EF4-FFF2-40B4-BE49-F238E27FC236}">
                    <a16:creationId xmlns:a16="http://schemas.microsoft.com/office/drawing/2014/main" id="{952AAC16-9EC4-4CB0-BCCE-A0D6425A22E5}"/>
                  </a:ext>
                </a:extLst>
              </p:cNvPr>
              <p:cNvSpPr/>
              <p:nvPr/>
            </p:nvSpPr>
            <p:spPr bwMode="auto">
              <a:xfrm>
                <a:off x="8642346" y="2532461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14 w 36"/>
                  <a:gd name="T3" fmla="*/ 0 h 20"/>
                  <a:gd name="T4" fmla="*/ 3 w 36"/>
                  <a:gd name="T5" fmla="*/ 10 h 20"/>
                  <a:gd name="T6" fmla="*/ 22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1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5" y="15"/>
                      <a:pt x="14" y="20"/>
                      <a:pt x="22" y="20"/>
                    </a:cubicBezTo>
                    <a:cubicBezTo>
                      <a:pt x="31" y="20"/>
                      <a:pt x="36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6" name="任意多边形: 形状 215">
                <a:extLst>
                  <a:ext uri="{FF2B5EF4-FFF2-40B4-BE49-F238E27FC236}">
                    <a16:creationId xmlns:a16="http://schemas.microsoft.com/office/drawing/2014/main" id="{7A773276-D5B3-4BE1-8187-4503E5139752}"/>
                  </a:ext>
                </a:extLst>
              </p:cNvPr>
              <p:cNvSpPr/>
              <p:nvPr/>
            </p:nvSpPr>
            <p:spPr bwMode="auto">
              <a:xfrm>
                <a:off x="7153402" y="2623494"/>
                <a:ext cx="120350" cy="72519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8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6"/>
                      <a:pt x="10" y="20"/>
                      <a:pt x="18" y="20"/>
                    </a:cubicBezTo>
                    <a:cubicBezTo>
                      <a:pt x="27" y="20"/>
                      <a:pt x="33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7" name="任意多边形: 形状 216">
                <a:extLst>
                  <a:ext uri="{FF2B5EF4-FFF2-40B4-BE49-F238E27FC236}">
                    <a16:creationId xmlns:a16="http://schemas.microsoft.com/office/drawing/2014/main" id="{762592B3-4AD7-402E-9742-6F6B966B6953}"/>
                  </a:ext>
                </a:extLst>
              </p:cNvPr>
              <p:cNvSpPr/>
              <p:nvPr/>
            </p:nvSpPr>
            <p:spPr bwMode="auto">
              <a:xfrm>
                <a:off x="7290725" y="2623494"/>
                <a:ext cx="121893" cy="72519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9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6"/>
                      <a:pt x="10" y="20"/>
                      <a:pt x="19" y="20"/>
                    </a:cubicBezTo>
                    <a:cubicBezTo>
                      <a:pt x="27" y="20"/>
                      <a:pt x="33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8" name="任意多边形: 形状 217">
                <a:extLst>
                  <a:ext uri="{FF2B5EF4-FFF2-40B4-BE49-F238E27FC236}">
                    <a16:creationId xmlns:a16="http://schemas.microsoft.com/office/drawing/2014/main" id="{41B0ACC2-4C27-46BE-8FB6-F7F00C631366}"/>
                  </a:ext>
                </a:extLst>
              </p:cNvPr>
              <p:cNvSpPr/>
              <p:nvPr/>
            </p:nvSpPr>
            <p:spPr bwMode="auto">
              <a:xfrm>
                <a:off x="7429590" y="2623494"/>
                <a:ext cx="124979" cy="72519"/>
              </a:xfrm>
              <a:custGeom>
                <a:avLst/>
                <a:gdLst>
                  <a:gd name="T0" fmla="*/ 32 w 34"/>
                  <a:gd name="T1" fmla="*/ 10 h 20"/>
                  <a:gd name="T2" fmla="*/ 14 w 34"/>
                  <a:gd name="T3" fmla="*/ 0 h 20"/>
                  <a:gd name="T4" fmla="*/ 1 w 34"/>
                  <a:gd name="T5" fmla="*/ 10 h 20"/>
                  <a:gd name="T6" fmla="*/ 19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2" y="16"/>
                      <a:pt x="11" y="20"/>
                      <a:pt x="19" y="20"/>
                    </a:cubicBezTo>
                    <a:cubicBezTo>
                      <a:pt x="28" y="20"/>
                      <a:pt x="34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9" name="任意多边形: 形状 218">
                <a:extLst>
                  <a:ext uri="{FF2B5EF4-FFF2-40B4-BE49-F238E27FC236}">
                    <a16:creationId xmlns:a16="http://schemas.microsoft.com/office/drawing/2014/main" id="{24DE536E-7E16-470F-A3FB-B3FF6ED60080}"/>
                  </a:ext>
                </a:extLst>
              </p:cNvPr>
              <p:cNvSpPr/>
              <p:nvPr/>
            </p:nvSpPr>
            <p:spPr bwMode="auto">
              <a:xfrm>
                <a:off x="7568455" y="2623494"/>
                <a:ext cx="124979" cy="72519"/>
              </a:xfrm>
              <a:custGeom>
                <a:avLst/>
                <a:gdLst>
                  <a:gd name="T0" fmla="*/ 33 w 34"/>
                  <a:gd name="T1" fmla="*/ 10 h 20"/>
                  <a:gd name="T2" fmla="*/ 14 w 34"/>
                  <a:gd name="T3" fmla="*/ 0 h 20"/>
                  <a:gd name="T4" fmla="*/ 1 w 34"/>
                  <a:gd name="T5" fmla="*/ 10 h 20"/>
                  <a:gd name="T6" fmla="*/ 20 w 34"/>
                  <a:gd name="T7" fmla="*/ 20 h 20"/>
                  <a:gd name="T8" fmla="*/ 33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10"/>
                    </a:cubicBezTo>
                    <a:cubicBezTo>
                      <a:pt x="3" y="16"/>
                      <a:pt x="11" y="20"/>
                      <a:pt x="20" y="20"/>
                    </a:cubicBezTo>
                    <a:cubicBezTo>
                      <a:pt x="28" y="20"/>
                      <a:pt x="34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0" name="任意多边形: 形状 219">
                <a:extLst>
                  <a:ext uri="{FF2B5EF4-FFF2-40B4-BE49-F238E27FC236}">
                    <a16:creationId xmlns:a16="http://schemas.microsoft.com/office/drawing/2014/main" id="{17DB5C4E-99EB-4EC5-8393-6A49BE89581B}"/>
                  </a:ext>
                </a:extLst>
              </p:cNvPr>
              <p:cNvSpPr/>
              <p:nvPr/>
            </p:nvSpPr>
            <p:spPr bwMode="auto">
              <a:xfrm>
                <a:off x="7707320" y="2623494"/>
                <a:ext cx="123436" cy="72519"/>
              </a:xfrm>
              <a:custGeom>
                <a:avLst/>
                <a:gdLst>
                  <a:gd name="T0" fmla="*/ 33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0 w 34"/>
                  <a:gd name="T7" fmla="*/ 20 h 20"/>
                  <a:gd name="T8" fmla="*/ 33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3" y="16"/>
                      <a:pt x="11" y="20"/>
                      <a:pt x="20" y="20"/>
                    </a:cubicBezTo>
                    <a:cubicBezTo>
                      <a:pt x="29" y="20"/>
                      <a:pt x="34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1" name="任意多边形: 形状 220">
                <a:extLst>
                  <a:ext uri="{FF2B5EF4-FFF2-40B4-BE49-F238E27FC236}">
                    <a16:creationId xmlns:a16="http://schemas.microsoft.com/office/drawing/2014/main" id="{03BCEAF6-0419-48A9-BE96-F5155DE92441}"/>
                  </a:ext>
                </a:extLst>
              </p:cNvPr>
              <p:cNvSpPr/>
              <p:nvPr/>
            </p:nvSpPr>
            <p:spPr bwMode="auto">
              <a:xfrm>
                <a:off x="7846185" y="2623494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0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3" y="16"/>
                      <a:pt x="12" y="20"/>
                      <a:pt x="20" y="20"/>
                    </a:cubicBezTo>
                    <a:cubicBezTo>
                      <a:pt x="29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2" name="任意多边形: 形状 221">
                <a:extLst>
                  <a:ext uri="{FF2B5EF4-FFF2-40B4-BE49-F238E27FC236}">
                    <a16:creationId xmlns:a16="http://schemas.microsoft.com/office/drawing/2014/main" id="{CFD1BF75-D4B4-472E-B049-5C2256B79080}"/>
                  </a:ext>
                </a:extLst>
              </p:cNvPr>
              <p:cNvSpPr/>
              <p:nvPr/>
            </p:nvSpPr>
            <p:spPr bwMode="auto">
              <a:xfrm>
                <a:off x="7985050" y="2623494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4" y="16"/>
                      <a:pt x="12" y="20"/>
                      <a:pt x="21" y="20"/>
                    </a:cubicBezTo>
                    <a:cubicBezTo>
                      <a:pt x="29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3" name="任意多边形: 形状 222">
                <a:extLst>
                  <a:ext uri="{FF2B5EF4-FFF2-40B4-BE49-F238E27FC236}">
                    <a16:creationId xmlns:a16="http://schemas.microsoft.com/office/drawing/2014/main" id="{B7BCD18D-A207-4F69-B167-BBCB0C0384F7}"/>
                  </a:ext>
                </a:extLst>
              </p:cNvPr>
              <p:cNvSpPr/>
              <p:nvPr/>
            </p:nvSpPr>
            <p:spPr bwMode="auto">
              <a:xfrm>
                <a:off x="8123916" y="2623494"/>
                <a:ext cx="126522" cy="72519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4" y="16"/>
                      <a:pt x="12" y="20"/>
                      <a:pt x="21" y="20"/>
                    </a:cubicBezTo>
                    <a:cubicBezTo>
                      <a:pt x="30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4" name="任意多边形: 形状 223">
                <a:extLst>
                  <a:ext uri="{FF2B5EF4-FFF2-40B4-BE49-F238E27FC236}">
                    <a16:creationId xmlns:a16="http://schemas.microsoft.com/office/drawing/2014/main" id="{5C498DBE-1526-4444-ADBB-98F58E358770}"/>
                  </a:ext>
                </a:extLst>
              </p:cNvPr>
              <p:cNvSpPr/>
              <p:nvPr/>
            </p:nvSpPr>
            <p:spPr bwMode="auto">
              <a:xfrm>
                <a:off x="8262781" y="2623494"/>
                <a:ext cx="126522" cy="72519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4" y="16"/>
                      <a:pt x="13" y="20"/>
                      <a:pt x="21" y="20"/>
                    </a:cubicBezTo>
                    <a:cubicBezTo>
                      <a:pt x="30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5" name="任意多边形: 形状 224">
                <a:extLst>
                  <a:ext uri="{FF2B5EF4-FFF2-40B4-BE49-F238E27FC236}">
                    <a16:creationId xmlns:a16="http://schemas.microsoft.com/office/drawing/2014/main" id="{5461D03B-DF85-4383-B22B-53CDE89CB78C}"/>
                  </a:ext>
                </a:extLst>
              </p:cNvPr>
              <p:cNvSpPr/>
              <p:nvPr/>
            </p:nvSpPr>
            <p:spPr bwMode="auto">
              <a:xfrm>
                <a:off x="8400103" y="2623494"/>
                <a:ext cx="132693" cy="72519"/>
              </a:xfrm>
              <a:custGeom>
                <a:avLst/>
                <a:gdLst>
                  <a:gd name="T0" fmla="*/ 33 w 36"/>
                  <a:gd name="T1" fmla="*/ 10 h 20"/>
                  <a:gd name="T2" fmla="*/ 14 w 36"/>
                  <a:gd name="T3" fmla="*/ 0 h 20"/>
                  <a:gd name="T4" fmla="*/ 2 w 36"/>
                  <a:gd name="T5" fmla="*/ 10 h 20"/>
                  <a:gd name="T6" fmla="*/ 22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10"/>
                    </a:cubicBezTo>
                    <a:cubicBezTo>
                      <a:pt x="4" y="16"/>
                      <a:pt x="13" y="20"/>
                      <a:pt x="22" y="20"/>
                    </a:cubicBezTo>
                    <a:cubicBezTo>
                      <a:pt x="30" y="20"/>
                      <a:pt x="36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6" name="任意多边形: 形状 225">
                <a:extLst>
                  <a:ext uri="{FF2B5EF4-FFF2-40B4-BE49-F238E27FC236}">
                    <a16:creationId xmlns:a16="http://schemas.microsoft.com/office/drawing/2014/main" id="{47737201-3502-4495-9A2D-C5418CF9FD9A}"/>
                  </a:ext>
                </a:extLst>
              </p:cNvPr>
              <p:cNvSpPr/>
              <p:nvPr/>
            </p:nvSpPr>
            <p:spPr bwMode="auto">
              <a:xfrm>
                <a:off x="8538968" y="2623494"/>
                <a:ext cx="131151" cy="72519"/>
              </a:xfrm>
              <a:custGeom>
                <a:avLst/>
                <a:gdLst>
                  <a:gd name="T0" fmla="*/ 34 w 36"/>
                  <a:gd name="T1" fmla="*/ 10 h 20"/>
                  <a:gd name="T2" fmla="*/ 14 w 36"/>
                  <a:gd name="T3" fmla="*/ 0 h 20"/>
                  <a:gd name="T4" fmla="*/ 3 w 36"/>
                  <a:gd name="T5" fmla="*/ 10 h 20"/>
                  <a:gd name="T6" fmla="*/ 22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5" y="16"/>
                      <a:pt x="14" y="20"/>
                      <a:pt x="22" y="20"/>
                    </a:cubicBezTo>
                    <a:cubicBezTo>
                      <a:pt x="31" y="20"/>
                      <a:pt x="36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7" name="任意多边形: 形状 226">
                <a:extLst>
                  <a:ext uri="{FF2B5EF4-FFF2-40B4-BE49-F238E27FC236}">
                    <a16:creationId xmlns:a16="http://schemas.microsoft.com/office/drawing/2014/main" id="{8EA22CF4-3057-4790-983A-A9A8E8392EDB}"/>
                  </a:ext>
                </a:extLst>
              </p:cNvPr>
              <p:cNvSpPr/>
              <p:nvPr/>
            </p:nvSpPr>
            <p:spPr bwMode="auto">
              <a:xfrm>
                <a:off x="8677833" y="2623494"/>
                <a:ext cx="131151" cy="72519"/>
              </a:xfrm>
              <a:custGeom>
                <a:avLst/>
                <a:gdLst>
                  <a:gd name="T0" fmla="*/ 34 w 36"/>
                  <a:gd name="T1" fmla="*/ 10 h 20"/>
                  <a:gd name="T2" fmla="*/ 14 w 36"/>
                  <a:gd name="T3" fmla="*/ 0 h 20"/>
                  <a:gd name="T4" fmla="*/ 3 w 36"/>
                  <a:gd name="T5" fmla="*/ 10 h 20"/>
                  <a:gd name="T6" fmla="*/ 23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5" y="16"/>
                      <a:pt x="14" y="20"/>
                      <a:pt x="23" y="20"/>
                    </a:cubicBezTo>
                    <a:cubicBezTo>
                      <a:pt x="31" y="20"/>
                      <a:pt x="36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8" name="任意多边形: 形状 227">
                <a:extLst>
                  <a:ext uri="{FF2B5EF4-FFF2-40B4-BE49-F238E27FC236}">
                    <a16:creationId xmlns:a16="http://schemas.microsoft.com/office/drawing/2014/main" id="{1C3A5BCB-E247-4D00-B751-97E6FDEEDE69}"/>
                  </a:ext>
                </a:extLst>
              </p:cNvPr>
              <p:cNvSpPr/>
              <p:nvPr/>
            </p:nvSpPr>
            <p:spPr bwMode="auto">
              <a:xfrm>
                <a:off x="7170375" y="2714528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4 w 33"/>
                  <a:gd name="T3" fmla="*/ 0 h 22"/>
                  <a:gd name="T4" fmla="*/ 1 w 33"/>
                  <a:gd name="T5" fmla="*/ 11 h 22"/>
                  <a:gd name="T6" fmla="*/ 19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7"/>
                      <a:pt x="10" y="22"/>
                      <a:pt x="19" y="22"/>
                    </a:cubicBezTo>
                    <a:cubicBezTo>
                      <a:pt x="27" y="22"/>
                      <a:pt x="33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9" name="任意多边形: 形状 228">
                <a:extLst>
                  <a:ext uri="{FF2B5EF4-FFF2-40B4-BE49-F238E27FC236}">
                    <a16:creationId xmlns:a16="http://schemas.microsoft.com/office/drawing/2014/main" id="{C5C512F6-9A94-4213-ACB8-8F0568F5FE0F}"/>
                  </a:ext>
                </a:extLst>
              </p:cNvPr>
              <p:cNvSpPr/>
              <p:nvPr/>
            </p:nvSpPr>
            <p:spPr bwMode="auto">
              <a:xfrm>
                <a:off x="7309240" y="2714528"/>
                <a:ext cx="124979" cy="80233"/>
              </a:xfrm>
              <a:custGeom>
                <a:avLst/>
                <a:gdLst>
                  <a:gd name="T0" fmla="*/ 33 w 34"/>
                  <a:gd name="T1" fmla="*/ 11 h 22"/>
                  <a:gd name="T2" fmla="*/ 15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3" y="17"/>
                      <a:pt x="11" y="22"/>
                      <a:pt x="19" y="22"/>
                    </a:cubicBezTo>
                    <a:cubicBezTo>
                      <a:pt x="28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0" name="任意多边形: 形状 229">
                <a:extLst>
                  <a:ext uri="{FF2B5EF4-FFF2-40B4-BE49-F238E27FC236}">
                    <a16:creationId xmlns:a16="http://schemas.microsoft.com/office/drawing/2014/main" id="{40902828-BACC-47E9-83AB-E7D7D186C904}"/>
                  </a:ext>
                </a:extLst>
              </p:cNvPr>
              <p:cNvSpPr/>
              <p:nvPr/>
            </p:nvSpPr>
            <p:spPr bwMode="auto">
              <a:xfrm>
                <a:off x="7452733" y="2714528"/>
                <a:ext cx="123436" cy="80233"/>
              </a:xfrm>
              <a:custGeom>
                <a:avLst/>
                <a:gdLst>
                  <a:gd name="T0" fmla="*/ 33 w 34"/>
                  <a:gd name="T1" fmla="*/ 11 h 22"/>
                  <a:gd name="T2" fmla="*/ 14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7"/>
                      <a:pt x="11" y="22"/>
                      <a:pt x="19" y="22"/>
                    </a:cubicBezTo>
                    <a:cubicBezTo>
                      <a:pt x="28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1" name="任意多边形: 形状 230">
                <a:extLst>
                  <a:ext uri="{FF2B5EF4-FFF2-40B4-BE49-F238E27FC236}">
                    <a16:creationId xmlns:a16="http://schemas.microsoft.com/office/drawing/2014/main" id="{C5B142A0-0FD9-4071-8CB8-5B0D2B16D5C2}"/>
                  </a:ext>
                </a:extLst>
              </p:cNvPr>
              <p:cNvSpPr/>
              <p:nvPr/>
            </p:nvSpPr>
            <p:spPr bwMode="auto">
              <a:xfrm>
                <a:off x="7590056" y="2714528"/>
                <a:ext cx="128065" cy="80233"/>
              </a:xfrm>
              <a:custGeom>
                <a:avLst/>
                <a:gdLst>
                  <a:gd name="T0" fmla="*/ 33 w 35"/>
                  <a:gd name="T1" fmla="*/ 11 h 22"/>
                  <a:gd name="T2" fmla="*/ 15 w 35"/>
                  <a:gd name="T3" fmla="*/ 0 h 22"/>
                  <a:gd name="T4" fmla="*/ 2 w 35"/>
                  <a:gd name="T5" fmla="*/ 11 h 22"/>
                  <a:gd name="T6" fmla="*/ 20 w 35"/>
                  <a:gd name="T7" fmla="*/ 22 h 22"/>
                  <a:gd name="T8" fmla="*/ 33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3" y="11"/>
                    </a:moveTo>
                    <a:cubicBezTo>
                      <a:pt x="32" y="5"/>
                      <a:pt x="23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3" y="17"/>
                      <a:pt x="11" y="22"/>
                      <a:pt x="20" y="22"/>
                    </a:cubicBezTo>
                    <a:cubicBezTo>
                      <a:pt x="29" y="22"/>
                      <a:pt x="35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2" name="任意多边形: 形状 231">
                <a:extLst>
                  <a:ext uri="{FF2B5EF4-FFF2-40B4-BE49-F238E27FC236}">
                    <a16:creationId xmlns:a16="http://schemas.microsoft.com/office/drawing/2014/main" id="{BFB6302F-D505-46B7-B211-F02C875C0E82}"/>
                  </a:ext>
                </a:extLst>
              </p:cNvPr>
              <p:cNvSpPr/>
              <p:nvPr/>
            </p:nvSpPr>
            <p:spPr bwMode="auto">
              <a:xfrm>
                <a:off x="7733550" y="2714528"/>
                <a:ext cx="126522" cy="80233"/>
              </a:xfrm>
              <a:custGeom>
                <a:avLst/>
                <a:gdLst>
                  <a:gd name="T0" fmla="*/ 33 w 35"/>
                  <a:gd name="T1" fmla="*/ 11 h 22"/>
                  <a:gd name="T2" fmla="*/ 14 w 35"/>
                  <a:gd name="T3" fmla="*/ 0 h 22"/>
                  <a:gd name="T4" fmla="*/ 1 w 35"/>
                  <a:gd name="T5" fmla="*/ 11 h 22"/>
                  <a:gd name="T6" fmla="*/ 20 w 35"/>
                  <a:gd name="T7" fmla="*/ 22 h 22"/>
                  <a:gd name="T8" fmla="*/ 33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3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3" y="17"/>
                      <a:pt x="11" y="22"/>
                      <a:pt x="20" y="22"/>
                    </a:cubicBezTo>
                    <a:cubicBezTo>
                      <a:pt x="29" y="22"/>
                      <a:pt x="35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3" name="任意多边形: 形状 232">
                <a:extLst>
                  <a:ext uri="{FF2B5EF4-FFF2-40B4-BE49-F238E27FC236}">
                    <a16:creationId xmlns:a16="http://schemas.microsoft.com/office/drawing/2014/main" id="{52B92F83-3301-4332-88FD-37D796A461FC}"/>
                  </a:ext>
                </a:extLst>
              </p:cNvPr>
              <p:cNvSpPr/>
              <p:nvPr/>
            </p:nvSpPr>
            <p:spPr bwMode="auto">
              <a:xfrm>
                <a:off x="7872415" y="2714528"/>
                <a:ext cx="126522" cy="80233"/>
              </a:xfrm>
              <a:custGeom>
                <a:avLst/>
                <a:gdLst>
                  <a:gd name="T0" fmla="*/ 34 w 35"/>
                  <a:gd name="T1" fmla="*/ 11 h 22"/>
                  <a:gd name="T2" fmla="*/ 15 w 35"/>
                  <a:gd name="T3" fmla="*/ 0 h 22"/>
                  <a:gd name="T4" fmla="*/ 2 w 35"/>
                  <a:gd name="T5" fmla="*/ 11 h 22"/>
                  <a:gd name="T6" fmla="*/ 21 w 35"/>
                  <a:gd name="T7" fmla="*/ 22 h 22"/>
                  <a:gd name="T8" fmla="*/ 34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4" y="11"/>
                    </a:moveTo>
                    <a:cubicBezTo>
                      <a:pt x="32" y="5"/>
                      <a:pt x="23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7"/>
                      <a:pt x="12" y="22"/>
                      <a:pt x="21" y="22"/>
                    </a:cubicBezTo>
                    <a:cubicBezTo>
                      <a:pt x="30" y="22"/>
                      <a:pt x="35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4" name="任意多边形: 形状 233">
                <a:extLst>
                  <a:ext uri="{FF2B5EF4-FFF2-40B4-BE49-F238E27FC236}">
                    <a16:creationId xmlns:a16="http://schemas.microsoft.com/office/drawing/2014/main" id="{B32B081A-33EC-4AF3-B724-80B38E8F3B2B}"/>
                  </a:ext>
                </a:extLst>
              </p:cNvPr>
              <p:cNvSpPr/>
              <p:nvPr/>
            </p:nvSpPr>
            <p:spPr bwMode="auto">
              <a:xfrm>
                <a:off x="8014366" y="2714528"/>
                <a:ext cx="128065" cy="80233"/>
              </a:xfrm>
              <a:custGeom>
                <a:avLst/>
                <a:gdLst>
                  <a:gd name="T0" fmla="*/ 33 w 35"/>
                  <a:gd name="T1" fmla="*/ 11 h 22"/>
                  <a:gd name="T2" fmla="*/ 14 w 35"/>
                  <a:gd name="T3" fmla="*/ 0 h 22"/>
                  <a:gd name="T4" fmla="*/ 2 w 35"/>
                  <a:gd name="T5" fmla="*/ 11 h 22"/>
                  <a:gd name="T6" fmla="*/ 21 w 35"/>
                  <a:gd name="T7" fmla="*/ 22 h 22"/>
                  <a:gd name="T8" fmla="*/ 33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3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3" y="17"/>
                      <a:pt x="12" y="22"/>
                      <a:pt x="21" y="22"/>
                    </a:cubicBezTo>
                    <a:cubicBezTo>
                      <a:pt x="30" y="22"/>
                      <a:pt x="35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5" name="任意多边形: 形状 234">
                <a:extLst>
                  <a:ext uri="{FF2B5EF4-FFF2-40B4-BE49-F238E27FC236}">
                    <a16:creationId xmlns:a16="http://schemas.microsoft.com/office/drawing/2014/main" id="{B8F2334F-CC0D-41D3-A704-DE28B4D7A44C}"/>
                  </a:ext>
                </a:extLst>
              </p:cNvPr>
              <p:cNvSpPr/>
              <p:nvPr/>
            </p:nvSpPr>
            <p:spPr bwMode="auto">
              <a:xfrm>
                <a:off x="8153231" y="2714528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5 w 36"/>
                  <a:gd name="T3" fmla="*/ 0 h 22"/>
                  <a:gd name="T4" fmla="*/ 2 w 36"/>
                  <a:gd name="T5" fmla="*/ 11 h 22"/>
                  <a:gd name="T6" fmla="*/ 22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2" y="5"/>
                      <a:pt x="23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7"/>
                      <a:pt x="13" y="22"/>
                      <a:pt x="22" y="22"/>
                    </a:cubicBezTo>
                    <a:cubicBezTo>
                      <a:pt x="30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6" name="任意多边形: 形状 235">
                <a:extLst>
                  <a:ext uri="{FF2B5EF4-FFF2-40B4-BE49-F238E27FC236}">
                    <a16:creationId xmlns:a16="http://schemas.microsoft.com/office/drawing/2014/main" id="{727CA7E0-A507-4A4A-A8C8-CDFCE91B0761}"/>
                  </a:ext>
                </a:extLst>
              </p:cNvPr>
              <p:cNvSpPr/>
              <p:nvPr/>
            </p:nvSpPr>
            <p:spPr bwMode="auto">
              <a:xfrm>
                <a:off x="8295182" y="2714528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4 w 36"/>
                  <a:gd name="T3" fmla="*/ 0 h 22"/>
                  <a:gd name="T4" fmla="*/ 2 w 36"/>
                  <a:gd name="T5" fmla="*/ 11 h 22"/>
                  <a:gd name="T6" fmla="*/ 22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7"/>
                      <a:pt x="13" y="22"/>
                      <a:pt x="22" y="22"/>
                    </a:cubicBezTo>
                    <a:cubicBezTo>
                      <a:pt x="30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7" name="任意多边形: 形状 236">
                <a:extLst>
                  <a:ext uri="{FF2B5EF4-FFF2-40B4-BE49-F238E27FC236}">
                    <a16:creationId xmlns:a16="http://schemas.microsoft.com/office/drawing/2014/main" id="{66C9F04E-B404-4F99-B738-A7A40F030BFF}"/>
                  </a:ext>
                </a:extLst>
              </p:cNvPr>
              <p:cNvSpPr/>
              <p:nvPr/>
            </p:nvSpPr>
            <p:spPr bwMode="auto">
              <a:xfrm>
                <a:off x="8437133" y="2714528"/>
                <a:ext cx="128065" cy="80233"/>
              </a:xfrm>
              <a:custGeom>
                <a:avLst/>
                <a:gdLst>
                  <a:gd name="T0" fmla="*/ 33 w 35"/>
                  <a:gd name="T1" fmla="*/ 11 h 22"/>
                  <a:gd name="T2" fmla="*/ 14 w 35"/>
                  <a:gd name="T3" fmla="*/ 0 h 22"/>
                  <a:gd name="T4" fmla="*/ 2 w 35"/>
                  <a:gd name="T5" fmla="*/ 11 h 22"/>
                  <a:gd name="T6" fmla="*/ 21 w 35"/>
                  <a:gd name="T7" fmla="*/ 22 h 22"/>
                  <a:gd name="T8" fmla="*/ 33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3" y="11"/>
                    </a:moveTo>
                    <a:cubicBezTo>
                      <a:pt x="31" y="5"/>
                      <a:pt x="22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7"/>
                      <a:pt x="13" y="22"/>
                      <a:pt x="21" y="22"/>
                    </a:cubicBezTo>
                    <a:cubicBezTo>
                      <a:pt x="30" y="22"/>
                      <a:pt x="35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8" name="任意多边形: 形状 237">
                <a:extLst>
                  <a:ext uri="{FF2B5EF4-FFF2-40B4-BE49-F238E27FC236}">
                    <a16:creationId xmlns:a16="http://schemas.microsoft.com/office/drawing/2014/main" id="{B1F84465-611E-46C1-9AE9-788131444C11}"/>
                  </a:ext>
                </a:extLst>
              </p:cNvPr>
              <p:cNvSpPr/>
              <p:nvPr/>
            </p:nvSpPr>
            <p:spPr bwMode="auto">
              <a:xfrm>
                <a:off x="8575998" y="2714528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4 w 36"/>
                  <a:gd name="T3" fmla="*/ 0 h 22"/>
                  <a:gd name="T4" fmla="*/ 2 w 36"/>
                  <a:gd name="T5" fmla="*/ 11 h 22"/>
                  <a:gd name="T6" fmla="*/ 22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5" y="17"/>
                      <a:pt x="14" y="22"/>
                      <a:pt x="22" y="22"/>
                    </a:cubicBezTo>
                    <a:cubicBezTo>
                      <a:pt x="31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9" name="任意多边形: 形状 238">
                <a:extLst>
                  <a:ext uri="{FF2B5EF4-FFF2-40B4-BE49-F238E27FC236}">
                    <a16:creationId xmlns:a16="http://schemas.microsoft.com/office/drawing/2014/main" id="{09FEEA7C-72EE-4EE9-9E0D-3C00FB40B3B1}"/>
                  </a:ext>
                </a:extLst>
              </p:cNvPr>
              <p:cNvSpPr/>
              <p:nvPr/>
            </p:nvSpPr>
            <p:spPr bwMode="auto">
              <a:xfrm>
                <a:off x="8717951" y="2714528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3 w 36"/>
                  <a:gd name="T3" fmla="*/ 0 h 22"/>
                  <a:gd name="T4" fmla="*/ 2 w 36"/>
                  <a:gd name="T5" fmla="*/ 11 h 22"/>
                  <a:gd name="T6" fmla="*/ 22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1" y="5"/>
                      <a:pt x="22" y="0"/>
                      <a:pt x="13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7"/>
                      <a:pt x="13" y="22"/>
                      <a:pt x="22" y="22"/>
                    </a:cubicBezTo>
                    <a:cubicBezTo>
                      <a:pt x="31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0" name="任意多边形: 形状 239">
                <a:extLst>
                  <a:ext uri="{FF2B5EF4-FFF2-40B4-BE49-F238E27FC236}">
                    <a16:creationId xmlns:a16="http://schemas.microsoft.com/office/drawing/2014/main" id="{10E58831-AC5B-4D12-B8D9-098285CC7BBB}"/>
                  </a:ext>
                </a:extLst>
              </p:cNvPr>
              <p:cNvSpPr/>
              <p:nvPr/>
            </p:nvSpPr>
            <p:spPr bwMode="auto">
              <a:xfrm>
                <a:off x="7185804" y="2810191"/>
                <a:ext cx="128065" cy="80233"/>
              </a:xfrm>
              <a:custGeom>
                <a:avLst/>
                <a:gdLst>
                  <a:gd name="T0" fmla="*/ 34 w 35"/>
                  <a:gd name="T1" fmla="*/ 11 h 22"/>
                  <a:gd name="T2" fmla="*/ 15 w 35"/>
                  <a:gd name="T3" fmla="*/ 0 h 22"/>
                  <a:gd name="T4" fmla="*/ 2 w 35"/>
                  <a:gd name="T5" fmla="*/ 11 h 22"/>
                  <a:gd name="T6" fmla="*/ 20 w 35"/>
                  <a:gd name="T7" fmla="*/ 22 h 22"/>
                  <a:gd name="T8" fmla="*/ 34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4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7" y="0"/>
                      <a:pt x="0" y="5"/>
                      <a:pt x="2" y="11"/>
                    </a:cubicBezTo>
                    <a:cubicBezTo>
                      <a:pt x="3" y="17"/>
                      <a:pt x="11" y="22"/>
                      <a:pt x="20" y="22"/>
                    </a:cubicBezTo>
                    <a:cubicBezTo>
                      <a:pt x="29" y="22"/>
                      <a:pt x="35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1" name="任意多边形: 形状 240">
                <a:extLst>
                  <a:ext uri="{FF2B5EF4-FFF2-40B4-BE49-F238E27FC236}">
                    <a16:creationId xmlns:a16="http://schemas.microsoft.com/office/drawing/2014/main" id="{A6ECFF74-C6FD-4F79-B5A7-2A5566B1930A}"/>
                  </a:ext>
                </a:extLst>
              </p:cNvPr>
              <p:cNvSpPr/>
              <p:nvPr/>
            </p:nvSpPr>
            <p:spPr bwMode="auto">
              <a:xfrm>
                <a:off x="7330841" y="2810191"/>
                <a:ext cx="124979" cy="80233"/>
              </a:xfrm>
              <a:custGeom>
                <a:avLst/>
                <a:gdLst>
                  <a:gd name="T0" fmla="*/ 33 w 34"/>
                  <a:gd name="T1" fmla="*/ 11 h 22"/>
                  <a:gd name="T2" fmla="*/ 14 w 34"/>
                  <a:gd name="T3" fmla="*/ 0 h 22"/>
                  <a:gd name="T4" fmla="*/ 1 w 34"/>
                  <a:gd name="T5" fmla="*/ 11 h 22"/>
                  <a:gd name="T6" fmla="*/ 19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7"/>
                      <a:pt x="10" y="22"/>
                      <a:pt x="19" y="22"/>
                    </a:cubicBezTo>
                    <a:cubicBezTo>
                      <a:pt x="28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2" name="任意多边形: 形状 241">
                <a:extLst>
                  <a:ext uri="{FF2B5EF4-FFF2-40B4-BE49-F238E27FC236}">
                    <a16:creationId xmlns:a16="http://schemas.microsoft.com/office/drawing/2014/main" id="{0BD5EB19-6952-4DDF-A74A-08327B61D0F7}"/>
                  </a:ext>
                </a:extLst>
              </p:cNvPr>
              <p:cNvSpPr/>
              <p:nvPr/>
            </p:nvSpPr>
            <p:spPr bwMode="auto">
              <a:xfrm>
                <a:off x="7474336" y="2810191"/>
                <a:ext cx="123436" cy="80233"/>
              </a:xfrm>
              <a:custGeom>
                <a:avLst/>
                <a:gdLst>
                  <a:gd name="T0" fmla="*/ 33 w 34"/>
                  <a:gd name="T1" fmla="*/ 11 h 22"/>
                  <a:gd name="T2" fmla="*/ 14 w 34"/>
                  <a:gd name="T3" fmla="*/ 0 h 22"/>
                  <a:gd name="T4" fmla="*/ 1 w 34"/>
                  <a:gd name="T5" fmla="*/ 11 h 22"/>
                  <a:gd name="T6" fmla="*/ 20 w 34"/>
                  <a:gd name="T7" fmla="*/ 22 h 22"/>
                  <a:gd name="T8" fmla="*/ 33 w 34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33" y="11"/>
                    </a:moveTo>
                    <a:cubicBezTo>
                      <a:pt x="31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2" y="17"/>
                      <a:pt x="11" y="22"/>
                      <a:pt x="20" y="22"/>
                    </a:cubicBezTo>
                    <a:cubicBezTo>
                      <a:pt x="28" y="22"/>
                      <a:pt x="34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3" name="任意多边形: 形状 242">
                <a:extLst>
                  <a:ext uri="{FF2B5EF4-FFF2-40B4-BE49-F238E27FC236}">
                    <a16:creationId xmlns:a16="http://schemas.microsoft.com/office/drawing/2014/main" id="{5C70F76E-9B72-4925-8F3D-054BB11677AF}"/>
                  </a:ext>
                </a:extLst>
              </p:cNvPr>
              <p:cNvSpPr/>
              <p:nvPr/>
            </p:nvSpPr>
            <p:spPr bwMode="auto">
              <a:xfrm>
                <a:off x="7616287" y="2810191"/>
                <a:ext cx="128065" cy="80233"/>
              </a:xfrm>
              <a:custGeom>
                <a:avLst/>
                <a:gdLst>
                  <a:gd name="T0" fmla="*/ 33 w 35"/>
                  <a:gd name="T1" fmla="*/ 11 h 22"/>
                  <a:gd name="T2" fmla="*/ 14 w 35"/>
                  <a:gd name="T3" fmla="*/ 0 h 22"/>
                  <a:gd name="T4" fmla="*/ 1 w 35"/>
                  <a:gd name="T5" fmla="*/ 11 h 22"/>
                  <a:gd name="T6" fmla="*/ 20 w 35"/>
                  <a:gd name="T7" fmla="*/ 22 h 22"/>
                  <a:gd name="T8" fmla="*/ 33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3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3" y="17"/>
                      <a:pt x="11" y="22"/>
                      <a:pt x="20" y="22"/>
                    </a:cubicBezTo>
                    <a:cubicBezTo>
                      <a:pt x="29" y="22"/>
                      <a:pt x="35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4" name="任意多边形: 形状 243">
                <a:extLst>
                  <a:ext uri="{FF2B5EF4-FFF2-40B4-BE49-F238E27FC236}">
                    <a16:creationId xmlns:a16="http://schemas.microsoft.com/office/drawing/2014/main" id="{6126CA3A-16C8-4889-A4AD-69BFB8B12CB9}"/>
                  </a:ext>
                </a:extLst>
              </p:cNvPr>
              <p:cNvSpPr/>
              <p:nvPr/>
            </p:nvSpPr>
            <p:spPr bwMode="auto">
              <a:xfrm>
                <a:off x="7758238" y="2810191"/>
                <a:ext cx="128065" cy="80233"/>
              </a:xfrm>
              <a:custGeom>
                <a:avLst/>
                <a:gdLst>
                  <a:gd name="T0" fmla="*/ 33 w 35"/>
                  <a:gd name="T1" fmla="*/ 11 h 22"/>
                  <a:gd name="T2" fmla="*/ 14 w 35"/>
                  <a:gd name="T3" fmla="*/ 0 h 22"/>
                  <a:gd name="T4" fmla="*/ 1 w 35"/>
                  <a:gd name="T5" fmla="*/ 11 h 22"/>
                  <a:gd name="T6" fmla="*/ 20 w 35"/>
                  <a:gd name="T7" fmla="*/ 22 h 22"/>
                  <a:gd name="T8" fmla="*/ 33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3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1" y="11"/>
                    </a:cubicBezTo>
                    <a:cubicBezTo>
                      <a:pt x="3" y="17"/>
                      <a:pt x="11" y="22"/>
                      <a:pt x="20" y="22"/>
                    </a:cubicBezTo>
                    <a:cubicBezTo>
                      <a:pt x="29" y="22"/>
                      <a:pt x="35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5" name="任意多边形: 形状 244">
                <a:extLst>
                  <a:ext uri="{FF2B5EF4-FFF2-40B4-BE49-F238E27FC236}">
                    <a16:creationId xmlns:a16="http://schemas.microsoft.com/office/drawing/2014/main" id="{FC390233-2094-4A03-B552-817E7A9EF89F}"/>
                  </a:ext>
                </a:extLst>
              </p:cNvPr>
              <p:cNvSpPr/>
              <p:nvPr/>
            </p:nvSpPr>
            <p:spPr bwMode="auto">
              <a:xfrm>
                <a:off x="7900189" y="2810191"/>
                <a:ext cx="128065" cy="80233"/>
              </a:xfrm>
              <a:custGeom>
                <a:avLst/>
                <a:gdLst>
                  <a:gd name="T0" fmla="*/ 34 w 35"/>
                  <a:gd name="T1" fmla="*/ 11 h 22"/>
                  <a:gd name="T2" fmla="*/ 14 w 35"/>
                  <a:gd name="T3" fmla="*/ 0 h 22"/>
                  <a:gd name="T4" fmla="*/ 2 w 35"/>
                  <a:gd name="T5" fmla="*/ 11 h 22"/>
                  <a:gd name="T6" fmla="*/ 21 w 35"/>
                  <a:gd name="T7" fmla="*/ 22 h 22"/>
                  <a:gd name="T8" fmla="*/ 34 w 35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3" y="17"/>
                      <a:pt x="12" y="22"/>
                      <a:pt x="21" y="22"/>
                    </a:cubicBezTo>
                    <a:cubicBezTo>
                      <a:pt x="30" y="22"/>
                      <a:pt x="35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6" name="任意多边形: 形状 245">
                <a:extLst>
                  <a:ext uri="{FF2B5EF4-FFF2-40B4-BE49-F238E27FC236}">
                    <a16:creationId xmlns:a16="http://schemas.microsoft.com/office/drawing/2014/main" id="{A44C98CA-5A98-4305-83C8-224902E36E54}"/>
                  </a:ext>
                </a:extLst>
              </p:cNvPr>
              <p:cNvSpPr/>
              <p:nvPr/>
            </p:nvSpPr>
            <p:spPr bwMode="auto">
              <a:xfrm>
                <a:off x="8043682" y="2810191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4 w 36"/>
                  <a:gd name="T3" fmla="*/ 0 h 22"/>
                  <a:gd name="T4" fmla="*/ 2 w 36"/>
                  <a:gd name="T5" fmla="*/ 11 h 22"/>
                  <a:gd name="T6" fmla="*/ 21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7"/>
                      <a:pt x="12" y="22"/>
                      <a:pt x="21" y="22"/>
                    </a:cubicBezTo>
                    <a:cubicBezTo>
                      <a:pt x="30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7" name="任意多边形: 形状 246">
                <a:extLst>
                  <a:ext uri="{FF2B5EF4-FFF2-40B4-BE49-F238E27FC236}">
                    <a16:creationId xmlns:a16="http://schemas.microsoft.com/office/drawing/2014/main" id="{91850C3F-12BA-49EF-A999-04AF4AC455F1}"/>
                  </a:ext>
                </a:extLst>
              </p:cNvPr>
              <p:cNvSpPr/>
              <p:nvPr/>
            </p:nvSpPr>
            <p:spPr bwMode="auto">
              <a:xfrm>
                <a:off x="8185633" y="2810191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4 w 36"/>
                  <a:gd name="T3" fmla="*/ 0 h 22"/>
                  <a:gd name="T4" fmla="*/ 2 w 36"/>
                  <a:gd name="T5" fmla="*/ 11 h 22"/>
                  <a:gd name="T6" fmla="*/ 22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7"/>
                      <a:pt x="13" y="22"/>
                      <a:pt x="22" y="22"/>
                    </a:cubicBezTo>
                    <a:cubicBezTo>
                      <a:pt x="30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8" name="任意多边形: 形状 247">
                <a:extLst>
                  <a:ext uri="{FF2B5EF4-FFF2-40B4-BE49-F238E27FC236}">
                    <a16:creationId xmlns:a16="http://schemas.microsoft.com/office/drawing/2014/main" id="{8B37C271-FB18-4636-B034-B908CB72CD3E}"/>
                  </a:ext>
                </a:extLst>
              </p:cNvPr>
              <p:cNvSpPr/>
              <p:nvPr/>
            </p:nvSpPr>
            <p:spPr bwMode="auto">
              <a:xfrm>
                <a:off x="8327585" y="2810191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14 w 36"/>
                  <a:gd name="T3" fmla="*/ 0 h 22"/>
                  <a:gd name="T4" fmla="*/ 2 w 36"/>
                  <a:gd name="T5" fmla="*/ 11 h 22"/>
                  <a:gd name="T6" fmla="*/ 22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7"/>
                      <a:pt x="13" y="22"/>
                      <a:pt x="22" y="22"/>
                    </a:cubicBezTo>
                    <a:cubicBezTo>
                      <a:pt x="31" y="22"/>
                      <a:pt x="36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9" name="任意多边形: 形状 248">
                <a:extLst>
                  <a:ext uri="{FF2B5EF4-FFF2-40B4-BE49-F238E27FC236}">
                    <a16:creationId xmlns:a16="http://schemas.microsoft.com/office/drawing/2014/main" id="{FD498DFF-0DE9-4248-BDC3-333D7EA2AC96}"/>
                  </a:ext>
                </a:extLst>
              </p:cNvPr>
              <p:cNvSpPr/>
              <p:nvPr/>
            </p:nvSpPr>
            <p:spPr bwMode="auto">
              <a:xfrm>
                <a:off x="8469536" y="2810191"/>
                <a:ext cx="135779" cy="80233"/>
              </a:xfrm>
              <a:custGeom>
                <a:avLst/>
                <a:gdLst>
                  <a:gd name="T0" fmla="*/ 34 w 37"/>
                  <a:gd name="T1" fmla="*/ 11 h 22"/>
                  <a:gd name="T2" fmla="*/ 14 w 37"/>
                  <a:gd name="T3" fmla="*/ 0 h 22"/>
                  <a:gd name="T4" fmla="*/ 2 w 37"/>
                  <a:gd name="T5" fmla="*/ 11 h 22"/>
                  <a:gd name="T6" fmla="*/ 22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7"/>
                      <a:pt x="14" y="22"/>
                      <a:pt x="22" y="22"/>
                    </a:cubicBezTo>
                    <a:cubicBezTo>
                      <a:pt x="31" y="22"/>
                      <a:pt x="37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0" name="任意多边形: 形状 249">
                <a:extLst>
                  <a:ext uri="{FF2B5EF4-FFF2-40B4-BE49-F238E27FC236}">
                    <a16:creationId xmlns:a16="http://schemas.microsoft.com/office/drawing/2014/main" id="{9CBE9DF5-2B0F-422B-B0E0-6AE19C4AFE2D}"/>
                  </a:ext>
                </a:extLst>
              </p:cNvPr>
              <p:cNvSpPr/>
              <p:nvPr/>
            </p:nvSpPr>
            <p:spPr bwMode="auto">
              <a:xfrm>
                <a:off x="8613030" y="2810191"/>
                <a:ext cx="134237" cy="80233"/>
              </a:xfrm>
              <a:custGeom>
                <a:avLst/>
                <a:gdLst>
                  <a:gd name="T0" fmla="*/ 34 w 37"/>
                  <a:gd name="T1" fmla="*/ 11 h 22"/>
                  <a:gd name="T2" fmla="*/ 14 w 37"/>
                  <a:gd name="T3" fmla="*/ 0 h 22"/>
                  <a:gd name="T4" fmla="*/ 2 w 37"/>
                  <a:gd name="T5" fmla="*/ 11 h 22"/>
                  <a:gd name="T6" fmla="*/ 23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5" y="17"/>
                      <a:pt x="14" y="22"/>
                      <a:pt x="23" y="22"/>
                    </a:cubicBezTo>
                    <a:cubicBezTo>
                      <a:pt x="32" y="22"/>
                      <a:pt x="37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1" name="任意多边形: 形状 250">
                <a:extLst>
                  <a:ext uri="{FF2B5EF4-FFF2-40B4-BE49-F238E27FC236}">
                    <a16:creationId xmlns:a16="http://schemas.microsoft.com/office/drawing/2014/main" id="{C0AF410B-6D52-43AD-B4B9-007336124914}"/>
                  </a:ext>
                </a:extLst>
              </p:cNvPr>
              <p:cNvSpPr/>
              <p:nvPr/>
            </p:nvSpPr>
            <p:spPr bwMode="auto">
              <a:xfrm>
                <a:off x="8754981" y="2810191"/>
                <a:ext cx="134237" cy="80233"/>
              </a:xfrm>
              <a:custGeom>
                <a:avLst/>
                <a:gdLst>
                  <a:gd name="T0" fmla="*/ 35 w 37"/>
                  <a:gd name="T1" fmla="*/ 11 h 22"/>
                  <a:gd name="T2" fmla="*/ 14 w 37"/>
                  <a:gd name="T3" fmla="*/ 0 h 22"/>
                  <a:gd name="T4" fmla="*/ 3 w 37"/>
                  <a:gd name="T5" fmla="*/ 11 h 22"/>
                  <a:gd name="T6" fmla="*/ 23 w 37"/>
                  <a:gd name="T7" fmla="*/ 22 h 22"/>
                  <a:gd name="T8" fmla="*/ 35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5" y="17"/>
                      <a:pt x="14" y="22"/>
                      <a:pt x="23" y="22"/>
                    </a:cubicBezTo>
                    <a:cubicBezTo>
                      <a:pt x="32" y="22"/>
                      <a:pt x="37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2" name="任意多边形: 形状 251">
                <a:extLst>
                  <a:ext uri="{FF2B5EF4-FFF2-40B4-BE49-F238E27FC236}">
                    <a16:creationId xmlns:a16="http://schemas.microsoft.com/office/drawing/2014/main" id="{B9C9415F-4FA4-47D7-9030-3B5468475DAE}"/>
                  </a:ext>
                </a:extLst>
              </p:cNvPr>
              <p:cNvSpPr/>
              <p:nvPr/>
            </p:nvSpPr>
            <p:spPr bwMode="auto">
              <a:xfrm>
                <a:off x="9889046" y="2108150"/>
                <a:ext cx="128065" cy="64804"/>
              </a:xfrm>
              <a:custGeom>
                <a:avLst/>
                <a:gdLst>
                  <a:gd name="T0" fmla="*/ 32 w 35"/>
                  <a:gd name="T1" fmla="*/ 9 h 18"/>
                  <a:gd name="T2" fmla="*/ 12 w 35"/>
                  <a:gd name="T3" fmla="*/ 0 h 18"/>
                  <a:gd name="T4" fmla="*/ 3 w 35"/>
                  <a:gd name="T5" fmla="*/ 9 h 18"/>
                  <a:gd name="T6" fmla="*/ 23 w 35"/>
                  <a:gd name="T7" fmla="*/ 18 h 18"/>
                  <a:gd name="T8" fmla="*/ 32 w 35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8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4"/>
                      <a:pt x="15" y="18"/>
                      <a:pt x="23" y="18"/>
                    </a:cubicBezTo>
                    <a:cubicBezTo>
                      <a:pt x="31" y="18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3" name="任意多边形: 形状 252">
                <a:extLst>
                  <a:ext uri="{FF2B5EF4-FFF2-40B4-BE49-F238E27FC236}">
                    <a16:creationId xmlns:a16="http://schemas.microsoft.com/office/drawing/2014/main" id="{D280EF3B-1D60-4535-A7F3-ADC28824DF7B}"/>
                  </a:ext>
                </a:extLst>
              </p:cNvPr>
              <p:cNvSpPr/>
              <p:nvPr/>
            </p:nvSpPr>
            <p:spPr bwMode="auto">
              <a:xfrm>
                <a:off x="9808813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3 w 35"/>
                  <a:gd name="T5" fmla="*/ 9 h 19"/>
                  <a:gd name="T6" fmla="*/ 2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4"/>
                      <a:pt x="15" y="19"/>
                      <a:pt x="23" y="19"/>
                    </a:cubicBezTo>
                    <a:cubicBezTo>
                      <a:pt x="31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4" name="任意多边形: 形状 253">
                <a:extLst>
                  <a:ext uri="{FF2B5EF4-FFF2-40B4-BE49-F238E27FC236}">
                    <a16:creationId xmlns:a16="http://schemas.microsoft.com/office/drawing/2014/main" id="{7561B7C9-2E48-48DA-A1B1-1D91FB2CCD79}"/>
                  </a:ext>
                </a:extLst>
              </p:cNvPr>
              <p:cNvSpPr/>
              <p:nvPr/>
            </p:nvSpPr>
            <p:spPr bwMode="auto">
              <a:xfrm>
                <a:off x="9939964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3 w 35"/>
                  <a:gd name="T5" fmla="*/ 9 h 19"/>
                  <a:gd name="T6" fmla="*/ 2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4"/>
                      <a:pt x="15" y="19"/>
                      <a:pt x="23" y="19"/>
                    </a:cubicBezTo>
                    <a:cubicBezTo>
                      <a:pt x="31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5" name="任意多边形: 形状 254">
                <a:extLst>
                  <a:ext uri="{FF2B5EF4-FFF2-40B4-BE49-F238E27FC236}">
                    <a16:creationId xmlns:a16="http://schemas.microsoft.com/office/drawing/2014/main" id="{FADE51DB-90D7-40A8-9474-ACEE49E79994}"/>
                  </a:ext>
                </a:extLst>
              </p:cNvPr>
              <p:cNvSpPr/>
              <p:nvPr/>
            </p:nvSpPr>
            <p:spPr bwMode="auto">
              <a:xfrm>
                <a:off x="9506396" y="2356565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13 w 36"/>
                  <a:gd name="T3" fmla="*/ 0 h 19"/>
                  <a:gd name="T4" fmla="*/ 3 w 36"/>
                  <a:gd name="T5" fmla="*/ 9 h 19"/>
                  <a:gd name="T6" fmla="*/ 24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6" y="15"/>
                      <a:pt x="15" y="19"/>
                      <a:pt x="24" y="19"/>
                    </a:cubicBezTo>
                    <a:cubicBezTo>
                      <a:pt x="32" y="19"/>
                      <a:pt x="36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6" name="任意多边形: 形状 255">
                <a:extLst>
                  <a:ext uri="{FF2B5EF4-FFF2-40B4-BE49-F238E27FC236}">
                    <a16:creationId xmlns:a16="http://schemas.microsoft.com/office/drawing/2014/main" id="{2B6E76C7-51ED-4769-B870-F0270C36C648}"/>
                  </a:ext>
                </a:extLst>
              </p:cNvPr>
              <p:cNvSpPr/>
              <p:nvPr/>
            </p:nvSpPr>
            <p:spPr bwMode="auto">
              <a:xfrm>
                <a:off x="9554228" y="2439884"/>
                <a:ext cx="131151" cy="74061"/>
              </a:xfrm>
              <a:custGeom>
                <a:avLst/>
                <a:gdLst>
                  <a:gd name="T0" fmla="*/ 33 w 36"/>
                  <a:gd name="T1" fmla="*/ 10 h 20"/>
                  <a:gd name="T2" fmla="*/ 13 w 36"/>
                  <a:gd name="T3" fmla="*/ 0 h 20"/>
                  <a:gd name="T4" fmla="*/ 3 w 36"/>
                  <a:gd name="T5" fmla="*/ 10 h 20"/>
                  <a:gd name="T6" fmla="*/ 24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3" y="10"/>
                    </a:cubicBezTo>
                    <a:cubicBezTo>
                      <a:pt x="6" y="16"/>
                      <a:pt x="15" y="20"/>
                      <a:pt x="24" y="20"/>
                    </a:cubicBezTo>
                    <a:cubicBezTo>
                      <a:pt x="32" y="20"/>
                      <a:pt x="36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7" name="任意多边形: 形状 256">
                <a:extLst>
                  <a:ext uri="{FF2B5EF4-FFF2-40B4-BE49-F238E27FC236}">
                    <a16:creationId xmlns:a16="http://schemas.microsoft.com/office/drawing/2014/main" id="{607FAB41-17E4-4767-A0EC-0DFDC773CA76}"/>
                  </a:ext>
                </a:extLst>
              </p:cNvPr>
              <p:cNvSpPr/>
              <p:nvPr/>
            </p:nvSpPr>
            <p:spPr bwMode="auto">
              <a:xfrm>
                <a:off x="9600516" y="2532461"/>
                <a:ext cx="135779" cy="72519"/>
              </a:xfrm>
              <a:custGeom>
                <a:avLst/>
                <a:gdLst>
                  <a:gd name="T0" fmla="*/ 34 w 37"/>
                  <a:gd name="T1" fmla="*/ 10 h 20"/>
                  <a:gd name="T2" fmla="*/ 13 w 37"/>
                  <a:gd name="T3" fmla="*/ 0 h 20"/>
                  <a:gd name="T4" fmla="*/ 3 w 37"/>
                  <a:gd name="T5" fmla="*/ 10 h 20"/>
                  <a:gd name="T6" fmla="*/ 24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1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6" y="15"/>
                      <a:pt x="16" y="20"/>
                      <a:pt x="24" y="20"/>
                    </a:cubicBezTo>
                    <a:cubicBezTo>
                      <a:pt x="33" y="20"/>
                      <a:pt x="37" y="15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8" name="任意多边形: 形状 257">
                <a:extLst>
                  <a:ext uri="{FF2B5EF4-FFF2-40B4-BE49-F238E27FC236}">
                    <a16:creationId xmlns:a16="http://schemas.microsoft.com/office/drawing/2014/main" id="{64D0FABA-2E10-42E0-997B-46DACC90424B}"/>
                  </a:ext>
                </a:extLst>
              </p:cNvPr>
              <p:cNvSpPr/>
              <p:nvPr/>
            </p:nvSpPr>
            <p:spPr bwMode="auto">
              <a:xfrm>
                <a:off x="9375246" y="2623494"/>
                <a:ext cx="134237" cy="72519"/>
              </a:xfrm>
              <a:custGeom>
                <a:avLst/>
                <a:gdLst>
                  <a:gd name="T0" fmla="*/ 34 w 37"/>
                  <a:gd name="T1" fmla="*/ 10 h 20"/>
                  <a:gd name="T2" fmla="*/ 13 w 37"/>
                  <a:gd name="T3" fmla="*/ 0 h 20"/>
                  <a:gd name="T4" fmla="*/ 2 w 37"/>
                  <a:gd name="T5" fmla="*/ 10 h 20"/>
                  <a:gd name="T6" fmla="*/ 2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1" y="4"/>
                      <a:pt x="21" y="0"/>
                      <a:pt x="13" y="0"/>
                    </a:cubicBezTo>
                    <a:cubicBezTo>
                      <a:pt x="4" y="0"/>
                      <a:pt x="0" y="4"/>
                      <a:pt x="2" y="10"/>
                    </a:cubicBezTo>
                    <a:cubicBezTo>
                      <a:pt x="5" y="16"/>
                      <a:pt x="15" y="20"/>
                      <a:pt x="23" y="20"/>
                    </a:cubicBezTo>
                    <a:cubicBezTo>
                      <a:pt x="32" y="20"/>
                      <a:pt x="37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9" name="任意多边形: 形状 258">
                <a:extLst>
                  <a:ext uri="{FF2B5EF4-FFF2-40B4-BE49-F238E27FC236}">
                    <a16:creationId xmlns:a16="http://schemas.microsoft.com/office/drawing/2014/main" id="{904D8306-79AE-4660-AF5E-DC326A4BE352}"/>
                  </a:ext>
                </a:extLst>
              </p:cNvPr>
              <p:cNvSpPr/>
              <p:nvPr/>
            </p:nvSpPr>
            <p:spPr bwMode="auto">
              <a:xfrm>
                <a:off x="9514111" y="2623494"/>
                <a:ext cx="134237" cy="72519"/>
              </a:xfrm>
              <a:custGeom>
                <a:avLst/>
                <a:gdLst>
                  <a:gd name="T0" fmla="*/ 34 w 37"/>
                  <a:gd name="T1" fmla="*/ 10 h 20"/>
                  <a:gd name="T2" fmla="*/ 13 w 37"/>
                  <a:gd name="T3" fmla="*/ 0 h 20"/>
                  <a:gd name="T4" fmla="*/ 3 w 37"/>
                  <a:gd name="T5" fmla="*/ 10 h 20"/>
                  <a:gd name="T6" fmla="*/ 24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1" y="4"/>
                      <a:pt x="21" y="0"/>
                      <a:pt x="13" y="0"/>
                    </a:cubicBezTo>
                    <a:cubicBezTo>
                      <a:pt x="4" y="0"/>
                      <a:pt x="0" y="4"/>
                      <a:pt x="3" y="10"/>
                    </a:cubicBezTo>
                    <a:cubicBezTo>
                      <a:pt x="6" y="16"/>
                      <a:pt x="15" y="20"/>
                      <a:pt x="24" y="20"/>
                    </a:cubicBezTo>
                    <a:cubicBezTo>
                      <a:pt x="32" y="20"/>
                      <a:pt x="37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0" name="任意多边形: 形状 259">
                <a:extLst>
                  <a:ext uri="{FF2B5EF4-FFF2-40B4-BE49-F238E27FC236}">
                    <a16:creationId xmlns:a16="http://schemas.microsoft.com/office/drawing/2014/main" id="{261EBCAA-7F52-4019-BAB9-25037A72DA83}"/>
                  </a:ext>
                </a:extLst>
              </p:cNvPr>
              <p:cNvSpPr/>
              <p:nvPr/>
            </p:nvSpPr>
            <p:spPr bwMode="auto">
              <a:xfrm>
                <a:off x="9375246" y="2108150"/>
                <a:ext cx="123436" cy="64804"/>
              </a:xfrm>
              <a:custGeom>
                <a:avLst/>
                <a:gdLst>
                  <a:gd name="T0" fmla="*/ 31 w 34"/>
                  <a:gd name="T1" fmla="*/ 9 h 18"/>
                  <a:gd name="T2" fmla="*/ 12 w 34"/>
                  <a:gd name="T3" fmla="*/ 0 h 18"/>
                  <a:gd name="T4" fmla="*/ 3 w 34"/>
                  <a:gd name="T5" fmla="*/ 9 h 18"/>
                  <a:gd name="T6" fmla="*/ 22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5" y="14"/>
                      <a:pt x="14" y="18"/>
                      <a:pt x="22" y="18"/>
                    </a:cubicBezTo>
                    <a:cubicBezTo>
                      <a:pt x="30" y="18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1" name="任意多边形: 形状 260">
                <a:extLst>
                  <a:ext uri="{FF2B5EF4-FFF2-40B4-BE49-F238E27FC236}">
                    <a16:creationId xmlns:a16="http://schemas.microsoft.com/office/drawing/2014/main" id="{B405EC86-9B37-44D0-940E-2909E2232F2B}"/>
                  </a:ext>
                </a:extLst>
              </p:cNvPr>
              <p:cNvSpPr/>
              <p:nvPr/>
            </p:nvSpPr>
            <p:spPr bwMode="auto">
              <a:xfrm>
                <a:off x="9418448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2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0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2" name="任意多边形: 形状 261">
                <a:extLst>
                  <a:ext uri="{FF2B5EF4-FFF2-40B4-BE49-F238E27FC236}">
                    <a16:creationId xmlns:a16="http://schemas.microsoft.com/office/drawing/2014/main" id="{AE734B02-3BD0-4302-A763-E943EC4886D8}"/>
                  </a:ext>
                </a:extLst>
              </p:cNvPr>
              <p:cNvSpPr/>
              <p:nvPr/>
            </p:nvSpPr>
            <p:spPr bwMode="auto">
              <a:xfrm>
                <a:off x="9463193" y="2271702"/>
                <a:ext cx="126522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3 w 35"/>
                  <a:gd name="T5" fmla="*/ 9 h 19"/>
                  <a:gd name="T6" fmla="*/ 2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1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4"/>
                      <a:pt x="14" y="19"/>
                      <a:pt x="23" y="19"/>
                    </a:cubicBezTo>
                    <a:cubicBezTo>
                      <a:pt x="31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3" name="任意多边形: 形状 262">
                <a:extLst>
                  <a:ext uri="{FF2B5EF4-FFF2-40B4-BE49-F238E27FC236}">
                    <a16:creationId xmlns:a16="http://schemas.microsoft.com/office/drawing/2014/main" id="{14848017-7EAD-456A-8391-978B3AA96326}"/>
                  </a:ext>
                </a:extLst>
              </p:cNvPr>
              <p:cNvSpPr/>
              <p:nvPr/>
            </p:nvSpPr>
            <p:spPr bwMode="auto">
              <a:xfrm>
                <a:off x="8199520" y="1734757"/>
                <a:ext cx="114178" cy="58632"/>
              </a:xfrm>
              <a:custGeom>
                <a:avLst/>
                <a:gdLst>
                  <a:gd name="T0" fmla="*/ 29 w 31"/>
                  <a:gd name="T1" fmla="*/ 8 h 16"/>
                  <a:gd name="T2" fmla="*/ 13 w 31"/>
                  <a:gd name="T3" fmla="*/ 0 h 16"/>
                  <a:gd name="T4" fmla="*/ 2 w 31"/>
                  <a:gd name="T5" fmla="*/ 8 h 16"/>
                  <a:gd name="T6" fmla="*/ 19 w 31"/>
                  <a:gd name="T7" fmla="*/ 16 h 16"/>
                  <a:gd name="T8" fmla="*/ 29 w 31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6">
                    <a:moveTo>
                      <a:pt x="29" y="8"/>
                    </a:moveTo>
                    <a:cubicBezTo>
                      <a:pt x="27" y="3"/>
                      <a:pt x="20" y="0"/>
                      <a:pt x="13" y="0"/>
                    </a:cubicBezTo>
                    <a:cubicBezTo>
                      <a:pt x="5" y="0"/>
                      <a:pt x="0" y="3"/>
                      <a:pt x="2" y="8"/>
                    </a:cubicBezTo>
                    <a:cubicBezTo>
                      <a:pt x="4" y="12"/>
                      <a:pt x="11" y="16"/>
                      <a:pt x="19" y="16"/>
                    </a:cubicBezTo>
                    <a:cubicBezTo>
                      <a:pt x="26" y="16"/>
                      <a:pt x="31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4" name="任意多边形: 形状 263">
                <a:extLst>
                  <a:ext uri="{FF2B5EF4-FFF2-40B4-BE49-F238E27FC236}">
                    <a16:creationId xmlns:a16="http://schemas.microsoft.com/office/drawing/2014/main" id="{1F07A6B1-2D7B-4F14-8355-0C4457643A1A}"/>
                  </a:ext>
                </a:extLst>
              </p:cNvPr>
              <p:cNvSpPr/>
              <p:nvPr/>
            </p:nvSpPr>
            <p:spPr bwMode="auto">
              <a:xfrm>
                <a:off x="7108657" y="1734757"/>
                <a:ext cx="106464" cy="58632"/>
              </a:xfrm>
              <a:custGeom>
                <a:avLst/>
                <a:gdLst>
                  <a:gd name="T0" fmla="*/ 28 w 29"/>
                  <a:gd name="T1" fmla="*/ 8 h 16"/>
                  <a:gd name="T2" fmla="*/ 13 w 29"/>
                  <a:gd name="T3" fmla="*/ 0 h 16"/>
                  <a:gd name="T4" fmla="*/ 1 w 29"/>
                  <a:gd name="T5" fmla="*/ 8 h 16"/>
                  <a:gd name="T6" fmla="*/ 16 w 29"/>
                  <a:gd name="T7" fmla="*/ 16 h 16"/>
                  <a:gd name="T8" fmla="*/ 28 w 29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8"/>
                    </a:moveTo>
                    <a:cubicBezTo>
                      <a:pt x="27" y="3"/>
                      <a:pt x="20" y="0"/>
                      <a:pt x="13" y="0"/>
                    </a:cubicBezTo>
                    <a:cubicBezTo>
                      <a:pt x="5" y="0"/>
                      <a:pt x="0" y="3"/>
                      <a:pt x="1" y="8"/>
                    </a:cubicBezTo>
                    <a:cubicBezTo>
                      <a:pt x="2" y="12"/>
                      <a:pt x="8" y="16"/>
                      <a:pt x="16" y="16"/>
                    </a:cubicBezTo>
                    <a:cubicBezTo>
                      <a:pt x="23" y="16"/>
                      <a:pt x="29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5" name="任意多边形: 形状 264">
                <a:extLst>
                  <a:ext uri="{FF2B5EF4-FFF2-40B4-BE49-F238E27FC236}">
                    <a16:creationId xmlns:a16="http://schemas.microsoft.com/office/drawing/2014/main" id="{377ECFC5-844D-4C57-AB4A-EF5DF00A1F2E}"/>
                  </a:ext>
                </a:extLst>
              </p:cNvPr>
              <p:cNvSpPr/>
              <p:nvPr/>
            </p:nvSpPr>
            <p:spPr bwMode="auto">
              <a:xfrm>
                <a:off x="7229007" y="1734757"/>
                <a:ext cx="106464" cy="58632"/>
              </a:xfrm>
              <a:custGeom>
                <a:avLst/>
                <a:gdLst>
                  <a:gd name="T0" fmla="*/ 28 w 29"/>
                  <a:gd name="T1" fmla="*/ 8 h 16"/>
                  <a:gd name="T2" fmla="*/ 13 w 29"/>
                  <a:gd name="T3" fmla="*/ 0 h 16"/>
                  <a:gd name="T4" fmla="*/ 1 w 29"/>
                  <a:gd name="T5" fmla="*/ 8 h 16"/>
                  <a:gd name="T6" fmla="*/ 16 w 29"/>
                  <a:gd name="T7" fmla="*/ 16 h 16"/>
                  <a:gd name="T8" fmla="*/ 28 w 29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8"/>
                    </a:moveTo>
                    <a:cubicBezTo>
                      <a:pt x="27" y="3"/>
                      <a:pt x="20" y="0"/>
                      <a:pt x="13" y="0"/>
                    </a:cubicBezTo>
                    <a:cubicBezTo>
                      <a:pt x="5" y="0"/>
                      <a:pt x="0" y="3"/>
                      <a:pt x="1" y="8"/>
                    </a:cubicBezTo>
                    <a:cubicBezTo>
                      <a:pt x="2" y="12"/>
                      <a:pt x="9" y="16"/>
                      <a:pt x="16" y="16"/>
                    </a:cubicBezTo>
                    <a:cubicBezTo>
                      <a:pt x="24" y="16"/>
                      <a:pt x="29" y="1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6" name="任意多边形: 形状 265">
                <a:extLst>
                  <a:ext uri="{FF2B5EF4-FFF2-40B4-BE49-F238E27FC236}">
                    <a16:creationId xmlns:a16="http://schemas.microsoft.com/office/drawing/2014/main" id="{9A9C5964-4607-42B9-AFF8-F4C4A52CD564}"/>
                  </a:ext>
                </a:extLst>
              </p:cNvPr>
              <p:cNvSpPr/>
              <p:nvPr/>
            </p:nvSpPr>
            <p:spPr bwMode="auto">
              <a:xfrm>
                <a:off x="6875672" y="1804190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1 w 30"/>
                  <a:gd name="T5" fmla="*/ 9 h 17"/>
                  <a:gd name="T6" fmla="*/ 16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3"/>
                      <a:pt x="9" y="17"/>
                      <a:pt x="16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7" name="任意多边形: 形状 266">
                <a:extLst>
                  <a:ext uri="{FF2B5EF4-FFF2-40B4-BE49-F238E27FC236}">
                    <a16:creationId xmlns:a16="http://schemas.microsoft.com/office/drawing/2014/main" id="{FD170F0F-DC84-4ECD-A33B-3DE94BB52A60}"/>
                  </a:ext>
                </a:extLst>
              </p:cNvPr>
              <p:cNvSpPr/>
              <p:nvPr/>
            </p:nvSpPr>
            <p:spPr bwMode="auto">
              <a:xfrm>
                <a:off x="6999108" y="1804190"/>
                <a:ext cx="106464" cy="61718"/>
              </a:xfrm>
              <a:custGeom>
                <a:avLst/>
                <a:gdLst>
                  <a:gd name="T0" fmla="*/ 28 w 29"/>
                  <a:gd name="T1" fmla="*/ 9 h 17"/>
                  <a:gd name="T2" fmla="*/ 13 w 29"/>
                  <a:gd name="T3" fmla="*/ 0 h 17"/>
                  <a:gd name="T4" fmla="*/ 1 w 29"/>
                  <a:gd name="T5" fmla="*/ 9 h 17"/>
                  <a:gd name="T6" fmla="*/ 16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3"/>
                      <a:pt x="9" y="17"/>
                      <a:pt x="16" y="17"/>
                    </a:cubicBezTo>
                    <a:cubicBezTo>
                      <a:pt x="24" y="17"/>
                      <a:pt x="29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8" name="任意多边形: 形状 267">
                <a:extLst>
                  <a:ext uri="{FF2B5EF4-FFF2-40B4-BE49-F238E27FC236}">
                    <a16:creationId xmlns:a16="http://schemas.microsoft.com/office/drawing/2014/main" id="{D2048F1F-5A84-4B56-90AC-948604E08735}"/>
                  </a:ext>
                </a:extLst>
              </p:cNvPr>
              <p:cNvSpPr/>
              <p:nvPr/>
            </p:nvSpPr>
            <p:spPr bwMode="auto">
              <a:xfrm>
                <a:off x="6889558" y="1878251"/>
                <a:ext cx="106464" cy="61718"/>
              </a:xfrm>
              <a:custGeom>
                <a:avLst/>
                <a:gdLst>
                  <a:gd name="T0" fmla="*/ 28 w 29"/>
                  <a:gd name="T1" fmla="*/ 9 h 17"/>
                  <a:gd name="T2" fmla="*/ 13 w 29"/>
                  <a:gd name="T3" fmla="*/ 0 h 17"/>
                  <a:gd name="T4" fmla="*/ 1 w 29"/>
                  <a:gd name="T5" fmla="*/ 9 h 17"/>
                  <a:gd name="T6" fmla="*/ 16 w 29"/>
                  <a:gd name="T7" fmla="*/ 17 h 17"/>
                  <a:gd name="T8" fmla="*/ 28 w 2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8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29" y="13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9" name="任意多边形: 形状 268">
                <a:extLst>
                  <a:ext uri="{FF2B5EF4-FFF2-40B4-BE49-F238E27FC236}">
                    <a16:creationId xmlns:a16="http://schemas.microsoft.com/office/drawing/2014/main" id="{F7AC0CD6-041A-4F29-8FE2-A1D25684B618}"/>
                  </a:ext>
                </a:extLst>
              </p:cNvPr>
              <p:cNvSpPr/>
              <p:nvPr/>
            </p:nvSpPr>
            <p:spPr bwMode="auto">
              <a:xfrm>
                <a:off x="7137973" y="1878251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1 w 30"/>
                  <a:gd name="T5" fmla="*/ 9 h 17"/>
                  <a:gd name="T6" fmla="*/ 17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3"/>
                      <a:pt x="9" y="17"/>
                      <a:pt x="17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0" name="任意多边形: 形状 269">
                <a:extLst>
                  <a:ext uri="{FF2B5EF4-FFF2-40B4-BE49-F238E27FC236}">
                    <a16:creationId xmlns:a16="http://schemas.microsoft.com/office/drawing/2014/main" id="{F322D8F8-979F-42F5-AECB-3716E8497218}"/>
                  </a:ext>
                </a:extLst>
              </p:cNvPr>
              <p:cNvSpPr/>
              <p:nvPr/>
            </p:nvSpPr>
            <p:spPr bwMode="auto">
              <a:xfrm>
                <a:off x="7262951" y="1878251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1 w 30"/>
                  <a:gd name="T5" fmla="*/ 9 h 17"/>
                  <a:gd name="T6" fmla="*/ 17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3"/>
                      <a:pt x="9" y="17"/>
                      <a:pt x="17" y="17"/>
                    </a:cubicBezTo>
                    <a:cubicBezTo>
                      <a:pt x="25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1" name="任意多边形: 形状 270">
                <a:extLst>
                  <a:ext uri="{FF2B5EF4-FFF2-40B4-BE49-F238E27FC236}">
                    <a16:creationId xmlns:a16="http://schemas.microsoft.com/office/drawing/2014/main" id="{C397FF5B-2DE1-4C30-ADC8-AABFE55544F2}"/>
                  </a:ext>
                </a:extLst>
              </p:cNvPr>
              <p:cNvSpPr/>
              <p:nvPr/>
            </p:nvSpPr>
            <p:spPr bwMode="auto">
              <a:xfrm>
                <a:off x="7386387" y="1878251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1 w 30"/>
                  <a:gd name="T5" fmla="*/ 9 h 17"/>
                  <a:gd name="T6" fmla="*/ 17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3"/>
                      <a:pt x="9" y="17"/>
                      <a:pt x="17" y="17"/>
                    </a:cubicBezTo>
                    <a:cubicBezTo>
                      <a:pt x="25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2" name="任意多边形: 形状 271">
                <a:extLst>
                  <a:ext uri="{FF2B5EF4-FFF2-40B4-BE49-F238E27FC236}">
                    <a16:creationId xmlns:a16="http://schemas.microsoft.com/office/drawing/2014/main" id="{6E599B3D-8BB6-403E-8D10-EBC3B531E5CB}"/>
                  </a:ext>
                </a:extLst>
              </p:cNvPr>
              <p:cNvSpPr/>
              <p:nvPr/>
            </p:nvSpPr>
            <p:spPr bwMode="auto">
              <a:xfrm>
                <a:off x="7634802" y="1878251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3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3" name="任意多边形: 形状 272">
                <a:extLst>
                  <a:ext uri="{FF2B5EF4-FFF2-40B4-BE49-F238E27FC236}">
                    <a16:creationId xmlns:a16="http://schemas.microsoft.com/office/drawing/2014/main" id="{6488FA0E-EACC-45FB-94B2-F3DDF489A656}"/>
                  </a:ext>
                </a:extLst>
              </p:cNvPr>
              <p:cNvSpPr/>
              <p:nvPr/>
            </p:nvSpPr>
            <p:spPr bwMode="auto">
              <a:xfrm>
                <a:off x="7736637" y="1804190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1 w 30"/>
                  <a:gd name="T5" fmla="*/ 9 h 17"/>
                  <a:gd name="T6" fmla="*/ 18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5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4" name="任意多边形: 形状 273">
                <a:extLst>
                  <a:ext uri="{FF2B5EF4-FFF2-40B4-BE49-F238E27FC236}">
                    <a16:creationId xmlns:a16="http://schemas.microsoft.com/office/drawing/2014/main" id="{08753C4B-382C-42BA-9B55-91477CC7C31E}"/>
                  </a:ext>
                </a:extLst>
              </p:cNvPr>
              <p:cNvSpPr/>
              <p:nvPr/>
            </p:nvSpPr>
            <p:spPr bwMode="auto">
              <a:xfrm>
                <a:off x="7860072" y="1804190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2 w 30"/>
                  <a:gd name="T3" fmla="*/ 0 h 17"/>
                  <a:gd name="T4" fmla="*/ 1 w 30"/>
                  <a:gd name="T5" fmla="*/ 9 h 17"/>
                  <a:gd name="T6" fmla="*/ 18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7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5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5" name="任意多边形: 形状 274">
                <a:extLst>
                  <a:ext uri="{FF2B5EF4-FFF2-40B4-BE49-F238E27FC236}">
                    <a16:creationId xmlns:a16="http://schemas.microsoft.com/office/drawing/2014/main" id="{EEF8518A-F7D4-40D3-ADB6-69481C7883F6}"/>
                  </a:ext>
                </a:extLst>
              </p:cNvPr>
              <p:cNvSpPr/>
              <p:nvPr/>
            </p:nvSpPr>
            <p:spPr bwMode="auto">
              <a:xfrm>
                <a:off x="7980422" y="1804190"/>
                <a:ext cx="114178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2 w 31"/>
                  <a:gd name="T5" fmla="*/ 9 h 17"/>
                  <a:gd name="T6" fmla="*/ 19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1" y="17"/>
                      <a:pt x="19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6" name="任意多边形: 形状 275">
                <a:extLst>
                  <a:ext uri="{FF2B5EF4-FFF2-40B4-BE49-F238E27FC236}">
                    <a16:creationId xmlns:a16="http://schemas.microsoft.com/office/drawing/2014/main" id="{EA44DB49-54E5-4215-BD4A-B52BCA59FBBD}"/>
                  </a:ext>
                </a:extLst>
              </p:cNvPr>
              <p:cNvSpPr/>
              <p:nvPr/>
            </p:nvSpPr>
            <p:spPr bwMode="auto">
              <a:xfrm>
                <a:off x="8105400" y="1804190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3 w 31"/>
                  <a:gd name="T3" fmla="*/ 0 h 17"/>
                  <a:gd name="T4" fmla="*/ 2 w 31"/>
                  <a:gd name="T5" fmla="*/ 9 h 17"/>
                  <a:gd name="T6" fmla="*/ 19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6" y="17"/>
                      <a:pt x="31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7" name="任意多边形: 形状 276">
                <a:extLst>
                  <a:ext uri="{FF2B5EF4-FFF2-40B4-BE49-F238E27FC236}">
                    <a16:creationId xmlns:a16="http://schemas.microsoft.com/office/drawing/2014/main" id="{F400732C-2AB4-462D-A07A-6CB60868E0E8}"/>
                  </a:ext>
                </a:extLst>
              </p:cNvPr>
              <p:cNvSpPr/>
              <p:nvPr/>
            </p:nvSpPr>
            <p:spPr bwMode="auto">
              <a:xfrm>
                <a:off x="8228836" y="1804190"/>
                <a:ext cx="114178" cy="61718"/>
              </a:xfrm>
              <a:custGeom>
                <a:avLst/>
                <a:gdLst>
                  <a:gd name="T0" fmla="*/ 29 w 31"/>
                  <a:gd name="T1" fmla="*/ 9 h 17"/>
                  <a:gd name="T2" fmla="*/ 12 w 31"/>
                  <a:gd name="T3" fmla="*/ 0 h 17"/>
                  <a:gd name="T4" fmla="*/ 2 w 31"/>
                  <a:gd name="T5" fmla="*/ 9 h 17"/>
                  <a:gd name="T6" fmla="*/ 18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27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3"/>
                      <a:pt x="11" y="17"/>
                      <a:pt x="18" y="17"/>
                    </a:cubicBezTo>
                    <a:cubicBezTo>
                      <a:pt x="26" y="17"/>
                      <a:pt x="31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8" name="任意多边形: 形状 277">
                <a:extLst>
                  <a:ext uri="{FF2B5EF4-FFF2-40B4-BE49-F238E27FC236}">
                    <a16:creationId xmlns:a16="http://schemas.microsoft.com/office/drawing/2014/main" id="{09762E89-1C34-4CAE-B532-340112374243}"/>
                  </a:ext>
                </a:extLst>
              </p:cNvPr>
              <p:cNvSpPr/>
              <p:nvPr/>
            </p:nvSpPr>
            <p:spPr bwMode="auto">
              <a:xfrm>
                <a:off x="8349186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3 w 32"/>
                  <a:gd name="T3" fmla="*/ 0 h 17"/>
                  <a:gd name="T4" fmla="*/ 2 w 32"/>
                  <a:gd name="T5" fmla="*/ 9 h 17"/>
                  <a:gd name="T6" fmla="*/ 19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19" y="17"/>
                    </a:cubicBezTo>
                    <a:cubicBezTo>
                      <a:pt x="27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9" name="任意多边形: 形状 278">
                <a:extLst>
                  <a:ext uri="{FF2B5EF4-FFF2-40B4-BE49-F238E27FC236}">
                    <a16:creationId xmlns:a16="http://schemas.microsoft.com/office/drawing/2014/main" id="{F0FC92EE-256E-407B-8C4A-193B79898245}"/>
                  </a:ext>
                </a:extLst>
              </p:cNvPr>
              <p:cNvSpPr/>
              <p:nvPr/>
            </p:nvSpPr>
            <p:spPr bwMode="auto">
              <a:xfrm>
                <a:off x="8474165" y="1804190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19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19" y="17"/>
                    </a:cubicBezTo>
                    <a:cubicBezTo>
                      <a:pt x="27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0" name="任意多边形: 形状 279">
                <a:extLst>
                  <a:ext uri="{FF2B5EF4-FFF2-40B4-BE49-F238E27FC236}">
                    <a16:creationId xmlns:a16="http://schemas.microsoft.com/office/drawing/2014/main" id="{8275627D-0BC2-4D57-A7B0-9477946507BE}"/>
                  </a:ext>
                </a:extLst>
              </p:cNvPr>
              <p:cNvSpPr/>
              <p:nvPr/>
            </p:nvSpPr>
            <p:spPr bwMode="auto">
              <a:xfrm>
                <a:off x="9290383" y="1953855"/>
                <a:ext cx="120350" cy="63261"/>
              </a:xfrm>
              <a:custGeom>
                <a:avLst/>
                <a:gdLst>
                  <a:gd name="T0" fmla="*/ 31 w 33"/>
                  <a:gd name="T1" fmla="*/ 8 h 17"/>
                  <a:gd name="T2" fmla="*/ 12 w 33"/>
                  <a:gd name="T3" fmla="*/ 0 h 17"/>
                  <a:gd name="T4" fmla="*/ 3 w 33"/>
                  <a:gd name="T5" fmla="*/ 8 h 17"/>
                  <a:gd name="T6" fmla="*/ 21 w 33"/>
                  <a:gd name="T7" fmla="*/ 17 h 17"/>
                  <a:gd name="T8" fmla="*/ 31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5" y="13"/>
                      <a:pt x="14" y="17"/>
                      <a:pt x="21" y="17"/>
                    </a:cubicBezTo>
                    <a:cubicBezTo>
                      <a:pt x="29" y="17"/>
                      <a:pt x="33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1" name="任意多边形: 形状 280">
                <a:extLst>
                  <a:ext uri="{FF2B5EF4-FFF2-40B4-BE49-F238E27FC236}">
                    <a16:creationId xmlns:a16="http://schemas.microsoft.com/office/drawing/2014/main" id="{18734EBE-CEB7-4B8A-9DD2-687E4496A979}"/>
                  </a:ext>
                </a:extLst>
              </p:cNvPr>
              <p:cNvSpPr/>
              <p:nvPr/>
            </p:nvSpPr>
            <p:spPr bwMode="auto">
              <a:xfrm>
                <a:off x="9415362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12 w 34"/>
                  <a:gd name="T3" fmla="*/ 0 h 17"/>
                  <a:gd name="T4" fmla="*/ 3 w 34"/>
                  <a:gd name="T5" fmla="*/ 8 h 17"/>
                  <a:gd name="T6" fmla="*/ 2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3" y="8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2" name="任意多边形: 形状 281">
                <a:extLst>
                  <a:ext uri="{FF2B5EF4-FFF2-40B4-BE49-F238E27FC236}">
                    <a16:creationId xmlns:a16="http://schemas.microsoft.com/office/drawing/2014/main" id="{F08AD093-B253-4FC9-926F-BAEA146888A3}"/>
                  </a:ext>
                </a:extLst>
              </p:cNvPr>
              <p:cNvSpPr/>
              <p:nvPr/>
            </p:nvSpPr>
            <p:spPr bwMode="auto">
              <a:xfrm>
                <a:off x="9543426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12 w 34"/>
                  <a:gd name="T3" fmla="*/ 0 h 17"/>
                  <a:gd name="T4" fmla="*/ 3 w 34"/>
                  <a:gd name="T5" fmla="*/ 8 h 17"/>
                  <a:gd name="T6" fmla="*/ 2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5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3" name="任意多边形: 形状 282">
                <a:extLst>
                  <a:ext uri="{FF2B5EF4-FFF2-40B4-BE49-F238E27FC236}">
                    <a16:creationId xmlns:a16="http://schemas.microsoft.com/office/drawing/2014/main" id="{716A10F2-2212-478B-B925-4B4F56F1DB25}"/>
                  </a:ext>
                </a:extLst>
              </p:cNvPr>
              <p:cNvSpPr/>
              <p:nvPr/>
            </p:nvSpPr>
            <p:spPr bwMode="auto">
              <a:xfrm>
                <a:off x="9666862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12 w 34"/>
                  <a:gd name="T3" fmla="*/ 0 h 17"/>
                  <a:gd name="T4" fmla="*/ 3 w 34"/>
                  <a:gd name="T5" fmla="*/ 8 h 17"/>
                  <a:gd name="T6" fmla="*/ 23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0" y="17"/>
                      <a:pt x="34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4" name="任意多边形: 形状 283">
                <a:extLst>
                  <a:ext uri="{FF2B5EF4-FFF2-40B4-BE49-F238E27FC236}">
                    <a16:creationId xmlns:a16="http://schemas.microsoft.com/office/drawing/2014/main" id="{D7352730-0DA5-4B10-B8C4-F6197E9585F6}"/>
                  </a:ext>
                </a:extLst>
              </p:cNvPr>
              <p:cNvSpPr/>
              <p:nvPr/>
            </p:nvSpPr>
            <p:spPr bwMode="auto">
              <a:xfrm>
                <a:off x="9794927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12 w 34"/>
                  <a:gd name="T3" fmla="*/ 0 h 17"/>
                  <a:gd name="T4" fmla="*/ 3 w 34"/>
                  <a:gd name="T5" fmla="*/ 8 h 17"/>
                  <a:gd name="T6" fmla="*/ 2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5" name="任意多边形: 形状 284">
                <a:extLst>
                  <a:ext uri="{FF2B5EF4-FFF2-40B4-BE49-F238E27FC236}">
                    <a16:creationId xmlns:a16="http://schemas.microsoft.com/office/drawing/2014/main" id="{1E5B90EE-D31D-44ED-802E-6ACE446A094D}"/>
                  </a:ext>
                </a:extLst>
              </p:cNvPr>
              <p:cNvSpPr/>
              <p:nvPr/>
            </p:nvSpPr>
            <p:spPr bwMode="auto">
              <a:xfrm>
                <a:off x="9918363" y="1953855"/>
                <a:ext cx="128065" cy="63261"/>
              </a:xfrm>
              <a:custGeom>
                <a:avLst/>
                <a:gdLst>
                  <a:gd name="T0" fmla="*/ 32 w 35"/>
                  <a:gd name="T1" fmla="*/ 8 h 17"/>
                  <a:gd name="T2" fmla="*/ 12 w 35"/>
                  <a:gd name="T3" fmla="*/ 0 h 17"/>
                  <a:gd name="T4" fmla="*/ 3 w 35"/>
                  <a:gd name="T5" fmla="*/ 8 h 17"/>
                  <a:gd name="T6" fmla="*/ 23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1" y="17"/>
                      <a:pt x="35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6" name="任意多边形: 形状 285">
                <a:extLst>
                  <a:ext uri="{FF2B5EF4-FFF2-40B4-BE49-F238E27FC236}">
                    <a16:creationId xmlns:a16="http://schemas.microsoft.com/office/drawing/2014/main" id="{D644AED3-5187-4989-B929-8B84F55763BB}"/>
                  </a:ext>
                </a:extLst>
              </p:cNvPr>
              <p:cNvSpPr/>
              <p:nvPr/>
            </p:nvSpPr>
            <p:spPr bwMode="auto">
              <a:xfrm>
                <a:off x="10046427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11 w 34"/>
                  <a:gd name="T3" fmla="*/ 0 h 17"/>
                  <a:gd name="T4" fmla="*/ 3 w 34"/>
                  <a:gd name="T5" fmla="*/ 8 h 17"/>
                  <a:gd name="T6" fmla="*/ 23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28" y="4"/>
                      <a:pt x="19" y="0"/>
                      <a:pt x="11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1" y="17"/>
                      <a:pt x="34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7" name="任意多边形: 形状 286">
                <a:extLst>
                  <a:ext uri="{FF2B5EF4-FFF2-40B4-BE49-F238E27FC236}">
                    <a16:creationId xmlns:a16="http://schemas.microsoft.com/office/drawing/2014/main" id="{FE4FD971-20FA-448A-BE86-AACF4858C6FD}"/>
                  </a:ext>
                </a:extLst>
              </p:cNvPr>
              <p:cNvSpPr/>
              <p:nvPr/>
            </p:nvSpPr>
            <p:spPr bwMode="auto">
              <a:xfrm>
                <a:off x="10169863" y="1953855"/>
                <a:ext cx="128065" cy="63261"/>
              </a:xfrm>
              <a:custGeom>
                <a:avLst/>
                <a:gdLst>
                  <a:gd name="T0" fmla="*/ 32 w 35"/>
                  <a:gd name="T1" fmla="*/ 8 h 17"/>
                  <a:gd name="T2" fmla="*/ 12 w 35"/>
                  <a:gd name="T3" fmla="*/ 0 h 17"/>
                  <a:gd name="T4" fmla="*/ 3 w 35"/>
                  <a:gd name="T5" fmla="*/ 8 h 17"/>
                  <a:gd name="T6" fmla="*/ 23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8"/>
                    </a:cubicBezTo>
                    <a:cubicBezTo>
                      <a:pt x="7" y="13"/>
                      <a:pt x="16" y="17"/>
                      <a:pt x="23" y="17"/>
                    </a:cubicBezTo>
                    <a:cubicBezTo>
                      <a:pt x="31" y="17"/>
                      <a:pt x="35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8" name="任意多边形: 形状 287">
                <a:extLst>
                  <a:ext uri="{FF2B5EF4-FFF2-40B4-BE49-F238E27FC236}">
                    <a16:creationId xmlns:a16="http://schemas.microsoft.com/office/drawing/2014/main" id="{B6F2FC88-8D0B-4B1B-A327-5559D419812D}"/>
                  </a:ext>
                </a:extLst>
              </p:cNvPr>
              <p:cNvSpPr/>
              <p:nvPr/>
            </p:nvSpPr>
            <p:spPr bwMode="auto">
              <a:xfrm>
                <a:off x="10297928" y="1953855"/>
                <a:ext cx="128065" cy="63261"/>
              </a:xfrm>
              <a:custGeom>
                <a:avLst/>
                <a:gdLst>
                  <a:gd name="T0" fmla="*/ 31 w 35"/>
                  <a:gd name="T1" fmla="*/ 8 h 17"/>
                  <a:gd name="T2" fmla="*/ 11 w 35"/>
                  <a:gd name="T3" fmla="*/ 0 h 17"/>
                  <a:gd name="T4" fmla="*/ 3 w 35"/>
                  <a:gd name="T5" fmla="*/ 8 h 17"/>
                  <a:gd name="T6" fmla="*/ 23 w 35"/>
                  <a:gd name="T7" fmla="*/ 17 h 17"/>
                  <a:gd name="T8" fmla="*/ 31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8"/>
                    </a:moveTo>
                    <a:cubicBezTo>
                      <a:pt x="28" y="4"/>
                      <a:pt x="19" y="0"/>
                      <a:pt x="11" y="0"/>
                    </a:cubicBezTo>
                    <a:cubicBezTo>
                      <a:pt x="3" y="0"/>
                      <a:pt x="0" y="4"/>
                      <a:pt x="3" y="8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1" y="17"/>
                      <a:pt x="35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9" name="任意多边形: 形状 288">
                <a:extLst>
                  <a:ext uri="{FF2B5EF4-FFF2-40B4-BE49-F238E27FC236}">
                    <a16:creationId xmlns:a16="http://schemas.microsoft.com/office/drawing/2014/main" id="{D990425D-A439-45F0-98E9-A9C3D8899292}"/>
                  </a:ext>
                </a:extLst>
              </p:cNvPr>
              <p:cNvSpPr/>
              <p:nvPr/>
            </p:nvSpPr>
            <p:spPr bwMode="auto">
              <a:xfrm>
                <a:off x="9330500" y="2031003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0" name="任意多边形: 形状 289">
                <a:extLst>
                  <a:ext uri="{FF2B5EF4-FFF2-40B4-BE49-F238E27FC236}">
                    <a16:creationId xmlns:a16="http://schemas.microsoft.com/office/drawing/2014/main" id="{3EC2ABB7-443B-453D-B95C-CCE8B7553BFD}"/>
                  </a:ext>
                </a:extLst>
              </p:cNvPr>
              <p:cNvSpPr/>
              <p:nvPr/>
            </p:nvSpPr>
            <p:spPr bwMode="auto">
              <a:xfrm>
                <a:off x="9458565" y="2031003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1" name="任意多边形: 形状 290">
                <a:extLst>
                  <a:ext uri="{FF2B5EF4-FFF2-40B4-BE49-F238E27FC236}">
                    <a16:creationId xmlns:a16="http://schemas.microsoft.com/office/drawing/2014/main" id="{74A70AA3-8BBD-4C6E-8AA7-F1049D69F577}"/>
                  </a:ext>
                </a:extLst>
              </p:cNvPr>
              <p:cNvSpPr/>
              <p:nvPr/>
            </p:nvSpPr>
            <p:spPr bwMode="auto">
              <a:xfrm>
                <a:off x="9586629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2" name="任意多边形: 形状 291">
                <a:extLst>
                  <a:ext uri="{FF2B5EF4-FFF2-40B4-BE49-F238E27FC236}">
                    <a16:creationId xmlns:a16="http://schemas.microsoft.com/office/drawing/2014/main" id="{AE159EBB-46FC-4913-BC29-1B5497E687DF}"/>
                  </a:ext>
                </a:extLst>
              </p:cNvPr>
              <p:cNvSpPr/>
              <p:nvPr/>
            </p:nvSpPr>
            <p:spPr bwMode="auto">
              <a:xfrm>
                <a:off x="9714694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3" name="任意多边形: 形状 292">
                <a:extLst>
                  <a:ext uri="{FF2B5EF4-FFF2-40B4-BE49-F238E27FC236}">
                    <a16:creationId xmlns:a16="http://schemas.microsoft.com/office/drawing/2014/main" id="{0201896D-3B45-4097-BDB9-4ADE5A6F79B2}"/>
                  </a:ext>
                </a:extLst>
              </p:cNvPr>
              <p:cNvSpPr/>
              <p:nvPr/>
            </p:nvSpPr>
            <p:spPr bwMode="auto">
              <a:xfrm>
                <a:off x="9842758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3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4" name="任意多边形: 形状 293">
                <a:extLst>
                  <a:ext uri="{FF2B5EF4-FFF2-40B4-BE49-F238E27FC236}">
                    <a16:creationId xmlns:a16="http://schemas.microsoft.com/office/drawing/2014/main" id="{99F6C223-F321-4570-A6A6-7170CBF04B3B}"/>
                  </a:ext>
                </a:extLst>
              </p:cNvPr>
              <p:cNvSpPr/>
              <p:nvPr/>
            </p:nvSpPr>
            <p:spPr bwMode="auto">
              <a:xfrm>
                <a:off x="9969280" y="2031003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11 w 34"/>
                  <a:gd name="T3" fmla="*/ 0 h 17"/>
                  <a:gd name="T4" fmla="*/ 3 w 34"/>
                  <a:gd name="T5" fmla="*/ 9 h 17"/>
                  <a:gd name="T6" fmla="*/ 23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19" y="0"/>
                      <a:pt x="11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1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5" name="任意多边形: 形状 294">
                <a:extLst>
                  <a:ext uri="{FF2B5EF4-FFF2-40B4-BE49-F238E27FC236}">
                    <a16:creationId xmlns:a16="http://schemas.microsoft.com/office/drawing/2014/main" id="{80E72971-196B-4FE6-8F43-691BCD224C20}"/>
                  </a:ext>
                </a:extLst>
              </p:cNvPr>
              <p:cNvSpPr/>
              <p:nvPr/>
            </p:nvSpPr>
            <p:spPr bwMode="auto">
              <a:xfrm>
                <a:off x="10097345" y="2031003"/>
                <a:ext cx="128065" cy="61718"/>
              </a:xfrm>
              <a:custGeom>
                <a:avLst/>
                <a:gdLst>
                  <a:gd name="T0" fmla="*/ 31 w 35"/>
                  <a:gd name="T1" fmla="*/ 9 h 17"/>
                  <a:gd name="T2" fmla="*/ 11 w 35"/>
                  <a:gd name="T3" fmla="*/ 0 h 17"/>
                  <a:gd name="T4" fmla="*/ 3 w 35"/>
                  <a:gd name="T5" fmla="*/ 9 h 17"/>
                  <a:gd name="T6" fmla="*/ 23 w 35"/>
                  <a:gd name="T7" fmla="*/ 17 h 17"/>
                  <a:gd name="T8" fmla="*/ 31 w 35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9"/>
                    </a:moveTo>
                    <a:cubicBezTo>
                      <a:pt x="28" y="4"/>
                      <a:pt x="19" y="0"/>
                      <a:pt x="11" y="0"/>
                    </a:cubicBezTo>
                    <a:cubicBezTo>
                      <a:pt x="3" y="0"/>
                      <a:pt x="0" y="4"/>
                      <a:pt x="3" y="9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1" y="17"/>
                      <a:pt x="35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6" name="任意多边形: 形状 295">
                <a:extLst>
                  <a:ext uri="{FF2B5EF4-FFF2-40B4-BE49-F238E27FC236}">
                    <a16:creationId xmlns:a16="http://schemas.microsoft.com/office/drawing/2014/main" id="{94F9C06D-4A17-40BF-BCA6-885B397976B8}"/>
                  </a:ext>
                </a:extLst>
              </p:cNvPr>
              <p:cNvSpPr/>
              <p:nvPr/>
            </p:nvSpPr>
            <p:spPr bwMode="auto">
              <a:xfrm>
                <a:off x="10222323" y="2031003"/>
                <a:ext cx="131151" cy="61718"/>
              </a:xfrm>
              <a:custGeom>
                <a:avLst/>
                <a:gdLst>
                  <a:gd name="T0" fmla="*/ 32 w 36"/>
                  <a:gd name="T1" fmla="*/ 9 h 17"/>
                  <a:gd name="T2" fmla="*/ 12 w 36"/>
                  <a:gd name="T3" fmla="*/ 0 h 17"/>
                  <a:gd name="T4" fmla="*/ 4 w 36"/>
                  <a:gd name="T5" fmla="*/ 9 h 17"/>
                  <a:gd name="T6" fmla="*/ 24 w 36"/>
                  <a:gd name="T7" fmla="*/ 17 h 17"/>
                  <a:gd name="T8" fmla="*/ 32 w 36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7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4" y="9"/>
                    </a:cubicBezTo>
                    <a:cubicBezTo>
                      <a:pt x="7" y="13"/>
                      <a:pt x="16" y="17"/>
                      <a:pt x="24" y="17"/>
                    </a:cubicBezTo>
                    <a:cubicBezTo>
                      <a:pt x="32" y="17"/>
                      <a:pt x="36" y="13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7" name="任意多边形: 形状 296">
                <a:extLst>
                  <a:ext uri="{FF2B5EF4-FFF2-40B4-BE49-F238E27FC236}">
                    <a16:creationId xmlns:a16="http://schemas.microsoft.com/office/drawing/2014/main" id="{52E4F945-28AE-469E-AFF3-D5385EE70F86}"/>
                  </a:ext>
                </a:extLst>
              </p:cNvPr>
              <p:cNvSpPr/>
              <p:nvPr/>
            </p:nvSpPr>
            <p:spPr bwMode="auto">
              <a:xfrm>
                <a:off x="7758238" y="1878251"/>
                <a:ext cx="114178" cy="61718"/>
              </a:xfrm>
              <a:custGeom>
                <a:avLst/>
                <a:gdLst>
                  <a:gd name="T0" fmla="*/ 29 w 31"/>
                  <a:gd name="T1" fmla="*/ 9 h 17"/>
                  <a:gd name="T2" fmla="*/ 13 w 31"/>
                  <a:gd name="T3" fmla="*/ 0 h 17"/>
                  <a:gd name="T4" fmla="*/ 2 w 31"/>
                  <a:gd name="T5" fmla="*/ 9 h 17"/>
                  <a:gd name="T6" fmla="*/ 18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8" name="任意多边形: 形状 297">
                <a:extLst>
                  <a:ext uri="{FF2B5EF4-FFF2-40B4-BE49-F238E27FC236}">
                    <a16:creationId xmlns:a16="http://schemas.microsoft.com/office/drawing/2014/main" id="{39C1856B-64BD-41CB-8A01-B188A87847FF}"/>
                  </a:ext>
                </a:extLst>
              </p:cNvPr>
              <p:cNvSpPr/>
              <p:nvPr/>
            </p:nvSpPr>
            <p:spPr bwMode="auto">
              <a:xfrm>
                <a:off x="7883216" y="1878251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2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3"/>
                      <a:pt x="11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9" name="任意多边形: 形状 298">
                <a:extLst>
                  <a:ext uri="{FF2B5EF4-FFF2-40B4-BE49-F238E27FC236}">
                    <a16:creationId xmlns:a16="http://schemas.microsoft.com/office/drawing/2014/main" id="{DA1F6B84-7535-4081-AB07-B06AA489EFC5}"/>
                  </a:ext>
                </a:extLst>
              </p:cNvPr>
              <p:cNvSpPr/>
              <p:nvPr/>
            </p:nvSpPr>
            <p:spPr bwMode="auto">
              <a:xfrm>
                <a:off x="8006652" y="1878251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2 w 31"/>
                  <a:gd name="T5" fmla="*/ 9 h 17"/>
                  <a:gd name="T6" fmla="*/ 19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7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0" name="任意多边形: 形状 299">
                <a:extLst>
                  <a:ext uri="{FF2B5EF4-FFF2-40B4-BE49-F238E27FC236}">
                    <a16:creationId xmlns:a16="http://schemas.microsoft.com/office/drawing/2014/main" id="{DF85A4CA-0918-4B6E-807E-3AB5B4A70C5F}"/>
                  </a:ext>
                </a:extLst>
              </p:cNvPr>
              <p:cNvSpPr/>
              <p:nvPr/>
            </p:nvSpPr>
            <p:spPr bwMode="auto">
              <a:xfrm>
                <a:off x="8130087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3 w 32"/>
                  <a:gd name="T3" fmla="*/ 0 h 17"/>
                  <a:gd name="T4" fmla="*/ 2 w 32"/>
                  <a:gd name="T5" fmla="*/ 9 h 17"/>
                  <a:gd name="T6" fmla="*/ 19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1" y="17"/>
                      <a:pt x="19" y="17"/>
                    </a:cubicBezTo>
                    <a:cubicBezTo>
                      <a:pt x="27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1" name="任意多边形: 形状 300">
                <a:extLst>
                  <a:ext uri="{FF2B5EF4-FFF2-40B4-BE49-F238E27FC236}">
                    <a16:creationId xmlns:a16="http://schemas.microsoft.com/office/drawing/2014/main" id="{4095107A-7581-4216-B80B-B518A5BBE61D}"/>
                  </a:ext>
                </a:extLst>
              </p:cNvPr>
              <p:cNvSpPr/>
              <p:nvPr/>
            </p:nvSpPr>
            <p:spPr bwMode="auto">
              <a:xfrm>
                <a:off x="8255067" y="1878251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3 w 32"/>
                  <a:gd name="T3" fmla="*/ 0 h 17"/>
                  <a:gd name="T4" fmla="*/ 2 w 32"/>
                  <a:gd name="T5" fmla="*/ 9 h 17"/>
                  <a:gd name="T6" fmla="*/ 19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19" y="17"/>
                    </a:cubicBezTo>
                    <a:cubicBezTo>
                      <a:pt x="27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2" name="任意多边形: 形状 301">
                <a:extLst>
                  <a:ext uri="{FF2B5EF4-FFF2-40B4-BE49-F238E27FC236}">
                    <a16:creationId xmlns:a16="http://schemas.microsoft.com/office/drawing/2014/main" id="{A5FC092F-68F8-47DB-A06E-0F50F521005D}"/>
                  </a:ext>
                </a:extLst>
              </p:cNvPr>
              <p:cNvSpPr/>
              <p:nvPr/>
            </p:nvSpPr>
            <p:spPr bwMode="auto">
              <a:xfrm>
                <a:off x="8383131" y="1878251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2 w 31"/>
                  <a:gd name="T3" fmla="*/ 0 h 17"/>
                  <a:gd name="T4" fmla="*/ 1 w 31"/>
                  <a:gd name="T5" fmla="*/ 9 h 17"/>
                  <a:gd name="T6" fmla="*/ 19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27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1" y="9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6" y="17"/>
                      <a:pt x="31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3" name="任意多边形: 形状 302">
                <a:extLst>
                  <a:ext uri="{FF2B5EF4-FFF2-40B4-BE49-F238E27FC236}">
                    <a16:creationId xmlns:a16="http://schemas.microsoft.com/office/drawing/2014/main" id="{6D0B8CE9-6F17-446B-A460-4F1C96F9674B}"/>
                  </a:ext>
                </a:extLst>
              </p:cNvPr>
              <p:cNvSpPr/>
              <p:nvPr/>
            </p:nvSpPr>
            <p:spPr bwMode="auto">
              <a:xfrm>
                <a:off x="8506566" y="1878251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2 w 31"/>
                  <a:gd name="T3" fmla="*/ 0 h 17"/>
                  <a:gd name="T4" fmla="*/ 2 w 31"/>
                  <a:gd name="T5" fmla="*/ 9 h 17"/>
                  <a:gd name="T6" fmla="*/ 19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27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7" y="17"/>
                      <a:pt x="31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4" name="任意多边形: 形状 303">
                <a:extLst>
                  <a:ext uri="{FF2B5EF4-FFF2-40B4-BE49-F238E27FC236}">
                    <a16:creationId xmlns:a16="http://schemas.microsoft.com/office/drawing/2014/main" id="{4F548203-2C62-4934-9FAD-99B2F9F6B1A8}"/>
                  </a:ext>
                </a:extLst>
              </p:cNvPr>
              <p:cNvSpPr/>
              <p:nvPr/>
            </p:nvSpPr>
            <p:spPr bwMode="auto">
              <a:xfrm>
                <a:off x="8630002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19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7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19" y="17"/>
                    </a:cubicBezTo>
                    <a:cubicBezTo>
                      <a:pt x="27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5" name="任意多边形: 形状 304">
                <a:extLst>
                  <a:ext uri="{FF2B5EF4-FFF2-40B4-BE49-F238E27FC236}">
                    <a16:creationId xmlns:a16="http://schemas.microsoft.com/office/drawing/2014/main" id="{AA0EF7EC-3E50-4DD2-ADCC-35DB905F61D4}"/>
                  </a:ext>
                </a:extLst>
              </p:cNvPr>
              <p:cNvSpPr/>
              <p:nvPr/>
            </p:nvSpPr>
            <p:spPr bwMode="auto">
              <a:xfrm>
                <a:off x="8754981" y="1878251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20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7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6" name="任意多边形: 形状 305">
                <a:extLst>
                  <a:ext uri="{FF2B5EF4-FFF2-40B4-BE49-F238E27FC236}">
                    <a16:creationId xmlns:a16="http://schemas.microsoft.com/office/drawing/2014/main" id="{D024E5A4-AF6A-425C-9A1F-056F92153E7E}"/>
                  </a:ext>
                </a:extLst>
              </p:cNvPr>
              <p:cNvSpPr/>
              <p:nvPr/>
            </p:nvSpPr>
            <p:spPr bwMode="auto">
              <a:xfrm>
                <a:off x="8878417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20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7" name="任意多边形: 形状 306">
                <a:extLst>
                  <a:ext uri="{FF2B5EF4-FFF2-40B4-BE49-F238E27FC236}">
                    <a16:creationId xmlns:a16="http://schemas.microsoft.com/office/drawing/2014/main" id="{F0A988BE-CADD-4851-B701-13B7E7E0210D}"/>
                  </a:ext>
                </a:extLst>
              </p:cNvPr>
              <p:cNvSpPr/>
              <p:nvPr/>
            </p:nvSpPr>
            <p:spPr bwMode="auto">
              <a:xfrm>
                <a:off x="9003395" y="1878251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2 w 32"/>
                  <a:gd name="T3" fmla="*/ 0 h 17"/>
                  <a:gd name="T4" fmla="*/ 2 w 32"/>
                  <a:gd name="T5" fmla="*/ 9 h 17"/>
                  <a:gd name="T6" fmla="*/ 20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3" y="17"/>
                      <a:pt x="20" y="17"/>
                    </a:cubicBezTo>
                    <a:cubicBezTo>
                      <a:pt x="28" y="17"/>
                      <a:pt x="32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8" name="任意多边形: 形状 307">
                <a:extLst>
                  <a:ext uri="{FF2B5EF4-FFF2-40B4-BE49-F238E27FC236}">
                    <a16:creationId xmlns:a16="http://schemas.microsoft.com/office/drawing/2014/main" id="{5D5F30AB-6F88-42ED-82E0-2ECBE56D4534}"/>
                  </a:ext>
                </a:extLst>
              </p:cNvPr>
              <p:cNvSpPr/>
              <p:nvPr/>
            </p:nvSpPr>
            <p:spPr bwMode="auto">
              <a:xfrm>
                <a:off x="9126831" y="1878251"/>
                <a:ext cx="120350" cy="61718"/>
              </a:xfrm>
              <a:custGeom>
                <a:avLst/>
                <a:gdLst>
                  <a:gd name="T0" fmla="*/ 30 w 33"/>
                  <a:gd name="T1" fmla="*/ 9 h 17"/>
                  <a:gd name="T2" fmla="*/ 12 w 33"/>
                  <a:gd name="T3" fmla="*/ 0 h 17"/>
                  <a:gd name="T4" fmla="*/ 2 w 33"/>
                  <a:gd name="T5" fmla="*/ 9 h 17"/>
                  <a:gd name="T6" fmla="*/ 21 w 33"/>
                  <a:gd name="T7" fmla="*/ 17 h 17"/>
                  <a:gd name="T8" fmla="*/ 30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3"/>
                      <a:pt x="13" y="17"/>
                      <a:pt x="21" y="17"/>
                    </a:cubicBezTo>
                    <a:cubicBezTo>
                      <a:pt x="28" y="17"/>
                      <a:pt x="33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9" name="任意多边形: 形状 308">
                <a:extLst>
                  <a:ext uri="{FF2B5EF4-FFF2-40B4-BE49-F238E27FC236}">
                    <a16:creationId xmlns:a16="http://schemas.microsoft.com/office/drawing/2014/main" id="{6BBF42AD-AF01-4C66-A415-B25362A298D3}"/>
                  </a:ext>
                </a:extLst>
              </p:cNvPr>
              <p:cNvSpPr/>
              <p:nvPr/>
            </p:nvSpPr>
            <p:spPr bwMode="auto">
              <a:xfrm>
                <a:off x="9250267" y="1878251"/>
                <a:ext cx="120350" cy="61718"/>
              </a:xfrm>
              <a:custGeom>
                <a:avLst/>
                <a:gdLst>
                  <a:gd name="T0" fmla="*/ 30 w 33"/>
                  <a:gd name="T1" fmla="*/ 9 h 17"/>
                  <a:gd name="T2" fmla="*/ 12 w 33"/>
                  <a:gd name="T3" fmla="*/ 0 h 17"/>
                  <a:gd name="T4" fmla="*/ 2 w 33"/>
                  <a:gd name="T5" fmla="*/ 9 h 17"/>
                  <a:gd name="T6" fmla="*/ 21 w 33"/>
                  <a:gd name="T7" fmla="*/ 17 h 17"/>
                  <a:gd name="T8" fmla="*/ 30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3"/>
                      <a:pt x="13" y="17"/>
                      <a:pt x="21" y="17"/>
                    </a:cubicBezTo>
                    <a:cubicBezTo>
                      <a:pt x="29" y="17"/>
                      <a:pt x="33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0" name="任意多边形: 形状 309">
                <a:extLst>
                  <a:ext uri="{FF2B5EF4-FFF2-40B4-BE49-F238E27FC236}">
                    <a16:creationId xmlns:a16="http://schemas.microsoft.com/office/drawing/2014/main" id="{BAE9DAEE-06B4-483C-9CC0-CAA154A03FA4}"/>
                  </a:ext>
                </a:extLst>
              </p:cNvPr>
              <p:cNvSpPr/>
              <p:nvPr/>
            </p:nvSpPr>
            <p:spPr bwMode="auto">
              <a:xfrm>
                <a:off x="9375246" y="1878251"/>
                <a:ext cx="120350" cy="61718"/>
              </a:xfrm>
              <a:custGeom>
                <a:avLst/>
                <a:gdLst>
                  <a:gd name="T0" fmla="*/ 30 w 33"/>
                  <a:gd name="T1" fmla="*/ 9 h 17"/>
                  <a:gd name="T2" fmla="*/ 12 w 33"/>
                  <a:gd name="T3" fmla="*/ 0 h 17"/>
                  <a:gd name="T4" fmla="*/ 3 w 33"/>
                  <a:gd name="T5" fmla="*/ 9 h 17"/>
                  <a:gd name="T6" fmla="*/ 21 w 33"/>
                  <a:gd name="T7" fmla="*/ 17 h 17"/>
                  <a:gd name="T8" fmla="*/ 30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5" y="13"/>
                      <a:pt x="14" y="17"/>
                      <a:pt x="21" y="17"/>
                    </a:cubicBezTo>
                    <a:cubicBezTo>
                      <a:pt x="29" y="17"/>
                      <a:pt x="33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1" name="任意多边形: 形状 310">
                <a:extLst>
                  <a:ext uri="{FF2B5EF4-FFF2-40B4-BE49-F238E27FC236}">
                    <a16:creationId xmlns:a16="http://schemas.microsoft.com/office/drawing/2014/main" id="{B9ED2D40-7DF0-484E-ABD4-503783223B1C}"/>
                  </a:ext>
                </a:extLst>
              </p:cNvPr>
              <p:cNvSpPr/>
              <p:nvPr/>
            </p:nvSpPr>
            <p:spPr bwMode="auto">
              <a:xfrm>
                <a:off x="9498681" y="1878251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2 w 33"/>
                  <a:gd name="T3" fmla="*/ 0 h 17"/>
                  <a:gd name="T4" fmla="*/ 3 w 33"/>
                  <a:gd name="T5" fmla="*/ 9 h 17"/>
                  <a:gd name="T6" fmla="*/ 22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5" y="13"/>
                      <a:pt x="14" y="17"/>
                      <a:pt x="22" y="17"/>
                    </a:cubicBezTo>
                    <a:cubicBezTo>
                      <a:pt x="29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2" name="任意多边形: 形状 311">
                <a:extLst>
                  <a:ext uri="{FF2B5EF4-FFF2-40B4-BE49-F238E27FC236}">
                    <a16:creationId xmlns:a16="http://schemas.microsoft.com/office/drawing/2014/main" id="{22FE7DA7-1197-48D4-9D88-D24A5A080492}"/>
                  </a:ext>
                </a:extLst>
              </p:cNvPr>
              <p:cNvSpPr/>
              <p:nvPr/>
            </p:nvSpPr>
            <p:spPr bwMode="auto">
              <a:xfrm>
                <a:off x="9623660" y="1878251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3" name="任意多边形: 形状 312">
                <a:extLst>
                  <a:ext uri="{FF2B5EF4-FFF2-40B4-BE49-F238E27FC236}">
                    <a16:creationId xmlns:a16="http://schemas.microsoft.com/office/drawing/2014/main" id="{34CF76FF-0CE9-4782-8695-762FC92E3043}"/>
                  </a:ext>
                </a:extLst>
              </p:cNvPr>
              <p:cNvSpPr/>
              <p:nvPr/>
            </p:nvSpPr>
            <p:spPr bwMode="auto">
              <a:xfrm>
                <a:off x="9747095" y="1878251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4" name="任意多边形: 形状 313">
                <a:extLst>
                  <a:ext uri="{FF2B5EF4-FFF2-40B4-BE49-F238E27FC236}">
                    <a16:creationId xmlns:a16="http://schemas.microsoft.com/office/drawing/2014/main" id="{F904E355-9FEC-4D70-BFF1-60F18964E57A}"/>
                  </a:ext>
                </a:extLst>
              </p:cNvPr>
              <p:cNvSpPr/>
              <p:nvPr/>
            </p:nvSpPr>
            <p:spPr bwMode="auto">
              <a:xfrm>
                <a:off x="9870531" y="1878251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3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5" name="任意多边形: 形状 314">
                <a:extLst>
                  <a:ext uri="{FF2B5EF4-FFF2-40B4-BE49-F238E27FC236}">
                    <a16:creationId xmlns:a16="http://schemas.microsoft.com/office/drawing/2014/main" id="{44D5E091-F389-440E-A480-1563E4BC3DA3}"/>
                  </a:ext>
                </a:extLst>
              </p:cNvPr>
              <p:cNvSpPr/>
              <p:nvPr/>
            </p:nvSpPr>
            <p:spPr bwMode="auto">
              <a:xfrm>
                <a:off x="9995510" y="1878251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2 w 34"/>
                  <a:gd name="T3" fmla="*/ 0 h 17"/>
                  <a:gd name="T4" fmla="*/ 3 w 34"/>
                  <a:gd name="T5" fmla="*/ 9 h 17"/>
                  <a:gd name="T6" fmla="*/ 23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6" y="13"/>
                      <a:pt x="15" y="17"/>
                      <a:pt x="23" y="17"/>
                    </a:cubicBezTo>
                    <a:cubicBezTo>
                      <a:pt x="31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6" name="任意多边形: 形状 315">
                <a:extLst>
                  <a:ext uri="{FF2B5EF4-FFF2-40B4-BE49-F238E27FC236}">
                    <a16:creationId xmlns:a16="http://schemas.microsoft.com/office/drawing/2014/main" id="{1837B450-50D2-467E-A5AF-9EC5A864347D}"/>
                  </a:ext>
                </a:extLst>
              </p:cNvPr>
              <p:cNvSpPr/>
              <p:nvPr/>
            </p:nvSpPr>
            <p:spPr bwMode="auto">
              <a:xfrm>
                <a:off x="10118946" y="1878251"/>
                <a:ext cx="128065" cy="61718"/>
              </a:xfrm>
              <a:custGeom>
                <a:avLst/>
                <a:gdLst>
                  <a:gd name="T0" fmla="*/ 31 w 35"/>
                  <a:gd name="T1" fmla="*/ 9 h 17"/>
                  <a:gd name="T2" fmla="*/ 12 w 35"/>
                  <a:gd name="T3" fmla="*/ 0 h 17"/>
                  <a:gd name="T4" fmla="*/ 4 w 35"/>
                  <a:gd name="T5" fmla="*/ 9 h 17"/>
                  <a:gd name="T6" fmla="*/ 23 w 35"/>
                  <a:gd name="T7" fmla="*/ 17 h 17"/>
                  <a:gd name="T8" fmla="*/ 31 w 35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9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4" y="9"/>
                    </a:cubicBezTo>
                    <a:cubicBezTo>
                      <a:pt x="7" y="13"/>
                      <a:pt x="15" y="17"/>
                      <a:pt x="23" y="17"/>
                    </a:cubicBezTo>
                    <a:cubicBezTo>
                      <a:pt x="31" y="17"/>
                      <a:pt x="35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7" name="任意多边形: 形状 316">
                <a:extLst>
                  <a:ext uri="{FF2B5EF4-FFF2-40B4-BE49-F238E27FC236}">
                    <a16:creationId xmlns:a16="http://schemas.microsoft.com/office/drawing/2014/main" id="{2F93D2D9-95E1-48CE-B5CC-864A4F423AC2}"/>
                  </a:ext>
                </a:extLst>
              </p:cNvPr>
              <p:cNvSpPr/>
              <p:nvPr/>
            </p:nvSpPr>
            <p:spPr bwMode="auto">
              <a:xfrm>
                <a:off x="6648859" y="1953855"/>
                <a:ext cx="109550" cy="63261"/>
              </a:xfrm>
              <a:custGeom>
                <a:avLst/>
                <a:gdLst>
                  <a:gd name="T0" fmla="*/ 29 w 30"/>
                  <a:gd name="T1" fmla="*/ 8 h 17"/>
                  <a:gd name="T2" fmla="*/ 14 w 30"/>
                  <a:gd name="T3" fmla="*/ 0 h 17"/>
                  <a:gd name="T4" fmla="*/ 1 w 30"/>
                  <a:gd name="T5" fmla="*/ 8 h 17"/>
                  <a:gd name="T6" fmla="*/ 16 w 30"/>
                  <a:gd name="T7" fmla="*/ 17 h 17"/>
                  <a:gd name="T8" fmla="*/ 29 w 30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8"/>
                    </a:moveTo>
                    <a:cubicBezTo>
                      <a:pt x="28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8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30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8" name="任意多边形: 形状 317">
                <a:extLst>
                  <a:ext uri="{FF2B5EF4-FFF2-40B4-BE49-F238E27FC236}">
                    <a16:creationId xmlns:a16="http://schemas.microsoft.com/office/drawing/2014/main" id="{69AAC398-55AC-49F9-BC86-0648DCA7ED37}"/>
                  </a:ext>
                </a:extLst>
              </p:cNvPr>
              <p:cNvSpPr/>
              <p:nvPr/>
            </p:nvSpPr>
            <p:spPr bwMode="auto">
              <a:xfrm>
                <a:off x="6776924" y="1953855"/>
                <a:ext cx="106464" cy="63261"/>
              </a:xfrm>
              <a:custGeom>
                <a:avLst/>
                <a:gdLst>
                  <a:gd name="T0" fmla="*/ 29 w 29"/>
                  <a:gd name="T1" fmla="*/ 8 h 17"/>
                  <a:gd name="T2" fmla="*/ 13 w 29"/>
                  <a:gd name="T3" fmla="*/ 0 h 17"/>
                  <a:gd name="T4" fmla="*/ 0 w 29"/>
                  <a:gd name="T5" fmla="*/ 8 h 17"/>
                  <a:gd name="T6" fmla="*/ 16 w 29"/>
                  <a:gd name="T7" fmla="*/ 17 h 17"/>
                  <a:gd name="T8" fmla="*/ 29 w 29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9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0" y="8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29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9" name="任意多边形: 形状 318">
                <a:extLst>
                  <a:ext uri="{FF2B5EF4-FFF2-40B4-BE49-F238E27FC236}">
                    <a16:creationId xmlns:a16="http://schemas.microsoft.com/office/drawing/2014/main" id="{73373263-1582-4640-A698-F8D6FA82C98C}"/>
                  </a:ext>
                </a:extLst>
              </p:cNvPr>
              <p:cNvSpPr/>
              <p:nvPr/>
            </p:nvSpPr>
            <p:spPr bwMode="auto">
              <a:xfrm>
                <a:off x="6900360" y="1953855"/>
                <a:ext cx="109550" cy="63261"/>
              </a:xfrm>
              <a:custGeom>
                <a:avLst/>
                <a:gdLst>
                  <a:gd name="T0" fmla="*/ 29 w 30"/>
                  <a:gd name="T1" fmla="*/ 8 h 17"/>
                  <a:gd name="T2" fmla="*/ 14 w 30"/>
                  <a:gd name="T3" fmla="*/ 0 h 17"/>
                  <a:gd name="T4" fmla="*/ 1 w 30"/>
                  <a:gd name="T5" fmla="*/ 8 h 17"/>
                  <a:gd name="T6" fmla="*/ 17 w 30"/>
                  <a:gd name="T7" fmla="*/ 17 h 17"/>
                  <a:gd name="T8" fmla="*/ 29 w 30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8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1" y="8"/>
                    </a:cubicBezTo>
                    <a:cubicBezTo>
                      <a:pt x="2" y="13"/>
                      <a:pt x="9" y="17"/>
                      <a:pt x="17" y="17"/>
                    </a:cubicBezTo>
                    <a:cubicBezTo>
                      <a:pt x="24" y="17"/>
                      <a:pt x="30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0" name="任意多边形: 形状 319">
                <a:extLst>
                  <a:ext uri="{FF2B5EF4-FFF2-40B4-BE49-F238E27FC236}">
                    <a16:creationId xmlns:a16="http://schemas.microsoft.com/office/drawing/2014/main" id="{CF286B8A-DB65-4F73-B5C7-A1A48E0C8B8A}"/>
                  </a:ext>
                </a:extLst>
              </p:cNvPr>
              <p:cNvSpPr/>
              <p:nvPr/>
            </p:nvSpPr>
            <p:spPr bwMode="auto">
              <a:xfrm>
                <a:off x="7028424" y="1953855"/>
                <a:ext cx="109550" cy="63261"/>
              </a:xfrm>
              <a:custGeom>
                <a:avLst/>
                <a:gdLst>
                  <a:gd name="T0" fmla="*/ 29 w 30"/>
                  <a:gd name="T1" fmla="*/ 8 h 17"/>
                  <a:gd name="T2" fmla="*/ 13 w 30"/>
                  <a:gd name="T3" fmla="*/ 0 h 17"/>
                  <a:gd name="T4" fmla="*/ 0 w 30"/>
                  <a:gd name="T5" fmla="*/ 8 h 17"/>
                  <a:gd name="T6" fmla="*/ 16 w 30"/>
                  <a:gd name="T7" fmla="*/ 17 h 17"/>
                  <a:gd name="T8" fmla="*/ 29 w 30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0" y="8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30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1" name="任意多边形: 形状 320">
                <a:extLst>
                  <a:ext uri="{FF2B5EF4-FFF2-40B4-BE49-F238E27FC236}">
                    <a16:creationId xmlns:a16="http://schemas.microsoft.com/office/drawing/2014/main" id="{C83EA682-C6E9-4CBB-98D0-FC5EBB79A7BB}"/>
                  </a:ext>
                </a:extLst>
              </p:cNvPr>
              <p:cNvSpPr/>
              <p:nvPr/>
            </p:nvSpPr>
            <p:spPr bwMode="auto">
              <a:xfrm>
                <a:off x="7153403" y="1953855"/>
                <a:ext cx="109550" cy="63261"/>
              </a:xfrm>
              <a:custGeom>
                <a:avLst/>
                <a:gdLst>
                  <a:gd name="T0" fmla="*/ 29 w 30"/>
                  <a:gd name="T1" fmla="*/ 8 h 17"/>
                  <a:gd name="T2" fmla="*/ 13 w 30"/>
                  <a:gd name="T3" fmla="*/ 0 h 17"/>
                  <a:gd name="T4" fmla="*/ 1 w 30"/>
                  <a:gd name="T5" fmla="*/ 8 h 17"/>
                  <a:gd name="T6" fmla="*/ 17 w 30"/>
                  <a:gd name="T7" fmla="*/ 17 h 17"/>
                  <a:gd name="T8" fmla="*/ 29 w 30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1" y="8"/>
                    </a:cubicBezTo>
                    <a:cubicBezTo>
                      <a:pt x="2" y="13"/>
                      <a:pt x="9" y="17"/>
                      <a:pt x="17" y="17"/>
                    </a:cubicBezTo>
                    <a:cubicBezTo>
                      <a:pt x="25" y="17"/>
                      <a:pt x="30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2" name="任意多边形: 形状 321">
                <a:extLst>
                  <a:ext uri="{FF2B5EF4-FFF2-40B4-BE49-F238E27FC236}">
                    <a16:creationId xmlns:a16="http://schemas.microsoft.com/office/drawing/2014/main" id="{FE58301C-2FFA-4919-B573-66D4B1AFBFEA}"/>
                  </a:ext>
                </a:extLst>
              </p:cNvPr>
              <p:cNvSpPr/>
              <p:nvPr/>
            </p:nvSpPr>
            <p:spPr bwMode="auto">
              <a:xfrm>
                <a:off x="7279924" y="1953855"/>
                <a:ext cx="109550" cy="63261"/>
              </a:xfrm>
              <a:custGeom>
                <a:avLst/>
                <a:gdLst>
                  <a:gd name="T0" fmla="*/ 29 w 30"/>
                  <a:gd name="T1" fmla="*/ 8 h 17"/>
                  <a:gd name="T2" fmla="*/ 13 w 30"/>
                  <a:gd name="T3" fmla="*/ 0 h 17"/>
                  <a:gd name="T4" fmla="*/ 1 w 30"/>
                  <a:gd name="T5" fmla="*/ 8 h 17"/>
                  <a:gd name="T6" fmla="*/ 17 w 30"/>
                  <a:gd name="T7" fmla="*/ 17 h 17"/>
                  <a:gd name="T8" fmla="*/ 29 w 30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8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1" y="8"/>
                    </a:cubicBezTo>
                    <a:cubicBezTo>
                      <a:pt x="2" y="13"/>
                      <a:pt x="9" y="17"/>
                      <a:pt x="17" y="17"/>
                    </a:cubicBezTo>
                    <a:cubicBezTo>
                      <a:pt x="25" y="17"/>
                      <a:pt x="30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3" name="任意多边形: 形状 322">
                <a:extLst>
                  <a:ext uri="{FF2B5EF4-FFF2-40B4-BE49-F238E27FC236}">
                    <a16:creationId xmlns:a16="http://schemas.microsoft.com/office/drawing/2014/main" id="{0EA5B3FC-5DE6-4EFD-940D-5201E448B50D}"/>
                  </a:ext>
                </a:extLst>
              </p:cNvPr>
              <p:cNvSpPr/>
              <p:nvPr/>
            </p:nvSpPr>
            <p:spPr bwMode="auto">
              <a:xfrm>
                <a:off x="7404903" y="1953855"/>
                <a:ext cx="112636" cy="63261"/>
              </a:xfrm>
              <a:custGeom>
                <a:avLst/>
                <a:gdLst>
                  <a:gd name="T0" fmla="*/ 29 w 31"/>
                  <a:gd name="T1" fmla="*/ 8 h 17"/>
                  <a:gd name="T2" fmla="*/ 13 w 31"/>
                  <a:gd name="T3" fmla="*/ 0 h 17"/>
                  <a:gd name="T4" fmla="*/ 1 w 31"/>
                  <a:gd name="T5" fmla="*/ 8 h 17"/>
                  <a:gd name="T6" fmla="*/ 17 w 31"/>
                  <a:gd name="T7" fmla="*/ 17 h 17"/>
                  <a:gd name="T8" fmla="*/ 29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8"/>
                    </a:cubicBezTo>
                    <a:cubicBezTo>
                      <a:pt x="2" y="13"/>
                      <a:pt x="10" y="17"/>
                      <a:pt x="17" y="17"/>
                    </a:cubicBezTo>
                    <a:cubicBezTo>
                      <a:pt x="25" y="17"/>
                      <a:pt x="31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4" name="任意多边形: 形状 323">
                <a:extLst>
                  <a:ext uri="{FF2B5EF4-FFF2-40B4-BE49-F238E27FC236}">
                    <a16:creationId xmlns:a16="http://schemas.microsoft.com/office/drawing/2014/main" id="{52171983-62E8-472C-BD66-A319D3E408E6}"/>
                  </a:ext>
                </a:extLst>
              </p:cNvPr>
              <p:cNvSpPr/>
              <p:nvPr/>
            </p:nvSpPr>
            <p:spPr bwMode="auto">
              <a:xfrm>
                <a:off x="7528338" y="1953855"/>
                <a:ext cx="114178" cy="63261"/>
              </a:xfrm>
              <a:custGeom>
                <a:avLst/>
                <a:gdLst>
                  <a:gd name="T0" fmla="*/ 30 w 31"/>
                  <a:gd name="T1" fmla="*/ 8 h 17"/>
                  <a:gd name="T2" fmla="*/ 14 w 31"/>
                  <a:gd name="T3" fmla="*/ 0 h 17"/>
                  <a:gd name="T4" fmla="*/ 2 w 31"/>
                  <a:gd name="T5" fmla="*/ 8 h 17"/>
                  <a:gd name="T6" fmla="*/ 18 w 31"/>
                  <a:gd name="T7" fmla="*/ 17 h 17"/>
                  <a:gd name="T8" fmla="*/ 30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8"/>
                    </a:moveTo>
                    <a:cubicBezTo>
                      <a:pt x="29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2" y="8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5" name="任意多边形: 形状 324">
                <a:extLst>
                  <a:ext uri="{FF2B5EF4-FFF2-40B4-BE49-F238E27FC236}">
                    <a16:creationId xmlns:a16="http://schemas.microsoft.com/office/drawing/2014/main" id="{036E7C39-4C84-4CEB-ADAA-BFB6D97D6840}"/>
                  </a:ext>
                </a:extLst>
              </p:cNvPr>
              <p:cNvSpPr/>
              <p:nvPr/>
            </p:nvSpPr>
            <p:spPr bwMode="auto">
              <a:xfrm>
                <a:off x="7656403" y="1953855"/>
                <a:ext cx="112636" cy="63261"/>
              </a:xfrm>
              <a:custGeom>
                <a:avLst/>
                <a:gdLst>
                  <a:gd name="T0" fmla="*/ 29 w 31"/>
                  <a:gd name="T1" fmla="*/ 8 h 17"/>
                  <a:gd name="T2" fmla="*/ 13 w 31"/>
                  <a:gd name="T3" fmla="*/ 0 h 17"/>
                  <a:gd name="T4" fmla="*/ 1 w 31"/>
                  <a:gd name="T5" fmla="*/ 8 h 17"/>
                  <a:gd name="T6" fmla="*/ 18 w 31"/>
                  <a:gd name="T7" fmla="*/ 17 h 17"/>
                  <a:gd name="T8" fmla="*/ 29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8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6" name="任意多边形: 形状 325">
                <a:extLst>
                  <a:ext uri="{FF2B5EF4-FFF2-40B4-BE49-F238E27FC236}">
                    <a16:creationId xmlns:a16="http://schemas.microsoft.com/office/drawing/2014/main" id="{A203A338-EB55-4616-9C84-5E70A9E663C7}"/>
                  </a:ext>
                </a:extLst>
              </p:cNvPr>
              <p:cNvSpPr/>
              <p:nvPr/>
            </p:nvSpPr>
            <p:spPr bwMode="auto">
              <a:xfrm>
                <a:off x="7779839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13 w 32"/>
                  <a:gd name="T3" fmla="*/ 0 h 17"/>
                  <a:gd name="T4" fmla="*/ 2 w 32"/>
                  <a:gd name="T5" fmla="*/ 8 h 17"/>
                  <a:gd name="T6" fmla="*/ 19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2" y="8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6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7" name="任意多边形: 形状 326">
                <a:extLst>
                  <a:ext uri="{FF2B5EF4-FFF2-40B4-BE49-F238E27FC236}">
                    <a16:creationId xmlns:a16="http://schemas.microsoft.com/office/drawing/2014/main" id="{43C6E520-7800-4F02-A859-D0A169B5145B}"/>
                  </a:ext>
                </a:extLst>
              </p:cNvPr>
              <p:cNvSpPr/>
              <p:nvPr/>
            </p:nvSpPr>
            <p:spPr bwMode="auto">
              <a:xfrm>
                <a:off x="7907903" y="1953855"/>
                <a:ext cx="112636" cy="63261"/>
              </a:xfrm>
              <a:custGeom>
                <a:avLst/>
                <a:gdLst>
                  <a:gd name="T0" fmla="*/ 30 w 31"/>
                  <a:gd name="T1" fmla="*/ 8 h 17"/>
                  <a:gd name="T2" fmla="*/ 13 w 31"/>
                  <a:gd name="T3" fmla="*/ 0 h 17"/>
                  <a:gd name="T4" fmla="*/ 1 w 31"/>
                  <a:gd name="T5" fmla="*/ 8 h 17"/>
                  <a:gd name="T6" fmla="*/ 18 w 31"/>
                  <a:gd name="T7" fmla="*/ 17 h 17"/>
                  <a:gd name="T8" fmla="*/ 30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8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1" y="8"/>
                    </a:cubicBezTo>
                    <a:cubicBezTo>
                      <a:pt x="3" y="13"/>
                      <a:pt x="11" y="17"/>
                      <a:pt x="18" y="17"/>
                    </a:cubicBezTo>
                    <a:cubicBezTo>
                      <a:pt x="26" y="17"/>
                      <a:pt x="31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8" name="任意多边形: 形状 327">
                <a:extLst>
                  <a:ext uri="{FF2B5EF4-FFF2-40B4-BE49-F238E27FC236}">
                    <a16:creationId xmlns:a16="http://schemas.microsoft.com/office/drawing/2014/main" id="{F8A2B588-2CC6-415B-B544-AD4F1CDB6F1B}"/>
                  </a:ext>
                </a:extLst>
              </p:cNvPr>
              <p:cNvSpPr/>
              <p:nvPr/>
            </p:nvSpPr>
            <p:spPr bwMode="auto">
              <a:xfrm>
                <a:off x="8032882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13 w 32"/>
                  <a:gd name="T3" fmla="*/ 0 h 17"/>
                  <a:gd name="T4" fmla="*/ 2 w 32"/>
                  <a:gd name="T5" fmla="*/ 8 h 17"/>
                  <a:gd name="T6" fmla="*/ 19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8"/>
                    </a:cubicBezTo>
                    <a:cubicBezTo>
                      <a:pt x="4" y="13"/>
                      <a:pt x="11" y="17"/>
                      <a:pt x="19" y="17"/>
                    </a:cubicBezTo>
                    <a:cubicBezTo>
                      <a:pt x="27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9" name="任意多边形: 形状 328">
                <a:extLst>
                  <a:ext uri="{FF2B5EF4-FFF2-40B4-BE49-F238E27FC236}">
                    <a16:creationId xmlns:a16="http://schemas.microsoft.com/office/drawing/2014/main" id="{54A6E2D6-5EC2-428B-9356-A73202408555}"/>
                  </a:ext>
                </a:extLst>
              </p:cNvPr>
              <p:cNvSpPr/>
              <p:nvPr/>
            </p:nvSpPr>
            <p:spPr bwMode="auto">
              <a:xfrm>
                <a:off x="8159404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12 w 32"/>
                  <a:gd name="T3" fmla="*/ 0 h 17"/>
                  <a:gd name="T4" fmla="*/ 2 w 32"/>
                  <a:gd name="T5" fmla="*/ 8 h 17"/>
                  <a:gd name="T6" fmla="*/ 19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8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7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0" name="任意多边形: 形状 329">
                <a:extLst>
                  <a:ext uri="{FF2B5EF4-FFF2-40B4-BE49-F238E27FC236}">
                    <a16:creationId xmlns:a16="http://schemas.microsoft.com/office/drawing/2014/main" id="{B5A4539F-7D12-481C-9BA3-743280EDC2C0}"/>
                  </a:ext>
                </a:extLst>
              </p:cNvPr>
              <p:cNvSpPr/>
              <p:nvPr/>
            </p:nvSpPr>
            <p:spPr bwMode="auto">
              <a:xfrm>
                <a:off x="8284382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13 w 32"/>
                  <a:gd name="T3" fmla="*/ 0 h 17"/>
                  <a:gd name="T4" fmla="*/ 2 w 32"/>
                  <a:gd name="T5" fmla="*/ 8 h 17"/>
                  <a:gd name="T6" fmla="*/ 20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8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7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1" name="任意多边形: 形状 330">
                <a:extLst>
                  <a:ext uri="{FF2B5EF4-FFF2-40B4-BE49-F238E27FC236}">
                    <a16:creationId xmlns:a16="http://schemas.microsoft.com/office/drawing/2014/main" id="{544E7F76-FCEF-4085-960E-71DCCB480DB7}"/>
                  </a:ext>
                </a:extLst>
              </p:cNvPr>
              <p:cNvSpPr/>
              <p:nvPr/>
            </p:nvSpPr>
            <p:spPr bwMode="auto">
              <a:xfrm>
                <a:off x="8412447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12 w 32"/>
                  <a:gd name="T3" fmla="*/ 0 h 17"/>
                  <a:gd name="T4" fmla="*/ 2 w 32"/>
                  <a:gd name="T5" fmla="*/ 8 h 17"/>
                  <a:gd name="T6" fmla="*/ 19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8"/>
                    </a:cubicBezTo>
                    <a:cubicBezTo>
                      <a:pt x="4" y="13"/>
                      <a:pt x="11" y="17"/>
                      <a:pt x="19" y="17"/>
                    </a:cubicBezTo>
                    <a:cubicBezTo>
                      <a:pt x="27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2" name="任意多边形: 形状 331">
                <a:extLst>
                  <a:ext uri="{FF2B5EF4-FFF2-40B4-BE49-F238E27FC236}">
                    <a16:creationId xmlns:a16="http://schemas.microsoft.com/office/drawing/2014/main" id="{D6B09A6A-2D87-408D-A81F-F541BF540955}"/>
                  </a:ext>
                </a:extLst>
              </p:cNvPr>
              <p:cNvSpPr/>
              <p:nvPr/>
            </p:nvSpPr>
            <p:spPr bwMode="auto">
              <a:xfrm>
                <a:off x="8535883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13 w 32"/>
                  <a:gd name="T3" fmla="*/ 0 h 17"/>
                  <a:gd name="T4" fmla="*/ 2 w 32"/>
                  <a:gd name="T5" fmla="*/ 8 h 17"/>
                  <a:gd name="T6" fmla="*/ 20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2" y="8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3" name="任意多边形: 形状 332">
                <a:extLst>
                  <a:ext uri="{FF2B5EF4-FFF2-40B4-BE49-F238E27FC236}">
                    <a16:creationId xmlns:a16="http://schemas.microsoft.com/office/drawing/2014/main" id="{6FBF4168-53FE-441A-82ED-598E48373999}"/>
                  </a:ext>
                </a:extLst>
              </p:cNvPr>
              <p:cNvSpPr/>
              <p:nvPr/>
            </p:nvSpPr>
            <p:spPr bwMode="auto">
              <a:xfrm>
                <a:off x="8663947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12 w 32"/>
                  <a:gd name="T3" fmla="*/ 0 h 17"/>
                  <a:gd name="T4" fmla="*/ 2 w 32"/>
                  <a:gd name="T5" fmla="*/ 8 h 17"/>
                  <a:gd name="T6" fmla="*/ 20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8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4" name="任意多边形: 形状 333">
                <a:extLst>
                  <a:ext uri="{FF2B5EF4-FFF2-40B4-BE49-F238E27FC236}">
                    <a16:creationId xmlns:a16="http://schemas.microsoft.com/office/drawing/2014/main" id="{A664BDD9-5132-4BA4-BAB6-F6210D7CCE77}"/>
                  </a:ext>
                </a:extLst>
              </p:cNvPr>
              <p:cNvSpPr/>
              <p:nvPr/>
            </p:nvSpPr>
            <p:spPr bwMode="auto">
              <a:xfrm>
                <a:off x="8787383" y="1953855"/>
                <a:ext cx="120350" cy="63261"/>
              </a:xfrm>
              <a:custGeom>
                <a:avLst/>
                <a:gdLst>
                  <a:gd name="T0" fmla="*/ 31 w 33"/>
                  <a:gd name="T1" fmla="*/ 8 h 17"/>
                  <a:gd name="T2" fmla="*/ 12 w 33"/>
                  <a:gd name="T3" fmla="*/ 0 h 17"/>
                  <a:gd name="T4" fmla="*/ 2 w 33"/>
                  <a:gd name="T5" fmla="*/ 8 h 17"/>
                  <a:gd name="T6" fmla="*/ 20 w 33"/>
                  <a:gd name="T7" fmla="*/ 17 h 17"/>
                  <a:gd name="T8" fmla="*/ 31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8"/>
                    </a:cubicBezTo>
                    <a:cubicBezTo>
                      <a:pt x="4" y="13"/>
                      <a:pt x="13" y="17"/>
                      <a:pt x="20" y="17"/>
                    </a:cubicBezTo>
                    <a:cubicBezTo>
                      <a:pt x="28" y="17"/>
                      <a:pt x="33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5" name="任意多边形: 形状 334">
                <a:extLst>
                  <a:ext uri="{FF2B5EF4-FFF2-40B4-BE49-F238E27FC236}">
                    <a16:creationId xmlns:a16="http://schemas.microsoft.com/office/drawing/2014/main" id="{64F62A1C-3E44-44C0-AEE3-0C620113D33C}"/>
                  </a:ext>
                </a:extLst>
              </p:cNvPr>
              <p:cNvSpPr/>
              <p:nvPr/>
            </p:nvSpPr>
            <p:spPr bwMode="auto">
              <a:xfrm>
                <a:off x="8915448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12 w 32"/>
                  <a:gd name="T3" fmla="*/ 0 h 17"/>
                  <a:gd name="T4" fmla="*/ 2 w 32"/>
                  <a:gd name="T5" fmla="*/ 8 h 17"/>
                  <a:gd name="T6" fmla="*/ 20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8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2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6" name="任意多边形: 形状 335">
                <a:extLst>
                  <a:ext uri="{FF2B5EF4-FFF2-40B4-BE49-F238E27FC236}">
                    <a16:creationId xmlns:a16="http://schemas.microsoft.com/office/drawing/2014/main" id="{A4C7BF1E-1811-42AB-BC4E-7CF6749ADA5D}"/>
                  </a:ext>
                </a:extLst>
              </p:cNvPr>
              <p:cNvSpPr/>
              <p:nvPr/>
            </p:nvSpPr>
            <p:spPr bwMode="auto">
              <a:xfrm>
                <a:off x="9038883" y="1953855"/>
                <a:ext cx="120350" cy="63261"/>
              </a:xfrm>
              <a:custGeom>
                <a:avLst/>
                <a:gdLst>
                  <a:gd name="T0" fmla="*/ 31 w 33"/>
                  <a:gd name="T1" fmla="*/ 8 h 17"/>
                  <a:gd name="T2" fmla="*/ 12 w 33"/>
                  <a:gd name="T3" fmla="*/ 0 h 17"/>
                  <a:gd name="T4" fmla="*/ 2 w 33"/>
                  <a:gd name="T5" fmla="*/ 8 h 17"/>
                  <a:gd name="T6" fmla="*/ 21 w 33"/>
                  <a:gd name="T7" fmla="*/ 17 h 17"/>
                  <a:gd name="T8" fmla="*/ 31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8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8"/>
                    </a:cubicBezTo>
                    <a:cubicBezTo>
                      <a:pt x="5" y="13"/>
                      <a:pt x="13" y="17"/>
                      <a:pt x="21" y="17"/>
                    </a:cubicBezTo>
                    <a:cubicBezTo>
                      <a:pt x="29" y="17"/>
                      <a:pt x="33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7" name="任意多边形: 形状 336">
                <a:extLst>
                  <a:ext uri="{FF2B5EF4-FFF2-40B4-BE49-F238E27FC236}">
                    <a16:creationId xmlns:a16="http://schemas.microsoft.com/office/drawing/2014/main" id="{26B5D1C4-AFB5-46DC-8704-9E82EF91D9E7}"/>
                  </a:ext>
                </a:extLst>
              </p:cNvPr>
              <p:cNvSpPr/>
              <p:nvPr/>
            </p:nvSpPr>
            <p:spPr bwMode="auto">
              <a:xfrm>
                <a:off x="9166947" y="1953855"/>
                <a:ext cx="120350" cy="63261"/>
              </a:xfrm>
              <a:custGeom>
                <a:avLst/>
                <a:gdLst>
                  <a:gd name="T0" fmla="*/ 30 w 33"/>
                  <a:gd name="T1" fmla="*/ 8 h 17"/>
                  <a:gd name="T2" fmla="*/ 12 w 33"/>
                  <a:gd name="T3" fmla="*/ 0 h 17"/>
                  <a:gd name="T4" fmla="*/ 2 w 33"/>
                  <a:gd name="T5" fmla="*/ 8 h 17"/>
                  <a:gd name="T6" fmla="*/ 21 w 33"/>
                  <a:gd name="T7" fmla="*/ 17 h 17"/>
                  <a:gd name="T8" fmla="*/ 30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8"/>
                    </a:moveTo>
                    <a:cubicBezTo>
                      <a:pt x="28" y="4"/>
                      <a:pt x="19" y="0"/>
                      <a:pt x="12" y="0"/>
                    </a:cubicBezTo>
                    <a:cubicBezTo>
                      <a:pt x="4" y="0"/>
                      <a:pt x="0" y="4"/>
                      <a:pt x="2" y="8"/>
                    </a:cubicBezTo>
                    <a:cubicBezTo>
                      <a:pt x="4" y="13"/>
                      <a:pt x="13" y="17"/>
                      <a:pt x="21" y="17"/>
                    </a:cubicBezTo>
                    <a:cubicBezTo>
                      <a:pt x="28" y="17"/>
                      <a:pt x="33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8" name="任意多边形: 形状 337">
                <a:extLst>
                  <a:ext uri="{FF2B5EF4-FFF2-40B4-BE49-F238E27FC236}">
                    <a16:creationId xmlns:a16="http://schemas.microsoft.com/office/drawing/2014/main" id="{200A0682-361F-49F7-AACD-862D58BBCB05}"/>
                  </a:ext>
                </a:extLst>
              </p:cNvPr>
              <p:cNvSpPr/>
              <p:nvPr/>
            </p:nvSpPr>
            <p:spPr bwMode="auto">
              <a:xfrm>
                <a:off x="6659660" y="2031003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4 w 30"/>
                  <a:gd name="T3" fmla="*/ 0 h 17"/>
                  <a:gd name="T4" fmla="*/ 1 w 30"/>
                  <a:gd name="T5" fmla="*/ 9 h 17"/>
                  <a:gd name="T6" fmla="*/ 16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9" name="任意多边形: 形状 338">
                <a:extLst>
                  <a:ext uri="{FF2B5EF4-FFF2-40B4-BE49-F238E27FC236}">
                    <a16:creationId xmlns:a16="http://schemas.microsoft.com/office/drawing/2014/main" id="{FC8914B2-4CBD-4A4D-A159-086DDFD961BB}"/>
                  </a:ext>
                </a:extLst>
              </p:cNvPr>
              <p:cNvSpPr/>
              <p:nvPr/>
            </p:nvSpPr>
            <p:spPr bwMode="auto">
              <a:xfrm>
                <a:off x="6787724" y="2031003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1 w 30"/>
                  <a:gd name="T5" fmla="*/ 9 h 17"/>
                  <a:gd name="T6" fmla="*/ 16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0" name="任意多边形: 形状 339">
                <a:extLst>
                  <a:ext uri="{FF2B5EF4-FFF2-40B4-BE49-F238E27FC236}">
                    <a16:creationId xmlns:a16="http://schemas.microsoft.com/office/drawing/2014/main" id="{178E3B98-62E9-4685-A9AC-14AC0FE5BAD2}"/>
                  </a:ext>
                </a:extLst>
              </p:cNvPr>
              <p:cNvSpPr/>
              <p:nvPr/>
            </p:nvSpPr>
            <p:spPr bwMode="auto">
              <a:xfrm>
                <a:off x="6915789" y="2031003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0 w 30"/>
                  <a:gd name="T5" fmla="*/ 9 h 17"/>
                  <a:gd name="T6" fmla="*/ 16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1" y="13"/>
                      <a:pt x="8" y="17"/>
                      <a:pt x="16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1" name="任意多边形: 形状 340">
                <a:extLst>
                  <a:ext uri="{FF2B5EF4-FFF2-40B4-BE49-F238E27FC236}">
                    <a16:creationId xmlns:a16="http://schemas.microsoft.com/office/drawing/2014/main" id="{3FE8FDA7-A392-4E2A-86EC-D610F56F6126}"/>
                  </a:ext>
                </a:extLst>
              </p:cNvPr>
              <p:cNvSpPr/>
              <p:nvPr/>
            </p:nvSpPr>
            <p:spPr bwMode="auto">
              <a:xfrm>
                <a:off x="7043853" y="2031003"/>
                <a:ext cx="109550" cy="61718"/>
              </a:xfrm>
              <a:custGeom>
                <a:avLst/>
                <a:gdLst>
                  <a:gd name="T0" fmla="*/ 29 w 30"/>
                  <a:gd name="T1" fmla="*/ 9 h 17"/>
                  <a:gd name="T2" fmla="*/ 13 w 30"/>
                  <a:gd name="T3" fmla="*/ 0 h 17"/>
                  <a:gd name="T4" fmla="*/ 0 w 30"/>
                  <a:gd name="T5" fmla="*/ 9 h 17"/>
                  <a:gd name="T6" fmla="*/ 16 w 30"/>
                  <a:gd name="T7" fmla="*/ 17 h 17"/>
                  <a:gd name="T8" fmla="*/ 29 w 30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7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1" y="13"/>
                      <a:pt x="9" y="17"/>
                      <a:pt x="16" y="17"/>
                    </a:cubicBezTo>
                    <a:cubicBezTo>
                      <a:pt x="24" y="17"/>
                      <a:pt x="30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2" name="任意多边形: 形状 341">
                <a:extLst>
                  <a:ext uri="{FF2B5EF4-FFF2-40B4-BE49-F238E27FC236}">
                    <a16:creationId xmlns:a16="http://schemas.microsoft.com/office/drawing/2014/main" id="{A4CA352F-7EE8-4F12-B9C8-A2D1BF47F8B4}"/>
                  </a:ext>
                </a:extLst>
              </p:cNvPr>
              <p:cNvSpPr/>
              <p:nvPr/>
            </p:nvSpPr>
            <p:spPr bwMode="auto">
              <a:xfrm>
                <a:off x="7167289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4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3"/>
                      <a:pt x="10" y="17"/>
                      <a:pt x="18" y="17"/>
                    </a:cubicBezTo>
                    <a:cubicBezTo>
                      <a:pt x="25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3" name="任意多边形: 形状 342">
                <a:extLst>
                  <a:ext uri="{FF2B5EF4-FFF2-40B4-BE49-F238E27FC236}">
                    <a16:creationId xmlns:a16="http://schemas.microsoft.com/office/drawing/2014/main" id="{D197141C-0EDA-4F97-B783-2D84A3A2B9E6}"/>
                  </a:ext>
                </a:extLst>
              </p:cNvPr>
              <p:cNvSpPr/>
              <p:nvPr/>
            </p:nvSpPr>
            <p:spPr bwMode="auto">
              <a:xfrm>
                <a:off x="7295354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4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9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4" name="任意多边形: 形状 343">
                <a:extLst>
                  <a:ext uri="{FF2B5EF4-FFF2-40B4-BE49-F238E27FC236}">
                    <a16:creationId xmlns:a16="http://schemas.microsoft.com/office/drawing/2014/main" id="{263F2569-D4BA-4B00-9AB7-605ADD60E67E}"/>
                  </a:ext>
                </a:extLst>
              </p:cNvPr>
              <p:cNvSpPr/>
              <p:nvPr/>
            </p:nvSpPr>
            <p:spPr bwMode="auto">
              <a:xfrm>
                <a:off x="7423418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5" name="任意多边形: 形状 344">
                <a:extLst>
                  <a:ext uri="{FF2B5EF4-FFF2-40B4-BE49-F238E27FC236}">
                    <a16:creationId xmlns:a16="http://schemas.microsoft.com/office/drawing/2014/main" id="{CB4AD70D-4977-4F3A-B3B2-F564E4337153}"/>
                  </a:ext>
                </a:extLst>
              </p:cNvPr>
              <p:cNvSpPr/>
              <p:nvPr/>
            </p:nvSpPr>
            <p:spPr bwMode="auto">
              <a:xfrm>
                <a:off x="7549940" y="2031003"/>
                <a:ext cx="114178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6" name="任意多边形: 形状 345">
                <a:extLst>
                  <a:ext uri="{FF2B5EF4-FFF2-40B4-BE49-F238E27FC236}">
                    <a16:creationId xmlns:a16="http://schemas.microsoft.com/office/drawing/2014/main" id="{F71419CC-8419-4489-BBF8-4A5613170B2D}"/>
                  </a:ext>
                </a:extLst>
              </p:cNvPr>
              <p:cNvSpPr/>
              <p:nvPr/>
            </p:nvSpPr>
            <p:spPr bwMode="auto">
              <a:xfrm>
                <a:off x="7678005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7" name="任意多边形: 形状 346">
                <a:extLst>
                  <a:ext uri="{FF2B5EF4-FFF2-40B4-BE49-F238E27FC236}">
                    <a16:creationId xmlns:a16="http://schemas.microsoft.com/office/drawing/2014/main" id="{DB96727B-E5E5-4051-A633-84F78A263CF6}"/>
                  </a:ext>
                </a:extLst>
              </p:cNvPr>
              <p:cNvSpPr/>
              <p:nvPr/>
            </p:nvSpPr>
            <p:spPr bwMode="auto">
              <a:xfrm>
                <a:off x="7806069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0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8" name="任意多边形: 形状 347">
                <a:extLst>
                  <a:ext uri="{FF2B5EF4-FFF2-40B4-BE49-F238E27FC236}">
                    <a16:creationId xmlns:a16="http://schemas.microsoft.com/office/drawing/2014/main" id="{4A051B83-E75E-4D95-AC7B-B64354C4E35C}"/>
                  </a:ext>
                </a:extLst>
              </p:cNvPr>
              <p:cNvSpPr/>
              <p:nvPr/>
            </p:nvSpPr>
            <p:spPr bwMode="auto">
              <a:xfrm>
                <a:off x="7934134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3 w 31"/>
                  <a:gd name="T3" fmla="*/ 0 h 17"/>
                  <a:gd name="T4" fmla="*/ 1 w 31"/>
                  <a:gd name="T5" fmla="*/ 9 h 17"/>
                  <a:gd name="T6" fmla="*/ 18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1" y="17"/>
                      <a:pt x="18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9" name="任意多边形: 形状 348">
                <a:extLst>
                  <a:ext uri="{FF2B5EF4-FFF2-40B4-BE49-F238E27FC236}">
                    <a16:creationId xmlns:a16="http://schemas.microsoft.com/office/drawing/2014/main" id="{519784B4-DD74-45FF-9AEE-F2E41FFF92D7}"/>
                  </a:ext>
                </a:extLst>
              </p:cNvPr>
              <p:cNvSpPr/>
              <p:nvPr/>
            </p:nvSpPr>
            <p:spPr bwMode="auto">
              <a:xfrm>
                <a:off x="8060655" y="2031003"/>
                <a:ext cx="114178" cy="61718"/>
              </a:xfrm>
              <a:custGeom>
                <a:avLst/>
                <a:gdLst>
                  <a:gd name="T0" fmla="*/ 30 w 31"/>
                  <a:gd name="T1" fmla="*/ 9 h 17"/>
                  <a:gd name="T2" fmla="*/ 12 w 31"/>
                  <a:gd name="T3" fmla="*/ 0 h 17"/>
                  <a:gd name="T4" fmla="*/ 1 w 31"/>
                  <a:gd name="T5" fmla="*/ 9 h 17"/>
                  <a:gd name="T6" fmla="*/ 19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3"/>
                      <a:pt x="11" y="17"/>
                      <a:pt x="19" y="17"/>
                    </a:cubicBezTo>
                    <a:cubicBezTo>
                      <a:pt x="26" y="17"/>
                      <a:pt x="31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0" name="任意多边形: 形状 349">
                <a:extLst>
                  <a:ext uri="{FF2B5EF4-FFF2-40B4-BE49-F238E27FC236}">
                    <a16:creationId xmlns:a16="http://schemas.microsoft.com/office/drawing/2014/main" id="{01FC16D7-998E-4A0B-A2E8-16C8CF2B0F1A}"/>
                  </a:ext>
                </a:extLst>
              </p:cNvPr>
              <p:cNvSpPr/>
              <p:nvPr/>
            </p:nvSpPr>
            <p:spPr bwMode="auto">
              <a:xfrm>
                <a:off x="8185633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3 w 33"/>
                  <a:gd name="T3" fmla="*/ 0 h 17"/>
                  <a:gd name="T4" fmla="*/ 2 w 33"/>
                  <a:gd name="T5" fmla="*/ 9 h 17"/>
                  <a:gd name="T6" fmla="*/ 20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1" name="任意多边形: 形状 350">
                <a:extLst>
                  <a:ext uri="{FF2B5EF4-FFF2-40B4-BE49-F238E27FC236}">
                    <a16:creationId xmlns:a16="http://schemas.microsoft.com/office/drawing/2014/main" id="{129DF341-F670-459B-952A-9C61789096CE}"/>
                  </a:ext>
                </a:extLst>
              </p:cNvPr>
              <p:cNvSpPr/>
              <p:nvPr/>
            </p:nvSpPr>
            <p:spPr bwMode="auto">
              <a:xfrm>
                <a:off x="8313699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3 w 33"/>
                  <a:gd name="T3" fmla="*/ 0 h 17"/>
                  <a:gd name="T4" fmla="*/ 2 w 33"/>
                  <a:gd name="T5" fmla="*/ 9 h 17"/>
                  <a:gd name="T6" fmla="*/ 20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2" name="任意多边形: 形状 351">
                <a:extLst>
                  <a:ext uri="{FF2B5EF4-FFF2-40B4-BE49-F238E27FC236}">
                    <a16:creationId xmlns:a16="http://schemas.microsoft.com/office/drawing/2014/main" id="{A4A55A9E-0806-4C3A-A513-A7ACCCB47C22}"/>
                  </a:ext>
                </a:extLst>
              </p:cNvPr>
              <p:cNvSpPr/>
              <p:nvPr/>
            </p:nvSpPr>
            <p:spPr bwMode="auto">
              <a:xfrm>
                <a:off x="8440220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3 w 33"/>
                  <a:gd name="T3" fmla="*/ 0 h 17"/>
                  <a:gd name="T4" fmla="*/ 2 w 33"/>
                  <a:gd name="T5" fmla="*/ 9 h 17"/>
                  <a:gd name="T6" fmla="*/ 20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3" name="任意多边形: 形状 352">
                <a:extLst>
                  <a:ext uri="{FF2B5EF4-FFF2-40B4-BE49-F238E27FC236}">
                    <a16:creationId xmlns:a16="http://schemas.microsoft.com/office/drawing/2014/main" id="{EF39DD6E-33B5-4208-BBCC-A56ED8AD0C76}"/>
                  </a:ext>
                </a:extLst>
              </p:cNvPr>
              <p:cNvSpPr/>
              <p:nvPr/>
            </p:nvSpPr>
            <p:spPr bwMode="auto">
              <a:xfrm>
                <a:off x="8568284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3 w 33"/>
                  <a:gd name="T3" fmla="*/ 0 h 17"/>
                  <a:gd name="T4" fmla="*/ 2 w 33"/>
                  <a:gd name="T5" fmla="*/ 9 h 17"/>
                  <a:gd name="T6" fmla="*/ 20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9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4" name="任意多边形: 形状 353">
                <a:extLst>
                  <a:ext uri="{FF2B5EF4-FFF2-40B4-BE49-F238E27FC236}">
                    <a16:creationId xmlns:a16="http://schemas.microsoft.com/office/drawing/2014/main" id="{F51B6053-F59D-4636-B760-0918D78F8560}"/>
                  </a:ext>
                </a:extLst>
              </p:cNvPr>
              <p:cNvSpPr/>
              <p:nvPr/>
            </p:nvSpPr>
            <p:spPr bwMode="auto">
              <a:xfrm>
                <a:off x="8696349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2 w 33"/>
                  <a:gd name="T3" fmla="*/ 0 h 17"/>
                  <a:gd name="T4" fmla="*/ 2 w 33"/>
                  <a:gd name="T5" fmla="*/ 9 h 17"/>
                  <a:gd name="T6" fmla="*/ 20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5" name="任意多边形: 形状 354">
                <a:extLst>
                  <a:ext uri="{FF2B5EF4-FFF2-40B4-BE49-F238E27FC236}">
                    <a16:creationId xmlns:a16="http://schemas.microsoft.com/office/drawing/2014/main" id="{83A932F0-ED6E-4EBC-BA50-ADFC4DC7F52E}"/>
                  </a:ext>
                </a:extLst>
              </p:cNvPr>
              <p:cNvSpPr/>
              <p:nvPr/>
            </p:nvSpPr>
            <p:spPr bwMode="auto">
              <a:xfrm>
                <a:off x="8824413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2 w 33"/>
                  <a:gd name="T3" fmla="*/ 0 h 17"/>
                  <a:gd name="T4" fmla="*/ 2 w 33"/>
                  <a:gd name="T5" fmla="*/ 9 h 17"/>
                  <a:gd name="T6" fmla="*/ 20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2" y="17"/>
                      <a:pt x="20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6" name="任意多边形: 形状 355">
                <a:extLst>
                  <a:ext uri="{FF2B5EF4-FFF2-40B4-BE49-F238E27FC236}">
                    <a16:creationId xmlns:a16="http://schemas.microsoft.com/office/drawing/2014/main" id="{0C15E907-EE16-4327-8ED4-E6E65FC7A6E8}"/>
                  </a:ext>
                </a:extLst>
              </p:cNvPr>
              <p:cNvSpPr/>
              <p:nvPr/>
            </p:nvSpPr>
            <p:spPr bwMode="auto">
              <a:xfrm>
                <a:off x="8952478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2 w 33"/>
                  <a:gd name="T3" fmla="*/ 0 h 17"/>
                  <a:gd name="T4" fmla="*/ 2 w 33"/>
                  <a:gd name="T5" fmla="*/ 9 h 17"/>
                  <a:gd name="T6" fmla="*/ 21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3" y="17"/>
                      <a:pt x="21" y="17"/>
                    </a:cubicBezTo>
                    <a:cubicBezTo>
                      <a:pt x="28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7" name="任意多边形: 形状 356">
                <a:extLst>
                  <a:ext uri="{FF2B5EF4-FFF2-40B4-BE49-F238E27FC236}">
                    <a16:creationId xmlns:a16="http://schemas.microsoft.com/office/drawing/2014/main" id="{C3CA4800-8B6E-4FBD-9ED2-ED9F37BB3D99}"/>
                  </a:ext>
                </a:extLst>
              </p:cNvPr>
              <p:cNvSpPr/>
              <p:nvPr/>
            </p:nvSpPr>
            <p:spPr bwMode="auto">
              <a:xfrm>
                <a:off x="9079000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12 w 33"/>
                  <a:gd name="T3" fmla="*/ 0 h 17"/>
                  <a:gd name="T4" fmla="*/ 2 w 33"/>
                  <a:gd name="T5" fmla="*/ 9 h 17"/>
                  <a:gd name="T6" fmla="*/ 21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3"/>
                      <a:pt x="13" y="17"/>
                      <a:pt x="21" y="17"/>
                    </a:cubicBezTo>
                    <a:cubicBezTo>
                      <a:pt x="29" y="17"/>
                      <a:pt x="33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8" name="任意多边形: 形状 357">
                <a:extLst>
                  <a:ext uri="{FF2B5EF4-FFF2-40B4-BE49-F238E27FC236}">
                    <a16:creationId xmlns:a16="http://schemas.microsoft.com/office/drawing/2014/main" id="{97BA9D84-8506-4BC9-8448-F18CF633DED9}"/>
                  </a:ext>
                </a:extLst>
              </p:cNvPr>
              <p:cNvSpPr/>
              <p:nvPr/>
            </p:nvSpPr>
            <p:spPr bwMode="auto">
              <a:xfrm>
                <a:off x="9203978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13 w 34"/>
                  <a:gd name="T3" fmla="*/ 0 h 17"/>
                  <a:gd name="T4" fmla="*/ 3 w 34"/>
                  <a:gd name="T5" fmla="*/ 9 h 17"/>
                  <a:gd name="T6" fmla="*/ 2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29" y="4"/>
                      <a:pt x="20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3"/>
                      <a:pt x="14" y="17"/>
                      <a:pt x="22" y="17"/>
                    </a:cubicBezTo>
                    <a:cubicBezTo>
                      <a:pt x="30" y="17"/>
                      <a:pt x="34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9" name="任意多边形: 形状 358">
                <a:extLst>
                  <a:ext uri="{FF2B5EF4-FFF2-40B4-BE49-F238E27FC236}">
                    <a16:creationId xmlns:a16="http://schemas.microsoft.com/office/drawing/2014/main" id="{AF992E8A-3CC1-490A-A646-8EF189A779A3}"/>
                  </a:ext>
                </a:extLst>
              </p:cNvPr>
              <p:cNvSpPr/>
              <p:nvPr/>
            </p:nvSpPr>
            <p:spPr bwMode="auto">
              <a:xfrm>
                <a:off x="6670460" y="2108150"/>
                <a:ext cx="109550" cy="64804"/>
              </a:xfrm>
              <a:custGeom>
                <a:avLst/>
                <a:gdLst>
                  <a:gd name="T0" fmla="*/ 29 w 30"/>
                  <a:gd name="T1" fmla="*/ 9 h 18"/>
                  <a:gd name="T2" fmla="*/ 14 w 30"/>
                  <a:gd name="T3" fmla="*/ 0 h 18"/>
                  <a:gd name="T4" fmla="*/ 0 w 30"/>
                  <a:gd name="T5" fmla="*/ 9 h 18"/>
                  <a:gd name="T6" fmla="*/ 16 w 30"/>
                  <a:gd name="T7" fmla="*/ 18 h 18"/>
                  <a:gd name="T8" fmla="*/ 29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29" y="9"/>
                    </a:moveTo>
                    <a:cubicBezTo>
                      <a:pt x="28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4"/>
                      <a:pt x="8" y="18"/>
                      <a:pt x="16" y="18"/>
                    </a:cubicBezTo>
                    <a:cubicBezTo>
                      <a:pt x="24" y="18"/>
                      <a:pt x="30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0" name="任意多边形: 形状 359">
                <a:extLst>
                  <a:ext uri="{FF2B5EF4-FFF2-40B4-BE49-F238E27FC236}">
                    <a16:creationId xmlns:a16="http://schemas.microsoft.com/office/drawing/2014/main" id="{E5343EFF-E705-4C26-97AE-D44B9CF3EF55}"/>
                  </a:ext>
                </a:extLst>
              </p:cNvPr>
              <p:cNvSpPr/>
              <p:nvPr/>
            </p:nvSpPr>
            <p:spPr bwMode="auto">
              <a:xfrm>
                <a:off x="6798525" y="2108150"/>
                <a:ext cx="109550" cy="64804"/>
              </a:xfrm>
              <a:custGeom>
                <a:avLst/>
                <a:gdLst>
                  <a:gd name="T0" fmla="*/ 30 w 30"/>
                  <a:gd name="T1" fmla="*/ 9 h 18"/>
                  <a:gd name="T2" fmla="*/ 14 w 30"/>
                  <a:gd name="T3" fmla="*/ 0 h 18"/>
                  <a:gd name="T4" fmla="*/ 1 w 30"/>
                  <a:gd name="T5" fmla="*/ 9 h 18"/>
                  <a:gd name="T6" fmla="*/ 17 w 30"/>
                  <a:gd name="T7" fmla="*/ 18 h 18"/>
                  <a:gd name="T8" fmla="*/ 30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4"/>
                      <a:pt x="9" y="18"/>
                      <a:pt x="17" y="18"/>
                    </a:cubicBezTo>
                    <a:cubicBezTo>
                      <a:pt x="25" y="18"/>
                      <a:pt x="30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1" name="任意多边形: 形状 360">
                <a:extLst>
                  <a:ext uri="{FF2B5EF4-FFF2-40B4-BE49-F238E27FC236}">
                    <a16:creationId xmlns:a16="http://schemas.microsoft.com/office/drawing/2014/main" id="{87290817-D09E-4E2D-9431-5A1194CB0843}"/>
                  </a:ext>
                </a:extLst>
              </p:cNvPr>
              <p:cNvSpPr/>
              <p:nvPr/>
            </p:nvSpPr>
            <p:spPr bwMode="auto">
              <a:xfrm>
                <a:off x="6926589" y="2108150"/>
                <a:ext cx="112636" cy="64804"/>
              </a:xfrm>
              <a:custGeom>
                <a:avLst/>
                <a:gdLst>
                  <a:gd name="T0" fmla="*/ 30 w 31"/>
                  <a:gd name="T1" fmla="*/ 9 h 18"/>
                  <a:gd name="T2" fmla="*/ 14 w 31"/>
                  <a:gd name="T3" fmla="*/ 0 h 18"/>
                  <a:gd name="T4" fmla="*/ 1 w 31"/>
                  <a:gd name="T5" fmla="*/ 9 h 18"/>
                  <a:gd name="T6" fmla="*/ 17 w 31"/>
                  <a:gd name="T7" fmla="*/ 18 h 18"/>
                  <a:gd name="T8" fmla="*/ 30 w 31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8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9" y="18"/>
                      <a:pt x="17" y="18"/>
                    </a:cubicBezTo>
                    <a:cubicBezTo>
                      <a:pt x="25" y="18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2" name="任意多边形: 形状 361">
                <a:extLst>
                  <a:ext uri="{FF2B5EF4-FFF2-40B4-BE49-F238E27FC236}">
                    <a16:creationId xmlns:a16="http://schemas.microsoft.com/office/drawing/2014/main" id="{A252963F-5C8B-4BB8-9187-7034C50F7802}"/>
                  </a:ext>
                </a:extLst>
              </p:cNvPr>
              <p:cNvSpPr/>
              <p:nvPr/>
            </p:nvSpPr>
            <p:spPr bwMode="auto">
              <a:xfrm>
                <a:off x="7057740" y="2108150"/>
                <a:ext cx="109550" cy="64804"/>
              </a:xfrm>
              <a:custGeom>
                <a:avLst/>
                <a:gdLst>
                  <a:gd name="T0" fmla="*/ 29 w 30"/>
                  <a:gd name="T1" fmla="*/ 9 h 18"/>
                  <a:gd name="T2" fmla="*/ 13 w 30"/>
                  <a:gd name="T3" fmla="*/ 0 h 18"/>
                  <a:gd name="T4" fmla="*/ 0 w 30"/>
                  <a:gd name="T5" fmla="*/ 9 h 18"/>
                  <a:gd name="T6" fmla="*/ 17 w 30"/>
                  <a:gd name="T7" fmla="*/ 18 h 18"/>
                  <a:gd name="T8" fmla="*/ 29 w 30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29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1" y="14"/>
                      <a:pt x="9" y="18"/>
                      <a:pt x="17" y="18"/>
                    </a:cubicBezTo>
                    <a:cubicBezTo>
                      <a:pt x="25" y="18"/>
                      <a:pt x="30" y="14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3" name="任意多边形: 形状 362">
                <a:extLst>
                  <a:ext uri="{FF2B5EF4-FFF2-40B4-BE49-F238E27FC236}">
                    <a16:creationId xmlns:a16="http://schemas.microsoft.com/office/drawing/2014/main" id="{9BD466FD-CCF9-4997-B606-AAE5CAEFA5F4}"/>
                  </a:ext>
                </a:extLst>
              </p:cNvPr>
              <p:cNvSpPr/>
              <p:nvPr/>
            </p:nvSpPr>
            <p:spPr bwMode="auto">
              <a:xfrm>
                <a:off x="7185804" y="2108150"/>
                <a:ext cx="112636" cy="64804"/>
              </a:xfrm>
              <a:custGeom>
                <a:avLst/>
                <a:gdLst>
                  <a:gd name="T0" fmla="*/ 30 w 31"/>
                  <a:gd name="T1" fmla="*/ 9 h 18"/>
                  <a:gd name="T2" fmla="*/ 13 w 31"/>
                  <a:gd name="T3" fmla="*/ 0 h 18"/>
                  <a:gd name="T4" fmla="*/ 1 w 31"/>
                  <a:gd name="T5" fmla="*/ 9 h 18"/>
                  <a:gd name="T6" fmla="*/ 17 w 31"/>
                  <a:gd name="T7" fmla="*/ 18 h 18"/>
                  <a:gd name="T8" fmla="*/ 30 w 31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8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4"/>
                      <a:pt x="9" y="18"/>
                      <a:pt x="17" y="18"/>
                    </a:cubicBezTo>
                    <a:cubicBezTo>
                      <a:pt x="25" y="18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4" name="任意多边形: 形状 363">
                <a:extLst>
                  <a:ext uri="{FF2B5EF4-FFF2-40B4-BE49-F238E27FC236}">
                    <a16:creationId xmlns:a16="http://schemas.microsoft.com/office/drawing/2014/main" id="{7FC92B83-DCAE-47C2-96BB-7D1FACFE5C59}"/>
                  </a:ext>
                </a:extLst>
              </p:cNvPr>
              <p:cNvSpPr/>
              <p:nvPr/>
            </p:nvSpPr>
            <p:spPr bwMode="auto">
              <a:xfrm>
                <a:off x="7313869" y="2108150"/>
                <a:ext cx="112636" cy="64804"/>
              </a:xfrm>
              <a:custGeom>
                <a:avLst/>
                <a:gdLst>
                  <a:gd name="T0" fmla="*/ 30 w 31"/>
                  <a:gd name="T1" fmla="*/ 9 h 18"/>
                  <a:gd name="T2" fmla="*/ 14 w 31"/>
                  <a:gd name="T3" fmla="*/ 0 h 18"/>
                  <a:gd name="T4" fmla="*/ 1 w 31"/>
                  <a:gd name="T5" fmla="*/ 9 h 18"/>
                  <a:gd name="T6" fmla="*/ 18 w 31"/>
                  <a:gd name="T7" fmla="*/ 18 h 18"/>
                  <a:gd name="T8" fmla="*/ 30 w 31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8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10" y="18"/>
                      <a:pt x="18" y="18"/>
                    </a:cubicBezTo>
                    <a:cubicBezTo>
                      <a:pt x="26" y="18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5" name="任意多边形: 形状 364">
                <a:extLst>
                  <a:ext uri="{FF2B5EF4-FFF2-40B4-BE49-F238E27FC236}">
                    <a16:creationId xmlns:a16="http://schemas.microsoft.com/office/drawing/2014/main" id="{91771805-447C-46AA-8E67-D53E18872241}"/>
                  </a:ext>
                </a:extLst>
              </p:cNvPr>
              <p:cNvSpPr/>
              <p:nvPr/>
            </p:nvSpPr>
            <p:spPr bwMode="auto">
              <a:xfrm>
                <a:off x="7440391" y="2108150"/>
                <a:ext cx="117264" cy="64804"/>
              </a:xfrm>
              <a:custGeom>
                <a:avLst/>
                <a:gdLst>
                  <a:gd name="T0" fmla="*/ 31 w 32"/>
                  <a:gd name="T1" fmla="*/ 9 h 18"/>
                  <a:gd name="T2" fmla="*/ 14 w 32"/>
                  <a:gd name="T3" fmla="*/ 0 h 18"/>
                  <a:gd name="T4" fmla="*/ 2 w 32"/>
                  <a:gd name="T5" fmla="*/ 9 h 18"/>
                  <a:gd name="T6" fmla="*/ 18 w 32"/>
                  <a:gd name="T7" fmla="*/ 18 h 18"/>
                  <a:gd name="T8" fmla="*/ 31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1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3" y="14"/>
                      <a:pt x="10" y="18"/>
                      <a:pt x="18" y="18"/>
                    </a:cubicBezTo>
                    <a:cubicBezTo>
                      <a:pt x="26" y="18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6" name="任意多边形: 形状 365">
                <a:extLst>
                  <a:ext uri="{FF2B5EF4-FFF2-40B4-BE49-F238E27FC236}">
                    <a16:creationId xmlns:a16="http://schemas.microsoft.com/office/drawing/2014/main" id="{C9F06728-6ECF-4F73-9B60-651EC0F59374}"/>
                  </a:ext>
                </a:extLst>
              </p:cNvPr>
              <p:cNvSpPr/>
              <p:nvPr/>
            </p:nvSpPr>
            <p:spPr bwMode="auto">
              <a:xfrm>
                <a:off x="7573084" y="2108150"/>
                <a:ext cx="112636" cy="64804"/>
              </a:xfrm>
              <a:custGeom>
                <a:avLst/>
                <a:gdLst>
                  <a:gd name="T0" fmla="*/ 30 w 31"/>
                  <a:gd name="T1" fmla="*/ 9 h 18"/>
                  <a:gd name="T2" fmla="*/ 13 w 31"/>
                  <a:gd name="T3" fmla="*/ 0 h 18"/>
                  <a:gd name="T4" fmla="*/ 1 w 31"/>
                  <a:gd name="T5" fmla="*/ 9 h 18"/>
                  <a:gd name="T6" fmla="*/ 18 w 31"/>
                  <a:gd name="T7" fmla="*/ 18 h 18"/>
                  <a:gd name="T8" fmla="*/ 30 w 31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8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4"/>
                      <a:pt x="10" y="18"/>
                      <a:pt x="18" y="18"/>
                    </a:cubicBezTo>
                    <a:cubicBezTo>
                      <a:pt x="26" y="18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7" name="任意多边形: 形状 366">
                <a:extLst>
                  <a:ext uri="{FF2B5EF4-FFF2-40B4-BE49-F238E27FC236}">
                    <a16:creationId xmlns:a16="http://schemas.microsoft.com/office/drawing/2014/main" id="{B2B7F339-EEAF-431B-8ACE-8CE333C51238}"/>
                  </a:ext>
                </a:extLst>
              </p:cNvPr>
              <p:cNvSpPr/>
              <p:nvPr/>
            </p:nvSpPr>
            <p:spPr bwMode="auto">
              <a:xfrm>
                <a:off x="7699606" y="2108150"/>
                <a:ext cx="117264" cy="64804"/>
              </a:xfrm>
              <a:custGeom>
                <a:avLst/>
                <a:gdLst>
                  <a:gd name="T0" fmla="*/ 30 w 32"/>
                  <a:gd name="T1" fmla="*/ 9 h 18"/>
                  <a:gd name="T2" fmla="*/ 13 w 32"/>
                  <a:gd name="T3" fmla="*/ 0 h 18"/>
                  <a:gd name="T4" fmla="*/ 1 w 32"/>
                  <a:gd name="T5" fmla="*/ 9 h 18"/>
                  <a:gd name="T6" fmla="*/ 19 w 32"/>
                  <a:gd name="T7" fmla="*/ 18 h 18"/>
                  <a:gd name="T8" fmla="*/ 30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4"/>
                      <a:pt x="10" y="18"/>
                      <a:pt x="19" y="18"/>
                    </a:cubicBezTo>
                    <a:cubicBezTo>
                      <a:pt x="27" y="18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8" name="任意多边形: 形状 367">
                <a:extLst>
                  <a:ext uri="{FF2B5EF4-FFF2-40B4-BE49-F238E27FC236}">
                    <a16:creationId xmlns:a16="http://schemas.microsoft.com/office/drawing/2014/main" id="{20BFBA03-F748-4945-95A3-C81FBA3177DA}"/>
                  </a:ext>
                </a:extLst>
              </p:cNvPr>
              <p:cNvSpPr/>
              <p:nvPr/>
            </p:nvSpPr>
            <p:spPr bwMode="auto">
              <a:xfrm>
                <a:off x="7827670" y="2108150"/>
                <a:ext cx="117264" cy="64804"/>
              </a:xfrm>
              <a:custGeom>
                <a:avLst/>
                <a:gdLst>
                  <a:gd name="T0" fmla="*/ 31 w 32"/>
                  <a:gd name="T1" fmla="*/ 9 h 18"/>
                  <a:gd name="T2" fmla="*/ 14 w 32"/>
                  <a:gd name="T3" fmla="*/ 0 h 18"/>
                  <a:gd name="T4" fmla="*/ 2 w 32"/>
                  <a:gd name="T5" fmla="*/ 9 h 18"/>
                  <a:gd name="T6" fmla="*/ 19 w 32"/>
                  <a:gd name="T7" fmla="*/ 18 h 18"/>
                  <a:gd name="T8" fmla="*/ 31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1" y="9"/>
                    </a:moveTo>
                    <a:cubicBezTo>
                      <a:pt x="29" y="4"/>
                      <a:pt x="21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3" y="14"/>
                      <a:pt x="11" y="18"/>
                      <a:pt x="19" y="18"/>
                    </a:cubicBezTo>
                    <a:cubicBezTo>
                      <a:pt x="27" y="18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9" name="任意多边形: 形状 368">
                <a:extLst>
                  <a:ext uri="{FF2B5EF4-FFF2-40B4-BE49-F238E27FC236}">
                    <a16:creationId xmlns:a16="http://schemas.microsoft.com/office/drawing/2014/main" id="{A9FF30DA-5202-447A-9A08-34B9E019DCFF}"/>
                  </a:ext>
                </a:extLst>
              </p:cNvPr>
              <p:cNvSpPr/>
              <p:nvPr/>
            </p:nvSpPr>
            <p:spPr bwMode="auto">
              <a:xfrm>
                <a:off x="7958821" y="2108150"/>
                <a:ext cx="117264" cy="64804"/>
              </a:xfrm>
              <a:custGeom>
                <a:avLst/>
                <a:gdLst>
                  <a:gd name="T0" fmla="*/ 30 w 32"/>
                  <a:gd name="T1" fmla="*/ 9 h 18"/>
                  <a:gd name="T2" fmla="*/ 13 w 32"/>
                  <a:gd name="T3" fmla="*/ 0 h 18"/>
                  <a:gd name="T4" fmla="*/ 1 w 32"/>
                  <a:gd name="T5" fmla="*/ 9 h 18"/>
                  <a:gd name="T6" fmla="*/ 19 w 32"/>
                  <a:gd name="T7" fmla="*/ 18 h 18"/>
                  <a:gd name="T8" fmla="*/ 30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0" y="9"/>
                    </a:moveTo>
                    <a:cubicBezTo>
                      <a:pt x="28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4"/>
                      <a:pt x="11" y="18"/>
                      <a:pt x="19" y="18"/>
                    </a:cubicBezTo>
                    <a:cubicBezTo>
                      <a:pt x="27" y="18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0" name="任意多边形: 形状 369">
                <a:extLst>
                  <a:ext uri="{FF2B5EF4-FFF2-40B4-BE49-F238E27FC236}">
                    <a16:creationId xmlns:a16="http://schemas.microsoft.com/office/drawing/2014/main" id="{C5A3C4CB-A79E-484F-81AE-8118F816537E}"/>
                  </a:ext>
                </a:extLst>
              </p:cNvPr>
              <p:cNvSpPr/>
              <p:nvPr/>
            </p:nvSpPr>
            <p:spPr bwMode="auto">
              <a:xfrm>
                <a:off x="8086885" y="2108150"/>
                <a:ext cx="117264" cy="64804"/>
              </a:xfrm>
              <a:custGeom>
                <a:avLst/>
                <a:gdLst>
                  <a:gd name="T0" fmla="*/ 30 w 32"/>
                  <a:gd name="T1" fmla="*/ 9 h 18"/>
                  <a:gd name="T2" fmla="*/ 13 w 32"/>
                  <a:gd name="T3" fmla="*/ 0 h 18"/>
                  <a:gd name="T4" fmla="*/ 2 w 32"/>
                  <a:gd name="T5" fmla="*/ 9 h 18"/>
                  <a:gd name="T6" fmla="*/ 19 w 32"/>
                  <a:gd name="T7" fmla="*/ 18 h 18"/>
                  <a:gd name="T8" fmla="*/ 30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4"/>
                      <a:pt x="11" y="18"/>
                      <a:pt x="19" y="18"/>
                    </a:cubicBezTo>
                    <a:cubicBezTo>
                      <a:pt x="27" y="18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1" name="任意多边形: 形状 370">
                <a:extLst>
                  <a:ext uri="{FF2B5EF4-FFF2-40B4-BE49-F238E27FC236}">
                    <a16:creationId xmlns:a16="http://schemas.microsoft.com/office/drawing/2014/main" id="{BC5E797E-9C25-469A-BCCC-95450F0C9C48}"/>
                  </a:ext>
                </a:extLst>
              </p:cNvPr>
              <p:cNvSpPr/>
              <p:nvPr/>
            </p:nvSpPr>
            <p:spPr bwMode="auto">
              <a:xfrm>
                <a:off x="8214950" y="2108150"/>
                <a:ext cx="120350" cy="64804"/>
              </a:xfrm>
              <a:custGeom>
                <a:avLst/>
                <a:gdLst>
                  <a:gd name="T0" fmla="*/ 31 w 33"/>
                  <a:gd name="T1" fmla="*/ 9 h 18"/>
                  <a:gd name="T2" fmla="*/ 13 w 33"/>
                  <a:gd name="T3" fmla="*/ 0 h 18"/>
                  <a:gd name="T4" fmla="*/ 2 w 33"/>
                  <a:gd name="T5" fmla="*/ 9 h 18"/>
                  <a:gd name="T6" fmla="*/ 20 w 33"/>
                  <a:gd name="T7" fmla="*/ 18 h 18"/>
                  <a:gd name="T8" fmla="*/ 31 w 33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8"/>
                      <a:pt x="20" y="18"/>
                    </a:cubicBezTo>
                    <a:cubicBezTo>
                      <a:pt x="28" y="18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2" name="任意多边形: 形状 371">
                <a:extLst>
                  <a:ext uri="{FF2B5EF4-FFF2-40B4-BE49-F238E27FC236}">
                    <a16:creationId xmlns:a16="http://schemas.microsoft.com/office/drawing/2014/main" id="{86DEE2F2-2578-4451-911E-D811928B5D8A}"/>
                  </a:ext>
                </a:extLst>
              </p:cNvPr>
              <p:cNvSpPr/>
              <p:nvPr/>
            </p:nvSpPr>
            <p:spPr bwMode="auto">
              <a:xfrm>
                <a:off x="8346100" y="2108150"/>
                <a:ext cx="117264" cy="64804"/>
              </a:xfrm>
              <a:custGeom>
                <a:avLst/>
                <a:gdLst>
                  <a:gd name="T0" fmla="*/ 30 w 32"/>
                  <a:gd name="T1" fmla="*/ 9 h 18"/>
                  <a:gd name="T2" fmla="*/ 12 w 32"/>
                  <a:gd name="T3" fmla="*/ 0 h 18"/>
                  <a:gd name="T4" fmla="*/ 1 w 32"/>
                  <a:gd name="T5" fmla="*/ 9 h 18"/>
                  <a:gd name="T6" fmla="*/ 19 w 32"/>
                  <a:gd name="T7" fmla="*/ 18 h 18"/>
                  <a:gd name="T8" fmla="*/ 30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0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1" y="9"/>
                    </a:cubicBezTo>
                    <a:cubicBezTo>
                      <a:pt x="3" y="14"/>
                      <a:pt x="11" y="18"/>
                      <a:pt x="19" y="18"/>
                    </a:cubicBezTo>
                    <a:cubicBezTo>
                      <a:pt x="27" y="18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3" name="任意多边形: 形状 372">
                <a:extLst>
                  <a:ext uri="{FF2B5EF4-FFF2-40B4-BE49-F238E27FC236}">
                    <a16:creationId xmlns:a16="http://schemas.microsoft.com/office/drawing/2014/main" id="{10A0FB00-C7A1-42A6-8D62-6717B340EB6D}"/>
                  </a:ext>
                </a:extLst>
              </p:cNvPr>
              <p:cNvSpPr/>
              <p:nvPr/>
            </p:nvSpPr>
            <p:spPr bwMode="auto">
              <a:xfrm>
                <a:off x="8474165" y="2108150"/>
                <a:ext cx="120350" cy="64804"/>
              </a:xfrm>
              <a:custGeom>
                <a:avLst/>
                <a:gdLst>
                  <a:gd name="T0" fmla="*/ 31 w 33"/>
                  <a:gd name="T1" fmla="*/ 9 h 18"/>
                  <a:gd name="T2" fmla="*/ 13 w 33"/>
                  <a:gd name="T3" fmla="*/ 0 h 18"/>
                  <a:gd name="T4" fmla="*/ 2 w 33"/>
                  <a:gd name="T5" fmla="*/ 9 h 18"/>
                  <a:gd name="T6" fmla="*/ 20 w 33"/>
                  <a:gd name="T7" fmla="*/ 18 h 18"/>
                  <a:gd name="T8" fmla="*/ 31 w 33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8"/>
                      <a:pt x="20" y="18"/>
                    </a:cubicBezTo>
                    <a:cubicBezTo>
                      <a:pt x="28" y="18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4" name="任意多边形: 形状 373">
                <a:extLst>
                  <a:ext uri="{FF2B5EF4-FFF2-40B4-BE49-F238E27FC236}">
                    <a16:creationId xmlns:a16="http://schemas.microsoft.com/office/drawing/2014/main" id="{9D8BA302-A6E4-4699-9AC8-2F6D3F698F32}"/>
                  </a:ext>
                </a:extLst>
              </p:cNvPr>
              <p:cNvSpPr/>
              <p:nvPr/>
            </p:nvSpPr>
            <p:spPr bwMode="auto">
              <a:xfrm>
                <a:off x="8600687" y="2108150"/>
                <a:ext cx="121893" cy="64804"/>
              </a:xfrm>
              <a:custGeom>
                <a:avLst/>
                <a:gdLst>
                  <a:gd name="T0" fmla="*/ 31 w 33"/>
                  <a:gd name="T1" fmla="*/ 9 h 18"/>
                  <a:gd name="T2" fmla="*/ 13 w 33"/>
                  <a:gd name="T3" fmla="*/ 0 h 18"/>
                  <a:gd name="T4" fmla="*/ 2 w 33"/>
                  <a:gd name="T5" fmla="*/ 9 h 18"/>
                  <a:gd name="T6" fmla="*/ 21 w 33"/>
                  <a:gd name="T7" fmla="*/ 18 h 18"/>
                  <a:gd name="T8" fmla="*/ 31 w 33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8"/>
                      <a:pt x="21" y="18"/>
                    </a:cubicBezTo>
                    <a:cubicBezTo>
                      <a:pt x="29" y="18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5" name="任意多边形: 形状 374">
                <a:extLst>
                  <a:ext uri="{FF2B5EF4-FFF2-40B4-BE49-F238E27FC236}">
                    <a16:creationId xmlns:a16="http://schemas.microsoft.com/office/drawing/2014/main" id="{0F4B5242-2BEF-4844-8933-0B464011B3BA}"/>
                  </a:ext>
                </a:extLst>
              </p:cNvPr>
              <p:cNvSpPr/>
              <p:nvPr/>
            </p:nvSpPr>
            <p:spPr bwMode="auto">
              <a:xfrm>
                <a:off x="8728751" y="2108150"/>
                <a:ext cx="124979" cy="64804"/>
              </a:xfrm>
              <a:custGeom>
                <a:avLst/>
                <a:gdLst>
                  <a:gd name="T0" fmla="*/ 31 w 34"/>
                  <a:gd name="T1" fmla="*/ 9 h 18"/>
                  <a:gd name="T2" fmla="*/ 13 w 34"/>
                  <a:gd name="T3" fmla="*/ 0 h 18"/>
                  <a:gd name="T4" fmla="*/ 3 w 34"/>
                  <a:gd name="T5" fmla="*/ 9 h 18"/>
                  <a:gd name="T6" fmla="*/ 21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4"/>
                      <a:pt x="13" y="18"/>
                      <a:pt x="21" y="18"/>
                    </a:cubicBezTo>
                    <a:cubicBezTo>
                      <a:pt x="29" y="18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6" name="任意多边形: 形状 375">
                <a:extLst>
                  <a:ext uri="{FF2B5EF4-FFF2-40B4-BE49-F238E27FC236}">
                    <a16:creationId xmlns:a16="http://schemas.microsoft.com/office/drawing/2014/main" id="{16F04B70-D7A4-4B87-ACA5-43FCDBC0BC26}"/>
                  </a:ext>
                </a:extLst>
              </p:cNvPr>
              <p:cNvSpPr/>
              <p:nvPr/>
            </p:nvSpPr>
            <p:spPr bwMode="auto">
              <a:xfrm>
                <a:off x="8859902" y="2108150"/>
                <a:ext cx="120350" cy="64804"/>
              </a:xfrm>
              <a:custGeom>
                <a:avLst/>
                <a:gdLst>
                  <a:gd name="T0" fmla="*/ 31 w 33"/>
                  <a:gd name="T1" fmla="*/ 9 h 18"/>
                  <a:gd name="T2" fmla="*/ 12 w 33"/>
                  <a:gd name="T3" fmla="*/ 0 h 18"/>
                  <a:gd name="T4" fmla="*/ 2 w 33"/>
                  <a:gd name="T5" fmla="*/ 9 h 18"/>
                  <a:gd name="T6" fmla="*/ 21 w 33"/>
                  <a:gd name="T7" fmla="*/ 18 h 18"/>
                  <a:gd name="T8" fmla="*/ 31 w 33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4"/>
                      <a:pt x="13" y="18"/>
                      <a:pt x="21" y="18"/>
                    </a:cubicBezTo>
                    <a:cubicBezTo>
                      <a:pt x="29" y="18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7" name="任意多边形: 形状 376">
                <a:extLst>
                  <a:ext uri="{FF2B5EF4-FFF2-40B4-BE49-F238E27FC236}">
                    <a16:creationId xmlns:a16="http://schemas.microsoft.com/office/drawing/2014/main" id="{0EFA1CC2-F395-431F-BC04-EB708D313A9F}"/>
                  </a:ext>
                </a:extLst>
              </p:cNvPr>
              <p:cNvSpPr/>
              <p:nvPr/>
            </p:nvSpPr>
            <p:spPr bwMode="auto">
              <a:xfrm>
                <a:off x="8987966" y="2108150"/>
                <a:ext cx="124979" cy="64804"/>
              </a:xfrm>
              <a:custGeom>
                <a:avLst/>
                <a:gdLst>
                  <a:gd name="T0" fmla="*/ 31 w 34"/>
                  <a:gd name="T1" fmla="*/ 9 h 18"/>
                  <a:gd name="T2" fmla="*/ 12 w 34"/>
                  <a:gd name="T3" fmla="*/ 0 h 18"/>
                  <a:gd name="T4" fmla="*/ 2 w 34"/>
                  <a:gd name="T5" fmla="*/ 9 h 18"/>
                  <a:gd name="T6" fmla="*/ 21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5" y="14"/>
                      <a:pt x="13" y="18"/>
                      <a:pt x="21" y="18"/>
                    </a:cubicBezTo>
                    <a:cubicBezTo>
                      <a:pt x="29" y="18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8" name="任意多边形: 形状 377">
                <a:extLst>
                  <a:ext uri="{FF2B5EF4-FFF2-40B4-BE49-F238E27FC236}">
                    <a16:creationId xmlns:a16="http://schemas.microsoft.com/office/drawing/2014/main" id="{1F56BAC9-0387-4995-9A00-E3FA29C61C46}"/>
                  </a:ext>
                </a:extLst>
              </p:cNvPr>
              <p:cNvSpPr/>
              <p:nvPr/>
            </p:nvSpPr>
            <p:spPr bwMode="auto">
              <a:xfrm>
                <a:off x="9116031" y="2108150"/>
                <a:ext cx="123436" cy="64804"/>
              </a:xfrm>
              <a:custGeom>
                <a:avLst/>
                <a:gdLst>
                  <a:gd name="T0" fmla="*/ 32 w 34"/>
                  <a:gd name="T1" fmla="*/ 9 h 18"/>
                  <a:gd name="T2" fmla="*/ 13 w 34"/>
                  <a:gd name="T3" fmla="*/ 0 h 18"/>
                  <a:gd name="T4" fmla="*/ 3 w 34"/>
                  <a:gd name="T5" fmla="*/ 9 h 18"/>
                  <a:gd name="T6" fmla="*/ 22 w 34"/>
                  <a:gd name="T7" fmla="*/ 18 h 18"/>
                  <a:gd name="T8" fmla="*/ 32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2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4"/>
                      <a:pt x="14" y="18"/>
                      <a:pt x="22" y="18"/>
                    </a:cubicBezTo>
                    <a:cubicBezTo>
                      <a:pt x="30" y="18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9" name="任意多边形: 形状 378">
                <a:extLst>
                  <a:ext uri="{FF2B5EF4-FFF2-40B4-BE49-F238E27FC236}">
                    <a16:creationId xmlns:a16="http://schemas.microsoft.com/office/drawing/2014/main" id="{D29241A4-B58E-4565-A470-F49BEA0C1070}"/>
                  </a:ext>
                </a:extLst>
              </p:cNvPr>
              <p:cNvSpPr/>
              <p:nvPr/>
            </p:nvSpPr>
            <p:spPr bwMode="auto">
              <a:xfrm>
                <a:off x="9247181" y="2108150"/>
                <a:ext cx="123436" cy="64804"/>
              </a:xfrm>
              <a:custGeom>
                <a:avLst/>
                <a:gdLst>
                  <a:gd name="T0" fmla="*/ 31 w 34"/>
                  <a:gd name="T1" fmla="*/ 9 h 18"/>
                  <a:gd name="T2" fmla="*/ 12 w 34"/>
                  <a:gd name="T3" fmla="*/ 0 h 18"/>
                  <a:gd name="T4" fmla="*/ 2 w 34"/>
                  <a:gd name="T5" fmla="*/ 9 h 18"/>
                  <a:gd name="T6" fmla="*/ 21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28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4"/>
                      <a:pt x="13" y="18"/>
                      <a:pt x="21" y="18"/>
                    </a:cubicBezTo>
                    <a:cubicBezTo>
                      <a:pt x="29" y="18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0" name="任意多边形: 形状 379">
                <a:extLst>
                  <a:ext uri="{FF2B5EF4-FFF2-40B4-BE49-F238E27FC236}">
                    <a16:creationId xmlns:a16="http://schemas.microsoft.com/office/drawing/2014/main" id="{F29CFCAD-3962-448E-A10E-AD8AAF68A0DA}"/>
                  </a:ext>
                </a:extLst>
              </p:cNvPr>
              <p:cNvSpPr/>
              <p:nvPr/>
            </p:nvSpPr>
            <p:spPr bwMode="auto">
              <a:xfrm>
                <a:off x="6678175" y="2188383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30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9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1" name="任意多边形: 形状 380">
                <a:extLst>
                  <a:ext uri="{FF2B5EF4-FFF2-40B4-BE49-F238E27FC236}">
                    <a16:creationId xmlns:a16="http://schemas.microsoft.com/office/drawing/2014/main" id="{9F717303-DABE-40B3-99F3-9374E5EA47F1}"/>
                  </a:ext>
                </a:extLst>
              </p:cNvPr>
              <p:cNvSpPr/>
              <p:nvPr/>
            </p:nvSpPr>
            <p:spPr bwMode="auto">
              <a:xfrm>
                <a:off x="6809325" y="2188383"/>
                <a:ext cx="114178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9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2" name="任意多边形: 形状 381">
                <a:extLst>
                  <a:ext uri="{FF2B5EF4-FFF2-40B4-BE49-F238E27FC236}">
                    <a16:creationId xmlns:a16="http://schemas.microsoft.com/office/drawing/2014/main" id="{7DE20B2E-D1C0-4EF9-98C6-EC7F67F52B93}"/>
                  </a:ext>
                </a:extLst>
              </p:cNvPr>
              <p:cNvSpPr/>
              <p:nvPr/>
            </p:nvSpPr>
            <p:spPr bwMode="auto">
              <a:xfrm>
                <a:off x="6940476" y="2188383"/>
                <a:ext cx="114178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9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3" name="任意多边形: 形状 382">
                <a:extLst>
                  <a:ext uri="{FF2B5EF4-FFF2-40B4-BE49-F238E27FC236}">
                    <a16:creationId xmlns:a16="http://schemas.microsoft.com/office/drawing/2014/main" id="{74228324-1079-490F-A912-05BE6C4ECFA0}"/>
                  </a:ext>
                </a:extLst>
              </p:cNvPr>
              <p:cNvSpPr/>
              <p:nvPr/>
            </p:nvSpPr>
            <p:spPr bwMode="auto">
              <a:xfrm>
                <a:off x="7073170" y="2188383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3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4"/>
                      <a:pt x="9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4" name="任意多边形: 形状 383">
                <a:extLst>
                  <a:ext uri="{FF2B5EF4-FFF2-40B4-BE49-F238E27FC236}">
                    <a16:creationId xmlns:a16="http://schemas.microsoft.com/office/drawing/2014/main" id="{3A2A40C6-6F16-44FD-B786-CB02660C52A1}"/>
                  </a:ext>
                </a:extLst>
              </p:cNvPr>
              <p:cNvSpPr/>
              <p:nvPr/>
            </p:nvSpPr>
            <p:spPr bwMode="auto">
              <a:xfrm>
                <a:off x="7199691" y="2188383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10" y="19"/>
                      <a:pt x="18" y="19"/>
                    </a:cubicBezTo>
                    <a:cubicBezTo>
                      <a:pt x="26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5" name="任意多边形: 形状 384">
                <a:extLst>
                  <a:ext uri="{FF2B5EF4-FFF2-40B4-BE49-F238E27FC236}">
                    <a16:creationId xmlns:a16="http://schemas.microsoft.com/office/drawing/2014/main" id="{BE0DF1E3-FF01-4B0B-96C2-A62557A9C128}"/>
                  </a:ext>
                </a:extLst>
              </p:cNvPr>
              <p:cNvSpPr/>
              <p:nvPr/>
            </p:nvSpPr>
            <p:spPr bwMode="auto">
              <a:xfrm>
                <a:off x="7330841" y="2188383"/>
                <a:ext cx="117264" cy="69433"/>
              </a:xfrm>
              <a:custGeom>
                <a:avLst/>
                <a:gdLst>
                  <a:gd name="T0" fmla="*/ 30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0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10" y="19"/>
                      <a:pt x="18" y="19"/>
                    </a:cubicBezTo>
                    <a:cubicBezTo>
                      <a:pt x="26" y="19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6" name="任意多边形: 形状 385">
                <a:extLst>
                  <a:ext uri="{FF2B5EF4-FFF2-40B4-BE49-F238E27FC236}">
                    <a16:creationId xmlns:a16="http://schemas.microsoft.com/office/drawing/2014/main" id="{4AF038A3-E06B-4B87-B78B-9B2E1DADA4B3}"/>
                  </a:ext>
                </a:extLst>
              </p:cNvPr>
              <p:cNvSpPr/>
              <p:nvPr/>
            </p:nvSpPr>
            <p:spPr bwMode="auto">
              <a:xfrm>
                <a:off x="7463535" y="2188383"/>
                <a:ext cx="115721" cy="69433"/>
              </a:xfrm>
              <a:custGeom>
                <a:avLst/>
                <a:gdLst>
                  <a:gd name="T0" fmla="*/ 30 w 32"/>
                  <a:gd name="T1" fmla="*/ 9 h 19"/>
                  <a:gd name="T2" fmla="*/ 13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0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4"/>
                      <a:pt x="10" y="19"/>
                      <a:pt x="18" y="19"/>
                    </a:cubicBezTo>
                    <a:cubicBezTo>
                      <a:pt x="26" y="19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7" name="任意多边形: 形状 386">
                <a:extLst>
                  <a:ext uri="{FF2B5EF4-FFF2-40B4-BE49-F238E27FC236}">
                    <a16:creationId xmlns:a16="http://schemas.microsoft.com/office/drawing/2014/main" id="{5CBCF750-C6EF-4B3B-B961-9123ABA356E1}"/>
                  </a:ext>
                </a:extLst>
              </p:cNvPr>
              <p:cNvSpPr/>
              <p:nvPr/>
            </p:nvSpPr>
            <p:spPr bwMode="auto">
              <a:xfrm>
                <a:off x="7594685" y="2188383"/>
                <a:ext cx="115721" cy="69433"/>
              </a:xfrm>
              <a:custGeom>
                <a:avLst/>
                <a:gdLst>
                  <a:gd name="T0" fmla="*/ 30 w 32"/>
                  <a:gd name="T1" fmla="*/ 9 h 19"/>
                  <a:gd name="T2" fmla="*/ 13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0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0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4"/>
                      <a:pt x="10" y="19"/>
                      <a:pt x="18" y="19"/>
                    </a:cubicBezTo>
                    <a:cubicBezTo>
                      <a:pt x="26" y="19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8" name="任意多边形: 形状 387">
                <a:extLst>
                  <a:ext uri="{FF2B5EF4-FFF2-40B4-BE49-F238E27FC236}">
                    <a16:creationId xmlns:a16="http://schemas.microsoft.com/office/drawing/2014/main" id="{93114DAB-50E5-43F6-95C6-FAF073C3793A}"/>
                  </a:ext>
                </a:extLst>
              </p:cNvPr>
              <p:cNvSpPr/>
              <p:nvPr/>
            </p:nvSpPr>
            <p:spPr bwMode="auto">
              <a:xfrm>
                <a:off x="7722750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19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3" y="14"/>
                      <a:pt x="11" y="19"/>
                      <a:pt x="19" y="19"/>
                    </a:cubicBezTo>
                    <a:cubicBezTo>
                      <a:pt x="27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9" name="任意多边形: 形状 388">
                <a:extLst>
                  <a:ext uri="{FF2B5EF4-FFF2-40B4-BE49-F238E27FC236}">
                    <a16:creationId xmlns:a16="http://schemas.microsoft.com/office/drawing/2014/main" id="{7B26E155-DC8C-4E98-AF22-5711C6DD6CB6}"/>
                  </a:ext>
                </a:extLst>
              </p:cNvPr>
              <p:cNvSpPr/>
              <p:nvPr/>
            </p:nvSpPr>
            <p:spPr bwMode="auto">
              <a:xfrm>
                <a:off x="7853900" y="2188383"/>
                <a:ext cx="115721" cy="69433"/>
              </a:xfrm>
              <a:custGeom>
                <a:avLst/>
                <a:gdLst>
                  <a:gd name="T0" fmla="*/ 31 w 32"/>
                  <a:gd name="T1" fmla="*/ 9 h 19"/>
                  <a:gd name="T2" fmla="*/ 13 w 32"/>
                  <a:gd name="T3" fmla="*/ 0 h 19"/>
                  <a:gd name="T4" fmla="*/ 2 w 32"/>
                  <a:gd name="T5" fmla="*/ 9 h 19"/>
                  <a:gd name="T6" fmla="*/ 19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4"/>
                      <a:pt x="11" y="19"/>
                      <a:pt x="19" y="19"/>
                    </a:cubicBezTo>
                    <a:cubicBezTo>
                      <a:pt x="27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0" name="任意多边形: 形状 389">
                <a:extLst>
                  <a:ext uri="{FF2B5EF4-FFF2-40B4-BE49-F238E27FC236}">
                    <a16:creationId xmlns:a16="http://schemas.microsoft.com/office/drawing/2014/main" id="{BD6757B3-120B-49BF-9AF2-F4EA17F9BF0A}"/>
                  </a:ext>
                </a:extLst>
              </p:cNvPr>
              <p:cNvSpPr/>
              <p:nvPr/>
            </p:nvSpPr>
            <p:spPr bwMode="auto">
              <a:xfrm>
                <a:off x="7985050" y="2188383"/>
                <a:ext cx="115721" cy="69433"/>
              </a:xfrm>
              <a:custGeom>
                <a:avLst/>
                <a:gdLst>
                  <a:gd name="T0" fmla="*/ 31 w 32"/>
                  <a:gd name="T1" fmla="*/ 9 h 19"/>
                  <a:gd name="T2" fmla="*/ 13 w 32"/>
                  <a:gd name="T3" fmla="*/ 0 h 19"/>
                  <a:gd name="T4" fmla="*/ 1 w 32"/>
                  <a:gd name="T5" fmla="*/ 9 h 19"/>
                  <a:gd name="T6" fmla="*/ 19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4"/>
                      <a:pt x="11" y="19"/>
                      <a:pt x="19" y="19"/>
                    </a:cubicBezTo>
                    <a:cubicBezTo>
                      <a:pt x="27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1" name="任意多边形: 形状 390">
                <a:extLst>
                  <a:ext uri="{FF2B5EF4-FFF2-40B4-BE49-F238E27FC236}">
                    <a16:creationId xmlns:a16="http://schemas.microsoft.com/office/drawing/2014/main" id="{0A4F72F9-E1FE-4FFE-A82D-6B6FA3138C49}"/>
                  </a:ext>
                </a:extLst>
              </p:cNvPr>
              <p:cNvSpPr/>
              <p:nvPr/>
            </p:nvSpPr>
            <p:spPr bwMode="auto">
              <a:xfrm>
                <a:off x="8113115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8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2" name="任意多边形: 形状 391">
                <a:extLst>
                  <a:ext uri="{FF2B5EF4-FFF2-40B4-BE49-F238E27FC236}">
                    <a16:creationId xmlns:a16="http://schemas.microsoft.com/office/drawing/2014/main" id="{B31C77C2-5D8D-45FA-95CA-6751AE29DE88}"/>
                  </a:ext>
                </a:extLst>
              </p:cNvPr>
              <p:cNvSpPr/>
              <p:nvPr/>
            </p:nvSpPr>
            <p:spPr bwMode="auto">
              <a:xfrm>
                <a:off x="8244265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8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3" name="任意多边形: 形状 392">
                <a:extLst>
                  <a:ext uri="{FF2B5EF4-FFF2-40B4-BE49-F238E27FC236}">
                    <a16:creationId xmlns:a16="http://schemas.microsoft.com/office/drawing/2014/main" id="{EF4DD33F-7B92-4DEA-A7FD-0D8B4EB3F6D3}"/>
                  </a:ext>
                </a:extLst>
              </p:cNvPr>
              <p:cNvSpPr/>
              <p:nvPr/>
            </p:nvSpPr>
            <p:spPr bwMode="auto">
              <a:xfrm>
                <a:off x="8375416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8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4" name="任意多边形: 形状 393">
                <a:extLst>
                  <a:ext uri="{FF2B5EF4-FFF2-40B4-BE49-F238E27FC236}">
                    <a16:creationId xmlns:a16="http://schemas.microsoft.com/office/drawing/2014/main" id="{0FBC600F-8E49-4BD7-A412-E2B48D64C08B}"/>
                  </a:ext>
                </a:extLst>
              </p:cNvPr>
              <p:cNvSpPr/>
              <p:nvPr/>
            </p:nvSpPr>
            <p:spPr bwMode="auto">
              <a:xfrm>
                <a:off x="8506566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8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5" name="任意多边形: 形状 394">
                <a:extLst>
                  <a:ext uri="{FF2B5EF4-FFF2-40B4-BE49-F238E27FC236}">
                    <a16:creationId xmlns:a16="http://schemas.microsoft.com/office/drawing/2014/main" id="{4ED2113A-2771-439B-95CF-90236F208F16}"/>
                  </a:ext>
                </a:extLst>
              </p:cNvPr>
              <p:cNvSpPr/>
              <p:nvPr/>
            </p:nvSpPr>
            <p:spPr bwMode="auto">
              <a:xfrm>
                <a:off x="8634631" y="2188383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3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4"/>
                      <a:pt x="13" y="19"/>
                      <a:pt x="21" y="19"/>
                    </a:cubicBezTo>
                    <a:cubicBezTo>
                      <a:pt x="29" y="19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6" name="任意多边形: 形状 395">
                <a:extLst>
                  <a:ext uri="{FF2B5EF4-FFF2-40B4-BE49-F238E27FC236}">
                    <a16:creationId xmlns:a16="http://schemas.microsoft.com/office/drawing/2014/main" id="{BA403E65-11BA-4E0D-B0BE-68DFC33CE5D2}"/>
                  </a:ext>
                </a:extLst>
              </p:cNvPr>
              <p:cNvSpPr/>
              <p:nvPr/>
            </p:nvSpPr>
            <p:spPr bwMode="auto">
              <a:xfrm>
                <a:off x="8765781" y="2188383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5" y="14"/>
                      <a:pt x="13" y="19"/>
                      <a:pt x="21" y="19"/>
                    </a:cubicBezTo>
                    <a:cubicBezTo>
                      <a:pt x="29" y="19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7" name="任意多边形: 形状 396">
                <a:extLst>
                  <a:ext uri="{FF2B5EF4-FFF2-40B4-BE49-F238E27FC236}">
                    <a16:creationId xmlns:a16="http://schemas.microsoft.com/office/drawing/2014/main" id="{056B15ED-0F50-4418-96FE-E237BAE55EBE}"/>
                  </a:ext>
                </a:extLst>
              </p:cNvPr>
              <p:cNvSpPr/>
              <p:nvPr/>
            </p:nvSpPr>
            <p:spPr bwMode="auto">
              <a:xfrm>
                <a:off x="8896932" y="2188383"/>
                <a:ext cx="123436" cy="69433"/>
              </a:xfrm>
              <a:custGeom>
                <a:avLst/>
                <a:gdLst>
                  <a:gd name="T0" fmla="*/ 31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1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4"/>
                      <a:pt x="13" y="19"/>
                      <a:pt x="21" y="19"/>
                    </a:cubicBezTo>
                    <a:cubicBezTo>
                      <a:pt x="29" y="19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8" name="任意多边形: 形状 397">
                <a:extLst>
                  <a:ext uri="{FF2B5EF4-FFF2-40B4-BE49-F238E27FC236}">
                    <a16:creationId xmlns:a16="http://schemas.microsoft.com/office/drawing/2014/main" id="{207F96F7-4C2D-436A-BCAE-BE57A75A9B80}"/>
                  </a:ext>
                </a:extLst>
              </p:cNvPr>
              <p:cNvSpPr/>
              <p:nvPr/>
            </p:nvSpPr>
            <p:spPr bwMode="auto">
              <a:xfrm>
                <a:off x="9028082" y="2188383"/>
                <a:ext cx="124979" cy="69433"/>
              </a:xfrm>
              <a:custGeom>
                <a:avLst/>
                <a:gdLst>
                  <a:gd name="T0" fmla="*/ 31 w 34"/>
                  <a:gd name="T1" fmla="*/ 9 h 19"/>
                  <a:gd name="T2" fmla="*/ 12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1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1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4" y="14"/>
                      <a:pt x="13" y="19"/>
                      <a:pt x="21" y="19"/>
                    </a:cubicBezTo>
                    <a:cubicBezTo>
                      <a:pt x="29" y="19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9" name="任意多边形: 形状 398">
                <a:extLst>
                  <a:ext uri="{FF2B5EF4-FFF2-40B4-BE49-F238E27FC236}">
                    <a16:creationId xmlns:a16="http://schemas.microsoft.com/office/drawing/2014/main" id="{B1E6B0F2-0004-456C-BE57-91BE3FAE43A4}"/>
                  </a:ext>
                </a:extLst>
              </p:cNvPr>
              <p:cNvSpPr/>
              <p:nvPr/>
            </p:nvSpPr>
            <p:spPr bwMode="auto">
              <a:xfrm>
                <a:off x="9156147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3 w 35"/>
                  <a:gd name="T3" fmla="*/ 0 h 19"/>
                  <a:gd name="T4" fmla="*/ 3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0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0" name="任意多边形: 形状 399">
                <a:extLst>
                  <a:ext uri="{FF2B5EF4-FFF2-40B4-BE49-F238E27FC236}">
                    <a16:creationId xmlns:a16="http://schemas.microsoft.com/office/drawing/2014/main" id="{E9C63FAA-ADEC-4A0B-9E32-10A972FEC77B}"/>
                  </a:ext>
                </a:extLst>
              </p:cNvPr>
              <p:cNvSpPr/>
              <p:nvPr/>
            </p:nvSpPr>
            <p:spPr bwMode="auto">
              <a:xfrm>
                <a:off x="9287297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3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1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0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1" name="任意多边形: 形状 400">
                <a:extLst>
                  <a:ext uri="{FF2B5EF4-FFF2-40B4-BE49-F238E27FC236}">
                    <a16:creationId xmlns:a16="http://schemas.microsoft.com/office/drawing/2014/main" id="{1F2FCCF6-8D73-469A-8990-99E13F4BBC43}"/>
                  </a:ext>
                </a:extLst>
              </p:cNvPr>
              <p:cNvSpPr/>
              <p:nvPr/>
            </p:nvSpPr>
            <p:spPr bwMode="auto">
              <a:xfrm>
                <a:off x="6688975" y="2271702"/>
                <a:ext cx="114178" cy="69433"/>
              </a:xfrm>
              <a:custGeom>
                <a:avLst/>
                <a:gdLst>
                  <a:gd name="T0" fmla="*/ 31 w 31"/>
                  <a:gd name="T1" fmla="*/ 9 h 19"/>
                  <a:gd name="T2" fmla="*/ 15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1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1" y="9"/>
                    </a:moveTo>
                    <a:cubicBezTo>
                      <a:pt x="30" y="4"/>
                      <a:pt x="23" y="0"/>
                      <a:pt x="15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9" y="19"/>
                      <a:pt x="17" y="19"/>
                    </a:cubicBezTo>
                    <a:cubicBezTo>
                      <a:pt x="25" y="19"/>
                      <a:pt x="31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2" name="任意多边形: 形状 401">
                <a:extLst>
                  <a:ext uri="{FF2B5EF4-FFF2-40B4-BE49-F238E27FC236}">
                    <a16:creationId xmlns:a16="http://schemas.microsoft.com/office/drawing/2014/main" id="{CD95253B-B9F7-4D67-901E-91E2582BE24A}"/>
                  </a:ext>
                </a:extLst>
              </p:cNvPr>
              <p:cNvSpPr/>
              <p:nvPr/>
            </p:nvSpPr>
            <p:spPr bwMode="auto">
              <a:xfrm>
                <a:off x="6824755" y="2271702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0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4"/>
                      <a:pt x="8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3" name="任意多边形: 形状 402">
                <a:extLst>
                  <a:ext uri="{FF2B5EF4-FFF2-40B4-BE49-F238E27FC236}">
                    <a16:creationId xmlns:a16="http://schemas.microsoft.com/office/drawing/2014/main" id="{14FF81C9-66A3-476A-B5FF-2CD8050BEF6E}"/>
                  </a:ext>
                </a:extLst>
              </p:cNvPr>
              <p:cNvSpPr/>
              <p:nvPr/>
            </p:nvSpPr>
            <p:spPr bwMode="auto">
              <a:xfrm>
                <a:off x="6955906" y="2271702"/>
                <a:ext cx="112636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1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1" y="14"/>
                      <a:pt x="9" y="19"/>
                      <a:pt x="17" y="19"/>
                    </a:cubicBezTo>
                    <a:cubicBezTo>
                      <a:pt x="25" y="19"/>
                      <a:pt x="31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4" name="任意多边形: 形状 403">
                <a:extLst>
                  <a:ext uri="{FF2B5EF4-FFF2-40B4-BE49-F238E27FC236}">
                    <a16:creationId xmlns:a16="http://schemas.microsoft.com/office/drawing/2014/main" id="{3CF10449-2EDE-4729-A80A-CDC008E5E13D}"/>
                  </a:ext>
                </a:extLst>
              </p:cNvPr>
              <p:cNvSpPr/>
              <p:nvPr/>
            </p:nvSpPr>
            <p:spPr bwMode="auto">
              <a:xfrm>
                <a:off x="7087056" y="2271702"/>
                <a:ext cx="117264" cy="69433"/>
              </a:xfrm>
              <a:custGeom>
                <a:avLst/>
                <a:gdLst>
                  <a:gd name="T0" fmla="*/ 30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7 w 32"/>
                  <a:gd name="T7" fmla="*/ 19 h 19"/>
                  <a:gd name="T8" fmla="*/ 30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9" y="19"/>
                      <a:pt x="17" y="19"/>
                    </a:cubicBezTo>
                    <a:cubicBezTo>
                      <a:pt x="26" y="19"/>
                      <a:pt x="32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5" name="任意多边形: 形状 404">
                <a:extLst>
                  <a:ext uri="{FF2B5EF4-FFF2-40B4-BE49-F238E27FC236}">
                    <a16:creationId xmlns:a16="http://schemas.microsoft.com/office/drawing/2014/main" id="{B32881F5-85CD-468F-92E9-880FC6D72784}"/>
                  </a:ext>
                </a:extLst>
              </p:cNvPr>
              <p:cNvSpPr/>
              <p:nvPr/>
            </p:nvSpPr>
            <p:spPr bwMode="auto">
              <a:xfrm>
                <a:off x="7218207" y="2271702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4"/>
                      <a:pt x="10" y="19"/>
                      <a:pt x="18" y="19"/>
                    </a:cubicBezTo>
                    <a:cubicBezTo>
                      <a:pt x="26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6" name="任意多边形: 形状 405">
                <a:extLst>
                  <a:ext uri="{FF2B5EF4-FFF2-40B4-BE49-F238E27FC236}">
                    <a16:creationId xmlns:a16="http://schemas.microsoft.com/office/drawing/2014/main" id="{4C2C3A0D-DD17-4BD1-BD59-9EB72A475289}"/>
                  </a:ext>
                </a:extLst>
              </p:cNvPr>
              <p:cNvSpPr/>
              <p:nvPr/>
            </p:nvSpPr>
            <p:spPr bwMode="auto">
              <a:xfrm>
                <a:off x="7349356" y="2271702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3" y="14"/>
                      <a:pt x="10" y="19"/>
                      <a:pt x="18" y="19"/>
                    </a:cubicBezTo>
                    <a:cubicBezTo>
                      <a:pt x="27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7" name="任意多边形: 形状 406">
                <a:extLst>
                  <a:ext uri="{FF2B5EF4-FFF2-40B4-BE49-F238E27FC236}">
                    <a16:creationId xmlns:a16="http://schemas.microsoft.com/office/drawing/2014/main" id="{182BB91D-0838-4C27-9E42-8E3C01142E0B}"/>
                  </a:ext>
                </a:extLst>
              </p:cNvPr>
              <p:cNvSpPr/>
              <p:nvPr/>
            </p:nvSpPr>
            <p:spPr bwMode="auto">
              <a:xfrm>
                <a:off x="7480507" y="2271702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19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3" y="14"/>
                      <a:pt x="11" y="19"/>
                      <a:pt x="19" y="19"/>
                    </a:cubicBezTo>
                    <a:cubicBezTo>
                      <a:pt x="27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8" name="任意多边形: 形状 407">
                <a:extLst>
                  <a:ext uri="{FF2B5EF4-FFF2-40B4-BE49-F238E27FC236}">
                    <a16:creationId xmlns:a16="http://schemas.microsoft.com/office/drawing/2014/main" id="{25F914E2-F266-4795-A04A-3E6A9D94501B}"/>
                  </a:ext>
                </a:extLst>
              </p:cNvPr>
              <p:cNvSpPr/>
              <p:nvPr/>
            </p:nvSpPr>
            <p:spPr bwMode="auto">
              <a:xfrm>
                <a:off x="7616287" y="2271702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3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4"/>
                      <a:pt x="10" y="19"/>
                      <a:pt x="18" y="19"/>
                    </a:cubicBezTo>
                    <a:cubicBezTo>
                      <a:pt x="27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9" name="任意多边形: 形状 408">
                <a:extLst>
                  <a:ext uri="{FF2B5EF4-FFF2-40B4-BE49-F238E27FC236}">
                    <a16:creationId xmlns:a16="http://schemas.microsoft.com/office/drawing/2014/main" id="{21AB1635-344F-478B-A2C1-AA62B05BCFFD}"/>
                  </a:ext>
                </a:extLst>
              </p:cNvPr>
              <p:cNvSpPr/>
              <p:nvPr/>
            </p:nvSpPr>
            <p:spPr bwMode="auto">
              <a:xfrm>
                <a:off x="7747437" y="2271702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3 w 32"/>
                  <a:gd name="T3" fmla="*/ 0 h 19"/>
                  <a:gd name="T4" fmla="*/ 1 w 32"/>
                  <a:gd name="T5" fmla="*/ 9 h 19"/>
                  <a:gd name="T6" fmla="*/ 19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4"/>
                      <a:pt x="11" y="19"/>
                      <a:pt x="19" y="19"/>
                    </a:cubicBezTo>
                    <a:cubicBezTo>
                      <a:pt x="27" y="19"/>
                      <a:pt x="32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0" name="任意多边形: 形状 409">
                <a:extLst>
                  <a:ext uri="{FF2B5EF4-FFF2-40B4-BE49-F238E27FC236}">
                    <a16:creationId xmlns:a16="http://schemas.microsoft.com/office/drawing/2014/main" id="{8FB3C538-7477-499B-ADF4-AF440D713BDA}"/>
                  </a:ext>
                </a:extLst>
              </p:cNvPr>
              <p:cNvSpPr/>
              <p:nvPr/>
            </p:nvSpPr>
            <p:spPr bwMode="auto">
              <a:xfrm>
                <a:off x="7878588" y="2271702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1 w 33"/>
                  <a:gd name="T5" fmla="*/ 9 h 19"/>
                  <a:gd name="T6" fmla="*/ 19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4"/>
                      <a:pt x="11" y="19"/>
                      <a:pt x="19" y="19"/>
                    </a:cubicBezTo>
                    <a:cubicBezTo>
                      <a:pt x="27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1" name="任意多边形: 形状 410">
                <a:extLst>
                  <a:ext uri="{FF2B5EF4-FFF2-40B4-BE49-F238E27FC236}">
                    <a16:creationId xmlns:a16="http://schemas.microsoft.com/office/drawing/2014/main" id="{6B790E26-45BA-4DE0-8170-F8631D048DBA}"/>
                  </a:ext>
                </a:extLst>
              </p:cNvPr>
              <p:cNvSpPr/>
              <p:nvPr/>
            </p:nvSpPr>
            <p:spPr bwMode="auto">
              <a:xfrm>
                <a:off x="8009738" y="2271702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0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4"/>
                      <a:pt x="11" y="19"/>
                      <a:pt x="20" y="19"/>
                    </a:cubicBezTo>
                    <a:cubicBezTo>
                      <a:pt x="28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2" name="任意多边形: 形状 411">
                <a:extLst>
                  <a:ext uri="{FF2B5EF4-FFF2-40B4-BE49-F238E27FC236}">
                    <a16:creationId xmlns:a16="http://schemas.microsoft.com/office/drawing/2014/main" id="{2BE58F56-89C9-416C-83B8-3FF121201518}"/>
                  </a:ext>
                </a:extLst>
              </p:cNvPr>
              <p:cNvSpPr/>
              <p:nvPr/>
            </p:nvSpPr>
            <p:spPr bwMode="auto">
              <a:xfrm>
                <a:off x="8142431" y="2271702"/>
                <a:ext cx="120350" cy="69433"/>
              </a:xfrm>
              <a:custGeom>
                <a:avLst/>
                <a:gdLst>
                  <a:gd name="T0" fmla="*/ 32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2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2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8" y="19"/>
                      <a:pt x="33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3" name="任意多边形: 形状 412">
                <a:extLst>
                  <a:ext uri="{FF2B5EF4-FFF2-40B4-BE49-F238E27FC236}">
                    <a16:creationId xmlns:a16="http://schemas.microsoft.com/office/drawing/2014/main" id="{305CE6C9-B9B0-493D-AFAA-2C6A85E089A0}"/>
                  </a:ext>
                </a:extLst>
              </p:cNvPr>
              <p:cNvSpPr/>
              <p:nvPr/>
            </p:nvSpPr>
            <p:spPr bwMode="auto">
              <a:xfrm>
                <a:off x="8273582" y="2271702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4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1" y="19"/>
                    </a:cubicBezTo>
                    <a:cubicBezTo>
                      <a:pt x="29" y="19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4" name="任意多边形: 形状 413">
                <a:extLst>
                  <a:ext uri="{FF2B5EF4-FFF2-40B4-BE49-F238E27FC236}">
                    <a16:creationId xmlns:a16="http://schemas.microsoft.com/office/drawing/2014/main" id="{D2704C89-E4D8-4BDA-929A-EC86C7B409BB}"/>
                  </a:ext>
                </a:extLst>
              </p:cNvPr>
              <p:cNvSpPr/>
              <p:nvPr/>
            </p:nvSpPr>
            <p:spPr bwMode="auto">
              <a:xfrm>
                <a:off x="8407818" y="2271702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8" y="19"/>
                      <a:pt x="33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5" name="任意多边形: 形状 414">
                <a:extLst>
                  <a:ext uri="{FF2B5EF4-FFF2-40B4-BE49-F238E27FC236}">
                    <a16:creationId xmlns:a16="http://schemas.microsoft.com/office/drawing/2014/main" id="{9BA66B41-F1D2-42E6-BF4F-E3D8AC8AD57E}"/>
                  </a:ext>
                </a:extLst>
              </p:cNvPr>
              <p:cNvSpPr/>
              <p:nvPr/>
            </p:nvSpPr>
            <p:spPr bwMode="auto">
              <a:xfrm>
                <a:off x="8538969" y="2271702"/>
                <a:ext cx="124979" cy="69433"/>
              </a:xfrm>
              <a:custGeom>
                <a:avLst/>
                <a:gdLst>
                  <a:gd name="T0" fmla="*/ 31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0 w 34"/>
                  <a:gd name="T7" fmla="*/ 19 h 19"/>
                  <a:gd name="T8" fmla="*/ 31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2" y="19"/>
                      <a:pt x="20" y="19"/>
                    </a:cubicBezTo>
                    <a:cubicBezTo>
                      <a:pt x="29" y="19"/>
                      <a:pt x="34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6" name="任意多边形: 形状 415">
                <a:extLst>
                  <a:ext uri="{FF2B5EF4-FFF2-40B4-BE49-F238E27FC236}">
                    <a16:creationId xmlns:a16="http://schemas.microsoft.com/office/drawing/2014/main" id="{0DF601C1-83AE-44B2-8C35-F85AB4C98B8D}"/>
                  </a:ext>
                </a:extLst>
              </p:cNvPr>
              <p:cNvSpPr/>
              <p:nvPr/>
            </p:nvSpPr>
            <p:spPr bwMode="auto">
              <a:xfrm>
                <a:off x="8670119" y="2271702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4"/>
                      <a:pt x="13" y="19"/>
                      <a:pt x="21" y="19"/>
                    </a:cubicBezTo>
                    <a:cubicBezTo>
                      <a:pt x="29" y="19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7" name="任意多边形: 形状 416">
                <a:extLst>
                  <a:ext uri="{FF2B5EF4-FFF2-40B4-BE49-F238E27FC236}">
                    <a16:creationId xmlns:a16="http://schemas.microsoft.com/office/drawing/2014/main" id="{97C7EAAD-57EE-4AE8-BA25-744DDAF7400C}"/>
                  </a:ext>
                </a:extLst>
              </p:cNvPr>
              <p:cNvSpPr/>
              <p:nvPr/>
            </p:nvSpPr>
            <p:spPr bwMode="auto">
              <a:xfrm>
                <a:off x="8802812" y="2271702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5" y="14"/>
                      <a:pt x="13" y="19"/>
                      <a:pt x="21" y="19"/>
                    </a:cubicBezTo>
                    <a:cubicBezTo>
                      <a:pt x="30" y="19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8" name="任意多边形: 形状 417">
                <a:extLst>
                  <a:ext uri="{FF2B5EF4-FFF2-40B4-BE49-F238E27FC236}">
                    <a16:creationId xmlns:a16="http://schemas.microsoft.com/office/drawing/2014/main" id="{B7CDB1AE-0119-43EE-BA7C-E31599322537}"/>
                  </a:ext>
                </a:extLst>
              </p:cNvPr>
              <p:cNvSpPr/>
              <p:nvPr/>
            </p:nvSpPr>
            <p:spPr bwMode="auto">
              <a:xfrm>
                <a:off x="8933963" y="2271702"/>
                <a:ext cx="126522" cy="69433"/>
              </a:xfrm>
              <a:custGeom>
                <a:avLst/>
                <a:gdLst>
                  <a:gd name="T0" fmla="*/ 32 w 35"/>
                  <a:gd name="T1" fmla="*/ 9 h 19"/>
                  <a:gd name="T2" fmla="*/ 13 w 35"/>
                  <a:gd name="T3" fmla="*/ 0 h 19"/>
                  <a:gd name="T4" fmla="*/ 3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0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9" name="任意多边形: 形状 418">
                <a:extLst>
                  <a:ext uri="{FF2B5EF4-FFF2-40B4-BE49-F238E27FC236}">
                    <a16:creationId xmlns:a16="http://schemas.microsoft.com/office/drawing/2014/main" id="{8B15BD5F-3D50-403B-8948-76C87F1CB400}"/>
                  </a:ext>
                </a:extLst>
              </p:cNvPr>
              <p:cNvSpPr/>
              <p:nvPr/>
            </p:nvSpPr>
            <p:spPr bwMode="auto">
              <a:xfrm>
                <a:off x="9065113" y="2271702"/>
                <a:ext cx="128065" cy="69433"/>
              </a:xfrm>
              <a:custGeom>
                <a:avLst/>
                <a:gdLst>
                  <a:gd name="T0" fmla="*/ 33 w 35"/>
                  <a:gd name="T1" fmla="*/ 9 h 19"/>
                  <a:gd name="T2" fmla="*/ 13 w 35"/>
                  <a:gd name="T3" fmla="*/ 0 h 19"/>
                  <a:gd name="T4" fmla="*/ 3 w 35"/>
                  <a:gd name="T5" fmla="*/ 9 h 19"/>
                  <a:gd name="T6" fmla="*/ 22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1" y="19"/>
                      <a:pt x="35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0" name="任意多边形: 形状 419">
                <a:extLst>
                  <a:ext uri="{FF2B5EF4-FFF2-40B4-BE49-F238E27FC236}">
                    <a16:creationId xmlns:a16="http://schemas.microsoft.com/office/drawing/2014/main" id="{7CC043AB-54A2-4E8C-9679-5154ED6CB861}"/>
                  </a:ext>
                </a:extLst>
              </p:cNvPr>
              <p:cNvSpPr/>
              <p:nvPr/>
            </p:nvSpPr>
            <p:spPr bwMode="auto">
              <a:xfrm>
                <a:off x="9199350" y="2271702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12 w 34"/>
                  <a:gd name="T3" fmla="*/ 0 h 19"/>
                  <a:gd name="T4" fmla="*/ 2 w 34"/>
                  <a:gd name="T5" fmla="*/ 9 h 19"/>
                  <a:gd name="T6" fmla="*/ 22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0" y="19"/>
                      <a:pt x="34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1" name="任意多边形: 形状 420">
                <a:extLst>
                  <a:ext uri="{FF2B5EF4-FFF2-40B4-BE49-F238E27FC236}">
                    <a16:creationId xmlns:a16="http://schemas.microsoft.com/office/drawing/2014/main" id="{9E7EEAC5-FC6A-4C34-87E9-9529DC642C09}"/>
                  </a:ext>
                </a:extLst>
              </p:cNvPr>
              <p:cNvSpPr/>
              <p:nvPr/>
            </p:nvSpPr>
            <p:spPr bwMode="auto">
              <a:xfrm>
                <a:off x="9330500" y="2271702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2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0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4"/>
                      <a:pt x="14" y="19"/>
                      <a:pt x="22" y="19"/>
                    </a:cubicBezTo>
                    <a:cubicBezTo>
                      <a:pt x="30" y="19"/>
                      <a:pt x="35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2" name="任意多边形: 形状 421">
                <a:extLst>
                  <a:ext uri="{FF2B5EF4-FFF2-40B4-BE49-F238E27FC236}">
                    <a16:creationId xmlns:a16="http://schemas.microsoft.com/office/drawing/2014/main" id="{B5215424-4A38-4559-8CAF-4D6D49D07DA5}"/>
                  </a:ext>
                </a:extLst>
              </p:cNvPr>
              <p:cNvSpPr/>
              <p:nvPr/>
            </p:nvSpPr>
            <p:spPr bwMode="auto">
              <a:xfrm>
                <a:off x="9375246" y="2356565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3 w 35"/>
                  <a:gd name="T5" fmla="*/ 9 h 19"/>
                  <a:gd name="T6" fmla="*/ 2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0" y="4"/>
                      <a:pt x="21" y="0"/>
                      <a:pt x="12" y="0"/>
                    </a:cubicBezTo>
                    <a:cubicBezTo>
                      <a:pt x="4" y="0"/>
                      <a:pt x="0" y="4"/>
                      <a:pt x="3" y="9"/>
                    </a:cubicBezTo>
                    <a:cubicBezTo>
                      <a:pt x="5" y="15"/>
                      <a:pt x="14" y="19"/>
                      <a:pt x="23" y="19"/>
                    </a:cubicBezTo>
                    <a:cubicBezTo>
                      <a:pt x="31" y="19"/>
                      <a:pt x="35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3" name="任意多边形: 形状 422">
                <a:extLst>
                  <a:ext uri="{FF2B5EF4-FFF2-40B4-BE49-F238E27FC236}">
                    <a16:creationId xmlns:a16="http://schemas.microsoft.com/office/drawing/2014/main" id="{C86A0296-A53F-41C2-89B9-859018604ECB}"/>
                  </a:ext>
                </a:extLst>
              </p:cNvPr>
              <p:cNvSpPr/>
              <p:nvPr/>
            </p:nvSpPr>
            <p:spPr bwMode="auto">
              <a:xfrm>
                <a:off x="6969792" y="2356565"/>
                <a:ext cx="114178" cy="69433"/>
              </a:xfrm>
              <a:custGeom>
                <a:avLst/>
                <a:gdLst>
                  <a:gd name="T0" fmla="*/ 30 w 31"/>
                  <a:gd name="T1" fmla="*/ 9 h 19"/>
                  <a:gd name="T2" fmla="*/ 14 w 31"/>
                  <a:gd name="T3" fmla="*/ 0 h 19"/>
                  <a:gd name="T4" fmla="*/ 0 w 31"/>
                  <a:gd name="T5" fmla="*/ 9 h 19"/>
                  <a:gd name="T6" fmla="*/ 17 w 31"/>
                  <a:gd name="T7" fmla="*/ 19 h 19"/>
                  <a:gd name="T8" fmla="*/ 30 w 31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9">
                    <a:moveTo>
                      <a:pt x="30" y="9"/>
                    </a:moveTo>
                    <a:cubicBezTo>
                      <a:pt x="29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0" y="9"/>
                    </a:cubicBezTo>
                    <a:cubicBezTo>
                      <a:pt x="1" y="15"/>
                      <a:pt x="9" y="19"/>
                      <a:pt x="17" y="19"/>
                    </a:cubicBezTo>
                    <a:cubicBezTo>
                      <a:pt x="25" y="19"/>
                      <a:pt x="31" y="15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4" name="任意多边形: 形状 423">
                <a:extLst>
                  <a:ext uri="{FF2B5EF4-FFF2-40B4-BE49-F238E27FC236}">
                    <a16:creationId xmlns:a16="http://schemas.microsoft.com/office/drawing/2014/main" id="{C90CA3BA-FB12-4CB2-AD5B-8F1F49CFF204}"/>
                  </a:ext>
                </a:extLst>
              </p:cNvPr>
              <p:cNvSpPr/>
              <p:nvPr/>
            </p:nvSpPr>
            <p:spPr bwMode="auto">
              <a:xfrm>
                <a:off x="7102485" y="2356565"/>
                <a:ext cx="115721" cy="69433"/>
              </a:xfrm>
              <a:custGeom>
                <a:avLst/>
                <a:gdLst>
                  <a:gd name="T0" fmla="*/ 31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0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5"/>
                      <a:pt x="10" y="19"/>
                      <a:pt x="18" y="19"/>
                    </a:cubicBezTo>
                    <a:cubicBezTo>
                      <a:pt x="26" y="19"/>
                      <a:pt x="32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5" name="任意多边形: 形状 424">
                <a:extLst>
                  <a:ext uri="{FF2B5EF4-FFF2-40B4-BE49-F238E27FC236}">
                    <a16:creationId xmlns:a16="http://schemas.microsoft.com/office/drawing/2014/main" id="{920EABFB-DE09-4AFC-8185-3A4DC74E8FE1}"/>
                  </a:ext>
                </a:extLst>
              </p:cNvPr>
              <p:cNvSpPr/>
              <p:nvPr/>
            </p:nvSpPr>
            <p:spPr bwMode="auto">
              <a:xfrm>
                <a:off x="7236722" y="2356565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4 w 32"/>
                  <a:gd name="T3" fmla="*/ 0 h 19"/>
                  <a:gd name="T4" fmla="*/ 1 w 32"/>
                  <a:gd name="T5" fmla="*/ 9 h 19"/>
                  <a:gd name="T6" fmla="*/ 18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2" y="15"/>
                      <a:pt x="10" y="19"/>
                      <a:pt x="18" y="19"/>
                    </a:cubicBezTo>
                    <a:cubicBezTo>
                      <a:pt x="26" y="19"/>
                      <a:pt x="32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6" name="任意多边形: 形状 425">
                <a:extLst>
                  <a:ext uri="{FF2B5EF4-FFF2-40B4-BE49-F238E27FC236}">
                    <a16:creationId xmlns:a16="http://schemas.microsoft.com/office/drawing/2014/main" id="{89772A76-7C63-4DFD-9037-E0B57A1CA0C8}"/>
                  </a:ext>
                </a:extLst>
              </p:cNvPr>
              <p:cNvSpPr/>
              <p:nvPr/>
            </p:nvSpPr>
            <p:spPr bwMode="auto">
              <a:xfrm>
                <a:off x="7367872" y="2356565"/>
                <a:ext cx="120350" cy="69433"/>
              </a:xfrm>
              <a:custGeom>
                <a:avLst/>
                <a:gdLst>
                  <a:gd name="T0" fmla="*/ 32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19 w 33"/>
                  <a:gd name="T7" fmla="*/ 19 h 19"/>
                  <a:gd name="T8" fmla="*/ 32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2" y="9"/>
                    </a:moveTo>
                    <a:cubicBezTo>
                      <a:pt x="30" y="4"/>
                      <a:pt x="23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3" y="15"/>
                      <a:pt x="11" y="19"/>
                      <a:pt x="19" y="19"/>
                    </a:cubicBezTo>
                    <a:cubicBezTo>
                      <a:pt x="27" y="19"/>
                      <a:pt x="33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7" name="任意多边形: 形状 426">
                <a:extLst>
                  <a:ext uri="{FF2B5EF4-FFF2-40B4-BE49-F238E27FC236}">
                    <a16:creationId xmlns:a16="http://schemas.microsoft.com/office/drawing/2014/main" id="{9BDB18B5-3332-48D7-9202-59092C5A04FB}"/>
                  </a:ext>
                </a:extLst>
              </p:cNvPr>
              <p:cNvSpPr/>
              <p:nvPr/>
            </p:nvSpPr>
            <p:spPr bwMode="auto">
              <a:xfrm>
                <a:off x="7503651" y="2356565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4 w 33"/>
                  <a:gd name="T3" fmla="*/ 0 h 19"/>
                  <a:gd name="T4" fmla="*/ 1 w 33"/>
                  <a:gd name="T5" fmla="*/ 9 h 19"/>
                  <a:gd name="T6" fmla="*/ 19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1" y="9"/>
                    </a:cubicBezTo>
                    <a:cubicBezTo>
                      <a:pt x="3" y="15"/>
                      <a:pt x="10" y="19"/>
                      <a:pt x="19" y="19"/>
                    </a:cubicBezTo>
                    <a:cubicBezTo>
                      <a:pt x="27" y="19"/>
                      <a:pt x="33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8" name="任意多边形: 形状 427">
                <a:extLst>
                  <a:ext uri="{FF2B5EF4-FFF2-40B4-BE49-F238E27FC236}">
                    <a16:creationId xmlns:a16="http://schemas.microsoft.com/office/drawing/2014/main" id="{AD99C81F-DED7-4201-8DDD-42B8A8DCCD1A}"/>
                  </a:ext>
                </a:extLst>
              </p:cNvPr>
              <p:cNvSpPr/>
              <p:nvPr/>
            </p:nvSpPr>
            <p:spPr bwMode="auto">
              <a:xfrm>
                <a:off x="7637888" y="2356565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1 w 33"/>
                  <a:gd name="T5" fmla="*/ 9 h 19"/>
                  <a:gd name="T6" fmla="*/ 19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0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2" y="15"/>
                      <a:pt x="10" y="19"/>
                      <a:pt x="19" y="19"/>
                    </a:cubicBezTo>
                    <a:cubicBezTo>
                      <a:pt x="27" y="19"/>
                      <a:pt x="33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9" name="任意多边形: 形状 428">
                <a:extLst>
                  <a:ext uri="{FF2B5EF4-FFF2-40B4-BE49-F238E27FC236}">
                    <a16:creationId xmlns:a16="http://schemas.microsoft.com/office/drawing/2014/main" id="{F773F82E-A16D-48BF-A3F9-C28A2DCB380E}"/>
                  </a:ext>
                </a:extLst>
              </p:cNvPr>
              <p:cNvSpPr/>
              <p:nvPr/>
            </p:nvSpPr>
            <p:spPr bwMode="auto">
              <a:xfrm>
                <a:off x="7769038" y="2356565"/>
                <a:ext cx="120350" cy="69433"/>
              </a:xfrm>
              <a:custGeom>
                <a:avLst/>
                <a:gdLst>
                  <a:gd name="T0" fmla="*/ 32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2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2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6" y="0"/>
                      <a:pt x="0" y="4"/>
                      <a:pt x="2" y="9"/>
                    </a:cubicBezTo>
                    <a:cubicBezTo>
                      <a:pt x="3" y="15"/>
                      <a:pt x="11" y="19"/>
                      <a:pt x="20" y="19"/>
                    </a:cubicBezTo>
                    <a:cubicBezTo>
                      <a:pt x="28" y="19"/>
                      <a:pt x="33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0" name="任意多边形: 形状 429">
                <a:extLst>
                  <a:ext uri="{FF2B5EF4-FFF2-40B4-BE49-F238E27FC236}">
                    <a16:creationId xmlns:a16="http://schemas.microsoft.com/office/drawing/2014/main" id="{AEFCF0F9-DAF3-4C60-9405-C476DE15550B}"/>
                  </a:ext>
                </a:extLst>
              </p:cNvPr>
              <p:cNvSpPr/>
              <p:nvPr/>
            </p:nvSpPr>
            <p:spPr bwMode="auto">
              <a:xfrm>
                <a:off x="7904817" y="2356565"/>
                <a:ext cx="120350" cy="69433"/>
              </a:xfrm>
              <a:custGeom>
                <a:avLst/>
                <a:gdLst>
                  <a:gd name="T0" fmla="*/ 32 w 33"/>
                  <a:gd name="T1" fmla="*/ 9 h 19"/>
                  <a:gd name="T2" fmla="*/ 14 w 33"/>
                  <a:gd name="T3" fmla="*/ 0 h 19"/>
                  <a:gd name="T4" fmla="*/ 2 w 33"/>
                  <a:gd name="T5" fmla="*/ 9 h 19"/>
                  <a:gd name="T6" fmla="*/ 20 w 33"/>
                  <a:gd name="T7" fmla="*/ 19 h 19"/>
                  <a:gd name="T8" fmla="*/ 32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2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3" y="15"/>
                      <a:pt x="11" y="19"/>
                      <a:pt x="20" y="19"/>
                    </a:cubicBezTo>
                    <a:cubicBezTo>
                      <a:pt x="28" y="19"/>
                      <a:pt x="33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1" name="任意多边形: 形状 430">
                <a:extLst>
                  <a:ext uri="{FF2B5EF4-FFF2-40B4-BE49-F238E27FC236}">
                    <a16:creationId xmlns:a16="http://schemas.microsoft.com/office/drawing/2014/main" id="{3D25B583-DCE8-4754-85E4-A3F9403B5019}"/>
                  </a:ext>
                </a:extLst>
              </p:cNvPr>
              <p:cNvSpPr/>
              <p:nvPr/>
            </p:nvSpPr>
            <p:spPr bwMode="auto">
              <a:xfrm>
                <a:off x="8039054" y="2356565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3 w 33"/>
                  <a:gd name="T3" fmla="*/ 0 h 19"/>
                  <a:gd name="T4" fmla="*/ 1 w 33"/>
                  <a:gd name="T5" fmla="*/ 9 h 19"/>
                  <a:gd name="T6" fmla="*/ 19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29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1" y="9"/>
                    </a:cubicBezTo>
                    <a:cubicBezTo>
                      <a:pt x="3" y="15"/>
                      <a:pt x="11" y="19"/>
                      <a:pt x="19" y="19"/>
                    </a:cubicBezTo>
                    <a:cubicBezTo>
                      <a:pt x="28" y="19"/>
                      <a:pt x="33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2" name="任意多边形: 形状 431">
                <a:extLst>
                  <a:ext uri="{FF2B5EF4-FFF2-40B4-BE49-F238E27FC236}">
                    <a16:creationId xmlns:a16="http://schemas.microsoft.com/office/drawing/2014/main" id="{371F5297-4DBE-4532-AF14-299B485E850C}"/>
                  </a:ext>
                </a:extLst>
              </p:cNvPr>
              <p:cNvSpPr/>
              <p:nvPr/>
            </p:nvSpPr>
            <p:spPr bwMode="auto">
              <a:xfrm>
                <a:off x="8170204" y="2356565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14 w 34"/>
                  <a:gd name="T3" fmla="*/ 0 h 19"/>
                  <a:gd name="T4" fmla="*/ 2 w 34"/>
                  <a:gd name="T5" fmla="*/ 9 h 19"/>
                  <a:gd name="T6" fmla="*/ 20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5"/>
                      <a:pt x="12" y="19"/>
                      <a:pt x="20" y="19"/>
                    </a:cubicBezTo>
                    <a:cubicBezTo>
                      <a:pt x="29" y="19"/>
                      <a:pt x="34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3" name="任意多边形: 形状 432">
                <a:extLst>
                  <a:ext uri="{FF2B5EF4-FFF2-40B4-BE49-F238E27FC236}">
                    <a16:creationId xmlns:a16="http://schemas.microsoft.com/office/drawing/2014/main" id="{51C4888E-3DCB-4334-9316-96A50194446B}"/>
                  </a:ext>
                </a:extLst>
              </p:cNvPr>
              <p:cNvSpPr/>
              <p:nvPr/>
            </p:nvSpPr>
            <p:spPr bwMode="auto">
              <a:xfrm>
                <a:off x="8305983" y="2356565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0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5"/>
                      <a:pt x="12" y="19"/>
                      <a:pt x="20" y="19"/>
                    </a:cubicBezTo>
                    <a:cubicBezTo>
                      <a:pt x="29" y="19"/>
                      <a:pt x="34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4" name="任意多边形: 形状 433">
                <a:extLst>
                  <a:ext uri="{FF2B5EF4-FFF2-40B4-BE49-F238E27FC236}">
                    <a16:creationId xmlns:a16="http://schemas.microsoft.com/office/drawing/2014/main" id="{F82F9582-CD5F-40AC-AE3A-21E059E644E4}"/>
                  </a:ext>
                </a:extLst>
              </p:cNvPr>
              <p:cNvSpPr/>
              <p:nvPr/>
            </p:nvSpPr>
            <p:spPr bwMode="auto">
              <a:xfrm>
                <a:off x="8437134" y="2356565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4 w 35"/>
                  <a:gd name="T3" fmla="*/ 0 h 19"/>
                  <a:gd name="T4" fmla="*/ 2 w 35"/>
                  <a:gd name="T5" fmla="*/ 9 h 19"/>
                  <a:gd name="T6" fmla="*/ 21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0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5"/>
                      <a:pt x="13" y="19"/>
                      <a:pt x="21" y="19"/>
                    </a:cubicBezTo>
                    <a:cubicBezTo>
                      <a:pt x="30" y="19"/>
                      <a:pt x="35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5" name="任意多边形: 形状 434">
                <a:extLst>
                  <a:ext uri="{FF2B5EF4-FFF2-40B4-BE49-F238E27FC236}">
                    <a16:creationId xmlns:a16="http://schemas.microsoft.com/office/drawing/2014/main" id="{D1FFEA2D-8841-40D6-ACD9-F62DAE125B54}"/>
                  </a:ext>
                </a:extLst>
              </p:cNvPr>
              <p:cNvSpPr/>
              <p:nvPr/>
            </p:nvSpPr>
            <p:spPr bwMode="auto">
              <a:xfrm>
                <a:off x="8572914" y="2356565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5"/>
                      <a:pt x="13" y="19"/>
                      <a:pt x="21" y="19"/>
                    </a:cubicBezTo>
                    <a:cubicBezTo>
                      <a:pt x="29" y="19"/>
                      <a:pt x="34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6" name="任意多边形: 形状 435">
                <a:extLst>
                  <a:ext uri="{FF2B5EF4-FFF2-40B4-BE49-F238E27FC236}">
                    <a16:creationId xmlns:a16="http://schemas.microsoft.com/office/drawing/2014/main" id="{C74D0870-D273-4020-9A27-38F6CD135E92}"/>
                  </a:ext>
                </a:extLst>
              </p:cNvPr>
              <p:cNvSpPr/>
              <p:nvPr/>
            </p:nvSpPr>
            <p:spPr bwMode="auto">
              <a:xfrm>
                <a:off x="8707149" y="2356565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13 w 34"/>
                  <a:gd name="T3" fmla="*/ 0 h 19"/>
                  <a:gd name="T4" fmla="*/ 2 w 34"/>
                  <a:gd name="T5" fmla="*/ 9 h 19"/>
                  <a:gd name="T6" fmla="*/ 21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4" y="15"/>
                      <a:pt x="13" y="19"/>
                      <a:pt x="21" y="19"/>
                    </a:cubicBezTo>
                    <a:cubicBezTo>
                      <a:pt x="29" y="19"/>
                      <a:pt x="34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7" name="任意多边形: 形状 436">
                <a:extLst>
                  <a:ext uri="{FF2B5EF4-FFF2-40B4-BE49-F238E27FC236}">
                    <a16:creationId xmlns:a16="http://schemas.microsoft.com/office/drawing/2014/main" id="{D1967731-8386-4DC8-8FD9-D932A4FD620D}"/>
                  </a:ext>
                </a:extLst>
              </p:cNvPr>
              <p:cNvSpPr/>
              <p:nvPr/>
            </p:nvSpPr>
            <p:spPr bwMode="auto">
              <a:xfrm>
                <a:off x="8838300" y="2356565"/>
                <a:ext cx="128065" cy="69433"/>
              </a:xfrm>
              <a:custGeom>
                <a:avLst/>
                <a:gdLst>
                  <a:gd name="T0" fmla="*/ 33 w 35"/>
                  <a:gd name="T1" fmla="*/ 9 h 19"/>
                  <a:gd name="T2" fmla="*/ 13 w 35"/>
                  <a:gd name="T3" fmla="*/ 0 h 19"/>
                  <a:gd name="T4" fmla="*/ 3 w 35"/>
                  <a:gd name="T5" fmla="*/ 9 h 19"/>
                  <a:gd name="T6" fmla="*/ 22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0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5"/>
                      <a:pt x="14" y="19"/>
                      <a:pt x="22" y="19"/>
                    </a:cubicBezTo>
                    <a:cubicBezTo>
                      <a:pt x="30" y="19"/>
                      <a:pt x="35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8" name="任意多边形: 形状 437">
                <a:extLst>
                  <a:ext uri="{FF2B5EF4-FFF2-40B4-BE49-F238E27FC236}">
                    <a16:creationId xmlns:a16="http://schemas.microsoft.com/office/drawing/2014/main" id="{D802BE5B-E339-4DA3-87EC-4706952CCFAD}"/>
                  </a:ext>
                </a:extLst>
              </p:cNvPr>
              <p:cNvSpPr/>
              <p:nvPr/>
            </p:nvSpPr>
            <p:spPr bwMode="auto">
              <a:xfrm>
                <a:off x="8974080" y="2356565"/>
                <a:ext cx="126522" cy="69433"/>
              </a:xfrm>
              <a:custGeom>
                <a:avLst/>
                <a:gdLst>
                  <a:gd name="T0" fmla="*/ 32 w 35"/>
                  <a:gd name="T1" fmla="*/ 9 h 19"/>
                  <a:gd name="T2" fmla="*/ 13 w 35"/>
                  <a:gd name="T3" fmla="*/ 0 h 19"/>
                  <a:gd name="T4" fmla="*/ 2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2" y="9"/>
                    </a:cubicBezTo>
                    <a:cubicBezTo>
                      <a:pt x="5" y="15"/>
                      <a:pt x="14" y="19"/>
                      <a:pt x="22" y="19"/>
                    </a:cubicBezTo>
                    <a:cubicBezTo>
                      <a:pt x="30" y="19"/>
                      <a:pt x="35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9" name="任意多边形: 形状 438">
                <a:extLst>
                  <a:ext uri="{FF2B5EF4-FFF2-40B4-BE49-F238E27FC236}">
                    <a16:creationId xmlns:a16="http://schemas.microsoft.com/office/drawing/2014/main" id="{7A4672F0-E002-4F2C-A744-4AD5331455BB}"/>
                  </a:ext>
                </a:extLst>
              </p:cNvPr>
              <p:cNvSpPr/>
              <p:nvPr/>
            </p:nvSpPr>
            <p:spPr bwMode="auto">
              <a:xfrm>
                <a:off x="9108316" y="2356565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12 w 35"/>
                  <a:gd name="T3" fmla="*/ 0 h 19"/>
                  <a:gd name="T4" fmla="*/ 2 w 35"/>
                  <a:gd name="T5" fmla="*/ 9 h 19"/>
                  <a:gd name="T6" fmla="*/ 2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29" y="4"/>
                      <a:pt x="21" y="0"/>
                      <a:pt x="12" y="0"/>
                    </a:cubicBezTo>
                    <a:cubicBezTo>
                      <a:pt x="4" y="0"/>
                      <a:pt x="0" y="4"/>
                      <a:pt x="2" y="9"/>
                    </a:cubicBezTo>
                    <a:cubicBezTo>
                      <a:pt x="5" y="15"/>
                      <a:pt x="13" y="19"/>
                      <a:pt x="22" y="19"/>
                    </a:cubicBezTo>
                    <a:cubicBezTo>
                      <a:pt x="30" y="19"/>
                      <a:pt x="35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0" name="任意多边形: 形状 439">
                <a:extLst>
                  <a:ext uri="{FF2B5EF4-FFF2-40B4-BE49-F238E27FC236}">
                    <a16:creationId xmlns:a16="http://schemas.microsoft.com/office/drawing/2014/main" id="{129A3F2E-AF42-45BF-9F82-789EF7D61601}"/>
                  </a:ext>
                </a:extLst>
              </p:cNvPr>
              <p:cNvSpPr/>
              <p:nvPr/>
            </p:nvSpPr>
            <p:spPr bwMode="auto">
              <a:xfrm>
                <a:off x="9239466" y="2356565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13 w 36"/>
                  <a:gd name="T3" fmla="*/ 0 h 19"/>
                  <a:gd name="T4" fmla="*/ 3 w 36"/>
                  <a:gd name="T5" fmla="*/ 9 h 19"/>
                  <a:gd name="T6" fmla="*/ 23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5" y="0"/>
                      <a:pt x="0" y="4"/>
                      <a:pt x="3" y="9"/>
                    </a:cubicBezTo>
                    <a:cubicBezTo>
                      <a:pt x="5" y="15"/>
                      <a:pt x="14" y="19"/>
                      <a:pt x="23" y="19"/>
                    </a:cubicBezTo>
                    <a:cubicBezTo>
                      <a:pt x="31" y="19"/>
                      <a:pt x="36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1" name="任意多边形: 形状 440">
                <a:extLst>
                  <a:ext uri="{FF2B5EF4-FFF2-40B4-BE49-F238E27FC236}">
                    <a16:creationId xmlns:a16="http://schemas.microsoft.com/office/drawing/2014/main" id="{A2DA6E44-43F1-4C32-8CF0-9229F1EF379F}"/>
                  </a:ext>
                </a:extLst>
              </p:cNvPr>
              <p:cNvSpPr/>
              <p:nvPr/>
            </p:nvSpPr>
            <p:spPr bwMode="auto">
              <a:xfrm>
                <a:off x="6985221" y="2439884"/>
                <a:ext cx="117264" cy="74061"/>
              </a:xfrm>
              <a:custGeom>
                <a:avLst/>
                <a:gdLst>
                  <a:gd name="T0" fmla="*/ 31 w 32"/>
                  <a:gd name="T1" fmla="*/ 10 h 20"/>
                  <a:gd name="T2" fmla="*/ 14 w 32"/>
                  <a:gd name="T3" fmla="*/ 0 h 20"/>
                  <a:gd name="T4" fmla="*/ 0 w 32"/>
                  <a:gd name="T5" fmla="*/ 10 h 20"/>
                  <a:gd name="T6" fmla="*/ 17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0" y="10"/>
                    </a:cubicBezTo>
                    <a:cubicBezTo>
                      <a:pt x="1" y="16"/>
                      <a:pt x="9" y="20"/>
                      <a:pt x="17" y="20"/>
                    </a:cubicBezTo>
                    <a:cubicBezTo>
                      <a:pt x="26" y="20"/>
                      <a:pt x="32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2" name="任意多边形: 形状 441">
                <a:extLst>
                  <a:ext uri="{FF2B5EF4-FFF2-40B4-BE49-F238E27FC236}">
                    <a16:creationId xmlns:a16="http://schemas.microsoft.com/office/drawing/2014/main" id="{D578D2AE-2B86-4D9F-90FB-EDEFC2808519}"/>
                  </a:ext>
                </a:extLst>
              </p:cNvPr>
              <p:cNvSpPr/>
              <p:nvPr/>
            </p:nvSpPr>
            <p:spPr bwMode="auto">
              <a:xfrm>
                <a:off x="7119458" y="2439884"/>
                <a:ext cx="117264" cy="74061"/>
              </a:xfrm>
              <a:custGeom>
                <a:avLst/>
                <a:gdLst>
                  <a:gd name="T0" fmla="*/ 31 w 32"/>
                  <a:gd name="T1" fmla="*/ 10 h 20"/>
                  <a:gd name="T2" fmla="*/ 14 w 32"/>
                  <a:gd name="T3" fmla="*/ 0 h 20"/>
                  <a:gd name="T4" fmla="*/ 1 w 32"/>
                  <a:gd name="T5" fmla="*/ 10 h 20"/>
                  <a:gd name="T6" fmla="*/ 18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1" y="10"/>
                    </a:cubicBezTo>
                    <a:cubicBezTo>
                      <a:pt x="2" y="16"/>
                      <a:pt x="9" y="20"/>
                      <a:pt x="18" y="20"/>
                    </a:cubicBezTo>
                    <a:cubicBezTo>
                      <a:pt x="26" y="20"/>
                      <a:pt x="32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3" name="任意多边形: 形状 442">
                <a:extLst>
                  <a:ext uri="{FF2B5EF4-FFF2-40B4-BE49-F238E27FC236}">
                    <a16:creationId xmlns:a16="http://schemas.microsoft.com/office/drawing/2014/main" id="{CAEDFED3-40AF-4FA7-A995-C9C1B38EC35F}"/>
                  </a:ext>
                </a:extLst>
              </p:cNvPr>
              <p:cNvSpPr/>
              <p:nvPr/>
            </p:nvSpPr>
            <p:spPr bwMode="auto">
              <a:xfrm>
                <a:off x="7255237" y="2439884"/>
                <a:ext cx="117264" cy="74061"/>
              </a:xfrm>
              <a:custGeom>
                <a:avLst/>
                <a:gdLst>
                  <a:gd name="T0" fmla="*/ 31 w 32"/>
                  <a:gd name="T1" fmla="*/ 10 h 20"/>
                  <a:gd name="T2" fmla="*/ 14 w 32"/>
                  <a:gd name="T3" fmla="*/ 0 h 20"/>
                  <a:gd name="T4" fmla="*/ 1 w 32"/>
                  <a:gd name="T5" fmla="*/ 10 h 20"/>
                  <a:gd name="T6" fmla="*/ 18 w 32"/>
                  <a:gd name="T7" fmla="*/ 20 h 20"/>
                  <a:gd name="T8" fmla="*/ 31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1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1" y="10"/>
                    </a:cubicBezTo>
                    <a:cubicBezTo>
                      <a:pt x="2" y="16"/>
                      <a:pt x="10" y="20"/>
                      <a:pt x="18" y="20"/>
                    </a:cubicBezTo>
                    <a:cubicBezTo>
                      <a:pt x="27" y="20"/>
                      <a:pt x="32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4" name="任意多边形: 形状 443">
                <a:extLst>
                  <a:ext uri="{FF2B5EF4-FFF2-40B4-BE49-F238E27FC236}">
                    <a16:creationId xmlns:a16="http://schemas.microsoft.com/office/drawing/2014/main" id="{18931E2A-E71B-4E53-975E-2416CB6B758D}"/>
                  </a:ext>
                </a:extLst>
              </p:cNvPr>
              <p:cNvSpPr/>
              <p:nvPr/>
            </p:nvSpPr>
            <p:spPr bwMode="auto">
              <a:xfrm>
                <a:off x="7389473" y="2439884"/>
                <a:ext cx="120350" cy="74061"/>
              </a:xfrm>
              <a:custGeom>
                <a:avLst/>
                <a:gdLst>
                  <a:gd name="T0" fmla="*/ 31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9 w 33"/>
                  <a:gd name="T7" fmla="*/ 20 h 20"/>
                  <a:gd name="T8" fmla="*/ 31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1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1" y="10"/>
                    </a:cubicBezTo>
                    <a:cubicBezTo>
                      <a:pt x="2" y="16"/>
                      <a:pt x="10" y="20"/>
                      <a:pt x="19" y="20"/>
                    </a:cubicBezTo>
                    <a:cubicBezTo>
                      <a:pt x="27" y="20"/>
                      <a:pt x="33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5" name="任意多边形: 形状 444">
                <a:extLst>
                  <a:ext uri="{FF2B5EF4-FFF2-40B4-BE49-F238E27FC236}">
                    <a16:creationId xmlns:a16="http://schemas.microsoft.com/office/drawing/2014/main" id="{246D59CC-1CC7-4BF4-B3FB-6A62528334C2}"/>
                  </a:ext>
                </a:extLst>
              </p:cNvPr>
              <p:cNvSpPr/>
              <p:nvPr/>
            </p:nvSpPr>
            <p:spPr bwMode="auto">
              <a:xfrm>
                <a:off x="7525252" y="2439884"/>
                <a:ext cx="120350" cy="74061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9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1" y="10"/>
                    </a:cubicBezTo>
                    <a:cubicBezTo>
                      <a:pt x="3" y="16"/>
                      <a:pt x="10" y="20"/>
                      <a:pt x="19" y="20"/>
                    </a:cubicBezTo>
                    <a:cubicBezTo>
                      <a:pt x="27" y="20"/>
                      <a:pt x="33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6" name="任意多边形: 形状 445">
                <a:extLst>
                  <a:ext uri="{FF2B5EF4-FFF2-40B4-BE49-F238E27FC236}">
                    <a16:creationId xmlns:a16="http://schemas.microsoft.com/office/drawing/2014/main" id="{4D7F0C21-D2FB-41F3-BAB6-02C7B4DC797D}"/>
                  </a:ext>
                </a:extLst>
              </p:cNvPr>
              <p:cNvSpPr/>
              <p:nvPr/>
            </p:nvSpPr>
            <p:spPr bwMode="auto">
              <a:xfrm>
                <a:off x="7659489" y="2439884"/>
                <a:ext cx="120350" cy="74061"/>
              </a:xfrm>
              <a:custGeom>
                <a:avLst/>
                <a:gdLst>
                  <a:gd name="T0" fmla="*/ 32 w 33"/>
                  <a:gd name="T1" fmla="*/ 10 h 20"/>
                  <a:gd name="T2" fmla="*/ 14 w 33"/>
                  <a:gd name="T3" fmla="*/ 0 h 20"/>
                  <a:gd name="T4" fmla="*/ 1 w 33"/>
                  <a:gd name="T5" fmla="*/ 10 h 20"/>
                  <a:gd name="T6" fmla="*/ 19 w 33"/>
                  <a:gd name="T7" fmla="*/ 20 h 20"/>
                  <a:gd name="T8" fmla="*/ 32 w 33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32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1" y="10"/>
                    </a:cubicBezTo>
                    <a:cubicBezTo>
                      <a:pt x="3" y="16"/>
                      <a:pt x="11" y="20"/>
                      <a:pt x="19" y="20"/>
                    </a:cubicBezTo>
                    <a:cubicBezTo>
                      <a:pt x="28" y="20"/>
                      <a:pt x="33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7" name="任意多边形: 形状 446">
                <a:extLst>
                  <a:ext uri="{FF2B5EF4-FFF2-40B4-BE49-F238E27FC236}">
                    <a16:creationId xmlns:a16="http://schemas.microsoft.com/office/drawing/2014/main" id="{E7929062-3863-457F-ACD5-ED1BDD69B851}"/>
                  </a:ext>
                </a:extLst>
              </p:cNvPr>
              <p:cNvSpPr/>
              <p:nvPr/>
            </p:nvSpPr>
            <p:spPr bwMode="auto">
              <a:xfrm>
                <a:off x="7795269" y="2439884"/>
                <a:ext cx="123436" cy="74061"/>
              </a:xfrm>
              <a:custGeom>
                <a:avLst/>
                <a:gdLst>
                  <a:gd name="T0" fmla="*/ 32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0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2" y="10"/>
                    </a:cubicBezTo>
                    <a:cubicBezTo>
                      <a:pt x="3" y="16"/>
                      <a:pt x="11" y="20"/>
                      <a:pt x="20" y="20"/>
                    </a:cubicBezTo>
                    <a:cubicBezTo>
                      <a:pt x="28" y="20"/>
                      <a:pt x="34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8" name="任意多边形: 形状 447">
                <a:extLst>
                  <a:ext uri="{FF2B5EF4-FFF2-40B4-BE49-F238E27FC236}">
                    <a16:creationId xmlns:a16="http://schemas.microsoft.com/office/drawing/2014/main" id="{41B544AC-0E2D-4ABF-B113-F97B21BA9076}"/>
                  </a:ext>
                </a:extLst>
              </p:cNvPr>
              <p:cNvSpPr/>
              <p:nvPr/>
            </p:nvSpPr>
            <p:spPr bwMode="auto">
              <a:xfrm>
                <a:off x="7929504" y="2439884"/>
                <a:ext cx="124979" cy="74061"/>
              </a:xfrm>
              <a:custGeom>
                <a:avLst/>
                <a:gdLst>
                  <a:gd name="T0" fmla="*/ 32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0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2" y="10"/>
                    </a:cubicBezTo>
                    <a:cubicBezTo>
                      <a:pt x="3" y="16"/>
                      <a:pt x="12" y="20"/>
                      <a:pt x="20" y="20"/>
                    </a:cubicBezTo>
                    <a:cubicBezTo>
                      <a:pt x="28" y="20"/>
                      <a:pt x="34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9" name="任意多边形: 形状 448">
                <a:extLst>
                  <a:ext uri="{FF2B5EF4-FFF2-40B4-BE49-F238E27FC236}">
                    <a16:creationId xmlns:a16="http://schemas.microsoft.com/office/drawing/2014/main" id="{3656A636-8C63-498D-AC13-A4CD170EB722}"/>
                  </a:ext>
                </a:extLst>
              </p:cNvPr>
              <p:cNvSpPr/>
              <p:nvPr/>
            </p:nvSpPr>
            <p:spPr bwMode="auto">
              <a:xfrm>
                <a:off x="8065284" y="2439884"/>
                <a:ext cx="123436" cy="74061"/>
              </a:xfrm>
              <a:custGeom>
                <a:avLst/>
                <a:gdLst>
                  <a:gd name="T0" fmla="*/ 32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0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0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2" y="10"/>
                    </a:cubicBezTo>
                    <a:cubicBezTo>
                      <a:pt x="4" y="16"/>
                      <a:pt x="12" y="20"/>
                      <a:pt x="20" y="20"/>
                    </a:cubicBezTo>
                    <a:cubicBezTo>
                      <a:pt x="29" y="20"/>
                      <a:pt x="34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0" name="任意多边形: 形状 449">
                <a:extLst>
                  <a:ext uri="{FF2B5EF4-FFF2-40B4-BE49-F238E27FC236}">
                    <a16:creationId xmlns:a16="http://schemas.microsoft.com/office/drawing/2014/main" id="{5BBB83E5-BC7B-4F7A-8BED-227917321E66}"/>
                  </a:ext>
                </a:extLst>
              </p:cNvPr>
              <p:cNvSpPr/>
              <p:nvPr/>
            </p:nvSpPr>
            <p:spPr bwMode="auto">
              <a:xfrm>
                <a:off x="8199520" y="2439884"/>
                <a:ext cx="124979" cy="74061"/>
              </a:xfrm>
              <a:custGeom>
                <a:avLst/>
                <a:gdLst>
                  <a:gd name="T0" fmla="*/ 33 w 34"/>
                  <a:gd name="T1" fmla="*/ 10 h 20"/>
                  <a:gd name="T2" fmla="*/ 14 w 34"/>
                  <a:gd name="T3" fmla="*/ 0 h 20"/>
                  <a:gd name="T4" fmla="*/ 2 w 34"/>
                  <a:gd name="T5" fmla="*/ 10 h 20"/>
                  <a:gd name="T6" fmla="*/ 21 w 34"/>
                  <a:gd name="T7" fmla="*/ 20 h 20"/>
                  <a:gd name="T8" fmla="*/ 33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3" y="10"/>
                    </a:moveTo>
                    <a:cubicBezTo>
                      <a:pt x="31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2" y="10"/>
                    </a:cubicBezTo>
                    <a:cubicBezTo>
                      <a:pt x="4" y="16"/>
                      <a:pt x="12" y="20"/>
                      <a:pt x="21" y="20"/>
                    </a:cubicBezTo>
                    <a:cubicBezTo>
                      <a:pt x="29" y="20"/>
                      <a:pt x="34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1" name="任意多边形: 形状 450">
                <a:extLst>
                  <a:ext uri="{FF2B5EF4-FFF2-40B4-BE49-F238E27FC236}">
                    <a16:creationId xmlns:a16="http://schemas.microsoft.com/office/drawing/2014/main" id="{3314AEEC-4B4C-4939-A31F-0144D8DF7CDB}"/>
                  </a:ext>
                </a:extLst>
              </p:cNvPr>
              <p:cNvSpPr/>
              <p:nvPr/>
            </p:nvSpPr>
            <p:spPr bwMode="auto">
              <a:xfrm>
                <a:off x="8335300" y="2439884"/>
                <a:ext cx="128065" cy="74061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2" y="10"/>
                    </a:cubicBezTo>
                    <a:cubicBezTo>
                      <a:pt x="4" y="16"/>
                      <a:pt x="13" y="20"/>
                      <a:pt x="21" y="20"/>
                    </a:cubicBezTo>
                    <a:cubicBezTo>
                      <a:pt x="30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2" name="任意多边形: 形状 451">
                <a:extLst>
                  <a:ext uri="{FF2B5EF4-FFF2-40B4-BE49-F238E27FC236}">
                    <a16:creationId xmlns:a16="http://schemas.microsoft.com/office/drawing/2014/main" id="{D37688DC-03DE-447B-933A-8B6B417FE405}"/>
                  </a:ext>
                </a:extLst>
              </p:cNvPr>
              <p:cNvSpPr/>
              <p:nvPr/>
            </p:nvSpPr>
            <p:spPr bwMode="auto">
              <a:xfrm>
                <a:off x="8469536" y="2439884"/>
                <a:ext cx="128065" cy="74061"/>
              </a:xfrm>
              <a:custGeom>
                <a:avLst/>
                <a:gdLst>
                  <a:gd name="T0" fmla="*/ 33 w 35"/>
                  <a:gd name="T1" fmla="*/ 10 h 20"/>
                  <a:gd name="T2" fmla="*/ 14 w 35"/>
                  <a:gd name="T3" fmla="*/ 0 h 20"/>
                  <a:gd name="T4" fmla="*/ 3 w 35"/>
                  <a:gd name="T5" fmla="*/ 10 h 20"/>
                  <a:gd name="T6" fmla="*/ 22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5"/>
                      <a:pt x="22" y="0"/>
                      <a:pt x="14" y="0"/>
                    </a:cubicBezTo>
                    <a:cubicBezTo>
                      <a:pt x="6" y="0"/>
                      <a:pt x="0" y="5"/>
                      <a:pt x="3" y="10"/>
                    </a:cubicBezTo>
                    <a:cubicBezTo>
                      <a:pt x="5" y="16"/>
                      <a:pt x="13" y="20"/>
                      <a:pt x="22" y="20"/>
                    </a:cubicBezTo>
                    <a:cubicBezTo>
                      <a:pt x="30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3" name="任意多边形: 形状 452">
                <a:extLst>
                  <a:ext uri="{FF2B5EF4-FFF2-40B4-BE49-F238E27FC236}">
                    <a16:creationId xmlns:a16="http://schemas.microsoft.com/office/drawing/2014/main" id="{F46AE6FB-99AE-4DEC-A92E-2059A10FEAC9}"/>
                  </a:ext>
                </a:extLst>
              </p:cNvPr>
              <p:cNvSpPr/>
              <p:nvPr/>
            </p:nvSpPr>
            <p:spPr bwMode="auto">
              <a:xfrm>
                <a:off x="8608401" y="2439884"/>
                <a:ext cx="124979" cy="74061"/>
              </a:xfrm>
              <a:custGeom>
                <a:avLst/>
                <a:gdLst>
                  <a:gd name="T0" fmla="*/ 32 w 34"/>
                  <a:gd name="T1" fmla="*/ 10 h 20"/>
                  <a:gd name="T2" fmla="*/ 13 w 34"/>
                  <a:gd name="T3" fmla="*/ 0 h 20"/>
                  <a:gd name="T4" fmla="*/ 2 w 34"/>
                  <a:gd name="T5" fmla="*/ 10 h 20"/>
                  <a:gd name="T6" fmla="*/ 21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2" y="10"/>
                    </a:cubicBezTo>
                    <a:cubicBezTo>
                      <a:pt x="4" y="16"/>
                      <a:pt x="13" y="20"/>
                      <a:pt x="21" y="20"/>
                    </a:cubicBezTo>
                    <a:cubicBezTo>
                      <a:pt x="29" y="20"/>
                      <a:pt x="34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4" name="任意多边形: 形状 453">
                <a:extLst>
                  <a:ext uri="{FF2B5EF4-FFF2-40B4-BE49-F238E27FC236}">
                    <a16:creationId xmlns:a16="http://schemas.microsoft.com/office/drawing/2014/main" id="{7F006E79-ECC9-49D3-847C-A88CDB614CAF}"/>
                  </a:ext>
                </a:extLst>
              </p:cNvPr>
              <p:cNvSpPr/>
              <p:nvPr/>
            </p:nvSpPr>
            <p:spPr bwMode="auto">
              <a:xfrm>
                <a:off x="8744180" y="2439884"/>
                <a:ext cx="126522" cy="74061"/>
              </a:xfrm>
              <a:custGeom>
                <a:avLst/>
                <a:gdLst>
                  <a:gd name="T0" fmla="*/ 32 w 35"/>
                  <a:gd name="T1" fmla="*/ 10 h 20"/>
                  <a:gd name="T2" fmla="*/ 13 w 35"/>
                  <a:gd name="T3" fmla="*/ 0 h 20"/>
                  <a:gd name="T4" fmla="*/ 2 w 35"/>
                  <a:gd name="T5" fmla="*/ 10 h 20"/>
                  <a:gd name="T6" fmla="*/ 21 w 35"/>
                  <a:gd name="T7" fmla="*/ 20 h 20"/>
                  <a:gd name="T8" fmla="*/ 32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2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2" y="10"/>
                    </a:cubicBezTo>
                    <a:cubicBezTo>
                      <a:pt x="4" y="16"/>
                      <a:pt x="13" y="20"/>
                      <a:pt x="21" y="20"/>
                    </a:cubicBezTo>
                    <a:cubicBezTo>
                      <a:pt x="30" y="20"/>
                      <a:pt x="35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5" name="任意多边形: 形状 454">
                <a:extLst>
                  <a:ext uri="{FF2B5EF4-FFF2-40B4-BE49-F238E27FC236}">
                    <a16:creationId xmlns:a16="http://schemas.microsoft.com/office/drawing/2014/main" id="{EFC7C20D-08F1-40D2-823F-768C178B8DE9}"/>
                  </a:ext>
                </a:extLst>
              </p:cNvPr>
              <p:cNvSpPr/>
              <p:nvPr/>
            </p:nvSpPr>
            <p:spPr bwMode="auto">
              <a:xfrm>
                <a:off x="8878417" y="2439884"/>
                <a:ext cx="128065" cy="74061"/>
              </a:xfrm>
              <a:custGeom>
                <a:avLst/>
                <a:gdLst>
                  <a:gd name="T0" fmla="*/ 32 w 35"/>
                  <a:gd name="T1" fmla="*/ 10 h 20"/>
                  <a:gd name="T2" fmla="*/ 13 w 35"/>
                  <a:gd name="T3" fmla="*/ 0 h 20"/>
                  <a:gd name="T4" fmla="*/ 2 w 35"/>
                  <a:gd name="T5" fmla="*/ 10 h 20"/>
                  <a:gd name="T6" fmla="*/ 22 w 35"/>
                  <a:gd name="T7" fmla="*/ 20 h 20"/>
                  <a:gd name="T8" fmla="*/ 32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2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2" y="10"/>
                    </a:cubicBezTo>
                    <a:cubicBezTo>
                      <a:pt x="5" y="16"/>
                      <a:pt x="13" y="20"/>
                      <a:pt x="22" y="20"/>
                    </a:cubicBezTo>
                    <a:cubicBezTo>
                      <a:pt x="30" y="20"/>
                      <a:pt x="35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6" name="任意多边形: 形状 455">
                <a:extLst>
                  <a:ext uri="{FF2B5EF4-FFF2-40B4-BE49-F238E27FC236}">
                    <a16:creationId xmlns:a16="http://schemas.microsoft.com/office/drawing/2014/main" id="{A695C37F-B510-4A11-B090-5669C3B0C750}"/>
                  </a:ext>
                </a:extLst>
              </p:cNvPr>
              <p:cNvSpPr/>
              <p:nvPr/>
            </p:nvSpPr>
            <p:spPr bwMode="auto">
              <a:xfrm>
                <a:off x="9014196" y="2439884"/>
                <a:ext cx="126522" cy="74061"/>
              </a:xfrm>
              <a:custGeom>
                <a:avLst/>
                <a:gdLst>
                  <a:gd name="T0" fmla="*/ 33 w 35"/>
                  <a:gd name="T1" fmla="*/ 10 h 20"/>
                  <a:gd name="T2" fmla="*/ 13 w 35"/>
                  <a:gd name="T3" fmla="*/ 0 h 20"/>
                  <a:gd name="T4" fmla="*/ 2 w 35"/>
                  <a:gd name="T5" fmla="*/ 10 h 20"/>
                  <a:gd name="T6" fmla="*/ 22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2" y="10"/>
                    </a:cubicBezTo>
                    <a:cubicBezTo>
                      <a:pt x="5" y="16"/>
                      <a:pt x="14" y="20"/>
                      <a:pt x="22" y="20"/>
                    </a:cubicBezTo>
                    <a:cubicBezTo>
                      <a:pt x="31" y="20"/>
                      <a:pt x="35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7" name="任意多边形: 形状 456">
                <a:extLst>
                  <a:ext uri="{FF2B5EF4-FFF2-40B4-BE49-F238E27FC236}">
                    <a16:creationId xmlns:a16="http://schemas.microsoft.com/office/drawing/2014/main" id="{9BCE0F33-54C6-457C-8F60-4C24E873A894}"/>
                  </a:ext>
                </a:extLst>
              </p:cNvPr>
              <p:cNvSpPr/>
              <p:nvPr/>
            </p:nvSpPr>
            <p:spPr bwMode="auto">
              <a:xfrm>
                <a:off x="9148432" y="2439884"/>
                <a:ext cx="131151" cy="74061"/>
              </a:xfrm>
              <a:custGeom>
                <a:avLst/>
                <a:gdLst>
                  <a:gd name="T0" fmla="*/ 33 w 36"/>
                  <a:gd name="T1" fmla="*/ 10 h 20"/>
                  <a:gd name="T2" fmla="*/ 13 w 36"/>
                  <a:gd name="T3" fmla="*/ 0 h 20"/>
                  <a:gd name="T4" fmla="*/ 3 w 36"/>
                  <a:gd name="T5" fmla="*/ 10 h 20"/>
                  <a:gd name="T6" fmla="*/ 2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3" y="10"/>
                    </a:cubicBezTo>
                    <a:cubicBezTo>
                      <a:pt x="5" y="16"/>
                      <a:pt x="14" y="20"/>
                      <a:pt x="23" y="20"/>
                    </a:cubicBezTo>
                    <a:cubicBezTo>
                      <a:pt x="31" y="20"/>
                      <a:pt x="36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8" name="任意多边形: 形状 457">
                <a:extLst>
                  <a:ext uri="{FF2B5EF4-FFF2-40B4-BE49-F238E27FC236}">
                    <a16:creationId xmlns:a16="http://schemas.microsoft.com/office/drawing/2014/main" id="{F22ED884-F7C8-45D8-A41A-CD2E67AF7E6E}"/>
                  </a:ext>
                </a:extLst>
              </p:cNvPr>
              <p:cNvSpPr/>
              <p:nvPr/>
            </p:nvSpPr>
            <p:spPr bwMode="auto">
              <a:xfrm>
                <a:off x="9284211" y="2439884"/>
                <a:ext cx="131151" cy="74061"/>
              </a:xfrm>
              <a:custGeom>
                <a:avLst/>
                <a:gdLst>
                  <a:gd name="T0" fmla="*/ 33 w 36"/>
                  <a:gd name="T1" fmla="*/ 10 h 20"/>
                  <a:gd name="T2" fmla="*/ 13 w 36"/>
                  <a:gd name="T3" fmla="*/ 0 h 20"/>
                  <a:gd name="T4" fmla="*/ 3 w 36"/>
                  <a:gd name="T5" fmla="*/ 10 h 20"/>
                  <a:gd name="T6" fmla="*/ 2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0" y="5"/>
                      <a:pt x="21" y="0"/>
                      <a:pt x="13" y="0"/>
                    </a:cubicBezTo>
                    <a:cubicBezTo>
                      <a:pt x="5" y="0"/>
                      <a:pt x="0" y="5"/>
                      <a:pt x="3" y="10"/>
                    </a:cubicBezTo>
                    <a:cubicBezTo>
                      <a:pt x="5" y="16"/>
                      <a:pt x="14" y="20"/>
                      <a:pt x="23" y="20"/>
                    </a:cubicBezTo>
                    <a:cubicBezTo>
                      <a:pt x="31" y="20"/>
                      <a:pt x="36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9" name="任意多边形: 形状 458">
                <a:extLst>
                  <a:ext uri="{FF2B5EF4-FFF2-40B4-BE49-F238E27FC236}">
                    <a16:creationId xmlns:a16="http://schemas.microsoft.com/office/drawing/2014/main" id="{64975E9A-A7CC-4C88-8760-24450250B35B}"/>
                  </a:ext>
                </a:extLst>
              </p:cNvPr>
              <p:cNvSpPr/>
              <p:nvPr/>
            </p:nvSpPr>
            <p:spPr bwMode="auto">
              <a:xfrm>
                <a:off x="8779668" y="2532461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13 w 35"/>
                  <a:gd name="T3" fmla="*/ 0 h 20"/>
                  <a:gd name="T4" fmla="*/ 2 w 35"/>
                  <a:gd name="T5" fmla="*/ 10 h 20"/>
                  <a:gd name="T6" fmla="*/ 22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1" y="4"/>
                      <a:pt x="22" y="0"/>
                      <a:pt x="13" y="0"/>
                    </a:cubicBezTo>
                    <a:cubicBezTo>
                      <a:pt x="5" y="0"/>
                      <a:pt x="0" y="4"/>
                      <a:pt x="2" y="10"/>
                    </a:cubicBezTo>
                    <a:cubicBezTo>
                      <a:pt x="5" y="15"/>
                      <a:pt x="13" y="20"/>
                      <a:pt x="22" y="20"/>
                    </a:cubicBezTo>
                    <a:cubicBezTo>
                      <a:pt x="31" y="20"/>
                      <a:pt x="35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0" name="任意多边形: 形状 459">
                <a:extLst>
                  <a:ext uri="{FF2B5EF4-FFF2-40B4-BE49-F238E27FC236}">
                    <a16:creationId xmlns:a16="http://schemas.microsoft.com/office/drawing/2014/main" id="{26B34B19-219D-44DE-8181-826C76CB7D01}"/>
                  </a:ext>
                </a:extLst>
              </p:cNvPr>
              <p:cNvSpPr/>
              <p:nvPr/>
            </p:nvSpPr>
            <p:spPr bwMode="auto">
              <a:xfrm>
                <a:off x="8915448" y="2532461"/>
                <a:ext cx="131151" cy="72519"/>
              </a:xfrm>
              <a:custGeom>
                <a:avLst/>
                <a:gdLst>
                  <a:gd name="T0" fmla="*/ 34 w 36"/>
                  <a:gd name="T1" fmla="*/ 10 h 20"/>
                  <a:gd name="T2" fmla="*/ 14 w 36"/>
                  <a:gd name="T3" fmla="*/ 0 h 20"/>
                  <a:gd name="T4" fmla="*/ 3 w 36"/>
                  <a:gd name="T5" fmla="*/ 10 h 20"/>
                  <a:gd name="T6" fmla="*/ 23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1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5" y="15"/>
                      <a:pt x="14" y="20"/>
                      <a:pt x="23" y="20"/>
                    </a:cubicBezTo>
                    <a:cubicBezTo>
                      <a:pt x="31" y="20"/>
                      <a:pt x="36" y="15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1" name="任意多边形: 形状 460">
                <a:extLst>
                  <a:ext uri="{FF2B5EF4-FFF2-40B4-BE49-F238E27FC236}">
                    <a16:creationId xmlns:a16="http://schemas.microsoft.com/office/drawing/2014/main" id="{EA5DA0A1-2E8D-4783-95FB-B34FC046C276}"/>
                  </a:ext>
                </a:extLst>
              </p:cNvPr>
              <p:cNvSpPr/>
              <p:nvPr/>
            </p:nvSpPr>
            <p:spPr bwMode="auto">
              <a:xfrm>
                <a:off x="9193178" y="2532461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13 w 36"/>
                  <a:gd name="T3" fmla="*/ 0 h 20"/>
                  <a:gd name="T4" fmla="*/ 2 w 36"/>
                  <a:gd name="T5" fmla="*/ 10 h 20"/>
                  <a:gd name="T6" fmla="*/ 2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0" y="4"/>
                      <a:pt x="21" y="0"/>
                      <a:pt x="13" y="0"/>
                    </a:cubicBezTo>
                    <a:cubicBezTo>
                      <a:pt x="4" y="0"/>
                      <a:pt x="0" y="4"/>
                      <a:pt x="2" y="10"/>
                    </a:cubicBezTo>
                    <a:cubicBezTo>
                      <a:pt x="5" y="15"/>
                      <a:pt x="14" y="20"/>
                      <a:pt x="23" y="20"/>
                    </a:cubicBezTo>
                    <a:cubicBezTo>
                      <a:pt x="31" y="20"/>
                      <a:pt x="36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2" name="任意多边形: 形状 461">
                <a:extLst>
                  <a:ext uri="{FF2B5EF4-FFF2-40B4-BE49-F238E27FC236}">
                    <a16:creationId xmlns:a16="http://schemas.microsoft.com/office/drawing/2014/main" id="{0BFB92E1-6C9C-4BC3-83ED-D4F32039C8A9}"/>
                  </a:ext>
                </a:extLst>
              </p:cNvPr>
              <p:cNvSpPr/>
              <p:nvPr/>
            </p:nvSpPr>
            <p:spPr bwMode="auto">
              <a:xfrm>
                <a:off x="8816699" y="2623495"/>
                <a:ext cx="131151" cy="72519"/>
              </a:xfrm>
              <a:custGeom>
                <a:avLst/>
                <a:gdLst>
                  <a:gd name="T0" fmla="*/ 34 w 36"/>
                  <a:gd name="T1" fmla="*/ 10 h 20"/>
                  <a:gd name="T2" fmla="*/ 14 w 36"/>
                  <a:gd name="T3" fmla="*/ 0 h 20"/>
                  <a:gd name="T4" fmla="*/ 3 w 36"/>
                  <a:gd name="T5" fmla="*/ 10 h 20"/>
                  <a:gd name="T6" fmla="*/ 23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1" y="4"/>
                      <a:pt x="23" y="0"/>
                      <a:pt x="14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5" y="16"/>
                      <a:pt x="14" y="20"/>
                      <a:pt x="23" y="20"/>
                    </a:cubicBezTo>
                    <a:cubicBezTo>
                      <a:pt x="32" y="20"/>
                      <a:pt x="36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3" name="任意多边形: 形状 462">
                <a:extLst>
                  <a:ext uri="{FF2B5EF4-FFF2-40B4-BE49-F238E27FC236}">
                    <a16:creationId xmlns:a16="http://schemas.microsoft.com/office/drawing/2014/main" id="{4043F0C4-7DF4-47A1-A6E3-3DBC121923D9}"/>
                  </a:ext>
                </a:extLst>
              </p:cNvPr>
              <p:cNvSpPr/>
              <p:nvPr/>
            </p:nvSpPr>
            <p:spPr bwMode="auto">
              <a:xfrm>
                <a:off x="8955564" y="2623495"/>
                <a:ext cx="134237" cy="72519"/>
              </a:xfrm>
              <a:custGeom>
                <a:avLst/>
                <a:gdLst>
                  <a:gd name="T0" fmla="*/ 34 w 37"/>
                  <a:gd name="T1" fmla="*/ 10 h 20"/>
                  <a:gd name="T2" fmla="*/ 14 w 37"/>
                  <a:gd name="T3" fmla="*/ 0 h 20"/>
                  <a:gd name="T4" fmla="*/ 3 w 37"/>
                  <a:gd name="T5" fmla="*/ 10 h 20"/>
                  <a:gd name="T6" fmla="*/ 2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2" y="4"/>
                      <a:pt x="22" y="0"/>
                      <a:pt x="14" y="0"/>
                    </a:cubicBezTo>
                    <a:cubicBezTo>
                      <a:pt x="5" y="0"/>
                      <a:pt x="0" y="4"/>
                      <a:pt x="3" y="10"/>
                    </a:cubicBezTo>
                    <a:cubicBezTo>
                      <a:pt x="6" y="16"/>
                      <a:pt x="15" y="20"/>
                      <a:pt x="23" y="20"/>
                    </a:cubicBezTo>
                    <a:cubicBezTo>
                      <a:pt x="32" y="20"/>
                      <a:pt x="37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4" name="任意多边形: 形状 463">
                <a:extLst>
                  <a:ext uri="{FF2B5EF4-FFF2-40B4-BE49-F238E27FC236}">
                    <a16:creationId xmlns:a16="http://schemas.microsoft.com/office/drawing/2014/main" id="{4E72C46F-45E2-4102-B164-B98FAF50416E}"/>
                  </a:ext>
                </a:extLst>
              </p:cNvPr>
              <p:cNvSpPr/>
              <p:nvPr/>
            </p:nvSpPr>
            <p:spPr bwMode="auto">
              <a:xfrm>
                <a:off x="9236381" y="2623495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13 w 36"/>
                  <a:gd name="T3" fmla="*/ 0 h 20"/>
                  <a:gd name="T4" fmla="*/ 2 w 36"/>
                  <a:gd name="T5" fmla="*/ 10 h 20"/>
                  <a:gd name="T6" fmla="*/ 2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1" y="4"/>
                      <a:pt x="21" y="0"/>
                      <a:pt x="13" y="0"/>
                    </a:cubicBezTo>
                    <a:cubicBezTo>
                      <a:pt x="4" y="0"/>
                      <a:pt x="0" y="4"/>
                      <a:pt x="2" y="10"/>
                    </a:cubicBezTo>
                    <a:cubicBezTo>
                      <a:pt x="5" y="16"/>
                      <a:pt x="14" y="20"/>
                      <a:pt x="23" y="20"/>
                    </a:cubicBezTo>
                    <a:cubicBezTo>
                      <a:pt x="32" y="20"/>
                      <a:pt x="36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5" name="任意多边形: 形状 464">
                <a:extLst>
                  <a:ext uri="{FF2B5EF4-FFF2-40B4-BE49-F238E27FC236}">
                    <a16:creationId xmlns:a16="http://schemas.microsoft.com/office/drawing/2014/main" id="{0BBB73CF-D224-4A24-AA43-75AB5A0718FA}"/>
                  </a:ext>
                </a:extLst>
              </p:cNvPr>
              <p:cNvSpPr/>
              <p:nvPr/>
            </p:nvSpPr>
            <p:spPr bwMode="auto">
              <a:xfrm>
                <a:off x="8856816" y="2714528"/>
                <a:ext cx="135779" cy="80233"/>
              </a:xfrm>
              <a:custGeom>
                <a:avLst/>
                <a:gdLst>
                  <a:gd name="T0" fmla="*/ 34 w 37"/>
                  <a:gd name="T1" fmla="*/ 11 h 22"/>
                  <a:gd name="T2" fmla="*/ 14 w 37"/>
                  <a:gd name="T3" fmla="*/ 0 h 22"/>
                  <a:gd name="T4" fmla="*/ 3 w 37"/>
                  <a:gd name="T5" fmla="*/ 11 h 22"/>
                  <a:gd name="T6" fmla="*/ 23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5" y="17"/>
                      <a:pt x="14" y="22"/>
                      <a:pt x="23" y="22"/>
                    </a:cubicBezTo>
                    <a:cubicBezTo>
                      <a:pt x="32" y="22"/>
                      <a:pt x="37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6" name="任意多边形: 形状 465">
                <a:extLst>
                  <a:ext uri="{FF2B5EF4-FFF2-40B4-BE49-F238E27FC236}">
                    <a16:creationId xmlns:a16="http://schemas.microsoft.com/office/drawing/2014/main" id="{BECC4A1B-9B33-495E-9EC4-8BE9602EAB16}"/>
                  </a:ext>
                </a:extLst>
              </p:cNvPr>
              <p:cNvSpPr/>
              <p:nvPr/>
            </p:nvSpPr>
            <p:spPr bwMode="auto">
              <a:xfrm>
                <a:off x="8998767" y="2714528"/>
                <a:ext cx="135779" cy="80233"/>
              </a:xfrm>
              <a:custGeom>
                <a:avLst/>
                <a:gdLst>
                  <a:gd name="T0" fmla="*/ 34 w 37"/>
                  <a:gd name="T1" fmla="*/ 11 h 22"/>
                  <a:gd name="T2" fmla="*/ 13 w 37"/>
                  <a:gd name="T3" fmla="*/ 0 h 22"/>
                  <a:gd name="T4" fmla="*/ 2 w 37"/>
                  <a:gd name="T5" fmla="*/ 11 h 22"/>
                  <a:gd name="T6" fmla="*/ 23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1" y="5"/>
                      <a:pt x="22" y="0"/>
                      <a:pt x="13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5" y="17"/>
                      <a:pt x="14" y="22"/>
                      <a:pt x="23" y="22"/>
                    </a:cubicBezTo>
                    <a:cubicBezTo>
                      <a:pt x="32" y="22"/>
                      <a:pt x="37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7" name="任意多边形: 形状 466">
                <a:extLst>
                  <a:ext uri="{FF2B5EF4-FFF2-40B4-BE49-F238E27FC236}">
                    <a16:creationId xmlns:a16="http://schemas.microsoft.com/office/drawing/2014/main" id="{52A8BCED-3CBA-4B44-BDEA-26A57D949278}"/>
                  </a:ext>
                </a:extLst>
              </p:cNvPr>
              <p:cNvSpPr/>
              <p:nvPr/>
            </p:nvSpPr>
            <p:spPr bwMode="auto">
              <a:xfrm>
                <a:off x="8896932" y="2810191"/>
                <a:ext cx="135779" cy="80233"/>
              </a:xfrm>
              <a:custGeom>
                <a:avLst/>
                <a:gdLst>
                  <a:gd name="T0" fmla="*/ 35 w 37"/>
                  <a:gd name="T1" fmla="*/ 11 h 22"/>
                  <a:gd name="T2" fmla="*/ 14 w 37"/>
                  <a:gd name="T3" fmla="*/ 0 h 22"/>
                  <a:gd name="T4" fmla="*/ 3 w 37"/>
                  <a:gd name="T5" fmla="*/ 11 h 22"/>
                  <a:gd name="T6" fmla="*/ 24 w 37"/>
                  <a:gd name="T7" fmla="*/ 22 h 22"/>
                  <a:gd name="T8" fmla="*/ 35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5" y="17"/>
                      <a:pt x="15" y="22"/>
                      <a:pt x="24" y="22"/>
                    </a:cubicBezTo>
                    <a:cubicBezTo>
                      <a:pt x="32" y="22"/>
                      <a:pt x="37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8" name="任意多边形: 形状 467">
                <a:extLst>
                  <a:ext uri="{FF2B5EF4-FFF2-40B4-BE49-F238E27FC236}">
                    <a16:creationId xmlns:a16="http://schemas.microsoft.com/office/drawing/2014/main" id="{43BD5C86-31FB-4AA5-94D4-5411412A2517}"/>
                  </a:ext>
                </a:extLst>
              </p:cNvPr>
              <p:cNvSpPr/>
              <p:nvPr/>
            </p:nvSpPr>
            <p:spPr bwMode="auto">
              <a:xfrm>
                <a:off x="9038883" y="2810191"/>
                <a:ext cx="138865" cy="80233"/>
              </a:xfrm>
              <a:custGeom>
                <a:avLst/>
                <a:gdLst>
                  <a:gd name="T0" fmla="*/ 35 w 38"/>
                  <a:gd name="T1" fmla="*/ 11 h 22"/>
                  <a:gd name="T2" fmla="*/ 14 w 38"/>
                  <a:gd name="T3" fmla="*/ 0 h 22"/>
                  <a:gd name="T4" fmla="*/ 3 w 38"/>
                  <a:gd name="T5" fmla="*/ 11 h 22"/>
                  <a:gd name="T6" fmla="*/ 24 w 38"/>
                  <a:gd name="T7" fmla="*/ 22 h 22"/>
                  <a:gd name="T8" fmla="*/ 35 w 38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6" y="17"/>
                      <a:pt x="15" y="22"/>
                      <a:pt x="24" y="22"/>
                    </a:cubicBezTo>
                    <a:cubicBezTo>
                      <a:pt x="33" y="22"/>
                      <a:pt x="38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9" name="任意多边形: 形状 468">
                <a:extLst>
                  <a:ext uri="{FF2B5EF4-FFF2-40B4-BE49-F238E27FC236}">
                    <a16:creationId xmlns:a16="http://schemas.microsoft.com/office/drawing/2014/main" id="{0FCFFE87-EB66-4227-9F89-2F08B47F7E4A}"/>
                  </a:ext>
                </a:extLst>
              </p:cNvPr>
              <p:cNvSpPr/>
              <p:nvPr/>
            </p:nvSpPr>
            <p:spPr bwMode="auto">
              <a:xfrm>
                <a:off x="8940135" y="2907397"/>
                <a:ext cx="135779" cy="84863"/>
              </a:xfrm>
              <a:custGeom>
                <a:avLst/>
                <a:gdLst>
                  <a:gd name="T0" fmla="*/ 35 w 37"/>
                  <a:gd name="T1" fmla="*/ 11 h 23"/>
                  <a:gd name="T2" fmla="*/ 14 w 37"/>
                  <a:gd name="T3" fmla="*/ 0 h 23"/>
                  <a:gd name="T4" fmla="*/ 2 w 37"/>
                  <a:gd name="T5" fmla="*/ 11 h 23"/>
                  <a:gd name="T6" fmla="*/ 23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5" y="18"/>
                      <a:pt x="14" y="23"/>
                      <a:pt x="23" y="23"/>
                    </a:cubicBezTo>
                    <a:cubicBezTo>
                      <a:pt x="32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0" name="任意多边形: 形状 469">
                <a:extLst>
                  <a:ext uri="{FF2B5EF4-FFF2-40B4-BE49-F238E27FC236}">
                    <a16:creationId xmlns:a16="http://schemas.microsoft.com/office/drawing/2014/main" id="{D09E0C5E-7712-4218-9E2F-D5BE4F8836EC}"/>
                  </a:ext>
                </a:extLst>
              </p:cNvPr>
              <p:cNvSpPr/>
              <p:nvPr/>
            </p:nvSpPr>
            <p:spPr bwMode="auto">
              <a:xfrm>
                <a:off x="7809155" y="3010774"/>
                <a:ext cx="135779" cy="83319"/>
              </a:xfrm>
              <a:custGeom>
                <a:avLst/>
                <a:gdLst>
                  <a:gd name="T0" fmla="*/ 35 w 37"/>
                  <a:gd name="T1" fmla="*/ 11 h 23"/>
                  <a:gd name="T2" fmla="*/ 15 w 37"/>
                  <a:gd name="T3" fmla="*/ 0 h 23"/>
                  <a:gd name="T4" fmla="*/ 2 w 37"/>
                  <a:gd name="T5" fmla="*/ 11 h 23"/>
                  <a:gd name="T6" fmla="*/ 22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8"/>
                      <a:pt x="12" y="23"/>
                      <a:pt x="22" y="23"/>
                    </a:cubicBezTo>
                    <a:cubicBezTo>
                      <a:pt x="31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1" name="任意多边形: 形状 470">
                <a:extLst>
                  <a:ext uri="{FF2B5EF4-FFF2-40B4-BE49-F238E27FC236}">
                    <a16:creationId xmlns:a16="http://schemas.microsoft.com/office/drawing/2014/main" id="{3BBD83F2-C933-4046-B13D-EB3D7E64DAF2}"/>
                  </a:ext>
                </a:extLst>
              </p:cNvPr>
              <p:cNvSpPr/>
              <p:nvPr/>
            </p:nvSpPr>
            <p:spPr bwMode="auto">
              <a:xfrm>
                <a:off x="7955735" y="3010774"/>
                <a:ext cx="134237" cy="83319"/>
              </a:xfrm>
              <a:custGeom>
                <a:avLst/>
                <a:gdLst>
                  <a:gd name="T0" fmla="*/ 35 w 37"/>
                  <a:gd name="T1" fmla="*/ 11 h 23"/>
                  <a:gd name="T2" fmla="*/ 15 w 37"/>
                  <a:gd name="T3" fmla="*/ 0 h 23"/>
                  <a:gd name="T4" fmla="*/ 2 w 37"/>
                  <a:gd name="T5" fmla="*/ 11 h 23"/>
                  <a:gd name="T6" fmla="*/ 22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1"/>
                    </a:cubicBezTo>
                    <a:cubicBezTo>
                      <a:pt x="4" y="18"/>
                      <a:pt x="13" y="23"/>
                      <a:pt x="22" y="23"/>
                    </a:cubicBezTo>
                    <a:cubicBezTo>
                      <a:pt x="31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2" name="任意多边形: 形状 471">
                <a:extLst>
                  <a:ext uri="{FF2B5EF4-FFF2-40B4-BE49-F238E27FC236}">
                    <a16:creationId xmlns:a16="http://schemas.microsoft.com/office/drawing/2014/main" id="{0B6FD8AA-2757-4168-B22F-FC160E05DDD8}"/>
                  </a:ext>
                </a:extLst>
              </p:cNvPr>
              <p:cNvSpPr/>
              <p:nvPr/>
            </p:nvSpPr>
            <p:spPr bwMode="auto">
              <a:xfrm>
                <a:off x="8105400" y="3010774"/>
                <a:ext cx="131151" cy="83319"/>
              </a:xfrm>
              <a:custGeom>
                <a:avLst/>
                <a:gdLst>
                  <a:gd name="T0" fmla="*/ 34 w 36"/>
                  <a:gd name="T1" fmla="*/ 11 h 23"/>
                  <a:gd name="T2" fmla="*/ 14 w 36"/>
                  <a:gd name="T3" fmla="*/ 0 h 23"/>
                  <a:gd name="T4" fmla="*/ 1 w 36"/>
                  <a:gd name="T5" fmla="*/ 11 h 23"/>
                  <a:gd name="T6" fmla="*/ 22 w 36"/>
                  <a:gd name="T7" fmla="*/ 23 h 23"/>
                  <a:gd name="T8" fmla="*/ 34 w 36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3">
                    <a:moveTo>
                      <a:pt x="34" y="11"/>
                    </a:moveTo>
                    <a:cubicBezTo>
                      <a:pt x="32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1" y="11"/>
                    </a:cubicBezTo>
                    <a:cubicBezTo>
                      <a:pt x="3" y="18"/>
                      <a:pt x="12" y="23"/>
                      <a:pt x="22" y="23"/>
                    </a:cubicBezTo>
                    <a:cubicBezTo>
                      <a:pt x="31" y="23"/>
                      <a:pt x="36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3" name="任意多边形: 形状 472">
                <a:extLst>
                  <a:ext uri="{FF2B5EF4-FFF2-40B4-BE49-F238E27FC236}">
                    <a16:creationId xmlns:a16="http://schemas.microsoft.com/office/drawing/2014/main" id="{D2AB6FF8-A74F-4BF4-826A-4673FD3527CD}"/>
                  </a:ext>
                </a:extLst>
              </p:cNvPr>
              <p:cNvSpPr/>
              <p:nvPr/>
            </p:nvSpPr>
            <p:spPr bwMode="auto">
              <a:xfrm>
                <a:off x="8397018" y="3010774"/>
                <a:ext cx="135779" cy="83319"/>
              </a:xfrm>
              <a:custGeom>
                <a:avLst/>
                <a:gdLst>
                  <a:gd name="T0" fmla="*/ 35 w 37"/>
                  <a:gd name="T1" fmla="*/ 11 h 23"/>
                  <a:gd name="T2" fmla="*/ 14 w 37"/>
                  <a:gd name="T3" fmla="*/ 0 h 23"/>
                  <a:gd name="T4" fmla="*/ 2 w 37"/>
                  <a:gd name="T5" fmla="*/ 11 h 23"/>
                  <a:gd name="T6" fmla="*/ 23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3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4" y="18"/>
                      <a:pt x="13" y="23"/>
                      <a:pt x="23" y="23"/>
                    </a:cubicBezTo>
                    <a:cubicBezTo>
                      <a:pt x="32" y="23"/>
                      <a:pt x="37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4" name="任意多边形: 形状 473">
                <a:extLst>
                  <a:ext uri="{FF2B5EF4-FFF2-40B4-BE49-F238E27FC236}">
                    <a16:creationId xmlns:a16="http://schemas.microsoft.com/office/drawing/2014/main" id="{963601EF-B6CB-458F-A1C1-152486D68291}"/>
                  </a:ext>
                </a:extLst>
              </p:cNvPr>
              <p:cNvSpPr/>
              <p:nvPr/>
            </p:nvSpPr>
            <p:spPr bwMode="auto">
              <a:xfrm>
                <a:off x="8543597" y="3010774"/>
                <a:ext cx="138865" cy="83319"/>
              </a:xfrm>
              <a:custGeom>
                <a:avLst/>
                <a:gdLst>
                  <a:gd name="T0" fmla="*/ 35 w 38"/>
                  <a:gd name="T1" fmla="*/ 11 h 23"/>
                  <a:gd name="T2" fmla="*/ 14 w 38"/>
                  <a:gd name="T3" fmla="*/ 0 h 23"/>
                  <a:gd name="T4" fmla="*/ 2 w 38"/>
                  <a:gd name="T5" fmla="*/ 11 h 23"/>
                  <a:gd name="T6" fmla="*/ 23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3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2" y="11"/>
                    </a:cubicBezTo>
                    <a:cubicBezTo>
                      <a:pt x="5" y="18"/>
                      <a:pt x="14" y="23"/>
                      <a:pt x="23" y="23"/>
                    </a:cubicBezTo>
                    <a:cubicBezTo>
                      <a:pt x="32" y="23"/>
                      <a:pt x="38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5" name="任意多边形: 形状 474">
                <a:extLst>
                  <a:ext uri="{FF2B5EF4-FFF2-40B4-BE49-F238E27FC236}">
                    <a16:creationId xmlns:a16="http://schemas.microsoft.com/office/drawing/2014/main" id="{B247B580-C35A-4A65-9121-900682066BB0}"/>
                  </a:ext>
                </a:extLst>
              </p:cNvPr>
              <p:cNvSpPr/>
              <p:nvPr/>
            </p:nvSpPr>
            <p:spPr bwMode="auto">
              <a:xfrm>
                <a:off x="8688634" y="3010774"/>
                <a:ext cx="138865" cy="83319"/>
              </a:xfrm>
              <a:custGeom>
                <a:avLst/>
                <a:gdLst>
                  <a:gd name="T0" fmla="*/ 35 w 38"/>
                  <a:gd name="T1" fmla="*/ 11 h 23"/>
                  <a:gd name="T2" fmla="*/ 14 w 38"/>
                  <a:gd name="T3" fmla="*/ 0 h 23"/>
                  <a:gd name="T4" fmla="*/ 3 w 38"/>
                  <a:gd name="T5" fmla="*/ 11 h 23"/>
                  <a:gd name="T6" fmla="*/ 24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3" y="5"/>
                      <a:pt x="23" y="0"/>
                      <a:pt x="14" y="0"/>
                    </a:cubicBezTo>
                    <a:cubicBezTo>
                      <a:pt x="5" y="0"/>
                      <a:pt x="0" y="5"/>
                      <a:pt x="3" y="11"/>
                    </a:cubicBezTo>
                    <a:cubicBezTo>
                      <a:pt x="5" y="18"/>
                      <a:pt x="14" y="23"/>
                      <a:pt x="24" y="23"/>
                    </a:cubicBezTo>
                    <a:cubicBezTo>
                      <a:pt x="33" y="23"/>
                      <a:pt x="38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6" name="任意多边形: 形状 475">
                <a:extLst>
                  <a:ext uri="{FF2B5EF4-FFF2-40B4-BE49-F238E27FC236}">
                    <a16:creationId xmlns:a16="http://schemas.microsoft.com/office/drawing/2014/main" id="{47E09C5C-FA92-4201-82D0-09E16DD0A458}"/>
                  </a:ext>
                </a:extLst>
              </p:cNvPr>
              <p:cNvSpPr/>
              <p:nvPr/>
            </p:nvSpPr>
            <p:spPr bwMode="auto">
              <a:xfrm>
                <a:off x="7838471" y="3112609"/>
                <a:ext cx="135779" cy="87948"/>
              </a:xfrm>
              <a:custGeom>
                <a:avLst/>
                <a:gdLst>
                  <a:gd name="T0" fmla="*/ 35 w 37"/>
                  <a:gd name="T1" fmla="*/ 12 h 24"/>
                  <a:gd name="T2" fmla="*/ 15 w 37"/>
                  <a:gd name="T3" fmla="*/ 0 h 24"/>
                  <a:gd name="T4" fmla="*/ 2 w 37"/>
                  <a:gd name="T5" fmla="*/ 12 h 24"/>
                  <a:gd name="T6" fmla="*/ 21 w 37"/>
                  <a:gd name="T7" fmla="*/ 24 h 24"/>
                  <a:gd name="T8" fmla="*/ 35 w 37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4">
                    <a:moveTo>
                      <a:pt x="35" y="12"/>
                    </a:moveTo>
                    <a:cubicBezTo>
                      <a:pt x="33" y="6"/>
                      <a:pt x="24" y="0"/>
                      <a:pt x="15" y="0"/>
                    </a:cubicBezTo>
                    <a:cubicBezTo>
                      <a:pt x="6" y="0"/>
                      <a:pt x="0" y="6"/>
                      <a:pt x="2" y="12"/>
                    </a:cubicBezTo>
                    <a:cubicBezTo>
                      <a:pt x="3" y="19"/>
                      <a:pt x="12" y="24"/>
                      <a:pt x="21" y="24"/>
                    </a:cubicBezTo>
                    <a:cubicBezTo>
                      <a:pt x="31" y="24"/>
                      <a:pt x="37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7" name="任意多边形: 形状 476">
                <a:extLst>
                  <a:ext uri="{FF2B5EF4-FFF2-40B4-BE49-F238E27FC236}">
                    <a16:creationId xmlns:a16="http://schemas.microsoft.com/office/drawing/2014/main" id="{16945924-EE80-4508-87DA-4D6A4C96B435}"/>
                  </a:ext>
                </a:extLst>
              </p:cNvPr>
              <p:cNvSpPr/>
              <p:nvPr/>
            </p:nvSpPr>
            <p:spPr bwMode="auto">
              <a:xfrm>
                <a:off x="7988136" y="3112609"/>
                <a:ext cx="135779" cy="87948"/>
              </a:xfrm>
              <a:custGeom>
                <a:avLst/>
                <a:gdLst>
                  <a:gd name="T0" fmla="*/ 35 w 37"/>
                  <a:gd name="T1" fmla="*/ 12 h 24"/>
                  <a:gd name="T2" fmla="*/ 15 w 37"/>
                  <a:gd name="T3" fmla="*/ 0 h 24"/>
                  <a:gd name="T4" fmla="*/ 1 w 37"/>
                  <a:gd name="T5" fmla="*/ 12 h 24"/>
                  <a:gd name="T6" fmla="*/ 22 w 37"/>
                  <a:gd name="T7" fmla="*/ 24 h 24"/>
                  <a:gd name="T8" fmla="*/ 35 w 37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4">
                    <a:moveTo>
                      <a:pt x="35" y="12"/>
                    </a:moveTo>
                    <a:cubicBezTo>
                      <a:pt x="33" y="6"/>
                      <a:pt x="24" y="0"/>
                      <a:pt x="15" y="0"/>
                    </a:cubicBezTo>
                    <a:cubicBezTo>
                      <a:pt x="5" y="0"/>
                      <a:pt x="0" y="6"/>
                      <a:pt x="1" y="12"/>
                    </a:cubicBezTo>
                    <a:cubicBezTo>
                      <a:pt x="3" y="19"/>
                      <a:pt x="12" y="24"/>
                      <a:pt x="22" y="24"/>
                    </a:cubicBezTo>
                    <a:cubicBezTo>
                      <a:pt x="31" y="24"/>
                      <a:pt x="37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8" name="任意多边形: 形状 477">
                <a:extLst>
                  <a:ext uri="{FF2B5EF4-FFF2-40B4-BE49-F238E27FC236}">
                    <a16:creationId xmlns:a16="http://schemas.microsoft.com/office/drawing/2014/main" id="{D4367E3D-1505-4F4F-9AED-D560E15DF72A}"/>
                  </a:ext>
                </a:extLst>
              </p:cNvPr>
              <p:cNvSpPr/>
              <p:nvPr/>
            </p:nvSpPr>
            <p:spPr bwMode="auto">
              <a:xfrm>
                <a:off x="8434048" y="3112609"/>
                <a:ext cx="138865" cy="87948"/>
              </a:xfrm>
              <a:custGeom>
                <a:avLst/>
                <a:gdLst>
                  <a:gd name="T0" fmla="*/ 35 w 38"/>
                  <a:gd name="T1" fmla="*/ 12 h 24"/>
                  <a:gd name="T2" fmla="*/ 14 w 38"/>
                  <a:gd name="T3" fmla="*/ 0 h 24"/>
                  <a:gd name="T4" fmla="*/ 2 w 38"/>
                  <a:gd name="T5" fmla="*/ 12 h 24"/>
                  <a:gd name="T6" fmla="*/ 23 w 38"/>
                  <a:gd name="T7" fmla="*/ 24 h 24"/>
                  <a:gd name="T8" fmla="*/ 35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5" y="12"/>
                    </a:moveTo>
                    <a:cubicBezTo>
                      <a:pt x="33" y="6"/>
                      <a:pt x="23" y="0"/>
                      <a:pt x="14" y="0"/>
                    </a:cubicBezTo>
                    <a:cubicBezTo>
                      <a:pt x="5" y="0"/>
                      <a:pt x="0" y="6"/>
                      <a:pt x="2" y="12"/>
                    </a:cubicBezTo>
                    <a:cubicBezTo>
                      <a:pt x="4" y="19"/>
                      <a:pt x="13" y="24"/>
                      <a:pt x="23" y="24"/>
                    </a:cubicBezTo>
                    <a:cubicBezTo>
                      <a:pt x="32" y="24"/>
                      <a:pt x="38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9" name="任意多边形: 形状 478">
                <a:extLst>
                  <a:ext uri="{FF2B5EF4-FFF2-40B4-BE49-F238E27FC236}">
                    <a16:creationId xmlns:a16="http://schemas.microsoft.com/office/drawing/2014/main" id="{C65D3962-20D1-4211-AE16-60F801904D00}"/>
                  </a:ext>
                </a:extLst>
              </p:cNvPr>
              <p:cNvSpPr/>
              <p:nvPr/>
            </p:nvSpPr>
            <p:spPr bwMode="auto">
              <a:xfrm>
                <a:off x="8579085" y="3112609"/>
                <a:ext cx="138865" cy="87948"/>
              </a:xfrm>
              <a:custGeom>
                <a:avLst/>
                <a:gdLst>
                  <a:gd name="T0" fmla="*/ 36 w 38"/>
                  <a:gd name="T1" fmla="*/ 12 h 24"/>
                  <a:gd name="T2" fmla="*/ 15 w 38"/>
                  <a:gd name="T3" fmla="*/ 0 h 24"/>
                  <a:gd name="T4" fmla="*/ 3 w 38"/>
                  <a:gd name="T5" fmla="*/ 12 h 24"/>
                  <a:gd name="T6" fmla="*/ 24 w 38"/>
                  <a:gd name="T7" fmla="*/ 24 h 24"/>
                  <a:gd name="T8" fmla="*/ 36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6" y="12"/>
                    </a:moveTo>
                    <a:cubicBezTo>
                      <a:pt x="33" y="6"/>
                      <a:pt x="24" y="0"/>
                      <a:pt x="15" y="0"/>
                    </a:cubicBezTo>
                    <a:cubicBezTo>
                      <a:pt x="6" y="0"/>
                      <a:pt x="0" y="6"/>
                      <a:pt x="3" y="12"/>
                    </a:cubicBezTo>
                    <a:cubicBezTo>
                      <a:pt x="5" y="19"/>
                      <a:pt x="15" y="24"/>
                      <a:pt x="24" y="24"/>
                    </a:cubicBezTo>
                    <a:cubicBezTo>
                      <a:pt x="33" y="24"/>
                      <a:pt x="38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0" name="任意多边形: 形状 479">
                <a:extLst>
                  <a:ext uri="{FF2B5EF4-FFF2-40B4-BE49-F238E27FC236}">
                    <a16:creationId xmlns:a16="http://schemas.microsoft.com/office/drawing/2014/main" id="{D787DACB-DB70-41F1-915A-4673C284ACA3}"/>
                  </a:ext>
                </a:extLst>
              </p:cNvPr>
              <p:cNvSpPr/>
              <p:nvPr/>
            </p:nvSpPr>
            <p:spPr bwMode="auto">
              <a:xfrm>
                <a:off x="8728751" y="3112609"/>
                <a:ext cx="138865" cy="87948"/>
              </a:xfrm>
              <a:custGeom>
                <a:avLst/>
                <a:gdLst>
                  <a:gd name="T0" fmla="*/ 36 w 38"/>
                  <a:gd name="T1" fmla="*/ 12 h 24"/>
                  <a:gd name="T2" fmla="*/ 15 w 38"/>
                  <a:gd name="T3" fmla="*/ 0 h 24"/>
                  <a:gd name="T4" fmla="*/ 3 w 38"/>
                  <a:gd name="T5" fmla="*/ 12 h 24"/>
                  <a:gd name="T6" fmla="*/ 24 w 38"/>
                  <a:gd name="T7" fmla="*/ 24 h 24"/>
                  <a:gd name="T8" fmla="*/ 36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6" y="12"/>
                    </a:moveTo>
                    <a:cubicBezTo>
                      <a:pt x="33" y="6"/>
                      <a:pt x="24" y="0"/>
                      <a:pt x="15" y="0"/>
                    </a:cubicBezTo>
                    <a:cubicBezTo>
                      <a:pt x="5" y="0"/>
                      <a:pt x="0" y="6"/>
                      <a:pt x="3" y="12"/>
                    </a:cubicBezTo>
                    <a:cubicBezTo>
                      <a:pt x="5" y="19"/>
                      <a:pt x="15" y="24"/>
                      <a:pt x="24" y="24"/>
                    </a:cubicBezTo>
                    <a:cubicBezTo>
                      <a:pt x="33" y="24"/>
                      <a:pt x="38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1" name="任意多边形: 形状 480">
                <a:extLst>
                  <a:ext uri="{FF2B5EF4-FFF2-40B4-BE49-F238E27FC236}">
                    <a16:creationId xmlns:a16="http://schemas.microsoft.com/office/drawing/2014/main" id="{59AEF869-9441-4626-AEC6-211E6C7B03FA}"/>
                  </a:ext>
                </a:extLst>
              </p:cNvPr>
              <p:cNvSpPr/>
              <p:nvPr/>
            </p:nvSpPr>
            <p:spPr bwMode="auto">
              <a:xfrm>
                <a:off x="8878417" y="3112609"/>
                <a:ext cx="138865" cy="87948"/>
              </a:xfrm>
              <a:custGeom>
                <a:avLst/>
                <a:gdLst>
                  <a:gd name="T0" fmla="*/ 36 w 38"/>
                  <a:gd name="T1" fmla="*/ 12 h 24"/>
                  <a:gd name="T2" fmla="*/ 14 w 38"/>
                  <a:gd name="T3" fmla="*/ 0 h 24"/>
                  <a:gd name="T4" fmla="*/ 2 w 38"/>
                  <a:gd name="T5" fmla="*/ 12 h 24"/>
                  <a:gd name="T6" fmla="*/ 24 w 38"/>
                  <a:gd name="T7" fmla="*/ 24 h 24"/>
                  <a:gd name="T8" fmla="*/ 36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6" y="12"/>
                    </a:moveTo>
                    <a:cubicBezTo>
                      <a:pt x="33" y="6"/>
                      <a:pt x="23" y="0"/>
                      <a:pt x="14" y="0"/>
                    </a:cubicBezTo>
                    <a:cubicBezTo>
                      <a:pt x="5" y="0"/>
                      <a:pt x="0" y="6"/>
                      <a:pt x="2" y="12"/>
                    </a:cubicBezTo>
                    <a:cubicBezTo>
                      <a:pt x="5" y="19"/>
                      <a:pt x="15" y="24"/>
                      <a:pt x="24" y="24"/>
                    </a:cubicBezTo>
                    <a:cubicBezTo>
                      <a:pt x="33" y="24"/>
                      <a:pt x="38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2" name="任意多边形: 形状 481">
                <a:extLst>
                  <a:ext uri="{FF2B5EF4-FFF2-40B4-BE49-F238E27FC236}">
                    <a16:creationId xmlns:a16="http://schemas.microsoft.com/office/drawing/2014/main" id="{32CBFDB6-5F61-46AD-8A04-7A77DB90AE0B}"/>
                  </a:ext>
                </a:extLst>
              </p:cNvPr>
              <p:cNvSpPr/>
              <p:nvPr/>
            </p:nvSpPr>
            <p:spPr bwMode="auto">
              <a:xfrm>
                <a:off x="7867787" y="3222158"/>
                <a:ext cx="135779" cy="87948"/>
              </a:xfrm>
              <a:custGeom>
                <a:avLst/>
                <a:gdLst>
                  <a:gd name="T0" fmla="*/ 35 w 37"/>
                  <a:gd name="T1" fmla="*/ 12 h 24"/>
                  <a:gd name="T2" fmla="*/ 15 w 37"/>
                  <a:gd name="T3" fmla="*/ 0 h 24"/>
                  <a:gd name="T4" fmla="*/ 1 w 37"/>
                  <a:gd name="T5" fmla="*/ 12 h 24"/>
                  <a:gd name="T6" fmla="*/ 22 w 37"/>
                  <a:gd name="T7" fmla="*/ 24 h 24"/>
                  <a:gd name="T8" fmla="*/ 35 w 37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4">
                    <a:moveTo>
                      <a:pt x="35" y="12"/>
                    </a:moveTo>
                    <a:cubicBezTo>
                      <a:pt x="33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1" y="12"/>
                    </a:cubicBezTo>
                    <a:cubicBezTo>
                      <a:pt x="3" y="19"/>
                      <a:pt x="12" y="24"/>
                      <a:pt x="22" y="24"/>
                    </a:cubicBezTo>
                    <a:cubicBezTo>
                      <a:pt x="31" y="24"/>
                      <a:pt x="37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3" name="任意多边形: 形状 482">
                <a:extLst>
                  <a:ext uri="{FF2B5EF4-FFF2-40B4-BE49-F238E27FC236}">
                    <a16:creationId xmlns:a16="http://schemas.microsoft.com/office/drawing/2014/main" id="{0A23FECD-B3C9-4493-B438-0CA67AE3F77C}"/>
                  </a:ext>
                </a:extLst>
              </p:cNvPr>
              <p:cNvSpPr/>
              <p:nvPr/>
            </p:nvSpPr>
            <p:spPr bwMode="auto">
              <a:xfrm>
                <a:off x="8017453" y="3222158"/>
                <a:ext cx="138865" cy="87948"/>
              </a:xfrm>
              <a:custGeom>
                <a:avLst/>
                <a:gdLst>
                  <a:gd name="T0" fmla="*/ 36 w 38"/>
                  <a:gd name="T1" fmla="*/ 12 h 24"/>
                  <a:gd name="T2" fmla="*/ 15 w 38"/>
                  <a:gd name="T3" fmla="*/ 0 h 24"/>
                  <a:gd name="T4" fmla="*/ 2 w 38"/>
                  <a:gd name="T5" fmla="*/ 12 h 24"/>
                  <a:gd name="T6" fmla="*/ 22 w 38"/>
                  <a:gd name="T7" fmla="*/ 24 h 24"/>
                  <a:gd name="T8" fmla="*/ 36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6" y="12"/>
                    </a:moveTo>
                    <a:cubicBezTo>
                      <a:pt x="34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2" y="12"/>
                    </a:cubicBezTo>
                    <a:cubicBezTo>
                      <a:pt x="4" y="19"/>
                      <a:pt x="13" y="24"/>
                      <a:pt x="22" y="24"/>
                    </a:cubicBezTo>
                    <a:cubicBezTo>
                      <a:pt x="32" y="24"/>
                      <a:pt x="38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4" name="任意多边形: 形状 483">
                <a:extLst>
                  <a:ext uri="{FF2B5EF4-FFF2-40B4-BE49-F238E27FC236}">
                    <a16:creationId xmlns:a16="http://schemas.microsoft.com/office/drawing/2014/main" id="{898B96D0-6F97-4443-9835-6F9025C26682}"/>
                  </a:ext>
                </a:extLst>
              </p:cNvPr>
              <p:cNvSpPr/>
              <p:nvPr/>
            </p:nvSpPr>
            <p:spPr bwMode="auto">
              <a:xfrm>
                <a:off x="8619202" y="3222158"/>
                <a:ext cx="143495" cy="87948"/>
              </a:xfrm>
              <a:custGeom>
                <a:avLst/>
                <a:gdLst>
                  <a:gd name="T0" fmla="*/ 36 w 39"/>
                  <a:gd name="T1" fmla="*/ 12 h 24"/>
                  <a:gd name="T2" fmla="*/ 15 w 39"/>
                  <a:gd name="T3" fmla="*/ 0 h 24"/>
                  <a:gd name="T4" fmla="*/ 2 w 39"/>
                  <a:gd name="T5" fmla="*/ 12 h 24"/>
                  <a:gd name="T6" fmla="*/ 24 w 39"/>
                  <a:gd name="T7" fmla="*/ 24 h 24"/>
                  <a:gd name="T8" fmla="*/ 36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6" y="12"/>
                    </a:moveTo>
                    <a:cubicBezTo>
                      <a:pt x="34" y="5"/>
                      <a:pt x="24" y="0"/>
                      <a:pt x="15" y="0"/>
                    </a:cubicBezTo>
                    <a:cubicBezTo>
                      <a:pt x="5" y="0"/>
                      <a:pt x="0" y="5"/>
                      <a:pt x="2" y="12"/>
                    </a:cubicBezTo>
                    <a:cubicBezTo>
                      <a:pt x="5" y="19"/>
                      <a:pt x="14" y="24"/>
                      <a:pt x="24" y="24"/>
                    </a:cubicBezTo>
                    <a:cubicBezTo>
                      <a:pt x="33" y="24"/>
                      <a:pt x="39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5" name="任意多边形: 形状 484">
                <a:extLst>
                  <a:ext uri="{FF2B5EF4-FFF2-40B4-BE49-F238E27FC236}">
                    <a16:creationId xmlns:a16="http://schemas.microsoft.com/office/drawing/2014/main" id="{E2E9167C-73A8-424B-B3F8-EADED6DD615B}"/>
                  </a:ext>
                </a:extLst>
              </p:cNvPr>
              <p:cNvSpPr/>
              <p:nvPr/>
            </p:nvSpPr>
            <p:spPr bwMode="auto">
              <a:xfrm>
                <a:off x="8768867" y="3222158"/>
                <a:ext cx="143495" cy="87948"/>
              </a:xfrm>
              <a:custGeom>
                <a:avLst/>
                <a:gdLst>
                  <a:gd name="T0" fmla="*/ 37 w 39"/>
                  <a:gd name="T1" fmla="*/ 12 h 24"/>
                  <a:gd name="T2" fmla="*/ 15 w 39"/>
                  <a:gd name="T3" fmla="*/ 0 h 24"/>
                  <a:gd name="T4" fmla="*/ 3 w 39"/>
                  <a:gd name="T5" fmla="*/ 12 h 24"/>
                  <a:gd name="T6" fmla="*/ 24 w 39"/>
                  <a:gd name="T7" fmla="*/ 24 h 24"/>
                  <a:gd name="T8" fmla="*/ 37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7" y="12"/>
                    </a:moveTo>
                    <a:cubicBezTo>
                      <a:pt x="34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3" y="12"/>
                    </a:cubicBezTo>
                    <a:cubicBezTo>
                      <a:pt x="5" y="19"/>
                      <a:pt x="15" y="24"/>
                      <a:pt x="24" y="24"/>
                    </a:cubicBezTo>
                    <a:cubicBezTo>
                      <a:pt x="34" y="24"/>
                      <a:pt x="39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6" name="任意多边形: 形状 485">
                <a:extLst>
                  <a:ext uri="{FF2B5EF4-FFF2-40B4-BE49-F238E27FC236}">
                    <a16:creationId xmlns:a16="http://schemas.microsoft.com/office/drawing/2014/main" id="{9D81B9A9-9271-43C9-B975-11FC2B3558C0}"/>
                  </a:ext>
                </a:extLst>
              </p:cNvPr>
              <p:cNvSpPr/>
              <p:nvPr/>
            </p:nvSpPr>
            <p:spPr bwMode="auto">
              <a:xfrm>
                <a:off x="8918534" y="3222158"/>
                <a:ext cx="146580" cy="87948"/>
              </a:xfrm>
              <a:custGeom>
                <a:avLst/>
                <a:gdLst>
                  <a:gd name="T0" fmla="*/ 37 w 40"/>
                  <a:gd name="T1" fmla="*/ 12 h 24"/>
                  <a:gd name="T2" fmla="*/ 15 w 40"/>
                  <a:gd name="T3" fmla="*/ 0 h 24"/>
                  <a:gd name="T4" fmla="*/ 3 w 40"/>
                  <a:gd name="T5" fmla="*/ 12 h 24"/>
                  <a:gd name="T6" fmla="*/ 25 w 40"/>
                  <a:gd name="T7" fmla="*/ 24 h 24"/>
                  <a:gd name="T8" fmla="*/ 37 w 40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4">
                    <a:moveTo>
                      <a:pt x="37" y="12"/>
                    </a:moveTo>
                    <a:cubicBezTo>
                      <a:pt x="34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3" y="12"/>
                    </a:cubicBezTo>
                    <a:cubicBezTo>
                      <a:pt x="6" y="19"/>
                      <a:pt x="16" y="24"/>
                      <a:pt x="25" y="24"/>
                    </a:cubicBezTo>
                    <a:cubicBezTo>
                      <a:pt x="35" y="24"/>
                      <a:pt x="40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7" name="任意多边形: 形状 486">
                <a:extLst>
                  <a:ext uri="{FF2B5EF4-FFF2-40B4-BE49-F238E27FC236}">
                    <a16:creationId xmlns:a16="http://schemas.microsoft.com/office/drawing/2014/main" id="{6A539528-B635-4CE9-99D4-E9FE93068277}"/>
                  </a:ext>
                </a:extLst>
              </p:cNvPr>
              <p:cNvSpPr/>
              <p:nvPr/>
            </p:nvSpPr>
            <p:spPr bwMode="auto">
              <a:xfrm>
                <a:off x="7897103" y="3331707"/>
                <a:ext cx="138865" cy="91034"/>
              </a:xfrm>
              <a:custGeom>
                <a:avLst/>
                <a:gdLst>
                  <a:gd name="T0" fmla="*/ 36 w 38"/>
                  <a:gd name="T1" fmla="*/ 12 h 25"/>
                  <a:gd name="T2" fmla="*/ 15 w 38"/>
                  <a:gd name="T3" fmla="*/ 0 h 25"/>
                  <a:gd name="T4" fmla="*/ 1 w 38"/>
                  <a:gd name="T5" fmla="*/ 12 h 25"/>
                  <a:gd name="T6" fmla="*/ 22 w 38"/>
                  <a:gd name="T7" fmla="*/ 25 h 25"/>
                  <a:gd name="T8" fmla="*/ 36 w 38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5">
                    <a:moveTo>
                      <a:pt x="36" y="12"/>
                    </a:moveTo>
                    <a:cubicBezTo>
                      <a:pt x="34" y="5"/>
                      <a:pt x="25" y="0"/>
                      <a:pt x="15" y="0"/>
                    </a:cubicBezTo>
                    <a:cubicBezTo>
                      <a:pt x="6" y="0"/>
                      <a:pt x="0" y="5"/>
                      <a:pt x="1" y="12"/>
                    </a:cubicBezTo>
                    <a:cubicBezTo>
                      <a:pt x="3" y="19"/>
                      <a:pt x="12" y="25"/>
                      <a:pt x="22" y="25"/>
                    </a:cubicBezTo>
                    <a:cubicBezTo>
                      <a:pt x="32" y="25"/>
                      <a:pt x="38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8" name="任意多边形: 形状 487">
                <a:extLst>
                  <a:ext uri="{FF2B5EF4-FFF2-40B4-BE49-F238E27FC236}">
                    <a16:creationId xmlns:a16="http://schemas.microsoft.com/office/drawing/2014/main" id="{2F03B389-AC41-4BAF-8DC8-D72DC5C9C754}"/>
                  </a:ext>
                </a:extLst>
              </p:cNvPr>
              <p:cNvSpPr/>
              <p:nvPr/>
            </p:nvSpPr>
            <p:spPr bwMode="auto">
              <a:xfrm>
                <a:off x="8659319" y="3331707"/>
                <a:ext cx="143495" cy="91034"/>
              </a:xfrm>
              <a:custGeom>
                <a:avLst/>
                <a:gdLst>
                  <a:gd name="T0" fmla="*/ 37 w 39"/>
                  <a:gd name="T1" fmla="*/ 12 h 25"/>
                  <a:gd name="T2" fmla="*/ 15 w 39"/>
                  <a:gd name="T3" fmla="*/ 0 h 25"/>
                  <a:gd name="T4" fmla="*/ 2 w 39"/>
                  <a:gd name="T5" fmla="*/ 12 h 25"/>
                  <a:gd name="T6" fmla="*/ 24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4" y="5"/>
                      <a:pt x="24" y="0"/>
                      <a:pt x="15" y="0"/>
                    </a:cubicBezTo>
                    <a:cubicBezTo>
                      <a:pt x="5" y="0"/>
                      <a:pt x="0" y="5"/>
                      <a:pt x="2" y="12"/>
                    </a:cubicBezTo>
                    <a:cubicBezTo>
                      <a:pt x="5" y="19"/>
                      <a:pt x="15" y="25"/>
                      <a:pt x="24" y="25"/>
                    </a:cubicBezTo>
                    <a:cubicBezTo>
                      <a:pt x="34" y="25"/>
                      <a:pt x="39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9" name="任意多边形: 形状 488">
                <a:extLst>
                  <a:ext uri="{FF2B5EF4-FFF2-40B4-BE49-F238E27FC236}">
                    <a16:creationId xmlns:a16="http://schemas.microsoft.com/office/drawing/2014/main" id="{350A5175-DCD2-498D-868F-5B2BF96AA976}"/>
                  </a:ext>
                </a:extLst>
              </p:cNvPr>
              <p:cNvSpPr/>
              <p:nvPr/>
            </p:nvSpPr>
            <p:spPr bwMode="auto">
              <a:xfrm>
                <a:off x="8856816" y="3445885"/>
                <a:ext cx="146580" cy="94120"/>
              </a:xfrm>
              <a:custGeom>
                <a:avLst/>
                <a:gdLst>
                  <a:gd name="T0" fmla="*/ 37 w 40"/>
                  <a:gd name="T1" fmla="*/ 12 h 26"/>
                  <a:gd name="T2" fmla="*/ 15 w 40"/>
                  <a:gd name="T3" fmla="*/ 0 h 26"/>
                  <a:gd name="T4" fmla="*/ 2 w 40"/>
                  <a:gd name="T5" fmla="*/ 12 h 26"/>
                  <a:gd name="T6" fmla="*/ 25 w 40"/>
                  <a:gd name="T7" fmla="*/ 26 h 26"/>
                  <a:gd name="T8" fmla="*/ 37 w 40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6">
                    <a:moveTo>
                      <a:pt x="37" y="12"/>
                    </a:moveTo>
                    <a:cubicBezTo>
                      <a:pt x="34" y="5"/>
                      <a:pt x="24" y="0"/>
                      <a:pt x="15" y="0"/>
                    </a:cubicBezTo>
                    <a:cubicBezTo>
                      <a:pt x="5" y="0"/>
                      <a:pt x="0" y="5"/>
                      <a:pt x="2" y="12"/>
                    </a:cubicBezTo>
                    <a:cubicBezTo>
                      <a:pt x="5" y="20"/>
                      <a:pt x="15" y="26"/>
                      <a:pt x="25" y="26"/>
                    </a:cubicBezTo>
                    <a:cubicBezTo>
                      <a:pt x="34" y="26"/>
                      <a:pt x="40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0" name="任意多边形: 形状 489">
                <a:extLst>
                  <a:ext uri="{FF2B5EF4-FFF2-40B4-BE49-F238E27FC236}">
                    <a16:creationId xmlns:a16="http://schemas.microsoft.com/office/drawing/2014/main" id="{F0B2459D-E183-4CA5-87CA-8D9E5B28D283}"/>
                  </a:ext>
                </a:extLst>
              </p:cNvPr>
              <p:cNvSpPr/>
              <p:nvPr/>
            </p:nvSpPr>
            <p:spPr bwMode="auto">
              <a:xfrm>
                <a:off x="5905159" y="2714528"/>
                <a:ext cx="112636" cy="80233"/>
              </a:xfrm>
              <a:custGeom>
                <a:avLst/>
                <a:gdLst>
                  <a:gd name="T0" fmla="*/ 31 w 31"/>
                  <a:gd name="T1" fmla="*/ 11 h 22"/>
                  <a:gd name="T2" fmla="*/ 15 w 31"/>
                  <a:gd name="T3" fmla="*/ 0 h 22"/>
                  <a:gd name="T4" fmla="*/ 0 w 31"/>
                  <a:gd name="T5" fmla="*/ 11 h 22"/>
                  <a:gd name="T6" fmla="*/ 16 w 31"/>
                  <a:gd name="T7" fmla="*/ 22 h 22"/>
                  <a:gd name="T8" fmla="*/ 31 w 31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2">
                    <a:moveTo>
                      <a:pt x="31" y="11"/>
                    </a:moveTo>
                    <a:cubicBezTo>
                      <a:pt x="31" y="5"/>
                      <a:pt x="24" y="0"/>
                      <a:pt x="15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4" y="22"/>
                      <a:pt x="31" y="17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1" name="任意多边形: 形状 490">
                <a:extLst>
                  <a:ext uri="{FF2B5EF4-FFF2-40B4-BE49-F238E27FC236}">
                    <a16:creationId xmlns:a16="http://schemas.microsoft.com/office/drawing/2014/main" id="{BB2D6D68-DE12-4BCD-B154-76268B7C699C}"/>
                  </a:ext>
                </a:extLst>
              </p:cNvPr>
              <p:cNvSpPr/>
              <p:nvPr/>
            </p:nvSpPr>
            <p:spPr bwMode="auto">
              <a:xfrm>
                <a:off x="6044024" y="2714528"/>
                <a:ext cx="115721" cy="80233"/>
              </a:xfrm>
              <a:custGeom>
                <a:avLst/>
                <a:gdLst>
                  <a:gd name="T0" fmla="*/ 32 w 32"/>
                  <a:gd name="T1" fmla="*/ 11 h 22"/>
                  <a:gd name="T2" fmla="*/ 16 w 32"/>
                  <a:gd name="T3" fmla="*/ 0 h 22"/>
                  <a:gd name="T4" fmla="*/ 0 w 32"/>
                  <a:gd name="T5" fmla="*/ 11 h 22"/>
                  <a:gd name="T6" fmla="*/ 17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1" y="17"/>
                      <a:pt x="8" y="22"/>
                      <a:pt x="17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2" name="任意多边形: 形状 491">
                <a:extLst>
                  <a:ext uri="{FF2B5EF4-FFF2-40B4-BE49-F238E27FC236}">
                    <a16:creationId xmlns:a16="http://schemas.microsoft.com/office/drawing/2014/main" id="{D88C93D3-B9FD-4908-A6EB-1BE7FAE0168A}"/>
                  </a:ext>
                </a:extLst>
              </p:cNvPr>
              <p:cNvSpPr/>
              <p:nvPr/>
            </p:nvSpPr>
            <p:spPr bwMode="auto">
              <a:xfrm>
                <a:off x="6185975" y="2714528"/>
                <a:ext cx="117264" cy="80233"/>
              </a:xfrm>
              <a:custGeom>
                <a:avLst/>
                <a:gdLst>
                  <a:gd name="T0" fmla="*/ 32 w 32"/>
                  <a:gd name="T1" fmla="*/ 11 h 22"/>
                  <a:gd name="T2" fmla="*/ 15 w 32"/>
                  <a:gd name="T3" fmla="*/ 0 h 22"/>
                  <a:gd name="T4" fmla="*/ 0 w 32"/>
                  <a:gd name="T5" fmla="*/ 11 h 22"/>
                  <a:gd name="T6" fmla="*/ 16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1" y="5"/>
                      <a:pt x="24" y="0"/>
                      <a:pt x="15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7"/>
                      <a:pt x="8" y="22"/>
                      <a:pt x="16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3" name="任意多边形: 形状 492">
                <a:extLst>
                  <a:ext uri="{FF2B5EF4-FFF2-40B4-BE49-F238E27FC236}">
                    <a16:creationId xmlns:a16="http://schemas.microsoft.com/office/drawing/2014/main" id="{1CC74BB2-D130-420D-8A6E-62F13FCB1393}"/>
                  </a:ext>
                </a:extLst>
              </p:cNvPr>
              <p:cNvSpPr/>
              <p:nvPr/>
            </p:nvSpPr>
            <p:spPr bwMode="auto">
              <a:xfrm>
                <a:off x="6324840" y="2714528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6 w 33"/>
                  <a:gd name="T3" fmla="*/ 0 h 22"/>
                  <a:gd name="T4" fmla="*/ 1 w 33"/>
                  <a:gd name="T5" fmla="*/ 11 h 22"/>
                  <a:gd name="T6" fmla="*/ 17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1" y="17"/>
                      <a:pt x="9" y="22"/>
                      <a:pt x="17" y="22"/>
                    </a:cubicBezTo>
                    <a:cubicBezTo>
                      <a:pt x="26" y="22"/>
                      <a:pt x="33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4" name="任意多边形: 形状 493">
                <a:extLst>
                  <a:ext uri="{FF2B5EF4-FFF2-40B4-BE49-F238E27FC236}">
                    <a16:creationId xmlns:a16="http://schemas.microsoft.com/office/drawing/2014/main" id="{D6602DB9-22C9-4D28-A5AF-A1D3EB9F1364}"/>
                  </a:ext>
                </a:extLst>
              </p:cNvPr>
              <p:cNvSpPr/>
              <p:nvPr/>
            </p:nvSpPr>
            <p:spPr bwMode="auto">
              <a:xfrm>
                <a:off x="7087056" y="4063064"/>
                <a:ext cx="146580" cy="109550"/>
              </a:xfrm>
              <a:custGeom>
                <a:avLst/>
                <a:gdLst>
                  <a:gd name="T0" fmla="*/ 39 w 40"/>
                  <a:gd name="T1" fmla="*/ 15 h 30"/>
                  <a:gd name="T2" fmla="*/ 18 w 40"/>
                  <a:gd name="T3" fmla="*/ 0 h 30"/>
                  <a:gd name="T4" fmla="*/ 1 w 40"/>
                  <a:gd name="T5" fmla="*/ 15 h 30"/>
                  <a:gd name="T6" fmla="*/ 22 w 40"/>
                  <a:gd name="T7" fmla="*/ 30 h 30"/>
                  <a:gd name="T8" fmla="*/ 39 w 40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0">
                    <a:moveTo>
                      <a:pt x="39" y="15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7" y="0"/>
                      <a:pt x="0" y="6"/>
                      <a:pt x="1" y="15"/>
                    </a:cubicBezTo>
                    <a:cubicBezTo>
                      <a:pt x="2" y="23"/>
                      <a:pt x="12" y="30"/>
                      <a:pt x="22" y="30"/>
                    </a:cubicBezTo>
                    <a:cubicBezTo>
                      <a:pt x="33" y="30"/>
                      <a:pt x="40" y="23"/>
                      <a:pt x="39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5" name="任意多边形: 形状 494">
                <a:extLst>
                  <a:ext uri="{FF2B5EF4-FFF2-40B4-BE49-F238E27FC236}">
                    <a16:creationId xmlns:a16="http://schemas.microsoft.com/office/drawing/2014/main" id="{00105113-7757-4754-9F9A-B8DDB412CCC9}"/>
                  </a:ext>
                </a:extLst>
              </p:cNvPr>
              <p:cNvSpPr/>
              <p:nvPr/>
            </p:nvSpPr>
            <p:spPr bwMode="auto">
              <a:xfrm>
                <a:off x="6937390" y="4198843"/>
                <a:ext cx="146580" cy="112636"/>
              </a:xfrm>
              <a:custGeom>
                <a:avLst/>
                <a:gdLst>
                  <a:gd name="T0" fmla="*/ 39 w 40"/>
                  <a:gd name="T1" fmla="*/ 15 h 31"/>
                  <a:gd name="T2" fmla="*/ 18 w 40"/>
                  <a:gd name="T3" fmla="*/ 0 h 31"/>
                  <a:gd name="T4" fmla="*/ 1 w 40"/>
                  <a:gd name="T5" fmla="*/ 15 h 31"/>
                  <a:gd name="T6" fmla="*/ 22 w 40"/>
                  <a:gd name="T7" fmla="*/ 31 h 31"/>
                  <a:gd name="T8" fmla="*/ 39 w 40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1">
                    <a:moveTo>
                      <a:pt x="39" y="15"/>
                    </a:moveTo>
                    <a:cubicBezTo>
                      <a:pt x="38" y="7"/>
                      <a:pt x="28" y="0"/>
                      <a:pt x="18" y="0"/>
                    </a:cubicBezTo>
                    <a:cubicBezTo>
                      <a:pt x="8" y="0"/>
                      <a:pt x="0" y="7"/>
                      <a:pt x="1" y="15"/>
                    </a:cubicBezTo>
                    <a:cubicBezTo>
                      <a:pt x="2" y="24"/>
                      <a:pt x="12" y="31"/>
                      <a:pt x="22" y="31"/>
                    </a:cubicBezTo>
                    <a:cubicBezTo>
                      <a:pt x="33" y="31"/>
                      <a:pt x="40" y="24"/>
                      <a:pt x="39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6" name="任意多边形: 形状 495">
                <a:extLst>
                  <a:ext uri="{FF2B5EF4-FFF2-40B4-BE49-F238E27FC236}">
                    <a16:creationId xmlns:a16="http://schemas.microsoft.com/office/drawing/2014/main" id="{35D33CE8-3B50-416B-93E9-D8CB2A7C0BAC}"/>
                  </a:ext>
                </a:extLst>
              </p:cNvPr>
              <p:cNvSpPr/>
              <p:nvPr/>
            </p:nvSpPr>
            <p:spPr bwMode="auto">
              <a:xfrm>
                <a:off x="7105571" y="4198843"/>
                <a:ext cx="149666" cy="112636"/>
              </a:xfrm>
              <a:custGeom>
                <a:avLst/>
                <a:gdLst>
                  <a:gd name="T0" fmla="*/ 40 w 41"/>
                  <a:gd name="T1" fmla="*/ 15 h 31"/>
                  <a:gd name="T2" fmla="*/ 18 w 41"/>
                  <a:gd name="T3" fmla="*/ 0 h 31"/>
                  <a:gd name="T4" fmla="*/ 2 w 41"/>
                  <a:gd name="T5" fmla="*/ 15 h 31"/>
                  <a:gd name="T6" fmla="*/ 23 w 41"/>
                  <a:gd name="T7" fmla="*/ 31 h 31"/>
                  <a:gd name="T8" fmla="*/ 40 w 41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1">
                    <a:moveTo>
                      <a:pt x="40" y="15"/>
                    </a:moveTo>
                    <a:cubicBezTo>
                      <a:pt x="38" y="7"/>
                      <a:pt x="29" y="0"/>
                      <a:pt x="18" y="0"/>
                    </a:cubicBezTo>
                    <a:cubicBezTo>
                      <a:pt x="8" y="0"/>
                      <a:pt x="0" y="7"/>
                      <a:pt x="2" y="15"/>
                    </a:cubicBezTo>
                    <a:cubicBezTo>
                      <a:pt x="3" y="24"/>
                      <a:pt x="13" y="31"/>
                      <a:pt x="23" y="31"/>
                    </a:cubicBezTo>
                    <a:cubicBezTo>
                      <a:pt x="34" y="31"/>
                      <a:pt x="41" y="24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7" name="任意多边形: 形状 496">
                <a:extLst>
                  <a:ext uri="{FF2B5EF4-FFF2-40B4-BE49-F238E27FC236}">
                    <a16:creationId xmlns:a16="http://schemas.microsoft.com/office/drawing/2014/main" id="{6021D6B7-564B-4706-94CD-7CD2871B8B72}"/>
                  </a:ext>
                </a:extLst>
              </p:cNvPr>
              <p:cNvSpPr/>
              <p:nvPr/>
            </p:nvSpPr>
            <p:spPr bwMode="auto">
              <a:xfrm>
                <a:off x="6955906" y="4337708"/>
                <a:ext cx="149666" cy="115721"/>
              </a:xfrm>
              <a:custGeom>
                <a:avLst/>
                <a:gdLst>
                  <a:gd name="T0" fmla="*/ 40 w 41"/>
                  <a:gd name="T1" fmla="*/ 16 h 32"/>
                  <a:gd name="T2" fmla="*/ 18 w 41"/>
                  <a:gd name="T3" fmla="*/ 0 h 32"/>
                  <a:gd name="T4" fmla="*/ 1 w 41"/>
                  <a:gd name="T5" fmla="*/ 16 h 32"/>
                  <a:gd name="T6" fmla="*/ 23 w 41"/>
                  <a:gd name="T7" fmla="*/ 32 h 32"/>
                  <a:gd name="T8" fmla="*/ 40 w 41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2">
                    <a:moveTo>
                      <a:pt x="40" y="16"/>
                    </a:moveTo>
                    <a:cubicBezTo>
                      <a:pt x="38" y="7"/>
                      <a:pt x="29" y="0"/>
                      <a:pt x="18" y="0"/>
                    </a:cubicBezTo>
                    <a:cubicBezTo>
                      <a:pt x="8" y="0"/>
                      <a:pt x="0" y="7"/>
                      <a:pt x="1" y="16"/>
                    </a:cubicBezTo>
                    <a:cubicBezTo>
                      <a:pt x="2" y="25"/>
                      <a:pt x="12" y="32"/>
                      <a:pt x="23" y="32"/>
                    </a:cubicBezTo>
                    <a:cubicBezTo>
                      <a:pt x="33" y="32"/>
                      <a:pt x="41" y="25"/>
                      <a:pt x="40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8" name="任意多边形: 形状 497">
                <a:extLst>
                  <a:ext uri="{FF2B5EF4-FFF2-40B4-BE49-F238E27FC236}">
                    <a16:creationId xmlns:a16="http://schemas.microsoft.com/office/drawing/2014/main" id="{8E106154-7FB2-4D46-8CEB-2F1E572DF6CF}"/>
                  </a:ext>
                </a:extLst>
              </p:cNvPr>
              <p:cNvSpPr/>
              <p:nvPr/>
            </p:nvSpPr>
            <p:spPr bwMode="auto">
              <a:xfrm>
                <a:off x="6963620" y="3222158"/>
                <a:ext cx="131151" cy="87948"/>
              </a:xfrm>
              <a:custGeom>
                <a:avLst/>
                <a:gdLst>
                  <a:gd name="T0" fmla="*/ 35 w 36"/>
                  <a:gd name="T1" fmla="*/ 12 h 24"/>
                  <a:gd name="T2" fmla="*/ 16 w 36"/>
                  <a:gd name="T3" fmla="*/ 0 h 24"/>
                  <a:gd name="T4" fmla="*/ 1 w 36"/>
                  <a:gd name="T5" fmla="*/ 12 h 24"/>
                  <a:gd name="T6" fmla="*/ 20 w 36"/>
                  <a:gd name="T7" fmla="*/ 24 h 24"/>
                  <a:gd name="T8" fmla="*/ 35 w 36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4">
                    <a:moveTo>
                      <a:pt x="35" y="12"/>
                    </a:moveTo>
                    <a:cubicBezTo>
                      <a:pt x="34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2" y="19"/>
                      <a:pt x="10" y="24"/>
                      <a:pt x="20" y="24"/>
                    </a:cubicBezTo>
                    <a:cubicBezTo>
                      <a:pt x="29" y="24"/>
                      <a:pt x="36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9" name="任意多边形: 形状 498">
                <a:extLst>
                  <a:ext uri="{FF2B5EF4-FFF2-40B4-BE49-F238E27FC236}">
                    <a16:creationId xmlns:a16="http://schemas.microsoft.com/office/drawing/2014/main" id="{427E2134-2EB8-457C-A7D6-9241092AB534}"/>
                  </a:ext>
                </a:extLst>
              </p:cNvPr>
              <p:cNvSpPr/>
              <p:nvPr/>
            </p:nvSpPr>
            <p:spPr bwMode="auto">
              <a:xfrm>
                <a:off x="5343526" y="2623495"/>
                <a:ext cx="115721" cy="72519"/>
              </a:xfrm>
              <a:custGeom>
                <a:avLst/>
                <a:gdLst>
                  <a:gd name="T0" fmla="*/ 32 w 32"/>
                  <a:gd name="T1" fmla="*/ 10 h 20"/>
                  <a:gd name="T2" fmla="*/ 17 w 32"/>
                  <a:gd name="T3" fmla="*/ 0 h 20"/>
                  <a:gd name="T4" fmla="*/ 1 w 32"/>
                  <a:gd name="T5" fmla="*/ 10 h 20"/>
                  <a:gd name="T6" fmla="*/ 16 w 32"/>
                  <a:gd name="T7" fmla="*/ 20 h 20"/>
                  <a:gd name="T8" fmla="*/ 32 w 32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">
                    <a:moveTo>
                      <a:pt x="32" y="10"/>
                    </a:moveTo>
                    <a:cubicBezTo>
                      <a:pt x="32" y="4"/>
                      <a:pt x="26" y="0"/>
                      <a:pt x="17" y="0"/>
                    </a:cubicBezTo>
                    <a:cubicBezTo>
                      <a:pt x="8" y="0"/>
                      <a:pt x="1" y="4"/>
                      <a:pt x="1" y="10"/>
                    </a:cubicBezTo>
                    <a:cubicBezTo>
                      <a:pt x="0" y="16"/>
                      <a:pt x="7" y="20"/>
                      <a:pt x="16" y="20"/>
                    </a:cubicBezTo>
                    <a:cubicBezTo>
                      <a:pt x="24" y="20"/>
                      <a:pt x="32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0" name="任意多边形: 形状 499">
                <a:extLst>
                  <a:ext uri="{FF2B5EF4-FFF2-40B4-BE49-F238E27FC236}">
                    <a16:creationId xmlns:a16="http://schemas.microsoft.com/office/drawing/2014/main" id="{36C496DC-4069-4501-9062-9462FCE77E2D}"/>
                  </a:ext>
                </a:extLst>
              </p:cNvPr>
              <p:cNvSpPr/>
              <p:nvPr/>
            </p:nvSpPr>
            <p:spPr bwMode="auto">
              <a:xfrm>
                <a:off x="5485477" y="2623495"/>
                <a:ext cx="112636" cy="72519"/>
              </a:xfrm>
              <a:custGeom>
                <a:avLst/>
                <a:gdLst>
                  <a:gd name="T0" fmla="*/ 31 w 31"/>
                  <a:gd name="T1" fmla="*/ 10 h 20"/>
                  <a:gd name="T2" fmla="*/ 16 w 31"/>
                  <a:gd name="T3" fmla="*/ 0 h 20"/>
                  <a:gd name="T4" fmla="*/ 0 w 31"/>
                  <a:gd name="T5" fmla="*/ 10 h 20"/>
                  <a:gd name="T6" fmla="*/ 15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1" y="4"/>
                      <a:pt x="24" y="0"/>
                      <a:pt x="16" y="0"/>
                    </a:cubicBezTo>
                    <a:cubicBezTo>
                      <a:pt x="7" y="0"/>
                      <a:pt x="0" y="4"/>
                      <a:pt x="0" y="10"/>
                    </a:cubicBezTo>
                    <a:cubicBezTo>
                      <a:pt x="0" y="16"/>
                      <a:pt x="6" y="20"/>
                      <a:pt x="15" y="20"/>
                    </a:cubicBezTo>
                    <a:cubicBezTo>
                      <a:pt x="24" y="20"/>
                      <a:pt x="31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1" name="任意多边形: 形状 500">
                <a:extLst>
                  <a:ext uri="{FF2B5EF4-FFF2-40B4-BE49-F238E27FC236}">
                    <a16:creationId xmlns:a16="http://schemas.microsoft.com/office/drawing/2014/main" id="{9CCE7BAF-DF00-44C2-B7AC-C84BD94D6E7F}"/>
                  </a:ext>
                </a:extLst>
              </p:cNvPr>
              <p:cNvSpPr/>
              <p:nvPr/>
            </p:nvSpPr>
            <p:spPr bwMode="auto">
              <a:xfrm>
                <a:off x="5624342" y="2623495"/>
                <a:ext cx="112636" cy="72519"/>
              </a:xfrm>
              <a:custGeom>
                <a:avLst/>
                <a:gdLst>
                  <a:gd name="T0" fmla="*/ 31 w 31"/>
                  <a:gd name="T1" fmla="*/ 10 h 20"/>
                  <a:gd name="T2" fmla="*/ 16 w 31"/>
                  <a:gd name="T3" fmla="*/ 0 h 20"/>
                  <a:gd name="T4" fmla="*/ 0 w 31"/>
                  <a:gd name="T5" fmla="*/ 10 h 20"/>
                  <a:gd name="T6" fmla="*/ 15 w 31"/>
                  <a:gd name="T7" fmla="*/ 20 h 20"/>
                  <a:gd name="T8" fmla="*/ 31 w 31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0"/>
                    </a:moveTo>
                    <a:cubicBezTo>
                      <a:pt x="31" y="4"/>
                      <a:pt x="24" y="0"/>
                      <a:pt x="16" y="0"/>
                    </a:cubicBezTo>
                    <a:cubicBezTo>
                      <a:pt x="7" y="0"/>
                      <a:pt x="0" y="4"/>
                      <a:pt x="0" y="10"/>
                    </a:cubicBezTo>
                    <a:cubicBezTo>
                      <a:pt x="0" y="16"/>
                      <a:pt x="7" y="20"/>
                      <a:pt x="15" y="20"/>
                    </a:cubicBezTo>
                    <a:cubicBezTo>
                      <a:pt x="24" y="20"/>
                      <a:pt x="31" y="16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2" name="任意多边形: 形状 501">
                <a:extLst>
                  <a:ext uri="{FF2B5EF4-FFF2-40B4-BE49-F238E27FC236}">
                    <a16:creationId xmlns:a16="http://schemas.microsoft.com/office/drawing/2014/main" id="{74E2C93D-75E3-4C18-B26A-ECA768198701}"/>
                  </a:ext>
                </a:extLst>
              </p:cNvPr>
              <p:cNvSpPr/>
              <p:nvPr/>
            </p:nvSpPr>
            <p:spPr bwMode="auto">
              <a:xfrm>
                <a:off x="5196947" y="2714528"/>
                <a:ext cx="117264" cy="80233"/>
              </a:xfrm>
              <a:custGeom>
                <a:avLst/>
                <a:gdLst>
                  <a:gd name="T0" fmla="*/ 32 w 32"/>
                  <a:gd name="T1" fmla="*/ 11 h 22"/>
                  <a:gd name="T2" fmla="*/ 17 w 32"/>
                  <a:gd name="T3" fmla="*/ 0 h 22"/>
                  <a:gd name="T4" fmla="*/ 0 w 32"/>
                  <a:gd name="T5" fmla="*/ 11 h 22"/>
                  <a:gd name="T6" fmla="*/ 15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0" y="11"/>
                    </a:cubicBezTo>
                    <a:cubicBezTo>
                      <a:pt x="0" y="17"/>
                      <a:pt x="6" y="22"/>
                      <a:pt x="15" y="22"/>
                    </a:cubicBezTo>
                    <a:cubicBezTo>
                      <a:pt x="24" y="22"/>
                      <a:pt x="31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3" name="任意多边形: 形状 502">
                <a:extLst>
                  <a:ext uri="{FF2B5EF4-FFF2-40B4-BE49-F238E27FC236}">
                    <a16:creationId xmlns:a16="http://schemas.microsoft.com/office/drawing/2014/main" id="{3489B438-4B95-4831-98A5-60C957E99112}"/>
                  </a:ext>
                </a:extLst>
              </p:cNvPr>
              <p:cNvSpPr/>
              <p:nvPr/>
            </p:nvSpPr>
            <p:spPr bwMode="auto">
              <a:xfrm>
                <a:off x="5338898" y="2714528"/>
                <a:ext cx="117264" cy="80233"/>
              </a:xfrm>
              <a:custGeom>
                <a:avLst/>
                <a:gdLst>
                  <a:gd name="T0" fmla="*/ 32 w 32"/>
                  <a:gd name="T1" fmla="*/ 11 h 22"/>
                  <a:gd name="T2" fmla="*/ 16 w 32"/>
                  <a:gd name="T3" fmla="*/ 0 h 22"/>
                  <a:gd name="T4" fmla="*/ 0 w 32"/>
                  <a:gd name="T5" fmla="*/ 11 h 22"/>
                  <a:gd name="T6" fmla="*/ 15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8" y="0"/>
                      <a:pt x="0" y="5"/>
                      <a:pt x="0" y="11"/>
                    </a:cubicBezTo>
                    <a:cubicBezTo>
                      <a:pt x="0" y="17"/>
                      <a:pt x="6" y="22"/>
                      <a:pt x="15" y="22"/>
                    </a:cubicBezTo>
                    <a:cubicBezTo>
                      <a:pt x="24" y="22"/>
                      <a:pt x="31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4" name="任意多边形: 形状 503">
                <a:extLst>
                  <a:ext uri="{FF2B5EF4-FFF2-40B4-BE49-F238E27FC236}">
                    <a16:creationId xmlns:a16="http://schemas.microsoft.com/office/drawing/2014/main" id="{F5AD64D3-5AE5-4887-AD45-BB73FC8EDEB2}"/>
                  </a:ext>
                </a:extLst>
              </p:cNvPr>
              <p:cNvSpPr/>
              <p:nvPr/>
            </p:nvSpPr>
            <p:spPr bwMode="auto">
              <a:xfrm>
                <a:off x="5477763" y="2714528"/>
                <a:ext cx="117264" cy="80233"/>
              </a:xfrm>
              <a:custGeom>
                <a:avLst/>
                <a:gdLst>
                  <a:gd name="T0" fmla="*/ 32 w 32"/>
                  <a:gd name="T1" fmla="*/ 11 h 22"/>
                  <a:gd name="T2" fmla="*/ 17 w 32"/>
                  <a:gd name="T3" fmla="*/ 0 h 22"/>
                  <a:gd name="T4" fmla="*/ 1 w 32"/>
                  <a:gd name="T5" fmla="*/ 11 h 22"/>
                  <a:gd name="T6" fmla="*/ 16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1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5" name="任意多边形: 形状 504">
                <a:extLst>
                  <a:ext uri="{FF2B5EF4-FFF2-40B4-BE49-F238E27FC236}">
                    <a16:creationId xmlns:a16="http://schemas.microsoft.com/office/drawing/2014/main" id="{921D3B99-5CD8-4D50-A849-EBF36AC47CCD}"/>
                  </a:ext>
                </a:extLst>
              </p:cNvPr>
              <p:cNvSpPr/>
              <p:nvPr/>
            </p:nvSpPr>
            <p:spPr bwMode="auto">
              <a:xfrm>
                <a:off x="5619714" y="2714528"/>
                <a:ext cx="117264" cy="80233"/>
              </a:xfrm>
              <a:custGeom>
                <a:avLst/>
                <a:gdLst>
                  <a:gd name="T0" fmla="*/ 32 w 32"/>
                  <a:gd name="T1" fmla="*/ 11 h 22"/>
                  <a:gd name="T2" fmla="*/ 16 w 32"/>
                  <a:gd name="T3" fmla="*/ 0 h 22"/>
                  <a:gd name="T4" fmla="*/ 0 w 32"/>
                  <a:gd name="T5" fmla="*/ 11 h 22"/>
                  <a:gd name="T6" fmla="*/ 16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8" y="0"/>
                      <a:pt x="1" y="5"/>
                      <a:pt x="0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6" name="任意多边形: 形状 505">
                <a:extLst>
                  <a:ext uri="{FF2B5EF4-FFF2-40B4-BE49-F238E27FC236}">
                    <a16:creationId xmlns:a16="http://schemas.microsoft.com/office/drawing/2014/main" id="{D6B216A9-6AFC-4AE4-8136-5DC84E0E4936}"/>
                  </a:ext>
                </a:extLst>
              </p:cNvPr>
              <p:cNvSpPr/>
              <p:nvPr/>
            </p:nvSpPr>
            <p:spPr bwMode="auto">
              <a:xfrm>
                <a:off x="5763207" y="2714528"/>
                <a:ext cx="115721" cy="80233"/>
              </a:xfrm>
              <a:custGeom>
                <a:avLst/>
                <a:gdLst>
                  <a:gd name="T0" fmla="*/ 32 w 32"/>
                  <a:gd name="T1" fmla="*/ 11 h 22"/>
                  <a:gd name="T2" fmla="*/ 16 w 32"/>
                  <a:gd name="T3" fmla="*/ 0 h 22"/>
                  <a:gd name="T4" fmla="*/ 0 w 32"/>
                  <a:gd name="T5" fmla="*/ 11 h 22"/>
                  <a:gd name="T6" fmla="*/ 16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7" name="任意多边形: 形状 506">
                <a:extLst>
                  <a:ext uri="{FF2B5EF4-FFF2-40B4-BE49-F238E27FC236}">
                    <a16:creationId xmlns:a16="http://schemas.microsoft.com/office/drawing/2014/main" id="{F0145CDE-54ED-4648-B496-B6BF54988640}"/>
                  </a:ext>
                </a:extLst>
              </p:cNvPr>
              <p:cNvSpPr/>
              <p:nvPr/>
            </p:nvSpPr>
            <p:spPr bwMode="auto">
              <a:xfrm>
                <a:off x="5044194" y="2810191"/>
                <a:ext cx="120350" cy="80233"/>
              </a:xfrm>
              <a:custGeom>
                <a:avLst/>
                <a:gdLst>
                  <a:gd name="T0" fmla="*/ 33 w 33"/>
                  <a:gd name="T1" fmla="*/ 11 h 22"/>
                  <a:gd name="T2" fmla="*/ 18 w 33"/>
                  <a:gd name="T3" fmla="*/ 0 h 22"/>
                  <a:gd name="T4" fmla="*/ 1 w 33"/>
                  <a:gd name="T5" fmla="*/ 11 h 22"/>
                  <a:gd name="T6" fmla="*/ 16 w 33"/>
                  <a:gd name="T7" fmla="*/ 22 h 22"/>
                  <a:gd name="T8" fmla="*/ 33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3" y="11"/>
                    </a:moveTo>
                    <a:cubicBezTo>
                      <a:pt x="33" y="5"/>
                      <a:pt x="27" y="0"/>
                      <a:pt x="18" y="0"/>
                    </a:cubicBezTo>
                    <a:cubicBezTo>
                      <a:pt x="9" y="0"/>
                      <a:pt x="2" y="5"/>
                      <a:pt x="1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2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8" name="任意多边形: 形状 507">
                <a:extLst>
                  <a:ext uri="{FF2B5EF4-FFF2-40B4-BE49-F238E27FC236}">
                    <a16:creationId xmlns:a16="http://schemas.microsoft.com/office/drawing/2014/main" id="{97E45D0C-E475-46AD-AE6F-C564FFBE5390}"/>
                  </a:ext>
                </a:extLst>
              </p:cNvPr>
              <p:cNvSpPr/>
              <p:nvPr/>
            </p:nvSpPr>
            <p:spPr bwMode="auto">
              <a:xfrm>
                <a:off x="5186145" y="2810191"/>
                <a:ext cx="120350" cy="80233"/>
              </a:xfrm>
              <a:custGeom>
                <a:avLst/>
                <a:gdLst>
                  <a:gd name="T0" fmla="*/ 33 w 33"/>
                  <a:gd name="T1" fmla="*/ 11 h 22"/>
                  <a:gd name="T2" fmla="*/ 18 w 33"/>
                  <a:gd name="T3" fmla="*/ 0 h 22"/>
                  <a:gd name="T4" fmla="*/ 1 w 33"/>
                  <a:gd name="T5" fmla="*/ 11 h 22"/>
                  <a:gd name="T6" fmla="*/ 16 w 33"/>
                  <a:gd name="T7" fmla="*/ 22 h 22"/>
                  <a:gd name="T8" fmla="*/ 33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3" y="11"/>
                    </a:moveTo>
                    <a:cubicBezTo>
                      <a:pt x="33" y="5"/>
                      <a:pt x="27" y="0"/>
                      <a:pt x="18" y="0"/>
                    </a:cubicBezTo>
                    <a:cubicBezTo>
                      <a:pt x="9" y="0"/>
                      <a:pt x="2" y="5"/>
                      <a:pt x="1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3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9" name="任意多边形: 形状 508">
                <a:extLst>
                  <a:ext uri="{FF2B5EF4-FFF2-40B4-BE49-F238E27FC236}">
                    <a16:creationId xmlns:a16="http://schemas.microsoft.com/office/drawing/2014/main" id="{B2FDB95D-E401-4A62-A46B-BD097F3ACCEB}"/>
                  </a:ext>
                </a:extLst>
              </p:cNvPr>
              <p:cNvSpPr/>
              <p:nvPr/>
            </p:nvSpPr>
            <p:spPr bwMode="auto">
              <a:xfrm>
                <a:off x="5332726" y="2810191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7 w 33"/>
                  <a:gd name="T3" fmla="*/ 0 h 22"/>
                  <a:gd name="T4" fmla="*/ 0 w 33"/>
                  <a:gd name="T5" fmla="*/ 11 h 22"/>
                  <a:gd name="T6" fmla="*/ 16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0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4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0" name="任意多边形: 形状 509">
                <a:extLst>
                  <a:ext uri="{FF2B5EF4-FFF2-40B4-BE49-F238E27FC236}">
                    <a16:creationId xmlns:a16="http://schemas.microsoft.com/office/drawing/2014/main" id="{24CC1596-6122-4AD2-A1E0-9A5D2D7E2EAE}"/>
                  </a:ext>
                </a:extLst>
              </p:cNvPr>
              <p:cNvSpPr/>
              <p:nvPr/>
            </p:nvSpPr>
            <p:spPr bwMode="auto">
              <a:xfrm>
                <a:off x="5474677" y="2810191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7 w 33"/>
                  <a:gd name="T3" fmla="*/ 0 h 22"/>
                  <a:gd name="T4" fmla="*/ 0 w 33"/>
                  <a:gd name="T5" fmla="*/ 11 h 22"/>
                  <a:gd name="T6" fmla="*/ 16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0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1" name="任意多边形: 形状 510">
                <a:extLst>
                  <a:ext uri="{FF2B5EF4-FFF2-40B4-BE49-F238E27FC236}">
                    <a16:creationId xmlns:a16="http://schemas.microsoft.com/office/drawing/2014/main" id="{62A89C7E-BAAC-4B97-87D5-C712E34BD096}"/>
                  </a:ext>
                </a:extLst>
              </p:cNvPr>
              <p:cNvSpPr/>
              <p:nvPr/>
            </p:nvSpPr>
            <p:spPr bwMode="auto">
              <a:xfrm>
                <a:off x="5616628" y="2810191"/>
                <a:ext cx="120350" cy="80233"/>
              </a:xfrm>
              <a:custGeom>
                <a:avLst/>
                <a:gdLst>
                  <a:gd name="T0" fmla="*/ 33 w 33"/>
                  <a:gd name="T1" fmla="*/ 11 h 22"/>
                  <a:gd name="T2" fmla="*/ 17 w 33"/>
                  <a:gd name="T3" fmla="*/ 0 h 22"/>
                  <a:gd name="T4" fmla="*/ 1 w 33"/>
                  <a:gd name="T5" fmla="*/ 11 h 22"/>
                  <a:gd name="T6" fmla="*/ 16 w 33"/>
                  <a:gd name="T7" fmla="*/ 22 h 22"/>
                  <a:gd name="T8" fmla="*/ 33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3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1" y="11"/>
                    </a:cubicBezTo>
                    <a:cubicBezTo>
                      <a:pt x="0" y="17"/>
                      <a:pt x="7" y="22"/>
                      <a:pt x="16" y="22"/>
                    </a:cubicBezTo>
                    <a:cubicBezTo>
                      <a:pt x="25" y="22"/>
                      <a:pt x="32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2" name="椭圆 511">
                <a:extLst>
                  <a:ext uri="{FF2B5EF4-FFF2-40B4-BE49-F238E27FC236}">
                    <a16:creationId xmlns:a16="http://schemas.microsoft.com/office/drawing/2014/main" id="{C8666FAC-9F7B-4DF1-A0EC-B6FC2D7EB5B6}"/>
                  </a:ext>
                </a:extLst>
              </p:cNvPr>
              <p:cNvSpPr/>
              <p:nvPr/>
            </p:nvSpPr>
            <p:spPr bwMode="auto">
              <a:xfrm>
                <a:off x="5763207" y="2810191"/>
                <a:ext cx="115721" cy="802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3" name="椭圆 512">
                <a:extLst>
                  <a:ext uri="{FF2B5EF4-FFF2-40B4-BE49-F238E27FC236}">
                    <a16:creationId xmlns:a16="http://schemas.microsoft.com/office/drawing/2014/main" id="{BC701A82-EA1D-498C-BE97-5A9A543AC769}"/>
                  </a:ext>
                </a:extLst>
              </p:cNvPr>
              <p:cNvSpPr/>
              <p:nvPr/>
            </p:nvSpPr>
            <p:spPr bwMode="auto">
              <a:xfrm>
                <a:off x="5905159" y="2810191"/>
                <a:ext cx="115721" cy="802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4" name="任意多边形: 形状 513">
                <a:extLst>
                  <a:ext uri="{FF2B5EF4-FFF2-40B4-BE49-F238E27FC236}">
                    <a16:creationId xmlns:a16="http://schemas.microsoft.com/office/drawing/2014/main" id="{44B93DC6-5251-4279-8952-5341F5EB45F9}"/>
                  </a:ext>
                </a:extLst>
              </p:cNvPr>
              <p:cNvSpPr/>
              <p:nvPr/>
            </p:nvSpPr>
            <p:spPr bwMode="auto">
              <a:xfrm>
                <a:off x="6047110" y="2810191"/>
                <a:ext cx="117264" cy="80233"/>
              </a:xfrm>
              <a:custGeom>
                <a:avLst/>
                <a:gdLst>
                  <a:gd name="T0" fmla="*/ 32 w 32"/>
                  <a:gd name="T1" fmla="*/ 11 h 22"/>
                  <a:gd name="T2" fmla="*/ 16 w 32"/>
                  <a:gd name="T3" fmla="*/ 0 h 22"/>
                  <a:gd name="T4" fmla="*/ 0 w 32"/>
                  <a:gd name="T5" fmla="*/ 11 h 22"/>
                  <a:gd name="T6" fmla="*/ 17 w 32"/>
                  <a:gd name="T7" fmla="*/ 22 h 22"/>
                  <a:gd name="T8" fmla="*/ 32 w 3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">
                    <a:moveTo>
                      <a:pt x="32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7"/>
                      <a:pt x="8" y="22"/>
                      <a:pt x="17" y="22"/>
                    </a:cubicBezTo>
                    <a:cubicBezTo>
                      <a:pt x="25" y="22"/>
                      <a:pt x="32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5" name="任意多边形: 形状 514">
                <a:extLst>
                  <a:ext uri="{FF2B5EF4-FFF2-40B4-BE49-F238E27FC236}">
                    <a16:creationId xmlns:a16="http://schemas.microsoft.com/office/drawing/2014/main" id="{899D5C12-D384-42AF-A2C7-372C8003EDEF}"/>
                  </a:ext>
                </a:extLst>
              </p:cNvPr>
              <p:cNvSpPr/>
              <p:nvPr/>
            </p:nvSpPr>
            <p:spPr bwMode="auto">
              <a:xfrm>
                <a:off x="6189061" y="2810191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6 w 33"/>
                  <a:gd name="T3" fmla="*/ 0 h 22"/>
                  <a:gd name="T4" fmla="*/ 0 w 33"/>
                  <a:gd name="T5" fmla="*/ 11 h 22"/>
                  <a:gd name="T6" fmla="*/ 17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1" y="17"/>
                      <a:pt x="8" y="22"/>
                      <a:pt x="17" y="22"/>
                    </a:cubicBezTo>
                    <a:cubicBezTo>
                      <a:pt x="26" y="22"/>
                      <a:pt x="33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6" name="任意多边形: 形状 515">
                <a:extLst>
                  <a:ext uri="{FF2B5EF4-FFF2-40B4-BE49-F238E27FC236}">
                    <a16:creationId xmlns:a16="http://schemas.microsoft.com/office/drawing/2014/main" id="{94FA3040-5053-493F-A1C3-FE726B7BAAD4}"/>
                  </a:ext>
                </a:extLst>
              </p:cNvPr>
              <p:cNvSpPr/>
              <p:nvPr/>
            </p:nvSpPr>
            <p:spPr bwMode="auto">
              <a:xfrm>
                <a:off x="6332555" y="2810191"/>
                <a:ext cx="120350" cy="80233"/>
              </a:xfrm>
              <a:custGeom>
                <a:avLst/>
                <a:gdLst>
                  <a:gd name="T0" fmla="*/ 32 w 33"/>
                  <a:gd name="T1" fmla="*/ 11 h 22"/>
                  <a:gd name="T2" fmla="*/ 16 w 33"/>
                  <a:gd name="T3" fmla="*/ 0 h 22"/>
                  <a:gd name="T4" fmla="*/ 0 w 33"/>
                  <a:gd name="T5" fmla="*/ 11 h 22"/>
                  <a:gd name="T6" fmla="*/ 17 w 33"/>
                  <a:gd name="T7" fmla="*/ 22 h 22"/>
                  <a:gd name="T8" fmla="*/ 32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2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1" y="17"/>
                      <a:pt x="8" y="22"/>
                      <a:pt x="17" y="22"/>
                    </a:cubicBezTo>
                    <a:cubicBezTo>
                      <a:pt x="26" y="22"/>
                      <a:pt x="33" y="17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7" name="任意多边形: 形状 516">
                <a:extLst>
                  <a:ext uri="{FF2B5EF4-FFF2-40B4-BE49-F238E27FC236}">
                    <a16:creationId xmlns:a16="http://schemas.microsoft.com/office/drawing/2014/main" id="{66C3132A-1E7F-4810-B9B2-B92E0C024B86}"/>
                  </a:ext>
                </a:extLst>
              </p:cNvPr>
              <p:cNvSpPr/>
              <p:nvPr/>
            </p:nvSpPr>
            <p:spPr bwMode="auto">
              <a:xfrm>
                <a:off x="6474506" y="2810191"/>
                <a:ext cx="120350" cy="80233"/>
              </a:xfrm>
              <a:custGeom>
                <a:avLst/>
                <a:gdLst>
                  <a:gd name="T0" fmla="*/ 33 w 33"/>
                  <a:gd name="T1" fmla="*/ 11 h 22"/>
                  <a:gd name="T2" fmla="*/ 16 w 33"/>
                  <a:gd name="T3" fmla="*/ 0 h 22"/>
                  <a:gd name="T4" fmla="*/ 1 w 33"/>
                  <a:gd name="T5" fmla="*/ 11 h 22"/>
                  <a:gd name="T6" fmla="*/ 18 w 33"/>
                  <a:gd name="T7" fmla="*/ 22 h 22"/>
                  <a:gd name="T8" fmla="*/ 33 w 33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2">
                    <a:moveTo>
                      <a:pt x="33" y="11"/>
                    </a:moveTo>
                    <a:cubicBezTo>
                      <a:pt x="32" y="5"/>
                      <a:pt x="24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1" y="17"/>
                      <a:pt x="9" y="22"/>
                      <a:pt x="18" y="22"/>
                    </a:cubicBezTo>
                    <a:cubicBezTo>
                      <a:pt x="27" y="22"/>
                      <a:pt x="33" y="17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8" name="任意多边形: 形状 517">
                <a:extLst>
                  <a:ext uri="{FF2B5EF4-FFF2-40B4-BE49-F238E27FC236}">
                    <a16:creationId xmlns:a16="http://schemas.microsoft.com/office/drawing/2014/main" id="{3233E99A-E4BB-4862-8BB1-B5F9DB363AFF}"/>
                  </a:ext>
                </a:extLst>
              </p:cNvPr>
              <p:cNvSpPr/>
              <p:nvPr/>
            </p:nvSpPr>
            <p:spPr bwMode="auto">
              <a:xfrm>
                <a:off x="4886814" y="2907397"/>
                <a:ext cx="123436" cy="84863"/>
              </a:xfrm>
              <a:custGeom>
                <a:avLst/>
                <a:gdLst>
                  <a:gd name="T0" fmla="*/ 34 w 34"/>
                  <a:gd name="T1" fmla="*/ 11 h 23"/>
                  <a:gd name="T2" fmla="*/ 19 w 34"/>
                  <a:gd name="T3" fmla="*/ 0 h 23"/>
                  <a:gd name="T4" fmla="*/ 1 w 34"/>
                  <a:gd name="T5" fmla="*/ 11 h 23"/>
                  <a:gd name="T6" fmla="*/ 16 w 34"/>
                  <a:gd name="T7" fmla="*/ 23 h 23"/>
                  <a:gd name="T8" fmla="*/ 34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4" y="11"/>
                    </a:moveTo>
                    <a:cubicBezTo>
                      <a:pt x="34" y="5"/>
                      <a:pt x="28" y="0"/>
                      <a:pt x="19" y="0"/>
                    </a:cubicBezTo>
                    <a:cubicBezTo>
                      <a:pt x="10" y="0"/>
                      <a:pt x="2" y="5"/>
                      <a:pt x="1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9" name="任意多边形: 形状 518">
                <a:extLst>
                  <a:ext uri="{FF2B5EF4-FFF2-40B4-BE49-F238E27FC236}">
                    <a16:creationId xmlns:a16="http://schemas.microsoft.com/office/drawing/2014/main" id="{9888C180-95EC-4704-9296-A5EAF2F7A412}"/>
                  </a:ext>
                </a:extLst>
              </p:cNvPr>
              <p:cNvSpPr/>
              <p:nvPr/>
            </p:nvSpPr>
            <p:spPr bwMode="auto">
              <a:xfrm>
                <a:off x="5033394" y="2907397"/>
                <a:ext cx="123436" cy="84863"/>
              </a:xfrm>
              <a:custGeom>
                <a:avLst/>
                <a:gdLst>
                  <a:gd name="T0" fmla="*/ 33 w 34"/>
                  <a:gd name="T1" fmla="*/ 11 h 23"/>
                  <a:gd name="T2" fmla="*/ 18 w 34"/>
                  <a:gd name="T3" fmla="*/ 0 h 23"/>
                  <a:gd name="T4" fmla="*/ 1 w 34"/>
                  <a:gd name="T5" fmla="*/ 11 h 23"/>
                  <a:gd name="T6" fmla="*/ 16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4" y="5"/>
                      <a:pt x="27" y="0"/>
                      <a:pt x="18" y="0"/>
                    </a:cubicBezTo>
                    <a:cubicBezTo>
                      <a:pt x="9" y="0"/>
                      <a:pt x="2" y="5"/>
                      <a:pt x="1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0" name="任意多边形: 形状 519">
                <a:extLst>
                  <a:ext uri="{FF2B5EF4-FFF2-40B4-BE49-F238E27FC236}">
                    <a16:creationId xmlns:a16="http://schemas.microsoft.com/office/drawing/2014/main" id="{1546C1F3-2D66-44D0-928E-CD2ADEB79322}"/>
                  </a:ext>
                </a:extLst>
              </p:cNvPr>
              <p:cNvSpPr/>
              <p:nvPr/>
            </p:nvSpPr>
            <p:spPr bwMode="auto">
              <a:xfrm>
                <a:off x="5178431" y="2907397"/>
                <a:ext cx="124979" cy="84863"/>
              </a:xfrm>
              <a:custGeom>
                <a:avLst/>
                <a:gdLst>
                  <a:gd name="T0" fmla="*/ 33 w 34"/>
                  <a:gd name="T1" fmla="*/ 11 h 23"/>
                  <a:gd name="T2" fmla="*/ 18 w 34"/>
                  <a:gd name="T3" fmla="*/ 0 h 23"/>
                  <a:gd name="T4" fmla="*/ 1 w 34"/>
                  <a:gd name="T5" fmla="*/ 11 h 23"/>
                  <a:gd name="T6" fmla="*/ 16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4" y="5"/>
                      <a:pt x="27" y="0"/>
                      <a:pt x="18" y="0"/>
                    </a:cubicBezTo>
                    <a:cubicBezTo>
                      <a:pt x="9" y="0"/>
                      <a:pt x="1" y="5"/>
                      <a:pt x="1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1" name="任意多边形: 形状 520">
                <a:extLst>
                  <a:ext uri="{FF2B5EF4-FFF2-40B4-BE49-F238E27FC236}">
                    <a16:creationId xmlns:a16="http://schemas.microsoft.com/office/drawing/2014/main" id="{B76DD257-C138-43FE-A4D3-AD324AA41094}"/>
                  </a:ext>
                </a:extLst>
              </p:cNvPr>
              <p:cNvSpPr/>
              <p:nvPr/>
            </p:nvSpPr>
            <p:spPr bwMode="auto">
              <a:xfrm>
                <a:off x="5325011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7 w 33"/>
                  <a:gd name="T3" fmla="*/ 0 h 23"/>
                  <a:gd name="T4" fmla="*/ 0 w 33"/>
                  <a:gd name="T5" fmla="*/ 11 h 23"/>
                  <a:gd name="T6" fmla="*/ 16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0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2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2" name="任意多边形: 形状 521">
                <a:extLst>
                  <a:ext uri="{FF2B5EF4-FFF2-40B4-BE49-F238E27FC236}">
                    <a16:creationId xmlns:a16="http://schemas.microsoft.com/office/drawing/2014/main" id="{D2F49D1D-7668-4F99-BC1B-A60823668D6B}"/>
                  </a:ext>
                </a:extLst>
              </p:cNvPr>
              <p:cNvSpPr/>
              <p:nvPr/>
            </p:nvSpPr>
            <p:spPr bwMode="auto">
              <a:xfrm>
                <a:off x="5470048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7 w 33"/>
                  <a:gd name="T3" fmla="*/ 0 h 23"/>
                  <a:gd name="T4" fmla="*/ 0 w 33"/>
                  <a:gd name="T5" fmla="*/ 11 h 23"/>
                  <a:gd name="T6" fmla="*/ 16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0" y="5"/>
                      <a:pt x="0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2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3" name="椭圆 522">
                <a:extLst>
                  <a:ext uri="{FF2B5EF4-FFF2-40B4-BE49-F238E27FC236}">
                    <a16:creationId xmlns:a16="http://schemas.microsoft.com/office/drawing/2014/main" id="{2909685B-75B2-4387-8AD7-1C3DE43379E1}"/>
                  </a:ext>
                </a:extLst>
              </p:cNvPr>
              <p:cNvSpPr/>
              <p:nvPr/>
            </p:nvSpPr>
            <p:spPr bwMode="auto">
              <a:xfrm>
                <a:off x="5616628" y="2907397"/>
                <a:ext cx="117264" cy="8486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4" name="任意多边形: 形状 523">
                <a:extLst>
                  <a:ext uri="{FF2B5EF4-FFF2-40B4-BE49-F238E27FC236}">
                    <a16:creationId xmlns:a16="http://schemas.microsoft.com/office/drawing/2014/main" id="{50B26DDB-3D06-47BB-908B-2D109FDDC620}"/>
                  </a:ext>
                </a:extLst>
              </p:cNvPr>
              <p:cNvSpPr/>
              <p:nvPr/>
            </p:nvSpPr>
            <p:spPr bwMode="auto">
              <a:xfrm>
                <a:off x="5758579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7 w 33"/>
                  <a:gd name="T3" fmla="*/ 0 h 23"/>
                  <a:gd name="T4" fmla="*/ 1 w 33"/>
                  <a:gd name="T5" fmla="*/ 11 h 23"/>
                  <a:gd name="T6" fmla="*/ 17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1" y="5"/>
                      <a:pt x="1" y="11"/>
                    </a:cubicBezTo>
                    <a:cubicBezTo>
                      <a:pt x="0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5" name="任意多边形: 形状 524">
                <a:extLst>
                  <a:ext uri="{FF2B5EF4-FFF2-40B4-BE49-F238E27FC236}">
                    <a16:creationId xmlns:a16="http://schemas.microsoft.com/office/drawing/2014/main" id="{AFE38FFE-49E2-4D43-B52B-B224C51EC77C}"/>
                  </a:ext>
                </a:extLst>
              </p:cNvPr>
              <p:cNvSpPr/>
              <p:nvPr/>
            </p:nvSpPr>
            <p:spPr bwMode="auto">
              <a:xfrm>
                <a:off x="5905159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6 w 33"/>
                  <a:gd name="T3" fmla="*/ 0 h 23"/>
                  <a:gd name="T4" fmla="*/ 0 w 33"/>
                  <a:gd name="T5" fmla="*/ 11 h 23"/>
                  <a:gd name="T6" fmla="*/ 17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6" name="任意多边形: 形状 525">
                <a:extLst>
                  <a:ext uri="{FF2B5EF4-FFF2-40B4-BE49-F238E27FC236}">
                    <a16:creationId xmlns:a16="http://schemas.microsoft.com/office/drawing/2014/main" id="{218397D6-FBCF-46BE-8B7B-CD679B582093}"/>
                  </a:ext>
                </a:extLst>
              </p:cNvPr>
              <p:cNvSpPr/>
              <p:nvPr/>
            </p:nvSpPr>
            <p:spPr bwMode="auto">
              <a:xfrm>
                <a:off x="6050195" y="2907397"/>
                <a:ext cx="120350" cy="84863"/>
              </a:xfrm>
              <a:custGeom>
                <a:avLst/>
                <a:gdLst>
                  <a:gd name="T0" fmla="*/ 32 w 33"/>
                  <a:gd name="T1" fmla="*/ 11 h 23"/>
                  <a:gd name="T2" fmla="*/ 16 w 33"/>
                  <a:gd name="T3" fmla="*/ 0 h 23"/>
                  <a:gd name="T4" fmla="*/ 0 w 33"/>
                  <a:gd name="T5" fmla="*/ 11 h 23"/>
                  <a:gd name="T6" fmla="*/ 17 w 33"/>
                  <a:gd name="T7" fmla="*/ 23 h 23"/>
                  <a:gd name="T8" fmla="*/ 32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2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7" name="任意多边形: 形状 526">
                <a:extLst>
                  <a:ext uri="{FF2B5EF4-FFF2-40B4-BE49-F238E27FC236}">
                    <a16:creationId xmlns:a16="http://schemas.microsoft.com/office/drawing/2014/main" id="{63D0B63D-F014-404E-9A10-C5BBF69915DE}"/>
                  </a:ext>
                </a:extLst>
              </p:cNvPr>
              <p:cNvSpPr/>
              <p:nvPr/>
            </p:nvSpPr>
            <p:spPr bwMode="auto">
              <a:xfrm>
                <a:off x="6193690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6 w 33"/>
                  <a:gd name="T3" fmla="*/ 0 h 23"/>
                  <a:gd name="T4" fmla="*/ 1 w 33"/>
                  <a:gd name="T5" fmla="*/ 11 h 23"/>
                  <a:gd name="T6" fmla="*/ 18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1" y="18"/>
                      <a:pt x="9" y="23"/>
                      <a:pt x="18" y="23"/>
                    </a:cubicBezTo>
                    <a:cubicBezTo>
                      <a:pt x="27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8" name="任意多边形: 形状 527">
                <a:extLst>
                  <a:ext uri="{FF2B5EF4-FFF2-40B4-BE49-F238E27FC236}">
                    <a16:creationId xmlns:a16="http://schemas.microsoft.com/office/drawing/2014/main" id="{AE37A859-6A04-4AE3-952B-ADFB9FEA6C9E}"/>
                  </a:ext>
                </a:extLst>
              </p:cNvPr>
              <p:cNvSpPr/>
              <p:nvPr/>
            </p:nvSpPr>
            <p:spPr bwMode="auto">
              <a:xfrm>
                <a:off x="6338727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6 w 33"/>
                  <a:gd name="T3" fmla="*/ 0 h 23"/>
                  <a:gd name="T4" fmla="*/ 0 w 33"/>
                  <a:gd name="T5" fmla="*/ 11 h 23"/>
                  <a:gd name="T6" fmla="*/ 17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1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9" name="任意多边形: 形状 528">
                <a:extLst>
                  <a:ext uri="{FF2B5EF4-FFF2-40B4-BE49-F238E27FC236}">
                    <a16:creationId xmlns:a16="http://schemas.microsoft.com/office/drawing/2014/main" id="{1658E09E-A23B-4E6F-AA42-67E1F6D222C7}"/>
                  </a:ext>
                </a:extLst>
              </p:cNvPr>
              <p:cNvSpPr/>
              <p:nvPr/>
            </p:nvSpPr>
            <p:spPr bwMode="auto">
              <a:xfrm>
                <a:off x="6485306" y="2907397"/>
                <a:ext cx="120350" cy="84863"/>
              </a:xfrm>
              <a:custGeom>
                <a:avLst/>
                <a:gdLst>
                  <a:gd name="T0" fmla="*/ 33 w 33"/>
                  <a:gd name="T1" fmla="*/ 11 h 23"/>
                  <a:gd name="T2" fmla="*/ 15 w 33"/>
                  <a:gd name="T3" fmla="*/ 0 h 23"/>
                  <a:gd name="T4" fmla="*/ 0 w 33"/>
                  <a:gd name="T5" fmla="*/ 11 h 23"/>
                  <a:gd name="T6" fmla="*/ 17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2" y="5"/>
                      <a:pt x="24" y="0"/>
                      <a:pt x="15" y="0"/>
                    </a:cubicBezTo>
                    <a:cubicBezTo>
                      <a:pt x="6" y="0"/>
                      <a:pt x="0" y="5"/>
                      <a:pt x="0" y="11"/>
                    </a:cubicBezTo>
                    <a:cubicBezTo>
                      <a:pt x="1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0" name="任意多边形: 形状 529">
                <a:extLst>
                  <a:ext uri="{FF2B5EF4-FFF2-40B4-BE49-F238E27FC236}">
                    <a16:creationId xmlns:a16="http://schemas.microsoft.com/office/drawing/2014/main" id="{58AEA705-E6FE-4B89-A44C-E0607A34B5C4}"/>
                  </a:ext>
                </a:extLst>
              </p:cNvPr>
              <p:cNvSpPr/>
              <p:nvPr/>
            </p:nvSpPr>
            <p:spPr bwMode="auto">
              <a:xfrm>
                <a:off x="4876014" y="3010774"/>
                <a:ext cx="123436" cy="83319"/>
              </a:xfrm>
              <a:custGeom>
                <a:avLst/>
                <a:gdLst>
                  <a:gd name="T0" fmla="*/ 34 w 34"/>
                  <a:gd name="T1" fmla="*/ 11 h 23"/>
                  <a:gd name="T2" fmla="*/ 18 w 34"/>
                  <a:gd name="T3" fmla="*/ 0 h 23"/>
                  <a:gd name="T4" fmla="*/ 1 w 34"/>
                  <a:gd name="T5" fmla="*/ 11 h 23"/>
                  <a:gd name="T6" fmla="*/ 16 w 34"/>
                  <a:gd name="T7" fmla="*/ 23 h 23"/>
                  <a:gd name="T8" fmla="*/ 34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4" y="11"/>
                    </a:moveTo>
                    <a:cubicBezTo>
                      <a:pt x="34" y="5"/>
                      <a:pt x="28" y="0"/>
                      <a:pt x="18" y="0"/>
                    </a:cubicBezTo>
                    <a:cubicBezTo>
                      <a:pt x="9" y="0"/>
                      <a:pt x="1" y="5"/>
                      <a:pt x="1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1" name="任意多边形: 形状 530">
                <a:extLst>
                  <a:ext uri="{FF2B5EF4-FFF2-40B4-BE49-F238E27FC236}">
                    <a16:creationId xmlns:a16="http://schemas.microsoft.com/office/drawing/2014/main" id="{1FD6E90C-2FB1-486F-9146-CA7A6528CB47}"/>
                  </a:ext>
                </a:extLst>
              </p:cNvPr>
              <p:cNvSpPr/>
              <p:nvPr/>
            </p:nvSpPr>
            <p:spPr bwMode="auto">
              <a:xfrm>
                <a:off x="5022593" y="3010774"/>
                <a:ext cx="123436" cy="83319"/>
              </a:xfrm>
              <a:custGeom>
                <a:avLst/>
                <a:gdLst>
                  <a:gd name="T0" fmla="*/ 34 w 34"/>
                  <a:gd name="T1" fmla="*/ 11 h 23"/>
                  <a:gd name="T2" fmla="*/ 19 w 34"/>
                  <a:gd name="T3" fmla="*/ 0 h 23"/>
                  <a:gd name="T4" fmla="*/ 1 w 34"/>
                  <a:gd name="T5" fmla="*/ 11 h 23"/>
                  <a:gd name="T6" fmla="*/ 16 w 34"/>
                  <a:gd name="T7" fmla="*/ 23 h 23"/>
                  <a:gd name="T8" fmla="*/ 34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4" y="11"/>
                    </a:moveTo>
                    <a:cubicBezTo>
                      <a:pt x="34" y="5"/>
                      <a:pt x="28" y="0"/>
                      <a:pt x="19" y="0"/>
                    </a:cubicBezTo>
                    <a:cubicBezTo>
                      <a:pt x="9" y="0"/>
                      <a:pt x="2" y="5"/>
                      <a:pt x="1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2" name="任意多边形: 形状 531">
                <a:extLst>
                  <a:ext uri="{FF2B5EF4-FFF2-40B4-BE49-F238E27FC236}">
                    <a16:creationId xmlns:a16="http://schemas.microsoft.com/office/drawing/2014/main" id="{9032949D-3129-4E18-8BB2-7F75AFE8F91A}"/>
                  </a:ext>
                </a:extLst>
              </p:cNvPr>
              <p:cNvSpPr/>
              <p:nvPr/>
            </p:nvSpPr>
            <p:spPr bwMode="auto">
              <a:xfrm>
                <a:off x="5170716" y="3010774"/>
                <a:ext cx="124979" cy="83319"/>
              </a:xfrm>
              <a:custGeom>
                <a:avLst/>
                <a:gdLst>
                  <a:gd name="T0" fmla="*/ 33 w 34"/>
                  <a:gd name="T1" fmla="*/ 11 h 23"/>
                  <a:gd name="T2" fmla="*/ 18 w 34"/>
                  <a:gd name="T3" fmla="*/ 0 h 23"/>
                  <a:gd name="T4" fmla="*/ 0 w 34"/>
                  <a:gd name="T5" fmla="*/ 11 h 23"/>
                  <a:gd name="T6" fmla="*/ 16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4" y="5"/>
                      <a:pt x="27" y="0"/>
                      <a:pt x="18" y="0"/>
                    </a:cubicBezTo>
                    <a:cubicBezTo>
                      <a:pt x="9" y="0"/>
                      <a:pt x="1" y="5"/>
                      <a:pt x="0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3" name="任意多边形: 形状 532">
                <a:extLst>
                  <a:ext uri="{FF2B5EF4-FFF2-40B4-BE49-F238E27FC236}">
                    <a16:creationId xmlns:a16="http://schemas.microsoft.com/office/drawing/2014/main" id="{4321AA28-CE9E-43BB-A483-8025692EB960}"/>
                  </a:ext>
                </a:extLst>
              </p:cNvPr>
              <p:cNvSpPr/>
              <p:nvPr/>
            </p:nvSpPr>
            <p:spPr bwMode="auto">
              <a:xfrm>
                <a:off x="5317296" y="3010774"/>
                <a:ext cx="123436" cy="83319"/>
              </a:xfrm>
              <a:custGeom>
                <a:avLst/>
                <a:gdLst>
                  <a:gd name="T0" fmla="*/ 33 w 34"/>
                  <a:gd name="T1" fmla="*/ 11 h 23"/>
                  <a:gd name="T2" fmla="*/ 18 w 34"/>
                  <a:gd name="T3" fmla="*/ 0 h 23"/>
                  <a:gd name="T4" fmla="*/ 0 w 34"/>
                  <a:gd name="T5" fmla="*/ 11 h 23"/>
                  <a:gd name="T6" fmla="*/ 16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4" y="5"/>
                      <a:pt x="27" y="0"/>
                      <a:pt x="18" y="0"/>
                    </a:cubicBezTo>
                    <a:cubicBezTo>
                      <a:pt x="9" y="0"/>
                      <a:pt x="1" y="5"/>
                      <a:pt x="0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4" name="任意多边形: 形状 533">
                <a:extLst>
                  <a:ext uri="{FF2B5EF4-FFF2-40B4-BE49-F238E27FC236}">
                    <a16:creationId xmlns:a16="http://schemas.microsoft.com/office/drawing/2014/main" id="{F3287876-4CEE-40B7-A2C9-735C6290A56D}"/>
                  </a:ext>
                </a:extLst>
              </p:cNvPr>
              <p:cNvSpPr/>
              <p:nvPr/>
            </p:nvSpPr>
            <p:spPr bwMode="auto">
              <a:xfrm>
                <a:off x="5463876" y="3010774"/>
                <a:ext cx="123436" cy="83319"/>
              </a:xfrm>
              <a:custGeom>
                <a:avLst/>
                <a:gdLst>
                  <a:gd name="T0" fmla="*/ 34 w 34"/>
                  <a:gd name="T1" fmla="*/ 11 h 23"/>
                  <a:gd name="T2" fmla="*/ 18 w 34"/>
                  <a:gd name="T3" fmla="*/ 0 h 23"/>
                  <a:gd name="T4" fmla="*/ 1 w 34"/>
                  <a:gd name="T5" fmla="*/ 11 h 23"/>
                  <a:gd name="T6" fmla="*/ 17 w 34"/>
                  <a:gd name="T7" fmla="*/ 23 h 23"/>
                  <a:gd name="T8" fmla="*/ 34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4" y="11"/>
                    </a:moveTo>
                    <a:cubicBezTo>
                      <a:pt x="34" y="5"/>
                      <a:pt x="27" y="0"/>
                      <a:pt x="18" y="0"/>
                    </a:cubicBezTo>
                    <a:cubicBezTo>
                      <a:pt x="9" y="0"/>
                      <a:pt x="1" y="5"/>
                      <a:pt x="1" y="11"/>
                    </a:cubicBezTo>
                    <a:cubicBezTo>
                      <a:pt x="0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5" name="任意多边形: 形状 534">
                <a:extLst>
                  <a:ext uri="{FF2B5EF4-FFF2-40B4-BE49-F238E27FC236}">
                    <a16:creationId xmlns:a16="http://schemas.microsoft.com/office/drawing/2014/main" id="{45B2468B-E639-4E68-A321-6C7B853B8116}"/>
                  </a:ext>
                </a:extLst>
              </p:cNvPr>
              <p:cNvSpPr/>
              <p:nvPr/>
            </p:nvSpPr>
            <p:spPr bwMode="auto">
              <a:xfrm>
                <a:off x="5613542" y="3010774"/>
                <a:ext cx="120350" cy="83319"/>
              </a:xfrm>
              <a:custGeom>
                <a:avLst/>
                <a:gdLst>
                  <a:gd name="T0" fmla="*/ 33 w 33"/>
                  <a:gd name="T1" fmla="*/ 11 h 23"/>
                  <a:gd name="T2" fmla="*/ 17 w 33"/>
                  <a:gd name="T3" fmla="*/ 0 h 23"/>
                  <a:gd name="T4" fmla="*/ 0 w 33"/>
                  <a:gd name="T5" fmla="*/ 11 h 23"/>
                  <a:gd name="T6" fmla="*/ 16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0" y="5"/>
                      <a:pt x="0" y="11"/>
                    </a:cubicBezTo>
                    <a:cubicBezTo>
                      <a:pt x="0" y="18"/>
                      <a:pt x="7" y="23"/>
                      <a:pt x="16" y="23"/>
                    </a:cubicBezTo>
                    <a:cubicBezTo>
                      <a:pt x="25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6" name="椭圆 535">
                <a:extLst>
                  <a:ext uri="{FF2B5EF4-FFF2-40B4-BE49-F238E27FC236}">
                    <a16:creationId xmlns:a16="http://schemas.microsoft.com/office/drawing/2014/main" id="{46815761-9F1A-4C5B-A8C4-97C34FC85D90}"/>
                  </a:ext>
                </a:extLst>
              </p:cNvPr>
              <p:cNvSpPr/>
              <p:nvPr/>
            </p:nvSpPr>
            <p:spPr bwMode="auto">
              <a:xfrm>
                <a:off x="5758579" y="3010774"/>
                <a:ext cx="120350" cy="83319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7" name="任意多边形: 形状 536">
                <a:extLst>
                  <a:ext uri="{FF2B5EF4-FFF2-40B4-BE49-F238E27FC236}">
                    <a16:creationId xmlns:a16="http://schemas.microsoft.com/office/drawing/2014/main" id="{593E7F46-5624-4D09-9FD1-682E0C505034}"/>
                  </a:ext>
                </a:extLst>
              </p:cNvPr>
              <p:cNvSpPr/>
              <p:nvPr/>
            </p:nvSpPr>
            <p:spPr bwMode="auto">
              <a:xfrm>
                <a:off x="5905159" y="3010774"/>
                <a:ext cx="123436" cy="83319"/>
              </a:xfrm>
              <a:custGeom>
                <a:avLst/>
                <a:gdLst>
                  <a:gd name="T0" fmla="*/ 33 w 34"/>
                  <a:gd name="T1" fmla="*/ 11 h 23"/>
                  <a:gd name="T2" fmla="*/ 17 w 34"/>
                  <a:gd name="T3" fmla="*/ 0 h 23"/>
                  <a:gd name="T4" fmla="*/ 1 w 34"/>
                  <a:gd name="T5" fmla="*/ 11 h 23"/>
                  <a:gd name="T6" fmla="*/ 17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8" y="0"/>
                      <a:pt x="0" y="5"/>
                      <a:pt x="1" y="11"/>
                    </a:cubicBezTo>
                    <a:cubicBezTo>
                      <a:pt x="1" y="18"/>
                      <a:pt x="8" y="23"/>
                      <a:pt x="17" y="23"/>
                    </a:cubicBezTo>
                    <a:cubicBezTo>
                      <a:pt x="26" y="23"/>
                      <a:pt x="34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8" name="任意多边形: 形状 537">
                <a:extLst>
                  <a:ext uri="{FF2B5EF4-FFF2-40B4-BE49-F238E27FC236}">
                    <a16:creationId xmlns:a16="http://schemas.microsoft.com/office/drawing/2014/main" id="{049F1A47-1145-4575-ABFB-CE44ECF3E23D}"/>
                  </a:ext>
                </a:extLst>
              </p:cNvPr>
              <p:cNvSpPr/>
              <p:nvPr/>
            </p:nvSpPr>
            <p:spPr bwMode="auto">
              <a:xfrm>
                <a:off x="6054825" y="3010774"/>
                <a:ext cx="120350" cy="83319"/>
              </a:xfrm>
              <a:custGeom>
                <a:avLst/>
                <a:gdLst>
                  <a:gd name="T0" fmla="*/ 33 w 33"/>
                  <a:gd name="T1" fmla="*/ 11 h 23"/>
                  <a:gd name="T2" fmla="*/ 16 w 33"/>
                  <a:gd name="T3" fmla="*/ 0 h 23"/>
                  <a:gd name="T4" fmla="*/ 0 w 33"/>
                  <a:gd name="T5" fmla="*/ 11 h 23"/>
                  <a:gd name="T6" fmla="*/ 17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9" name="任意多边形: 形状 538">
                <a:extLst>
                  <a:ext uri="{FF2B5EF4-FFF2-40B4-BE49-F238E27FC236}">
                    <a16:creationId xmlns:a16="http://schemas.microsoft.com/office/drawing/2014/main" id="{C9666A32-BE56-454E-A735-E73516A1D45A}"/>
                  </a:ext>
                </a:extLst>
              </p:cNvPr>
              <p:cNvSpPr/>
              <p:nvPr/>
            </p:nvSpPr>
            <p:spPr bwMode="auto">
              <a:xfrm>
                <a:off x="6199862" y="3010774"/>
                <a:ext cx="120350" cy="83319"/>
              </a:xfrm>
              <a:custGeom>
                <a:avLst/>
                <a:gdLst>
                  <a:gd name="T0" fmla="*/ 33 w 33"/>
                  <a:gd name="T1" fmla="*/ 11 h 23"/>
                  <a:gd name="T2" fmla="*/ 16 w 33"/>
                  <a:gd name="T3" fmla="*/ 0 h 23"/>
                  <a:gd name="T4" fmla="*/ 0 w 33"/>
                  <a:gd name="T5" fmla="*/ 11 h 23"/>
                  <a:gd name="T6" fmla="*/ 17 w 33"/>
                  <a:gd name="T7" fmla="*/ 23 h 23"/>
                  <a:gd name="T8" fmla="*/ 33 w 33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33" y="11"/>
                    </a:moveTo>
                    <a:cubicBezTo>
                      <a:pt x="32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0" y="18"/>
                      <a:pt x="8" y="23"/>
                      <a:pt x="17" y="23"/>
                    </a:cubicBezTo>
                    <a:cubicBezTo>
                      <a:pt x="26" y="23"/>
                      <a:pt x="33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0" name="任意多边形: 形状 539">
                <a:extLst>
                  <a:ext uri="{FF2B5EF4-FFF2-40B4-BE49-F238E27FC236}">
                    <a16:creationId xmlns:a16="http://schemas.microsoft.com/office/drawing/2014/main" id="{B7D3D38B-B0A6-4BC4-AC1F-81162F698F98}"/>
                  </a:ext>
                </a:extLst>
              </p:cNvPr>
              <p:cNvSpPr/>
              <p:nvPr/>
            </p:nvSpPr>
            <p:spPr bwMode="auto">
              <a:xfrm>
                <a:off x="6346441" y="3010774"/>
                <a:ext cx="123436" cy="83319"/>
              </a:xfrm>
              <a:custGeom>
                <a:avLst/>
                <a:gdLst>
                  <a:gd name="T0" fmla="*/ 33 w 34"/>
                  <a:gd name="T1" fmla="*/ 11 h 23"/>
                  <a:gd name="T2" fmla="*/ 16 w 34"/>
                  <a:gd name="T3" fmla="*/ 0 h 23"/>
                  <a:gd name="T4" fmla="*/ 0 w 34"/>
                  <a:gd name="T5" fmla="*/ 11 h 23"/>
                  <a:gd name="T6" fmla="*/ 18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1"/>
                    </a:cubicBezTo>
                    <a:cubicBezTo>
                      <a:pt x="1" y="18"/>
                      <a:pt x="9" y="23"/>
                      <a:pt x="18" y="23"/>
                    </a:cubicBezTo>
                    <a:cubicBezTo>
                      <a:pt x="27" y="23"/>
                      <a:pt x="34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1" name="任意多边形: 形状 540">
                <a:extLst>
                  <a:ext uri="{FF2B5EF4-FFF2-40B4-BE49-F238E27FC236}">
                    <a16:creationId xmlns:a16="http://schemas.microsoft.com/office/drawing/2014/main" id="{3DEFA10E-218E-404A-AC3E-E8AC7F9AB439}"/>
                  </a:ext>
                </a:extLst>
              </p:cNvPr>
              <p:cNvSpPr/>
              <p:nvPr/>
            </p:nvSpPr>
            <p:spPr bwMode="auto">
              <a:xfrm>
                <a:off x="6493022" y="3010774"/>
                <a:ext cx="123436" cy="83319"/>
              </a:xfrm>
              <a:custGeom>
                <a:avLst/>
                <a:gdLst>
                  <a:gd name="T0" fmla="*/ 33 w 34"/>
                  <a:gd name="T1" fmla="*/ 11 h 23"/>
                  <a:gd name="T2" fmla="*/ 16 w 34"/>
                  <a:gd name="T3" fmla="*/ 0 h 23"/>
                  <a:gd name="T4" fmla="*/ 1 w 34"/>
                  <a:gd name="T5" fmla="*/ 11 h 23"/>
                  <a:gd name="T6" fmla="*/ 18 w 34"/>
                  <a:gd name="T7" fmla="*/ 23 h 23"/>
                  <a:gd name="T8" fmla="*/ 33 w 34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3" y="11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1"/>
                    </a:cubicBezTo>
                    <a:cubicBezTo>
                      <a:pt x="1" y="18"/>
                      <a:pt x="9" y="23"/>
                      <a:pt x="18" y="23"/>
                    </a:cubicBezTo>
                    <a:cubicBezTo>
                      <a:pt x="27" y="23"/>
                      <a:pt x="34" y="18"/>
                      <a:pt x="3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2" name="任意多边形: 形状 541">
                <a:extLst>
                  <a:ext uri="{FF2B5EF4-FFF2-40B4-BE49-F238E27FC236}">
                    <a16:creationId xmlns:a16="http://schemas.microsoft.com/office/drawing/2014/main" id="{5D7BB125-4E9E-4CED-BD51-A151146094FB}"/>
                  </a:ext>
                </a:extLst>
              </p:cNvPr>
              <p:cNvSpPr/>
              <p:nvPr/>
            </p:nvSpPr>
            <p:spPr bwMode="auto">
              <a:xfrm>
                <a:off x="4860584" y="3112609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9 w 35"/>
                  <a:gd name="T3" fmla="*/ 0 h 24"/>
                  <a:gd name="T4" fmla="*/ 1 w 35"/>
                  <a:gd name="T5" fmla="*/ 12 h 24"/>
                  <a:gd name="T6" fmla="*/ 16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5" y="6"/>
                      <a:pt x="28" y="0"/>
                      <a:pt x="19" y="0"/>
                    </a:cubicBezTo>
                    <a:cubicBezTo>
                      <a:pt x="10" y="0"/>
                      <a:pt x="2" y="6"/>
                      <a:pt x="1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3" name="任意多边形: 形状 542">
                <a:extLst>
                  <a:ext uri="{FF2B5EF4-FFF2-40B4-BE49-F238E27FC236}">
                    <a16:creationId xmlns:a16="http://schemas.microsoft.com/office/drawing/2014/main" id="{62569932-02F0-4AE0-8F94-6B2995C9089D}"/>
                  </a:ext>
                </a:extLst>
              </p:cNvPr>
              <p:cNvSpPr/>
              <p:nvPr/>
            </p:nvSpPr>
            <p:spPr bwMode="auto">
              <a:xfrm>
                <a:off x="5010250" y="3112609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9 w 35"/>
                  <a:gd name="T3" fmla="*/ 0 h 24"/>
                  <a:gd name="T4" fmla="*/ 1 w 35"/>
                  <a:gd name="T5" fmla="*/ 12 h 24"/>
                  <a:gd name="T6" fmla="*/ 16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5" y="6"/>
                      <a:pt x="28" y="0"/>
                      <a:pt x="19" y="0"/>
                    </a:cubicBezTo>
                    <a:cubicBezTo>
                      <a:pt x="10" y="0"/>
                      <a:pt x="2" y="6"/>
                      <a:pt x="1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4" name="任意多边形: 形状 543">
                <a:extLst>
                  <a:ext uri="{FF2B5EF4-FFF2-40B4-BE49-F238E27FC236}">
                    <a16:creationId xmlns:a16="http://schemas.microsoft.com/office/drawing/2014/main" id="{32023E0F-CA42-41C6-8757-2FFC52B583CE}"/>
                  </a:ext>
                </a:extLst>
              </p:cNvPr>
              <p:cNvSpPr/>
              <p:nvPr/>
            </p:nvSpPr>
            <p:spPr bwMode="auto">
              <a:xfrm>
                <a:off x="5159916" y="3112609"/>
                <a:ext cx="124979" cy="87948"/>
              </a:xfrm>
              <a:custGeom>
                <a:avLst/>
                <a:gdLst>
                  <a:gd name="T0" fmla="*/ 34 w 34"/>
                  <a:gd name="T1" fmla="*/ 12 h 24"/>
                  <a:gd name="T2" fmla="*/ 18 w 34"/>
                  <a:gd name="T3" fmla="*/ 0 h 24"/>
                  <a:gd name="T4" fmla="*/ 1 w 34"/>
                  <a:gd name="T5" fmla="*/ 12 h 24"/>
                  <a:gd name="T6" fmla="*/ 16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6"/>
                      <a:pt x="27" y="0"/>
                      <a:pt x="18" y="0"/>
                    </a:cubicBezTo>
                    <a:cubicBezTo>
                      <a:pt x="9" y="0"/>
                      <a:pt x="1" y="6"/>
                      <a:pt x="1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5" name="任意多边形: 形状 544">
                <a:extLst>
                  <a:ext uri="{FF2B5EF4-FFF2-40B4-BE49-F238E27FC236}">
                    <a16:creationId xmlns:a16="http://schemas.microsoft.com/office/drawing/2014/main" id="{DEA760E3-ED7C-4F48-AD30-8E9CEA095859}"/>
                  </a:ext>
                </a:extLst>
              </p:cNvPr>
              <p:cNvSpPr/>
              <p:nvPr/>
            </p:nvSpPr>
            <p:spPr bwMode="auto">
              <a:xfrm>
                <a:off x="5309581" y="3112609"/>
                <a:ext cx="124979" cy="87948"/>
              </a:xfrm>
              <a:custGeom>
                <a:avLst/>
                <a:gdLst>
                  <a:gd name="T0" fmla="*/ 34 w 34"/>
                  <a:gd name="T1" fmla="*/ 12 h 24"/>
                  <a:gd name="T2" fmla="*/ 18 w 34"/>
                  <a:gd name="T3" fmla="*/ 0 h 24"/>
                  <a:gd name="T4" fmla="*/ 1 w 34"/>
                  <a:gd name="T5" fmla="*/ 12 h 24"/>
                  <a:gd name="T6" fmla="*/ 16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6"/>
                      <a:pt x="27" y="0"/>
                      <a:pt x="18" y="0"/>
                    </a:cubicBezTo>
                    <a:cubicBezTo>
                      <a:pt x="9" y="0"/>
                      <a:pt x="1" y="6"/>
                      <a:pt x="1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6" name="任意多边形: 形状 545">
                <a:extLst>
                  <a:ext uri="{FF2B5EF4-FFF2-40B4-BE49-F238E27FC236}">
                    <a16:creationId xmlns:a16="http://schemas.microsoft.com/office/drawing/2014/main" id="{9F6D25EB-8118-49C3-89E8-7E77AC93BED8}"/>
                  </a:ext>
                </a:extLst>
              </p:cNvPr>
              <p:cNvSpPr/>
              <p:nvPr/>
            </p:nvSpPr>
            <p:spPr bwMode="auto">
              <a:xfrm>
                <a:off x="5459247" y="3112609"/>
                <a:ext cx="124979" cy="87948"/>
              </a:xfrm>
              <a:custGeom>
                <a:avLst/>
                <a:gdLst>
                  <a:gd name="T0" fmla="*/ 34 w 34"/>
                  <a:gd name="T1" fmla="*/ 12 h 24"/>
                  <a:gd name="T2" fmla="*/ 17 w 34"/>
                  <a:gd name="T3" fmla="*/ 0 h 24"/>
                  <a:gd name="T4" fmla="*/ 0 w 34"/>
                  <a:gd name="T5" fmla="*/ 12 h 24"/>
                  <a:gd name="T6" fmla="*/ 17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6"/>
                      <a:pt x="27" y="0"/>
                      <a:pt x="17" y="0"/>
                    </a:cubicBezTo>
                    <a:cubicBezTo>
                      <a:pt x="8" y="0"/>
                      <a:pt x="1" y="6"/>
                      <a:pt x="0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3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7" name="任意多边形: 形状 546">
                <a:extLst>
                  <a:ext uri="{FF2B5EF4-FFF2-40B4-BE49-F238E27FC236}">
                    <a16:creationId xmlns:a16="http://schemas.microsoft.com/office/drawing/2014/main" id="{FEFA27D4-BF88-47E8-B4DE-D3DCC8FAE1C7}"/>
                  </a:ext>
                </a:extLst>
              </p:cNvPr>
              <p:cNvSpPr/>
              <p:nvPr/>
            </p:nvSpPr>
            <p:spPr bwMode="auto">
              <a:xfrm>
                <a:off x="5608913" y="3112609"/>
                <a:ext cx="124979" cy="87948"/>
              </a:xfrm>
              <a:custGeom>
                <a:avLst/>
                <a:gdLst>
                  <a:gd name="T0" fmla="*/ 33 w 34"/>
                  <a:gd name="T1" fmla="*/ 12 h 24"/>
                  <a:gd name="T2" fmla="*/ 17 w 34"/>
                  <a:gd name="T3" fmla="*/ 0 h 24"/>
                  <a:gd name="T4" fmla="*/ 0 w 34"/>
                  <a:gd name="T5" fmla="*/ 12 h 24"/>
                  <a:gd name="T6" fmla="*/ 17 w 34"/>
                  <a:gd name="T7" fmla="*/ 24 h 24"/>
                  <a:gd name="T8" fmla="*/ 33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3" y="12"/>
                    </a:moveTo>
                    <a:cubicBezTo>
                      <a:pt x="34" y="6"/>
                      <a:pt x="26" y="0"/>
                      <a:pt x="17" y="0"/>
                    </a:cubicBezTo>
                    <a:cubicBezTo>
                      <a:pt x="8" y="0"/>
                      <a:pt x="0" y="6"/>
                      <a:pt x="0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3" y="19"/>
                      <a:pt x="3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8" name="任意多边形: 形状 547">
                <a:extLst>
                  <a:ext uri="{FF2B5EF4-FFF2-40B4-BE49-F238E27FC236}">
                    <a16:creationId xmlns:a16="http://schemas.microsoft.com/office/drawing/2014/main" id="{6CA3203D-88FE-405F-8051-2D368065D256}"/>
                  </a:ext>
                </a:extLst>
              </p:cNvPr>
              <p:cNvSpPr/>
              <p:nvPr/>
            </p:nvSpPr>
            <p:spPr bwMode="auto">
              <a:xfrm>
                <a:off x="5758579" y="3112609"/>
                <a:ext cx="120350" cy="87948"/>
              </a:xfrm>
              <a:custGeom>
                <a:avLst/>
                <a:gdLst>
                  <a:gd name="T0" fmla="*/ 33 w 33"/>
                  <a:gd name="T1" fmla="*/ 12 h 24"/>
                  <a:gd name="T2" fmla="*/ 17 w 33"/>
                  <a:gd name="T3" fmla="*/ 0 h 24"/>
                  <a:gd name="T4" fmla="*/ 0 w 33"/>
                  <a:gd name="T5" fmla="*/ 12 h 24"/>
                  <a:gd name="T6" fmla="*/ 17 w 33"/>
                  <a:gd name="T7" fmla="*/ 24 h 24"/>
                  <a:gd name="T8" fmla="*/ 33 w 33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4">
                    <a:moveTo>
                      <a:pt x="33" y="12"/>
                    </a:moveTo>
                    <a:cubicBezTo>
                      <a:pt x="33" y="6"/>
                      <a:pt x="26" y="0"/>
                      <a:pt x="17" y="0"/>
                    </a:cubicBezTo>
                    <a:cubicBezTo>
                      <a:pt x="8" y="0"/>
                      <a:pt x="0" y="6"/>
                      <a:pt x="0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3" y="19"/>
                      <a:pt x="3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9" name="任意多边形: 形状 548">
                <a:extLst>
                  <a:ext uri="{FF2B5EF4-FFF2-40B4-BE49-F238E27FC236}">
                    <a16:creationId xmlns:a16="http://schemas.microsoft.com/office/drawing/2014/main" id="{3BAFB839-1560-4FDD-9C53-FEC208586804}"/>
                  </a:ext>
                </a:extLst>
              </p:cNvPr>
              <p:cNvSpPr/>
              <p:nvPr/>
            </p:nvSpPr>
            <p:spPr bwMode="auto">
              <a:xfrm>
                <a:off x="5908244" y="3112609"/>
                <a:ext cx="120350" cy="87948"/>
              </a:xfrm>
              <a:custGeom>
                <a:avLst/>
                <a:gdLst>
                  <a:gd name="T0" fmla="*/ 33 w 33"/>
                  <a:gd name="T1" fmla="*/ 12 h 24"/>
                  <a:gd name="T2" fmla="*/ 16 w 33"/>
                  <a:gd name="T3" fmla="*/ 0 h 24"/>
                  <a:gd name="T4" fmla="*/ 0 w 33"/>
                  <a:gd name="T5" fmla="*/ 12 h 24"/>
                  <a:gd name="T6" fmla="*/ 17 w 33"/>
                  <a:gd name="T7" fmla="*/ 24 h 24"/>
                  <a:gd name="T8" fmla="*/ 33 w 33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4">
                    <a:moveTo>
                      <a:pt x="33" y="12"/>
                    </a:moveTo>
                    <a:cubicBezTo>
                      <a:pt x="33" y="6"/>
                      <a:pt x="25" y="0"/>
                      <a:pt x="16" y="0"/>
                    </a:cubicBezTo>
                    <a:cubicBezTo>
                      <a:pt x="7" y="0"/>
                      <a:pt x="0" y="6"/>
                      <a:pt x="0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3" y="19"/>
                      <a:pt x="3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0" name="任意多边形: 形状 549">
                <a:extLst>
                  <a:ext uri="{FF2B5EF4-FFF2-40B4-BE49-F238E27FC236}">
                    <a16:creationId xmlns:a16="http://schemas.microsoft.com/office/drawing/2014/main" id="{53FA6589-952D-48B7-9E66-F9FEEF232A1D}"/>
                  </a:ext>
                </a:extLst>
              </p:cNvPr>
              <p:cNvSpPr/>
              <p:nvPr/>
            </p:nvSpPr>
            <p:spPr bwMode="auto">
              <a:xfrm>
                <a:off x="6054825" y="3112609"/>
                <a:ext cx="123436" cy="87948"/>
              </a:xfrm>
              <a:custGeom>
                <a:avLst/>
                <a:gdLst>
                  <a:gd name="T0" fmla="*/ 34 w 34"/>
                  <a:gd name="T1" fmla="*/ 12 h 24"/>
                  <a:gd name="T2" fmla="*/ 17 w 34"/>
                  <a:gd name="T3" fmla="*/ 0 h 24"/>
                  <a:gd name="T4" fmla="*/ 1 w 34"/>
                  <a:gd name="T5" fmla="*/ 12 h 24"/>
                  <a:gd name="T6" fmla="*/ 18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6"/>
                      <a:pt x="26" y="0"/>
                      <a:pt x="17" y="0"/>
                    </a:cubicBezTo>
                    <a:cubicBezTo>
                      <a:pt x="8" y="0"/>
                      <a:pt x="0" y="6"/>
                      <a:pt x="1" y="12"/>
                    </a:cubicBezTo>
                    <a:cubicBezTo>
                      <a:pt x="1" y="19"/>
                      <a:pt x="9" y="24"/>
                      <a:pt x="18" y="24"/>
                    </a:cubicBezTo>
                    <a:cubicBezTo>
                      <a:pt x="27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1" name="任意多边形: 形状 550">
                <a:extLst>
                  <a:ext uri="{FF2B5EF4-FFF2-40B4-BE49-F238E27FC236}">
                    <a16:creationId xmlns:a16="http://schemas.microsoft.com/office/drawing/2014/main" id="{E76E0A47-9AD2-401E-89E1-8E567C2C3445}"/>
                  </a:ext>
                </a:extLst>
              </p:cNvPr>
              <p:cNvSpPr/>
              <p:nvPr/>
            </p:nvSpPr>
            <p:spPr bwMode="auto">
              <a:xfrm>
                <a:off x="6204490" y="3112609"/>
                <a:ext cx="123436" cy="87948"/>
              </a:xfrm>
              <a:custGeom>
                <a:avLst/>
                <a:gdLst>
                  <a:gd name="T0" fmla="*/ 34 w 34"/>
                  <a:gd name="T1" fmla="*/ 12 h 24"/>
                  <a:gd name="T2" fmla="*/ 16 w 34"/>
                  <a:gd name="T3" fmla="*/ 0 h 24"/>
                  <a:gd name="T4" fmla="*/ 0 w 34"/>
                  <a:gd name="T5" fmla="*/ 12 h 24"/>
                  <a:gd name="T6" fmla="*/ 18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3" y="6"/>
                      <a:pt x="26" y="0"/>
                      <a:pt x="16" y="0"/>
                    </a:cubicBezTo>
                    <a:cubicBezTo>
                      <a:pt x="7" y="0"/>
                      <a:pt x="0" y="6"/>
                      <a:pt x="0" y="12"/>
                    </a:cubicBezTo>
                    <a:cubicBezTo>
                      <a:pt x="1" y="19"/>
                      <a:pt x="9" y="24"/>
                      <a:pt x="18" y="24"/>
                    </a:cubicBezTo>
                    <a:cubicBezTo>
                      <a:pt x="27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2" name="任意多边形: 形状 551">
                <a:extLst>
                  <a:ext uri="{FF2B5EF4-FFF2-40B4-BE49-F238E27FC236}">
                    <a16:creationId xmlns:a16="http://schemas.microsoft.com/office/drawing/2014/main" id="{6EBFC877-FB28-4FC5-80C7-745769207AC4}"/>
                  </a:ext>
                </a:extLst>
              </p:cNvPr>
              <p:cNvSpPr/>
              <p:nvPr/>
            </p:nvSpPr>
            <p:spPr bwMode="auto">
              <a:xfrm>
                <a:off x="6354156" y="3112609"/>
                <a:ext cx="123436" cy="87948"/>
              </a:xfrm>
              <a:custGeom>
                <a:avLst/>
                <a:gdLst>
                  <a:gd name="T0" fmla="*/ 34 w 34"/>
                  <a:gd name="T1" fmla="*/ 12 h 24"/>
                  <a:gd name="T2" fmla="*/ 16 w 34"/>
                  <a:gd name="T3" fmla="*/ 0 h 24"/>
                  <a:gd name="T4" fmla="*/ 0 w 34"/>
                  <a:gd name="T5" fmla="*/ 12 h 24"/>
                  <a:gd name="T6" fmla="*/ 18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3" y="6"/>
                      <a:pt x="25" y="0"/>
                      <a:pt x="16" y="0"/>
                    </a:cubicBezTo>
                    <a:cubicBezTo>
                      <a:pt x="7" y="0"/>
                      <a:pt x="0" y="6"/>
                      <a:pt x="0" y="12"/>
                    </a:cubicBezTo>
                    <a:cubicBezTo>
                      <a:pt x="1" y="19"/>
                      <a:pt x="9" y="24"/>
                      <a:pt x="18" y="24"/>
                    </a:cubicBezTo>
                    <a:cubicBezTo>
                      <a:pt x="27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3" name="任意多边形: 形状 552">
                <a:extLst>
                  <a:ext uri="{FF2B5EF4-FFF2-40B4-BE49-F238E27FC236}">
                    <a16:creationId xmlns:a16="http://schemas.microsoft.com/office/drawing/2014/main" id="{EA4A5186-F732-473B-B7D8-8FB41339AD64}"/>
                  </a:ext>
                </a:extLst>
              </p:cNvPr>
              <p:cNvSpPr/>
              <p:nvPr/>
            </p:nvSpPr>
            <p:spPr bwMode="auto">
              <a:xfrm>
                <a:off x="6503822" y="3112609"/>
                <a:ext cx="123436" cy="87948"/>
              </a:xfrm>
              <a:custGeom>
                <a:avLst/>
                <a:gdLst>
                  <a:gd name="T0" fmla="*/ 33 w 34"/>
                  <a:gd name="T1" fmla="*/ 12 h 24"/>
                  <a:gd name="T2" fmla="*/ 16 w 34"/>
                  <a:gd name="T3" fmla="*/ 0 h 24"/>
                  <a:gd name="T4" fmla="*/ 0 w 34"/>
                  <a:gd name="T5" fmla="*/ 12 h 24"/>
                  <a:gd name="T6" fmla="*/ 18 w 34"/>
                  <a:gd name="T7" fmla="*/ 24 h 24"/>
                  <a:gd name="T8" fmla="*/ 33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3" y="12"/>
                    </a:moveTo>
                    <a:cubicBezTo>
                      <a:pt x="33" y="6"/>
                      <a:pt x="25" y="0"/>
                      <a:pt x="16" y="0"/>
                    </a:cubicBezTo>
                    <a:cubicBezTo>
                      <a:pt x="6" y="0"/>
                      <a:pt x="0" y="6"/>
                      <a:pt x="0" y="12"/>
                    </a:cubicBezTo>
                    <a:cubicBezTo>
                      <a:pt x="1" y="19"/>
                      <a:pt x="9" y="24"/>
                      <a:pt x="18" y="24"/>
                    </a:cubicBezTo>
                    <a:cubicBezTo>
                      <a:pt x="27" y="24"/>
                      <a:pt x="34" y="19"/>
                      <a:pt x="3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4" name="任意多边形: 形状 553">
                <a:extLst>
                  <a:ext uri="{FF2B5EF4-FFF2-40B4-BE49-F238E27FC236}">
                    <a16:creationId xmlns:a16="http://schemas.microsoft.com/office/drawing/2014/main" id="{899431AB-8A0B-460E-A252-A0802C28FEB1}"/>
                  </a:ext>
                </a:extLst>
              </p:cNvPr>
              <p:cNvSpPr/>
              <p:nvPr/>
            </p:nvSpPr>
            <p:spPr bwMode="auto">
              <a:xfrm>
                <a:off x="6648859" y="3112609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6 w 35"/>
                  <a:gd name="T3" fmla="*/ 0 h 24"/>
                  <a:gd name="T4" fmla="*/ 1 w 35"/>
                  <a:gd name="T5" fmla="*/ 12 h 24"/>
                  <a:gd name="T6" fmla="*/ 19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3" y="6"/>
                      <a:pt x="25" y="0"/>
                      <a:pt x="16" y="0"/>
                    </a:cubicBezTo>
                    <a:cubicBezTo>
                      <a:pt x="7" y="0"/>
                      <a:pt x="0" y="6"/>
                      <a:pt x="1" y="12"/>
                    </a:cubicBezTo>
                    <a:cubicBezTo>
                      <a:pt x="2" y="19"/>
                      <a:pt x="10" y="24"/>
                      <a:pt x="19" y="24"/>
                    </a:cubicBezTo>
                    <a:cubicBezTo>
                      <a:pt x="28" y="24"/>
                      <a:pt x="35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5" name="任意多边形: 形状 554">
                <a:extLst>
                  <a:ext uri="{FF2B5EF4-FFF2-40B4-BE49-F238E27FC236}">
                    <a16:creationId xmlns:a16="http://schemas.microsoft.com/office/drawing/2014/main" id="{3F63460F-1DF2-42E3-A869-78A3FDF5D5DF}"/>
                  </a:ext>
                </a:extLst>
              </p:cNvPr>
              <p:cNvSpPr/>
              <p:nvPr/>
            </p:nvSpPr>
            <p:spPr bwMode="auto">
              <a:xfrm>
                <a:off x="4846697" y="3222158"/>
                <a:ext cx="131151" cy="87948"/>
              </a:xfrm>
              <a:custGeom>
                <a:avLst/>
                <a:gdLst>
                  <a:gd name="T0" fmla="*/ 35 w 36"/>
                  <a:gd name="T1" fmla="*/ 12 h 24"/>
                  <a:gd name="T2" fmla="*/ 20 w 36"/>
                  <a:gd name="T3" fmla="*/ 0 h 24"/>
                  <a:gd name="T4" fmla="*/ 1 w 36"/>
                  <a:gd name="T5" fmla="*/ 12 h 24"/>
                  <a:gd name="T6" fmla="*/ 17 w 36"/>
                  <a:gd name="T7" fmla="*/ 24 h 24"/>
                  <a:gd name="T8" fmla="*/ 35 w 36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4">
                    <a:moveTo>
                      <a:pt x="35" y="12"/>
                    </a:moveTo>
                    <a:cubicBezTo>
                      <a:pt x="36" y="5"/>
                      <a:pt x="29" y="0"/>
                      <a:pt x="20" y="0"/>
                    </a:cubicBezTo>
                    <a:cubicBezTo>
                      <a:pt x="10" y="0"/>
                      <a:pt x="2" y="5"/>
                      <a:pt x="1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4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6" name="任意多边形: 形状 555">
                <a:extLst>
                  <a:ext uri="{FF2B5EF4-FFF2-40B4-BE49-F238E27FC236}">
                    <a16:creationId xmlns:a16="http://schemas.microsoft.com/office/drawing/2014/main" id="{523E8D31-F8C7-47A9-A102-9A50B7F6C749}"/>
                  </a:ext>
                </a:extLst>
              </p:cNvPr>
              <p:cNvSpPr/>
              <p:nvPr/>
            </p:nvSpPr>
            <p:spPr bwMode="auto">
              <a:xfrm>
                <a:off x="4999449" y="3222158"/>
                <a:ext cx="128065" cy="87948"/>
              </a:xfrm>
              <a:custGeom>
                <a:avLst/>
                <a:gdLst>
                  <a:gd name="T0" fmla="*/ 35 w 35"/>
                  <a:gd name="T1" fmla="*/ 12 h 24"/>
                  <a:gd name="T2" fmla="*/ 19 w 35"/>
                  <a:gd name="T3" fmla="*/ 0 h 24"/>
                  <a:gd name="T4" fmla="*/ 1 w 35"/>
                  <a:gd name="T5" fmla="*/ 12 h 24"/>
                  <a:gd name="T6" fmla="*/ 16 w 35"/>
                  <a:gd name="T7" fmla="*/ 24 h 24"/>
                  <a:gd name="T8" fmla="*/ 35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5" y="12"/>
                    </a:moveTo>
                    <a:cubicBezTo>
                      <a:pt x="35" y="5"/>
                      <a:pt x="28" y="0"/>
                      <a:pt x="19" y="0"/>
                    </a:cubicBezTo>
                    <a:cubicBezTo>
                      <a:pt x="10" y="0"/>
                      <a:pt x="1" y="5"/>
                      <a:pt x="1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6" y="24"/>
                      <a:pt x="34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7" name="任意多边形: 形状 556">
                <a:extLst>
                  <a:ext uri="{FF2B5EF4-FFF2-40B4-BE49-F238E27FC236}">
                    <a16:creationId xmlns:a16="http://schemas.microsoft.com/office/drawing/2014/main" id="{F604B5C4-A672-4BAD-A88D-24A3E8EE9890}"/>
                  </a:ext>
                </a:extLst>
              </p:cNvPr>
              <p:cNvSpPr/>
              <p:nvPr/>
            </p:nvSpPr>
            <p:spPr bwMode="auto">
              <a:xfrm>
                <a:off x="5153744" y="3222158"/>
                <a:ext cx="123436" cy="87948"/>
              </a:xfrm>
              <a:custGeom>
                <a:avLst/>
                <a:gdLst>
                  <a:gd name="T0" fmla="*/ 34 w 34"/>
                  <a:gd name="T1" fmla="*/ 12 h 24"/>
                  <a:gd name="T2" fmla="*/ 18 w 34"/>
                  <a:gd name="T3" fmla="*/ 0 h 24"/>
                  <a:gd name="T4" fmla="*/ 0 w 34"/>
                  <a:gd name="T5" fmla="*/ 12 h 24"/>
                  <a:gd name="T6" fmla="*/ 16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5"/>
                      <a:pt x="27" y="0"/>
                      <a:pt x="18" y="0"/>
                    </a:cubicBezTo>
                    <a:cubicBezTo>
                      <a:pt x="9" y="0"/>
                      <a:pt x="1" y="5"/>
                      <a:pt x="0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5" y="24"/>
                      <a:pt x="33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8" name="任意多边形: 形状 557">
                <a:extLst>
                  <a:ext uri="{FF2B5EF4-FFF2-40B4-BE49-F238E27FC236}">
                    <a16:creationId xmlns:a16="http://schemas.microsoft.com/office/drawing/2014/main" id="{B53736B0-92F3-4580-A0BC-CF050DC6B2FC}"/>
                  </a:ext>
                </a:extLst>
              </p:cNvPr>
              <p:cNvSpPr/>
              <p:nvPr/>
            </p:nvSpPr>
            <p:spPr bwMode="auto">
              <a:xfrm>
                <a:off x="5303409" y="3222158"/>
                <a:ext cx="126522" cy="87948"/>
              </a:xfrm>
              <a:custGeom>
                <a:avLst/>
                <a:gdLst>
                  <a:gd name="T0" fmla="*/ 34 w 35"/>
                  <a:gd name="T1" fmla="*/ 12 h 24"/>
                  <a:gd name="T2" fmla="*/ 18 w 35"/>
                  <a:gd name="T3" fmla="*/ 0 h 24"/>
                  <a:gd name="T4" fmla="*/ 1 w 35"/>
                  <a:gd name="T5" fmla="*/ 12 h 24"/>
                  <a:gd name="T6" fmla="*/ 17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5" y="5"/>
                      <a:pt x="27" y="0"/>
                      <a:pt x="18" y="0"/>
                    </a:cubicBezTo>
                    <a:cubicBezTo>
                      <a:pt x="9" y="0"/>
                      <a:pt x="1" y="5"/>
                      <a:pt x="1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9" name="任意多边形: 形状 558">
                <a:extLst>
                  <a:ext uri="{FF2B5EF4-FFF2-40B4-BE49-F238E27FC236}">
                    <a16:creationId xmlns:a16="http://schemas.microsoft.com/office/drawing/2014/main" id="{1D32C3A8-6510-4372-901D-9CF2B3CF901B}"/>
                  </a:ext>
                </a:extLst>
              </p:cNvPr>
              <p:cNvSpPr/>
              <p:nvPr/>
            </p:nvSpPr>
            <p:spPr bwMode="auto">
              <a:xfrm>
                <a:off x="5456162" y="3222158"/>
                <a:ext cx="123436" cy="87948"/>
              </a:xfrm>
              <a:custGeom>
                <a:avLst/>
                <a:gdLst>
                  <a:gd name="T0" fmla="*/ 34 w 34"/>
                  <a:gd name="T1" fmla="*/ 12 h 24"/>
                  <a:gd name="T2" fmla="*/ 17 w 34"/>
                  <a:gd name="T3" fmla="*/ 0 h 24"/>
                  <a:gd name="T4" fmla="*/ 0 w 34"/>
                  <a:gd name="T5" fmla="*/ 12 h 24"/>
                  <a:gd name="T6" fmla="*/ 16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5"/>
                      <a:pt x="27" y="0"/>
                      <a:pt x="17" y="0"/>
                    </a:cubicBezTo>
                    <a:cubicBezTo>
                      <a:pt x="8" y="0"/>
                      <a:pt x="0" y="5"/>
                      <a:pt x="0" y="12"/>
                    </a:cubicBezTo>
                    <a:cubicBezTo>
                      <a:pt x="0" y="19"/>
                      <a:pt x="7" y="24"/>
                      <a:pt x="16" y="24"/>
                    </a:cubicBezTo>
                    <a:cubicBezTo>
                      <a:pt x="26" y="24"/>
                      <a:pt x="33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0" name="任意多边形: 形状 559">
                <a:extLst>
                  <a:ext uri="{FF2B5EF4-FFF2-40B4-BE49-F238E27FC236}">
                    <a16:creationId xmlns:a16="http://schemas.microsoft.com/office/drawing/2014/main" id="{579CDDAB-DFE9-4792-B460-1B7037BADC27}"/>
                  </a:ext>
                </a:extLst>
              </p:cNvPr>
              <p:cNvSpPr/>
              <p:nvPr/>
            </p:nvSpPr>
            <p:spPr bwMode="auto">
              <a:xfrm>
                <a:off x="5605827" y="3222158"/>
                <a:ext cx="123436" cy="87948"/>
              </a:xfrm>
              <a:custGeom>
                <a:avLst/>
                <a:gdLst>
                  <a:gd name="T0" fmla="*/ 34 w 34"/>
                  <a:gd name="T1" fmla="*/ 12 h 24"/>
                  <a:gd name="T2" fmla="*/ 17 w 34"/>
                  <a:gd name="T3" fmla="*/ 0 h 24"/>
                  <a:gd name="T4" fmla="*/ 0 w 34"/>
                  <a:gd name="T5" fmla="*/ 12 h 24"/>
                  <a:gd name="T6" fmla="*/ 17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5"/>
                      <a:pt x="27" y="0"/>
                      <a:pt x="17" y="0"/>
                    </a:cubicBezTo>
                    <a:cubicBezTo>
                      <a:pt x="8" y="0"/>
                      <a:pt x="1" y="5"/>
                      <a:pt x="0" y="12"/>
                    </a:cubicBezTo>
                    <a:cubicBezTo>
                      <a:pt x="0" y="19"/>
                      <a:pt x="8" y="24"/>
                      <a:pt x="17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1" name="任意多边形: 形状 560">
                <a:extLst>
                  <a:ext uri="{FF2B5EF4-FFF2-40B4-BE49-F238E27FC236}">
                    <a16:creationId xmlns:a16="http://schemas.microsoft.com/office/drawing/2014/main" id="{A20BBEEE-03BB-4D56-8770-609A2EB13943}"/>
                  </a:ext>
                </a:extLst>
              </p:cNvPr>
              <p:cNvSpPr/>
              <p:nvPr/>
            </p:nvSpPr>
            <p:spPr bwMode="auto">
              <a:xfrm>
                <a:off x="5758579" y="3222158"/>
                <a:ext cx="124979" cy="87948"/>
              </a:xfrm>
              <a:custGeom>
                <a:avLst/>
                <a:gdLst>
                  <a:gd name="T0" fmla="*/ 34 w 34"/>
                  <a:gd name="T1" fmla="*/ 12 h 24"/>
                  <a:gd name="T2" fmla="*/ 17 w 34"/>
                  <a:gd name="T3" fmla="*/ 0 h 24"/>
                  <a:gd name="T4" fmla="*/ 0 w 34"/>
                  <a:gd name="T5" fmla="*/ 12 h 24"/>
                  <a:gd name="T6" fmla="*/ 17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3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0" y="19"/>
                      <a:pt x="7" y="24"/>
                      <a:pt x="17" y="24"/>
                    </a:cubicBezTo>
                    <a:cubicBezTo>
                      <a:pt x="26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2" name="任意多边形: 形状 561">
                <a:extLst>
                  <a:ext uri="{FF2B5EF4-FFF2-40B4-BE49-F238E27FC236}">
                    <a16:creationId xmlns:a16="http://schemas.microsoft.com/office/drawing/2014/main" id="{656E3485-5763-4F5E-B35A-6040F2E358A7}"/>
                  </a:ext>
                </a:extLst>
              </p:cNvPr>
              <p:cNvSpPr/>
              <p:nvPr/>
            </p:nvSpPr>
            <p:spPr bwMode="auto">
              <a:xfrm>
                <a:off x="5908244" y="3222158"/>
                <a:ext cx="124979" cy="87948"/>
              </a:xfrm>
              <a:custGeom>
                <a:avLst/>
                <a:gdLst>
                  <a:gd name="T0" fmla="*/ 34 w 34"/>
                  <a:gd name="T1" fmla="*/ 12 h 24"/>
                  <a:gd name="T2" fmla="*/ 17 w 34"/>
                  <a:gd name="T3" fmla="*/ 0 h 24"/>
                  <a:gd name="T4" fmla="*/ 0 w 34"/>
                  <a:gd name="T5" fmla="*/ 12 h 24"/>
                  <a:gd name="T6" fmla="*/ 17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8" y="0"/>
                      <a:pt x="0" y="5"/>
                      <a:pt x="0" y="12"/>
                    </a:cubicBezTo>
                    <a:cubicBezTo>
                      <a:pt x="0" y="19"/>
                      <a:pt x="8" y="24"/>
                      <a:pt x="17" y="24"/>
                    </a:cubicBezTo>
                    <a:cubicBezTo>
                      <a:pt x="27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3" name="任意多边形: 形状 562">
                <a:extLst>
                  <a:ext uri="{FF2B5EF4-FFF2-40B4-BE49-F238E27FC236}">
                    <a16:creationId xmlns:a16="http://schemas.microsoft.com/office/drawing/2014/main" id="{2963FA89-15D2-48D9-8B23-C45B83EE1EF0}"/>
                  </a:ext>
                </a:extLst>
              </p:cNvPr>
              <p:cNvSpPr/>
              <p:nvPr/>
            </p:nvSpPr>
            <p:spPr bwMode="auto">
              <a:xfrm>
                <a:off x="6057911" y="3222158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7 w 35"/>
                  <a:gd name="T3" fmla="*/ 0 h 24"/>
                  <a:gd name="T4" fmla="*/ 1 w 35"/>
                  <a:gd name="T5" fmla="*/ 12 h 24"/>
                  <a:gd name="T6" fmla="*/ 18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8" y="0"/>
                      <a:pt x="0" y="5"/>
                      <a:pt x="1" y="12"/>
                    </a:cubicBezTo>
                    <a:cubicBezTo>
                      <a:pt x="1" y="19"/>
                      <a:pt x="9" y="24"/>
                      <a:pt x="18" y="24"/>
                    </a:cubicBezTo>
                    <a:cubicBezTo>
                      <a:pt x="27" y="24"/>
                      <a:pt x="35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4" name="任意多边形: 形状 563">
                <a:extLst>
                  <a:ext uri="{FF2B5EF4-FFF2-40B4-BE49-F238E27FC236}">
                    <a16:creationId xmlns:a16="http://schemas.microsoft.com/office/drawing/2014/main" id="{9A7F221A-C6BB-4348-AF7A-808148AEC23F}"/>
                  </a:ext>
                </a:extLst>
              </p:cNvPr>
              <p:cNvSpPr/>
              <p:nvPr/>
            </p:nvSpPr>
            <p:spPr bwMode="auto">
              <a:xfrm>
                <a:off x="6210662" y="3222158"/>
                <a:ext cx="124979" cy="87948"/>
              </a:xfrm>
              <a:custGeom>
                <a:avLst/>
                <a:gdLst>
                  <a:gd name="T0" fmla="*/ 34 w 34"/>
                  <a:gd name="T1" fmla="*/ 12 h 24"/>
                  <a:gd name="T2" fmla="*/ 16 w 34"/>
                  <a:gd name="T3" fmla="*/ 0 h 24"/>
                  <a:gd name="T4" fmla="*/ 0 w 34"/>
                  <a:gd name="T5" fmla="*/ 12 h 24"/>
                  <a:gd name="T6" fmla="*/ 18 w 34"/>
                  <a:gd name="T7" fmla="*/ 24 h 24"/>
                  <a:gd name="T8" fmla="*/ 34 w 34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4">
                    <a:moveTo>
                      <a:pt x="34" y="12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0" y="19"/>
                      <a:pt x="8" y="24"/>
                      <a:pt x="18" y="24"/>
                    </a:cubicBezTo>
                    <a:cubicBezTo>
                      <a:pt x="27" y="24"/>
                      <a:pt x="34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5" name="任意多边形: 形状 564">
                <a:extLst>
                  <a:ext uri="{FF2B5EF4-FFF2-40B4-BE49-F238E27FC236}">
                    <a16:creationId xmlns:a16="http://schemas.microsoft.com/office/drawing/2014/main" id="{6E0810E8-751E-41BD-9CFC-194A7B274987}"/>
                  </a:ext>
                </a:extLst>
              </p:cNvPr>
              <p:cNvSpPr/>
              <p:nvPr/>
            </p:nvSpPr>
            <p:spPr bwMode="auto">
              <a:xfrm>
                <a:off x="6360328" y="3222158"/>
                <a:ext cx="128065" cy="87948"/>
              </a:xfrm>
              <a:custGeom>
                <a:avLst/>
                <a:gdLst>
                  <a:gd name="T0" fmla="*/ 34 w 35"/>
                  <a:gd name="T1" fmla="*/ 12 h 24"/>
                  <a:gd name="T2" fmla="*/ 16 w 35"/>
                  <a:gd name="T3" fmla="*/ 0 h 24"/>
                  <a:gd name="T4" fmla="*/ 0 w 35"/>
                  <a:gd name="T5" fmla="*/ 12 h 24"/>
                  <a:gd name="T6" fmla="*/ 18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4" y="5"/>
                      <a:pt x="26" y="0"/>
                      <a:pt x="16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19"/>
                      <a:pt x="9" y="24"/>
                      <a:pt x="18" y="24"/>
                    </a:cubicBezTo>
                    <a:cubicBezTo>
                      <a:pt x="28" y="24"/>
                      <a:pt x="35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6" name="任意多边形: 形状 565">
                <a:extLst>
                  <a:ext uri="{FF2B5EF4-FFF2-40B4-BE49-F238E27FC236}">
                    <a16:creationId xmlns:a16="http://schemas.microsoft.com/office/drawing/2014/main" id="{8701BE4A-AF80-4B80-A498-964608015959}"/>
                  </a:ext>
                </a:extLst>
              </p:cNvPr>
              <p:cNvSpPr/>
              <p:nvPr/>
            </p:nvSpPr>
            <p:spPr bwMode="auto">
              <a:xfrm>
                <a:off x="6509994" y="3222158"/>
                <a:ext cx="128065" cy="87948"/>
              </a:xfrm>
              <a:custGeom>
                <a:avLst/>
                <a:gdLst>
                  <a:gd name="T0" fmla="*/ 35 w 35"/>
                  <a:gd name="T1" fmla="*/ 12 h 24"/>
                  <a:gd name="T2" fmla="*/ 16 w 35"/>
                  <a:gd name="T3" fmla="*/ 0 h 24"/>
                  <a:gd name="T4" fmla="*/ 1 w 35"/>
                  <a:gd name="T5" fmla="*/ 12 h 24"/>
                  <a:gd name="T6" fmla="*/ 19 w 35"/>
                  <a:gd name="T7" fmla="*/ 24 h 24"/>
                  <a:gd name="T8" fmla="*/ 35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5" y="12"/>
                    </a:moveTo>
                    <a:cubicBezTo>
                      <a:pt x="34" y="5"/>
                      <a:pt x="26" y="0"/>
                      <a:pt x="16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1" y="19"/>
                      <a:pt x="9" y="24"/>
                      <a:pt x="19" y="24"/>
                    </a:cubicBezTo>
                    <a:cubicBezTo>
                      <a:pt x="28" y="24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7" name="任意多边形: 形状 566">
                <a:extLst>
                  <a:ext uri="{FF2B5EF4-FFF2-40B4-BE49-F238E27FC236}">
                    <a16:creationId xmlns:a16="http://schemas.microsoft.com/office/drawing/2014/main" id="{3C9049B0-70E1-47E4-B39D-3EFB6E1D220E}"/>
                  </a:ext>
                </a:extLst>
              </p:cNvPr>
              <p:cNvSpPr/>
              <p:nvPr/>
            </p:nvSpPr>
            <p:spPr bwMode="auto">
              <a:xfrm>
                <a:off x="6659660" y="3222158"/>
                <a:ext cx="131151" cy="87948"/>
              </a:xfrm>
              <a:custGeom>
                <a:avLst/>
                <a:gdLst>
                  <a:gd name="T0" fmla="*/ 35 w 36"/>
                  <a:gd name="T1" fmla="*/ 12 h 24"/>
                  <a:gd name="T2" fmla="*/ 17 w 36"/>
                  <a:gd name="T3" fmla="*/ 0 h 24"/>
                  <a:gd name="T4" fmla="*/ 1 w 36"/>
                  <a:gd name="T5" fmla="*/ 12 h 24"/>
                  <a:gd name="T6" fmla="*/ 19 w 36"/>
                  <a:gd name="T7" fmla="*/ 24 h 24"/>
                  <a:gd name="T8" fmla="*/ 35 w 36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4">
                    <a:moveTo>
                      <a:pt x="35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2" y="19"/>
                      <a:pt x="10" y="24"/>
                      <a:pt x="19" y="24"/>
                    </a:cubicBezTo>
                    <a:cubicBezTo>
                      <a:pt x="29" y="24"/>
                      <a:pt x="36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8" name="任意多边形: 形状 567">
                <a:extLst>
                  <a:ext uri="{FF2B5EF4-FFF2-40B4-BE49-F238E27FC236}">
                    <a16:creationId xmlns:a16="http://schemas.microsoft.com/office/drawing/2014/main" id="{4387B2A9-E152-4104-B61F-BDD5A4ED3563}"/>
                  </a:ext>
                </a:extLst>
              </p:cNvPr>
              <p:cNvSpPr/>
              <p:nvPr/>
            </p:nvSpPr>
            <p:spPr bwMode="auto">
              <a:xfrm>
                <a:off x="6813955" y="3222158"/>
                <a:ext cx="126522" cy="87948"/>
              </a:xfrm>
              <a:custGeom>
                <a:avLst/>
                <a:gdLst>
                  <a:gd name="T0" fmla="*/ 34 w 35"/>
                  <a:gd name="T1" fmla="*/ 12 h 24"/>
                  <a:gd name="T2" fmla="*/ 16 w 35"/>
                  <a:gd name="T3" fmla="*/ 0 h 24"/>
                  <a:gd name="T4" fmla="*/ 1 w 35"/>
                  <a:gd name="T5" fmla="*/ 12 h 24"/>
                  <a:gd name="T6" fmla="*/ 19 w 35"/>
                  <a:gd name="T7" fmla="*/ 24 h 24"/>
                  <a:gd name="T8" fmla="*/ 34 w 35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34" y="12"/>
                    </a:moveTo>
                    <a:cubicBezTo>
                      <a:pt x="33" y="5"/>
                      <a:pt x="25" y="0"/>
                      <a:pt x="16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1" y="19"/>
                      <a:pt x="10" y="24"/>
                      <a:pt x="19" y="24"/>
                    </a:cubicBezTo>
                    <a:cubicBezTo>
                      <a:pt x="28" y="24"/>
                      <a:pt x="35" y="19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9" name="任意多边形: 形状 568">
                <a:extLst>
                  <a:ext uri="{FF2B5EF4-FFF2-40B4-BE49-F238E27FC236}">
                    <a16:creationId xmlns:a16="http://schemas.microsoft.com/office/drawing/2014/main" id="{357315A2-470B-4C2C-A288-68FF3C6CF031}"/>
                  </a:ext>
                </a:extLst>
              </p:cNvPr>
              <p:cNvSpPr/>
              <p:nvPr/>
            </p:nvSpPr>
            <p:spPr bwMode="auto">
              <a:xfrm>
                <a:off x="4988648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9 w 35"/>
                  <a:gd name="T3" fmla="*/ 0 h 25"/>
                  <a:gd name="T4" fmla="*/ 0 w 35"/>
                  <a:gd name="T5" fmla="*/ 12 h 25"/>
                  <a:gd name="T6" fmla="*/ 16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8" y="0"/>
                      <a:pt x="19" y="0"/>
                    </a:cubicBezTo>
                    <a:cubicBezTo>
                      <a:pt x="9" y="0"/>
                      <a:pt x="1" y="5"/>
                      <a:pt x="0" y="12"/>
                    </a:cubicBezTo>
                    <a:cubicBezTo>
                      <a:pt x="0" y="19"/>
                      <a:pt x="7" y="25"/>
                      <a:pt x="16" y="25"/>
                    </a:cubicBezTo>
                    <a:cubicBezTo>
                      <a:pt x="26" y="25"/>
                      <a:pt x="34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0" name="任意多边形: 形状 569">
                <a:extLst>
                  <a:ext uri="{FF2B5EF4-FFF2-40B4-BE49-F238E27FC236}">
                    <a16:creationId xmlns:a16="http://schemas.microsoft.com/office/drawing/2014/main" id="{A2C8A7F0-D9B5-4B19-B091-3C7D1958265C}"/>
                  </a:ext>
                </a:extLst>
              </p:cNvPr>
              <p:cNvSpPr/>
              <p:nvPr/>
            </p:nvSpPr>
            <p:spPr bwMode="auto">
              <a:xfrm>
                <a:off x="5142943" y="3331707"/>
                <a:ext cx="126522" cy="91034"/>
              </a:xfrm>
              <a:custGeom>
                <a:avLst/>
                <a:gdLst>
                  <a:gd name="T0" fmla="*/ 35 w 35"/>
                  <a:gd name="T1" fmla="*/ 12 h 25"/>
                  <a:gd name="T2" fmla="*/ 19 w 35"/>
                  <a:gd name="T3" fmla="*/ 0 h 25"/>
                  <a:gd name="T4" fmla="*/ 0 w 35"/>
                  <a:gd name="T5" fmla="*/ 12 h 25"/>
                  <a:gd name="T6" fmla="*/ 17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8" y="0"/>
                      <a:pt x="19" y="0"/>
                    </a:cubicBezTo>
                    <a:cubicBezTo>
                      <a:pt x="9" y="0"/>
                      <a:pt x="1" y="5"/>
                      <a:pt x="0" y="12"/>
                    </a:cubicBezTo>
                    <a:cubicBezTo>
                      <a:pt x="0" y="19"/>
                      <a:pt x="7" y="25"/>
                      <a:pt x="17" y="25"/>
                    </a:cubicBezTo>
                    <a:cubicBezTo>
                      <a:pt x="26" y="25"/>
                      <a:pt x="34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1" name="任意多边形: 形状 570">
                <a:extLst>
                  <a:ext uri="{FF2B5EF4-FFF2-40B4-BE49-F238E27FC236}">
                    <a16:creationId xmlns:a16="http://schemas.microsoft.com/office/drawing/2014/main" id="{9195F1E0-97ED-46D5-93CE-83DF3B79DFE5}"/>
                  </a:ext>
                </a:extLst>
              </p:cNvPr>
              <p:cNvSpPr/>
              <p:nvPr/>
            </p:nvSpPr>
            <p:spPr bwMode="auto">
              <a:xfrm>
                <a:off x="5295695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8 w 35"/>
                  <a:gd name="T3" fmla="*/ 0 h 25"/>
                  <a:gd name="T4" fmla="*/ 0 w 35"/>
                  <a:gd name="T5" fmla="*/ 12 h 25"/>
                  <a:gd name="T6" fmla="*/ 17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8" y="0"/>
                      <a:pt x="18" y="0"/>
                    </a:cubicBezTo>
                    <a:cubicBezTo>
                      <a:pt x="9" y="0"/>
                      <a:pt x="1" y="5"/>
                      <a:pt x="0" y="12"/>
                    </a:cubicBezTo>
                    <a:cubicBezTo>
                      <a:pt x="0" y="19"/>
                      <a:pt x="7" y="25"/>
                      <a:pt x="17" y="25"/>
                    </a:cubicBezTo>
                    <a:cubicBezTo>
                      <a:pt x="26" y="25"/>
                      <a:pt x="34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2" name="任意多边形: 形状 571">
                <a:extLst>
                  <a:ext uri="{FF2B5EF4-FFF2-40B4-BE49-F238E27FC236}">
                    <a16:creationId xmlns:a16="http://schemas.microsoft.com/office/drawing/2014/main" id="{57E78CAE-5691-40D6-9504-60A278B61644}"/>
                  </a:ext>
                </a:extLst>
              </p:cNvPr>
              <p:cNvSpPr/>
              <p:nvPr/>
            </p:nvSpPr>
            <p:spPr bwMode="auto">
              <a:xfrm>
                <a:off x="5448446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8 w 35"/>
                  <a:gd name="T3" fmla="*/ 0 h 25"/>
                  <a:gd name="T4" fmla="*/ 0 w 35"/>
                  <a:gd name="T5" fmla="*/ 12 h 25"/>
                  <a:gd name="T6" fmla="*/ 17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8" y="0"/>
                      <a:pt x="18" y="0"/>
                    </a:cubicBezTo>
                    <a:cubicBezTo>
                      <a:pt x="9" y="0"/>
                      <a:pt x="1" y="5"/>
                      <a:pt x="0" y="12"/>
                    </a:cubicBezTo>
                    <a:cubicBezTo>
                      <a:pt x="0" y="19"/>
                      <a:pt x="8" y="25"/>
                      <a:pt x="17" y="25"/>
                    </a:cubicBezTo>
                    <a:cubicBezTo>
                      <a:pt x="27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3" name="任意多边形: 形状 572">
                <a:extLst>
                  <a:ext uri="{FF2B5EF4-FFF2-40B4-BE49-F238E27FC236}">
                    <a16:creationId xmlns:a16="http://schemas.microsoft.com/office/drawing/2014/main" id="{23679357-8C98-4578-9FF9-D68DCB103CAC}"/>
                  </a:ext>
                </a:extLst>
              </p:cNvPr>
              <p:cNvSpPr/>
              <p:nvPr/>
            </p:nvSpPr>
            <p:spPr bwMode="auto">
              <a:xfrm>
                <a:off x="5602741" y="3331707"/>
                <a:ext cx="126522" cy="91034"/>
              </a:xfrm>
              <a:custGeom>
                <a:avLst/>
                <a:gdLst>
                  <a:gd name="T0" fmla="*/ 35 w 35"/>
                  <a:gd name="T1" fmla="*/ 12 h 25"/>
                  <a:gd name="T2" fmla="*/ 18 w 35"/>
                  <a:gd name="T3" fmla="*/ 0 h 25"/>
                  <a:gd name="T4" fmla="*/ 0 w 35"/>
                  <a:gd name="T5" fmla="*/ 12 h 25"/>
                  <a:gd name="T6" fmla="*/ 17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7" y="0"/>
                      <a:pt x="18" y="0"/>
                    </a:cubicBezTo>
                    <a:cubicBezTo>
                      <a:pt x="8" y="0"/>
                      <a:pt x="1" y="5"/>
                      <a:pt x="0" y="12"/>
                    </a:cubicBezTo>
                    <a:cubicBezTo>
                      <a:pt x="0" y="19"/>
                      <a:pt x="8" y="25"/>
                      <a:pt x="17" y="25"/>
                    </a:cubicBezTo>
                    <a:cubicBezTo>
                      <a:pt x="27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4" name="任意多边形: 形状 573">
                <a:extLst>
                  <a:ext uri="{FF2B5EF4-FFF2-40B4-BE49-F238E27FC236}">
                    <a16:creationId xmlns:a16="http://schemas.microsoft.com/office/drawing/2014/main" id="{984EC6D4-AA60-4FA8-8A8C-49669BFE22D2}"/>
                  </a:ext>
                </a:extLst>
              </p:cNvPr>
              <p:cNvSpPr/>
              <p:nvPr/>
            </p:nvSpPr>
            <p:spPr bwMode="auto">
              <a:xfrm>
                <a:off x="5755493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8 w 35"/>
                  <a:gd name="T3" fmla="*/ 0 h 25"/>
                  <a:gd name="T4" fmla="*/ 0 w 35"/>
                  <a:gd name="T5" fmla="*/ 12 h 25"/>
                  <a:gd name="T6" fmla="*/ 18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7" y="0"/>
                      <a:pt x="18" y="0"/>
                    </a:cubicBezTo>
                    <a:cubicBezTo>
                      <a:pt x="8" y="0"/>
                      <a:pt x="1" y="5"/>
                      <a:pt x="0" y="12"/>
                    </a:cubicBezTo>
                    <a:cubicBezTo>
                      <a:pt x="0" y="19"/>
                      <a:pt x="8" y="25"/>
                      <a:pt x="18" y="25"/>
                    </a:cubicBezTo>
                    <a:cubicBezTo>
                      <a:pt x="27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5" name="任意多边形: 形状 574">
                <a:extLst>
                  <a:ext uri="{FF2B5EF4-FFF2-40B4-BE49-F238E27FC236}">
                    <a16:creationId xmlns:a16="http://schemas.microsoft.com/office/drawing/2014/main" id="{5196D81E-5AC7-4492-89D4-41051A60C0E2}"/>
                  </a:ext>
                </a:extLst>
              </p:cNvPr>
              <p:cNvSpPr/>
              <p:nvPr/>
            </p:nvSpPr>
            <p:spPr bwMode="auto">
              <a:xfrm>
                <a:off x="5908244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7 w 35"/>
                  <a:gd name="T3" fmla="*/ 0 h 25"/>
                  <a:gd name="T4" fmla="*/ 0 w 35"/>
                  <a:gd name="T5" fmla="*/ 12 h 25"/>
                  <a:gd name="T6" fmla="*/ 18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5" y="5"/>
                      <a:pt x="27" y="0"/>
                      <a:pt x="17" y="0"/>
                    </a:cubicBezTo>
                    <a:cubicBezTo>
                      <a:pt x="8" y="0"/>
                      <a:pt x="0" y="5"/>
                      <a:pt x="0" y="12"/>
                    </a:cubicBezTo>
                    <a:cubicBezTo>
                      <a:pt x="1" y="19"/>
                      <a:pt x="8" y="25"/>
                      <a:pt x="18" y="25"/>
                    </a:cubicBezTo>
                    <a:cubicBezTo>
                      <a:pt x="27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6" name="任意多边形: 形状 575">
                <a:extLst>
                  <a:ext uri="{FF2B5EF4-FFF2-40B4-BE49-F238E27FC236}">
                    <a16:creationId xmlns:a16="http://schemas.microsoft.com/office/drawing/2014/main" id="{04F79D17-B6A7-4451-AADD-218A8AFCECE5}"/>
                  </a:ext>
                </a:extLst>
              </p:cNvPr>
              <p:cNvSpPr/>
              <p:nvPr/>
            </p:nvSpPr>
            <p:spPr bwMode="auto">
              <a:xfrm>
                <a:off x="6062539" y="3331707"/>
                <a:ext cx="126522" cy="91034"/>
              </a:xfrm>
              <a:custGeom>
                <a:avLst/>
                <a:gdLst>
                  <a:gd name="T0" fmla="*/ 35 w 35"/>
                  <a:gd name="T1" fmla="*/ 12 h 25"/>
                  <a:gd name="T2" fmla="*/ 17 w 35"/>
                  <a:gd name="T3" fmla="*/ 0 h 25"/>
                  <a:gd name="T4" fmla="*/ 0 w 35"/>
                  <a:gd name="T5" fmla="*/ 12 h 25"/>
                  <a:gd name="T6" fmla="*/ 18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4" y="5"/>
                      <a:pt x="27" y="0"/>
                      <a:pt x="17" y="0"/>
                    </a:cubicBezTo>
                    <a:cubicBezTo>
                      <a:pt x="8" y="0"/>
                      <a:pt x="0" y="5"/>
                      <a:pt x="0" y="12"/>
                    </a:cubicBezTo>
                    <a:cubicBezTo>
                      <a:pt x="1" y="19"/>
                      <a:pt x="9" y="25"/>
                      <a:pt x="18" y="25"/>
                    </a:cubicBezTo>
                    <a:cubicBezTo>
                      <a:pt x="28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7" name="任意多边形: 形状 576">
                <a:extLst>
                  <a:ext uri="{FF2B5EF4-FFF2-40B4-BE49-F238E27FC236}">
                    <a16:creationId xmlns:a16="http://schemas.microsoft.com/office/drawing/2014/main" id="{9C5D665E-30DF-4D1F-A907-551B78809A59}"/>
                  </a:ext>
                </a:extLst>
              </p:cNvPr>
              <p:cNvSpPr/>
              <p:nvPr/>
            </p:nvSpPr>
            <p:spPr bwMode="auto">
              <a:xfrm>
                <a:off x="6215291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7 w 35"/>
                  <a:gd name="T3" fmla="*/ 0 h 25"/>
                  <a:gd name="T4" fmla="*/ 0 w 35"/>
                  <a:gd name="T5" fmla="*/ 12 h 25"/>
                  <a:gd name="T6" fmla="*/ 18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19"/>
                      <a:pt x="9" y="25"/>
                      <a:pt x="18" y="25"/>
                    </a:cubicBezTo>
                    <a:cubicBezTo>
                      <a:pt x="28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8" name="任意多边形: 形状 577">
                <a:extLst>
                  <a:ext uri="{FF2B5EF4-FFF2-40B4-BE49-F238E27FC236}">
                    <a16:creationId xmlns:a16="http://schemas.microsoft.com/office/drawing/2014/main" id="{BCEADDD3-84E6-49B6-88CA-7A2614B6B1B4}"/>
                  </a:ext>
                </a:extLst>
              </p:cNvPr>
              <p:cNvSpPr/>
              <p:nvPr/>
            </p:nvSpPr>
            <p:spPr bwMode="auto">
              <a:xfrm>
                <a:off x="6368042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7 w 35"/>
                  <a:gd name="T3" fmla="*/ 0 h 25"/>
                  <a:gd name="T4" fmla="*/ 0 w 35"/>
                  <a:gd name="T5" fmla="*/ 12 h 25"/>
                  <a:gd name="T6" fmla="*/ 19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19"/>
                      <a:pt x="9" y="25"/>
                      <a:pt x="19" y="25"/>
                    </a:cubicBezTo>
                    <a:cubicBezTo>
                      <a:pt x="28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9" name="任意多边形: 形状 578">
                <a:extLst>
                  <a:ext uri="{FF2B5EF4-FFF2-40B4-BE49-F238E27FC236}">
                    <a16:creationId xmlns:a16="http://schemas.microsoft.com/office/drawing/2014/main" id="{87C92D45-E0A2-46BB-A4DF-38ADEFB8E14B}"/>
                  </a:ext>
                </a:extLst>
              </p:cNvPr>
              <p:cNvSpPr/>
              <p:nvPr/>
            </p:nvSpPr>
            <p:spPr bwMode="auto">
              <a:xfrm>
                <a:off x="6520795" y="3331707"/>
                <a:ext cx="128065" cy="91034"/>
              </a:xfrm>
              <a:custGeom>
                <a:avLst/>
                <a:gdLst>
                  <a:gd name="T0" fmla="*/ 35 w 35"/>
                  <a:gd name="T1" fmla="*/ 12 h 25"/>
                  <a:gd name="T2" fmla="*/ 16 w 35"/>
                  <a:gd name="T3" fmla="*/ 0 h 25"/>
                  <a:gd name="T4" fmla="*/ 0 w 35"/>
                  <a:gd name="T5" fmla="*/ 12 h 25"/>
                  <a:gd name="T6" fmla="*/ 19 w 35"/>
                  <a:gd name="T7" fmla="*/ 25 h 25"/>
                  <a:gd name="T8" fmla="*/ 35 w 35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35" y="12"/>
                    </a:moveTo>
                    <a:cubicBezTo>
                      <a:pt x="34" y="5"/>
                      <a:pt x="26" y="0"/>
                      <a:pt x="16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19"/>
                      <a:pt x="9" y="25"/>
                      <a:pt x="19" y="25"/>
                    </a:cubicBezTo>
                    <a:cubicBezTo>
                      <a:pt x="28" y="25"/>
                      <a:pt x="35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0" name="任意多边形: 形状 579">
                <a:extLst>
                  <a:ext uri="{FF2B5EF4-FFF2-40B4-BE49-F238E27FC236}">
                    <a16:creationId xmlns:a16="http://schemas.microsoft.com/office/drawing/2014/main" id="{4C73E8A7-10DE-4250-82E2-BE436DF46A07}"/>
                  </a:ext>
                </a:extLst>
              </p:cNvPr>
              <p:cNvSpPr/>
              <p:nvPr/>
            </p:nvSpPr>
            <p:spPr bwMode="auto">
              <a:xfrm>
                <a:off x="6675089" y="3331707"/>
                <a:ext cx="131151" cy="91034"/>
              </a:xfrm>
              <a:custGeom>
                <a:avLst/>
                <a:gdLst>
                  <a:gd name="T0" fmla="*/ 35 w 36"/>
                  <a:gd name="T1" fmla="*/ 12 h 25"/>
                  <a:gd name="T2" fmla="*/ 16 w 36"/>
                  <a:gd name="T3" fmla="*/ 0 h 25"/>
                  <a:gd name="T4" fmla="*/ 0 w 36"/>
                  <a:gd name="T5" fmla="*/ 12 h 25"/>
                  <a:gd name="T6" fmla="*/ 19 w 36"/>
                  <a:gd name="T7" fmla="*/ 25 h 25"/>
                  <a:gd name="T8" fmla="*/ 35 w 36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5">
                    <a:moveTo>
                      <a:pt x="35" y="12"/>
                    </a:moveTo>
                    <a:cubicBezTo>
                      <a:pt x="34" y="5"/>
                      <a:pt x="26" y="0"/>
                      <a:pt x="16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19"/>
                      <a:pt x="10" y="25"/>
                      <a:pt x="19" y="25"/>
                    </a:cubicBezTo>
                    <a:cubicBezTo>
                      <a:pt x="29" y="25"/>
                      <a:pt x="36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1" name="任意多边形: 形状 580">
                <a:extLst>
                  <a:ext uri="{FF2B5EF4-FFF2-40B4-BE49-F238E27FC236}">
                    <a16:creationId xmlns:a16="http://schemas.microsoft.com/office/drawing/2014/main" id="{C391A8F9-054F-4BFC-A119-B23AFDFD767B}"/>
                  </a:ext>
                </a:extLst>
              </p:cNvPr>
              <p:cNvSpPr/>
              <p:nvPr/>
            </p:nvSpPr>
            <p:spPr bwMode="auto">
              <a:xfrm>
                <a:off x="6827841" y="3331707"/>
                <a:ext cx="131151" cy="91034"/>
              </a:xfrm>
              <a:custGeom>
                <a:avLst/>
                <a:gdLst>
                  <a:gd name="T0" fmla="*/ 35 w 36"/>
                  <a:gd name="T1" fmla="*/ 12 h 25"/>
                  <a:gd name="T2" fmla="*/ 16 w 36"/>
                  <a:gd name="T3" fmla="*/ 0 h 25"/>
                  <a:gd name="T4" fmla="*/ 0 w 36"/>
                  <a:gd name="T5" fmla="*/ 12 h 25"/>
                  <a:gd name="T6" fmla="*/ 19 w 36"/>
                  <a:gd name="T7" fmla="*/ 25 h 25"/>
                  <a:gd name="T8" fmla="*/ 35 w 36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5">
                    <a:moveTo>
                      <a:pt x="35" y="12"/>
                    </a:moveTo>
                    <a:cubicBezTo>
                      <a:pt x="34" y="5"/>
                      <a:pt x="25" y="0"/>
                      <a:pt x="16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1" y="19"/>
                      <a:pt x="10" y="25"/>
                      <a:pt x="19" y="25"/>
                    </a:cubicBezTo>
                    <a:cubicBezTo>
                      <a:pt x="29" y="25"/>
                      <a:pt x="36" y="19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2" name="任意多边形: 形状 581">
                <a:extLst>
                  <a:ext uri="{FF2B5EF4-FFF2-40B4-BE49-F238E27FC236}">
                    <a16:creationId xmlns:a16="http://schemas.microsoft.com/office/drawing/2014/main" id="{86CEC5CD-8C55-4A4A-AE5C-5FBDB67B1B27}"/>
                  </a:ext>
                </a:extLst>
              </p:cNvPr>
              <p:cNvSpPr/>
              <p:nvPr/>
            </p:nvSpPr>
            <p:spPr bwMode="auto">
              <a:xfrm>
                <a:off x="6977507" y="3331707"/>
                <a:ext cx="135779" cy="91034"/>
              </a:xfrm>
              <a:custGeom>
                <a:avLst/>
                <a:gdLst>
                  <a:gd name="T0" fmla="*/ 36 w 37"/>
                  <a:gd name="T1" fmla="*/ 12 h 25"/>
                  <a:gd name="T2" fmla="*/ 17 w 37"/>
                  <a:gd name="T3" fmla="*/ 0 h 25"/>
                  <a:gd name="T4" fmla="*/ 1 w 37"/>
                  <a:gd name="T5" fmla="*/ 12 h 25"/>
                  <a:gd name="T6" fmla="*/ 21 w 37"/>
                  <a:gd name="T7" fmla="*/ 25 h 25"/>
                  <a:gd name="T8" fmla="*/ 36 w 37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">
                    <a:moveTo>
                      <a:pt x="36" y="12"/>
                    </a:moveTo>
                    <a:cubicBezTo>
                      <a:pt x="35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2" y="19"/>
                      <a:pt x="11" y="25"/>
                      <a:pt x="21" y="25"/>
                    </a:cubicBezTo>
                    <a:cubicBezTo>
                      <a:pt x="30" y="25"/>
                      <a:pt x="37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3" name="椭圆 582">
                <a:extLst>
                  <a:ext uri="{FF2B5EF4-FFF2-40B4-BE49-F238E27FC236}">
                    <a16:creationId xmlns:a16="http://schemas.microsoft.com/office/drawing/2014/main" id="{C3A16AFF-A711-4C5A-AA80-1900EA744F66}"/>
                  </a:ext>
                </a:extLst>
              </p:cNvPr>
              <p:cNvSpPr/>
              <p:nvPr/>
            </p:nvSpPr>
            <p:spPr bwMode="auto">
              <a:xfrm>
                <a:off x="5755493" y="3445885"/>
                <a:ext cx="128065" cy="9412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4" name="任意多边形: 形状 583">
                <a:extLst>
                  <a:ext uri="{FF2B5EF4-FFF2-40B4-BE49-F238E27FC236}">
                    <a16:creationId xmlns:a16="http://schemas.microsoft.com/office/drawing/2014/main" id="{AA1B4DBE-6C27-407D-9F0D-2135D23FAB60}"/>
                  </a:ext>
                </a:extLst>
              </p:cNvPr>
              <p:cNvSpPr/>
              <p:nvPr/>
            </p:nvSpPr>
            <p:spPr bwMode="auto">
              <a:xfrm>
                <a:off x="5912874" y="3445885"/>
                <a:ext cx="126522" cy="94120"/>
              </a:xfrm>
              <a:custGeom>
                <a:avLst/>
                <a:gdLst>
                  <a:gd name="T0" fmla="*/ 35 w 35"/>
                  <a:gd name="T1" fmla="*/ 12 h 26"/>
                  <a:gd name="T2" fmla="*/ 17 w 35"/>
                  <a:gd name="T3" fmla="*/ 0 h 26"/>
                  <a:gd name="T4" fmla="*/ 0 w 35"/>
                  <a:gd name="T5" fmla="*/ 12 h 26"/>
                  <a:gd name="T6" fmla="*/ 17 w 35"/>
                  <a:gd name="T7" fmla="*/ 26 h 26"/>
                  <a:gd name="T8" fmla="*/ 35 w 35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35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0" y="20"/>
                      <a:pt x="8" y="26"/>
                      <a:pt x="17" y="26"/>
                    </a:cubicBezTo>
                    <a:cubicBezTo>
                      <a:pt x="27" y="26"/>
                      <a:pt x="35" y="20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5" name="任意多边形: 形状 584">
                <a:extLst>
                  <a:ext uri="{FF2B5EF4-FFF2-40B4-BE49-F238E27FC236}">
                    <a16:creationId xmlns:a16="http://schemas.microsoft.com/office/drawing/2014/main" id="{203A1643-524D-45CB-9302-A8C906A41B82}"/>
                  </a:ext>
                </a:extLst>
              </p:cNvPr>
              <p:cNvSpPr/>
              <p:nvPr/>
            </p:nvSpPr>
            <p:spPr bwMode="auto">
              <a:xfrm>
                <a:off x="6065625" y="3445885"/>
                <a:ext cx="128065" cy="94120"/>
              </a:xfrm>
              <a:custGeom>
                <a:avLst/>
                <a:gdLst>
                  <a:gd name="T0" fmla="*/ 35 w 35"/>
                  <a:gd name="T1" fmla="*/ 12 h 26"/>
                  <a:gd name="T2" fmla="*/ 17 w 35"/>
                  <a:gd name="T3" fmla="*/ 0 h 26"/>
                  <a:gd name="T4" fmla="*/ 0 w 35"/>
                  <a:gd name="T5" fmla="*/ 12 h 26"/>
                  <a:gd name="T6" fmla="*/ 18 w 35"/>
                  <a:gd name="T7" fmla="*/ 26 h 26"/>
                  <a:gd name="T8" fmla="*/ 35 w 35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35" y="12"/>
                    </a:moveTo>
                    <a:cubicBezTo>
                      <a:pt x="35" y="5"/>
                      <a:pt x="27" y="0"/>
                      <a:pt x="17" y="0"/>
                    </a:cubicBezTo>
                    <a:cubicBezTo>
                      <a:pt x="8" y="0"/>
                      <a:pt x="0" y="5"/>
                      <a:pt x="0" y="12"/>
                    </a:cubicBezTo>
                    <a:cubicBezTo>
                      <a:pt x="1" y="20"/>
                      <a:pt x="9" y="26"/>
                      <a:pt x="18" y="26"/>
                    </a:cubicBezTo>
                    <a:cubicBezTo>
                      <a:pt x="28" y="26"/>
                      <a:pt x="35" y="20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6" name="任意多边形: 形状 585">
                <a:extLst>
                  <a:ext uri="{FF2B5EF4-FFF2-40B4-BE49-F238E27FC236}">
                    <a16:creationId xmlns:a16="http://schemas.microsoft.com/office/drawing/2014/main" id="{2ADD3FA4-CF6F-4F2D-BD23-C5831371F280}"/>
                  </a:ext>
                </a:extLst>
              </p:cNvPr>
              <p:cNvSpPr/>
              <p:nvPr/>
            </p:nvSpPr>
            <p:spPr bwMode="auto">
              <a:xfrm>
                <a:off x="6223006" y="3445885"/>
                <a:ext cx="126522" cy="94120"/>
              </a:xfrm>
              <a:custGeom>
                <a:avLst/>
                <a:gdLst>
                  <a:gd name="T0" fmla="*/ 35 w 35"/>
                  <a:gd name="T1" fmla="*/ 12 h 26"/>
                  <a:gd name="T2" fmla="*/ 17 w 35"/>
                  <a:gd name="T3" fmla="*/ 0 h 26"/>
                  <a:gd name="T4" fmla="*/ 0 w 35"/>
                  <a:gd name="T5" fmla="*/ 12 h 26"/>
                  <a:gd name="T6" fmla="*/ 18 w 35"/>
                  <a:gd name="T7" fmla="*/ 26 h 26"/>
                  <a:gd name="T8" fmla="*/ 35 w 35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35" y="12"/>
                    </a:moveTo>
                    <a:cubicBezTo>
                      <a:pt x="34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0" y="20"/>
                      <a:pt x="8" y="26"/>
                      <a:pt x="18" y="26"/>
                    </a:cubicBezTo>
                    <a:cubicBezTo>
                      <a:pt x="28" y="26"/>
                      <a:pt x="35" y="20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7" name="任意多边形: 形状 586">
                <a:extLst>
                  <a:ext uri="{FF2B5EF4-FFF2-40B4-BE49-F238E27FC236}">
                    <a16:creationId xmlns:a16="http://schemas.microsoft.com/office/drawing/2014/main" id="{B203362A-13B8-423B-97D7-E744A3F21AC8}"/>
                  </a:ext>
                </a:extLst>
              </p:cNvPr>
              <p:cNvSpPr/>
              <p:nvPr/>
            </p:nvSpPr>
            <p:spPr bwMode="auto">
              <a:xfrm>
                <a:off x="6375758" y="3445885"/>
                <a:ext cx="131151" cy="94120"/>
              </a:xfrm>
              <a:custGeom>
                <a:avLst/>
                <a:gdLst>
                  <a:gd name="T0" fmla="*/ 35 w 36"/>
                  <a:gd name="T1" fmla="*/ 12 h 26"/>
                  <a:gd name="T2" fmla="*/ 17 w 36"/>
                  <a:gd name="T3" fmla="*/ 0 h 26"/>
                  <a:gd name="T4" fmla="*/ 1 w 36"/>
                  <a:gd name="T5" fmla="*/ 12 h 26"/>
                  <a:gd name="T6" fmla="*/ 19 w 36"/>
                  <a:gd name="T7" fmla="*/ 26 h 26"/>
                  <a:gd name="T8" fmla="*/ 35 w 36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6">
                    <a:moveTo>
                      <a:pt x="35" y="12"/>
                    </a:moveTo>
                    <a:cubicBezTo>
                      <a:pt x="35" y="5"/>
                      <a:pt x="27" y="0"/>
                      <a:pt x="17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1" y="20"/>
                      <a:pt x="9" y="26"/>
                      <a:pt x="19" y="26"/>
                    </a:cubicBezTo>
                    <a:cubicBezTo>
                      <a:pt x="29" y="26"/>
                      <a:pt x="36" y="20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8" name="任意多边形: 形状 587">
                <a:extLst>
                  <a:ext uri="{FF2B5EF4-FFF2-40B4-BE49-F238E27FC236}">
                    <a16:creationId xmlns:a16="http://schemas.microsoft.com/office/drawing/2014/main" id="{D96FEA92-F071-4B70-AB0D-FC6A894B80FD}"/>
                  </a:ext>
                </a:extLst>
              </p:cNvPr>
              <p:cNvSpPr/>
              <p:nvPr/>
            </p:nvSpPr>
            <p:spPr bwMode="auto">
              <a:xfrm>
                <a:off x="6533138" y="3445885"/>
                <a:ext cx="131151" cy="94120"/>
              </a:xfrm>
              <a:custGeom>
                <a:avLst/>
                <a:gdLst>
                  <a:gd name="T0" fmla="*/ 35 w 36"/>
                  <a:gd name="T1" fmla="*/ 12 h 26"/>
                  <a:gd name="T2" fmla="*/ 16 w 36"/>
                  <a:gd name="T3" fmla="*/ 0 h 26"/>
                  <a:gd name="T4" fmla="*/ 0 w 36"/>
                  <a:gd name="T5" fmla="*/ 12 h 26"/>
                  <a:gd name="T6" fmla="*/ 19 w 36"/>
                  <a:gd name="T7" fmla="*/ 26 h 26"/>
                  <a:gd name="T8" fmla="*/ 35 w 36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6">
                    <a:moveTo>
                      <a:pt x="35" y="12"/>
                    </a:moveTo>
                    <a:cubicBezTo>
                      <a:pt x="34" y="5"/>
                      <a:pt x="26" y="0"/>
                      <a:pt x="16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20"/>
                      <a:pt x="9" y="26"/>
                      <a:pt x="19" y="26"/>
                    </a:cubicBezTo>
                    <a:cubicBezTo>
                      <a:pt x="29" y="26"/>
                      <a:pt x="36" y="20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9" name="任意多边形: 形状 588">
                <a:extLst>
                  <a:ext uri="{FF2B5EF4-FFF2-40B4-BE49-F238E27FC236}">
                    <a16:creationId xmlns:a16="http://schemas.microsoft.com/office/drawing/2014/main" id="{62E21343-4310-4E71-8928-CD8C754D30D5}"/>
                  </a:ext>
                </a:extLst>
              </p:cNvPr>
              <p:cNvSpPr/>
              <p:nvPr/>
            </p:nvSpPr>
            <p:spPr bwMode="auto">
              <a:xfrm>
                <a:off x="6685889" y="3445885"/>
                <a:ext cx="131151" cy="94120"/>
              </a:xfrm>
              <a:custGeom>
                <a:avLst/>
                <a:gdLst>
                  <a:gd name="T0" fmla="*/ 36 w 36"/>
                  <a:gd name="T1" fmla="*/ 12 h 26"/>
                  <a:gd name="T2" fmla="*/ 17 w 36"/>
                  <a:gd name="T3" fmla="*/ 0 h 26"/>
                  <a:gd name="T4" fmla="*/ 1 w 36"/>
                  <a:gd name="T5" fmla="*/ 12 h 26"/>
                  <a:gd name="T6" fmla="*/ 20 w 36"/>
                  <a:gd name="T7" fmla="*/ 26 h 26"/>
                  <a:gd name="T8" fmla="*/ 36 w 36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6">
                    <a:moveTo>
                      <a:pt x="36" y="12"/>
                    </a:moveTo>
                    <a:cubicBezTo>
                      <a:pt x="35" y="5"/>
                      <a:pt x="26" y="0"/>
                      <a:pt x="17" y="0"/>
                    </a:cubicBezTo>
                    <a:cubicBezTo>
                      <a:pt x="7" y="0"/>
                      <a:pt x="0" y="5"/>
                      <a:pt x="1" y="12"/>
                    </a:cubicBezTo>
                    <a:cubicBezTo>
                      <a:pt x="2" y="20"/>
                      <a:pt x="10" y="26"/>
                      <a:pt x="20" y="26"/>
                    </a:cubicBezTo>
                    <a:cubicBezTo>
                      <a:pt x="29" y="26"/>
                      <a:pt x="36" y="20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0" name="任意多边形: 形状 589">
                <a:extLst>
                  <a:ext uri="{FF2B5EF4-FFF2-40B4-BE49-F238E27FC236}">
                    <a16:creationId xmlns:a16="http://schemas.microsoft.com/office/drawing/2014/main" id="{BE3262B6-82FA-4941-9417-3A8DB3595944}"/>
                  </a:ext>
                </a:extLst>
              </p:cNvPr>
              <p:cNvSpPr/>
              <p:nvPr/>
            </p:nvSpPr>
            <p:spPr bwMode="auto">
              <a:xfrm>
                <a:off x="6843270" y="3445885"/>
                <a:ext cx="131151" cy="94120"/>
              </a:xfrm>
              <a:custGeom>
                <a:avLst/>
                <a:gdLst>
                  <a:gd name="T0" fmla="*/ 35 w 36"/>
                  <a:gd name="T1" fmla="*/ 12 h 26"/>
                  <a:gd name="T2" fmla="*/ 16 w 36"/>
                  <a:gd name="T3" fmla="*/ 0 h 26"/>
                  <a:gd name="T4" fmla="*/ 0 w 36"/>
                  <a:gd name="T5" fmla="*/ 12 h 26"/>
                  <a:gd name="T6" fmla="*/ 20 w 36"/>
                  <a:gd name="T7" fmla="*/ 26 h 26"/>
                  <a:gd name="T8" fmla="*/ 35 w 36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6">
                    <a:moveTo>
                      <a:pt x="35" y="12"/>
                    </a:moveTo>
                    <a:cubicBezTo>
                      <a:pt x="34" y="5"/>
                      <a:pt x="26" y="0"/>
                      <a:pt x="16" y="0"/>
                    </a:cubicBezTo>
                    <a:cubicBezTo>
                      <a:pt x="7" y="0"/>
                      <a:pt x="0" y="5"/>
                      <a:pt x="0" y="12"/>
                    </a:cubicBezTo>
                    <a:cubicBezTo>
                      <a:pt x="1" y="20"/>
                      <a:pt x="10" y="26"/>
                      <a:pt x="20" y="26"/>
                    </a:cubicBezTo>
                    <a:cubicBezTo>
                      <a:pt x="29" y="26"/>
                      <a:pt x="36" y="20"/>
                      <a:pt x="3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1" name="任意多边形: 形状 590">
                <a:extLst>
                  <a:ext uri="{FF2B5EF4-FFF2-40B4-BE49-F238E27FC236}">
                    <a16:creationId xmlns:a16="http://schemas.microsoft.com/office/drawing/2014/main" id="{3C3D8C79-F334-446A-BF54-34D36475BB4E}"/>
                  </a:ext>
                </a:extLst>
              </p:cNvPr>
              <p:cNvSpPr/>
              <p:nvPr/>
            </p:nvSpPr>
            <p:spPr bwMode="auto">
              <a:xfrm>
                <a:off x="5755493" y="3558521"/>
                <a:ext cx="128065" cy="98749"/>
              </a:xfrm>
              <a:custGeom>
                <a:avLst/>
                <a:gdLst>
                  <a:gd name="T0" fmla="*/ 35 w 35"/>
                  <a:gd name="T1" fmla="*/ 14 h 27"/>
                  <a:gd name="T2" fmla="*/ 18 w 35"/>
                  <a:gd name="T3" fmla="*/ 0 h 27"/>
                  <a:gd name="T4" fmla="*/ 0 w 35"/>
                  <a:gd name="T5" fmla="*/ 14 h 27"/>
                  <a:gd name="T6" fmla="*/ 17 w 35"/>
                  <a:gd name="T7" fmla="*/ 27 h 27"/>
                  <a:gd name="T8" fmla="*/ 35 w 35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7">
                    <a:moveTo>
                      <a:pt x="35" y="14"/>
                    </a:moveTo>
                    <a:cubicBezTo>
                      <a:pt x="35" y="6"/>
                      <a:pt x="27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0" y="21"/>
                      <a:pt x="8" y="27"/>
                      <a:pt x="17" y="27"/>
                    </a:cubicBezTo>
                    <a:cubicBezTo>
                      <a:pt x="27" y="27"/>
                      <a:pt x="35" y="21"/>
                      <a:pt x="35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2" name="任意多边形: 形状 591">
                <a:extLst>
                  <a:ext uri="{FF2B5EF4-FFF2-40B4-BE49-F238E27FC236}">
                    <a16:creationId xmlns:a16="http://schemas.microsoft.com/office/drawing/2014/main" id="{9D3F135C-8515-41E7-9DBB-6581932B00F8}"/>
                  </a:ext>
                </a:extLst>
              </p:cNvPr>
              <p:cNvSpPr/>
              <p:nvPr/>
            </p:nvSpPr>
            <p:spPr bwMode="auto">
              <a:xfrm>
                <a:off x="5912874" y="3558521"/>
                <a:ext cx="131151" cy="98749"/>
              </a:xfrm>
              <a:custGeom>
                <a:avLst/>
                <a:gdLst>
                  <a:gd name="T0" fmla="*/ 35 w 36"/>
                  <a:gd name="T1" fmla="*/ 14 h 27"/>
                  <a:gd name="T2" fmla="*/ 18 w 36"/>
                  <a:gd name="T3" fmla="*/ 0 h 27"/>
                  <a:gd name="T4" fmla="*/ 0 w 36"/>
                  <a:gd name="T5" fmla="*/ 14 h 27"/>
                  <a:gd name="T6" fmla="*/ 18 w 36"/>
                  <a:gd name="T7" fmla="*/ 27 h 27"/>
                  <a:gd name="T8" fmla="*/ 35 w 36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7">
                    <a:moveTo>
                      <a:pt x="35" y="14"/>
                    </a:moveTo>
                    <a:cubicBezTo>
                      <a:pt x="35" y="6"/>
                      <a:pt x="27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0" y="21"/>
                      <a:pt x="8" y="27"/>
                      <a:pt x="18" y="27"/>
                    </a:cubicBezTo>
                    <a:cubicBezTo>
                      <a:pt x="28" y="27"/>
                      <a:pt x="36" y="21"/>
                      <a:pt x="35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3" name="任意多边形: 形状 592">
                <a:extLst>
                  <a:ext uri="{FF2B5EF4-FFF2-40B4-BE49-F238E27FC236}">
                    <a16:creationId xmlns:a16="http://schemas.microsoft.com/office/drawing/2014/main" id="{2CB4EA0A-98AC-4C75-9DF7-835761D57656}"/>
                  </a:ext>
                </a:extLst>
              </p:cNvPr>
              <p:cNvSpPr/>
              <p:nvPr/>
            </p:nvSpPr>
            <p:spPr bwMode="auto">
              <a:xfrm>
                <a:off x="6068711" y="3558521"/>
                <a:ext cx="131151" cy="98749"/>
              </a:xfrm>
              <a:custGeom>
                <a:avLst/>
                <a:gdLst>
                  <a:gd name="T0" fmla="*/ 36 w 36"/>
                  <a:gd name="T1" fmla="*/ 14 h 27"/>
                  <a:gd name="T2" fmla="*/ 17 w 36"/>
                  <a:gd name="T3" fmla="*/ 0 h 27"/>
                  <a:gd name="T4" fmla="*/ 0 w 36"/>
                  <a:gd name="T5" fmla="*/ 14 h 27"/>
                  <a:gd name="T6" fmla="*/ 19 w 36"/>
                  <a:gd name="T7" fmla="*/ 27 h 27"/>
                  <a:gd name="T8" fmla="*/ 36 w 36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7">
                    <a:moveTo>
                      <a:pt x="36" y="14"/>
                    </a:moveTo>
                    <a:cubicBezTo>
                      <a:pt x="35" y="6"/>
                      <a:pt x="27" y="0"/>
                      <a:pt x="17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1"/>
                      <a:pt x="9" y="27"/>
                      <a:pt x="19" y="27"/>
                    </a:cubicBezTo>
                    <a:cubicBezTo>
                      <a:pt x="28" y="27"/>
                      <a:pt x="36" y="21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4" name="任意多边形: 形状 593">
                <a:extLst>
                  <a:ext uri="{FF2B5EF4-FFF2-40B4-BE49-F238E27FC236}">
                    <a16:creationId xmlns:a16="http://schemas.microsoft.com/office/drawing/2014/main" id="{D99BDE15-0C76-42E3-9350-844E5F190424}"/>
                  </a:ext>
                </a:extLst>
              </p:cNvPr>
              <p:cNvSpPr/>
              <p:nvPr/>
            </p:nvSpPr>
            <p:spPr bwMode="auto">
              <a:xfrm>
                <a:off x="6226091" y="3558521"/>
                <a:ext cx="131151" cy="98749"/>
              </a:xfrm>
              <a:custGeom>
                <a:avLst/>
                <a:gdLst>
                  <a:gd name="T0" fmla="*/ 36 w 36"/>
                  <a:gd name="T1" fmla="*/ 14 h 27"/>
                  <a:gd name="T2" fmla="*/ 17 w 36"/>
                  <a:gd name="T3" fmla="*/ 0 h 27"/>
                  <a:gd name="T4" fmla="*/ 1 w 36"/>
                  <a:gd name="T5" fmla="*/ 14 h 27"/>
                  <a:gd name="T6" fmla="*/ 19 w 36"/>
                  <a:gd name="T7" fmla="*/ 27 h 27"/>
                  <a:gd name="T8" fmla="*/ 36 w 36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7">
                    <a:moveTo>
                      <a:pt x="36" y="14"/>
                    </a:moveTo>
                    <a:cubicBezTo>
                      <a:pt x="35" y="6"/>
                      <a:pt x="27" y="0"/>
                      <a:pt x="17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1" y="21"/>
                      <a:pt x="9" y="27"/>
                      <a:pt x="19" y="27"/>
                    </a:cubicBezTo>
                    <a:cubicBezTo>
                      <a:pt x="29" y="27"/>
                      <a:pt x="36" y="21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5" name="任意多边形: 形状 594">
                <a:extLst>
                  <a:ext uri="{FF2B5EF4-FFF2-40B4-BE49-F238E27FC236}">
                    <a16:creationId xmlns:a16="http://schemas.microsoft.com/office/drawing/2014/main" id="{BF8C0DBA-8886-4F9A-A834-40A5B10D0111}"/>
                  </a:ext>
                </a:extLst>
              </p:cNvPr>
              <p:cNvSpPr/>
              <p:nvPr/>
            </p:nvSpPr>
            <p:spPr bwMode="auto">
              <a:xfrm>
                <a:off x="6383472" y="3558521"/>
                <a:ext cx="134237" cy="98749"/>
              </a:xfrm>
              <a:custGeom>
                <a:avLst/>
                <a:gdLst>
                  <a:gd name="T0" fmla="*/ 36 w 37"/>
                  <a:gd name="T1" fmla="*/ 14 h 27"/>
                  <a:gd name="T2" fmla="*/ 17 w 37"/>
                  <a:gd name="T3" fmla="*/ 0 h 27"/>
                  <a:gd name="T4" fmla="*/ 1 w 37"/>
                  <a:gd name="T5" fmla="*/ 14 h 27"/>
                  <a:gd name="T6" fmla="*/ 20 w 37"/>
                  <a:gd name="T7" fmla="*/ 27 h 27"/>
                  <a:gd name="T8" fmla="*/ 36 w 37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7">
                    <a:moveTo>
                      <a:pt x="36" y="14"/>
                    </a:moveTo>
                    <a:cubicBezTo>
                      <a:pt x="35" y="6"/>
                      <a:pt x="27" y="0"/>
                      <a:pt x="17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1" y="21"/>
                      <a:pt x="10" y="27"/>
                      <a:pt x="20" y="27"/>
                    </a:cubicBezTo>
                    <a:cubicBezTo>
                      <a:pt x="29" y="27"/>
                      <a:pt x="37" y="21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6" name="任意多边形: 形状 595">
                <a:extLst>
                  <a:ext uri="{FF2B5EF4-FFF2-40B4-BE49-F238E27FC236}">
                    <a16:creationId xmlns:a16="http://schemas.microsoft.com/office/drawing/2014/main" id="{5099D453-B237-401E-9636-0F5F1482C243}"/>
                  </a:ext>
                </a:extLst>
              </p:cNvPr>
              <p:cNvSpPr/>
              <p:nvPr/>
            </p:nvSpPr>
            <p:spPr bwMode="auto">
              <a:xfrm>
                <a:off x="6539310" y="3558521"/>
                <a:ext cx="135779" cy="98749"/>
              </a:xfrm>
              <a:custGeom>
                <a:avLst/>
                <a:gdLst>
                  <a:gd name="T0" fmla="*/ 36 w 37"/>
                  <a:gd name="T1" fmla="*/ 14 h 27"/>
                  <a:gd name="T2" fmla="*/ 17 w 37"/>
                  <a:gd name="T3" fmla="*/ 0 h 27"/>
                  <a:gd name="T4" fmla="*/ 1 w 37"/>
                  <a:gd name="T5" fmla="*/ 14 h 27"/>
                  <a:gd name="T6" fmla="*/ 20 w 37"/>
                  <a:gd name="T7" fmla="*/ 27 h 27"/>
                  <a:gd name="T8" fmla="*/ 36 w 37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7">
                    <a:moveTo>
                      <a:pt x="36" y="14"/>
                    </a:moveTo>
                    <a:cubicBezTo>
                      <a:pt x="36" y="6"/>
                      <a:pt x="27" y="0"/>
                      <a:pt x="17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2" y="21"/>
                      <a:pt x="10" y="27"/>
                      <a:pt x="20" y="27"/>
                    </a:cubicBezTo>
                    <a:cubicBezTo>
                      <a:pt x="30" y="27"/>
                      <a:pt x="37" y="21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7" name="任意多边形: 形状 596">
                <a:extLst>
                  <a:ext uri="{FF2B5EF4-FFF2-40B4-BE49-F238E27FC236}">
                    <a16:creationId xmlns:a16="http://schemas.microsoft.com/office/drawing/2014/main" id="{CC397F83-1BB1-4869-84AB-EAF9AE0F0936}"/>
                  </a:ext>
                </a:extLst>
              </p:cNvPr>
              <p:cNvSpPr/>
              <p:nvPr/>
            </p:nvSpPr>
            <p:spPr bwMode="auto">
              <a:xfrm>
                <a:off x="6699776" y="3558521"/>
                <a:ext cx="132693" cy="98749"/>
              </a:xfrm>
              <a:custGeom>
                <a:avLst/>
                <a:gdLst>
                  <a:gd name="T0" fmla="*/ 36 w 36"/>
                  <a:gd name="T1" fmla="*/ 14 h 27"/>
                  <a:gd name="T2" fmla="*/ 16 w 36"/>
                  <a:gd name="T3" fmla="*/ 0 h 27"/>
                  <a:gd name="T4" fmla="*/ 0 w 36"/>
                  <a:gd name="T5" fmla="*/ 14 h 27"/>
                  <a:gd name="T6" fmla="*/ 19 w 36"/>
                  <a:gd name="T7" fmla="*/ 27 h 27"/>
                  <a:gd name="T8" fmla="*/ 36 w 36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7">
                    <a:moveTo>
                      <a:pt x="36" y="14"/>
                    </a:moveTo>
                    <a:cubicBezTo>
                      <a:pt x="35" y="6"/>
                      <a:pt x="26" y="0"/>
                      <a:pt x="16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1" y="21"/>
                      <a:pt x="10" y="27"/>
                      <a:pt x="19" y="27"/>
                    </a:cubicBezTo>
                    <a:cubicBezTo>
                      <a:pt x="29" y="27"/>
                      <a:pt x="36" y="21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8" name="任意多边形: 形状 597">
                <a:extLst>
                  <a:ext uri="{FF2B5EF4-FFF2-40B4-BE49-F238E27FC236}">
                    <a16:creationId xmlns:a16="http://schemas.microsoft.com/office/drawing/2014/main" id="{5FD715C6-FD4D-4C2D-AE41-2B06E2C49671}"/>
                  </a:ext>
                </a:extLst>
              </p:cNvPr>
              <p:cNvSpPr/>
              <p:nvPr/>
            </p:nvSpPr>
            <p:spPr bwMode="auto">
              <a:xfrm>
                <a:off x="5750864" y="3678870"/>
                <a:ext cx="132693" cy="103378"/>
              </a:xfrm>
              <a:custGeom>
                <a:avLst/>
                <a:gdLst>
                  <a:gd name="T0" fmla="*/ 36 w 36"/>
                  <a:gd name="T1" fmla="*/ 14 h 28"/>
                  <a:gd name="T2" fmla="*/ 18 w 36"/>
                  <a:gd name="T3" fmla="*/ 0 h 28"/>
                  <a:gd name="T4" fmla="*/ 1 w 36"/>
                  <a:gd name="T5" fmla="*/ 14 h 28"/>
                  <a:gd name="T6" fmla="*/ 18 w 36"/>
                  <a:gd name="T7" fmla="*/ 28 h 28"/>
                  <a:gd name="T8" fmla="*/ 36 w 36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8">
                    <a:moveTo>
                      <a:pt x="36" y="14"/>
                    </a:moveTo>
                    <a:cubicBezTo>
                      <a:pt x="36" y="6"/>
                      <a:pt x="28" y="0"/>
                      <a:pt x="18" y="0"/>
                    </a:cubicBezTo>
                    <a:cubicBezTo>
                      <a:pt x="9" y="0"/>
                      <a:pt x="1" y="6"/>
                      <a:pt x="1" y="14"/>
                    </a:cubicBezTo>
                    <a:cubicBezTo>
                      <a:pt x="0" y="22"/>
                      <a:pt x="8" y="28"/>
                      <a:pt x="18" y="28"/>
                    </a:cubicBezTo>
                    <a:cubicBezTo>
                      <a:pt x="28" y="28"/>
                      <a:pt x="36" y="22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9" name="任意多边形: 形状 598">
                <a:extLst>
                  <a:ext uri="{FF2B5EF4-FFF2-40B4-BE49-F238E27FC236}">
                    <a16:creationId xmlns:a16="http://schemas.microsoft.com/office/drawing/2014/main" id="{A0FD23B4-63CE-436B-9A35-02C7B20BE2C3}"/>
                  </a:ext>
                </a:extLst>
              </p:cNvPr>
              <p:cNvSpPr/>
              <p:nvPr/>
            </p:nvSpPr>
            <p:spPr bwMode="auto">
              <a:xfrm>
                <a:off x="5912874" y="3678870"/>
                <a:ext cx="131151" cy="103378"/>
              </a:xfrm>
              <a:custGeom>
                <a:avLst/>
                <a:gdLst>
                  <a:gd name="T0" fmla="*/ 36 w 36"/>
                  <a:gd name="T1" fmla="*/ 14 h 28"/>
                  <a:gd name="T2" fmla="*/ 18 w 36"/>
                  <a:gd name="T3" fmla="*/ 0 h 28"/>
                  <a:gd name="T4" fmla="*/ 0 w 36"/>
                  <a:gd name="T5" fmla="*/ 14 h 28"/>
                  <a:gd name="T6" fmla="*/ 19 w 36"/>
                  <a:gd name="T7" fmla="*/ 28 h 28"/>
                  <a:gd name="T8" fmla="*/ 36 w 36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8">
                    <a:moveTo>
                      <a:pt x="36" y="14"/>
                    </a:moveTo>
                    <a:cubicBezTo>
                      <a:pt x="36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2"/>
                      <a:pt x="9" y="28"/>
                      <a:pt x="19" y="28"/>
                    </a:cubicBezTo>
                    <a:cubicBezTo>
                      <a:pt x="29" y="28"/>
                      <a:pt x="36" y="22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0" name="任意多边形: 形状 599">
                <a:extLst>
                  <a:ext uri="{FF2B5EF4-FFF2-40B4-BE49-F238E27FC236}">
                    <a16:creationId xmlns:a16="http://schemas.microsoft.com/office/drawing/2014/main" id="{27F3A96F-903D-4C52-B253-077104725415}"/>
                  </a:ext>
                </a:extLst>
              </p:cNvPr>
              <p:cNvSpPr/>
              <p:nvPr/>
            </p:nvSpPr>
            <p:spPr bwMode="auto">
              <a:xfrm>
                <a:off x="6073340" y="3678870"/>
                <a:ext cx="131151" cy="103378"/>
              </a:xfrm>
              <a:custGeom>
                <a:avLst/>
                <a:gdLst>
                  <a:gd name="T0" fmla="*/ 36 w 36"/>
                  <a:gd name="T1" fmla="*/ 14 h 28"/>
                  <a:gd name="T2" fmla="*/ 18 w 36"/>
                  <a:gd name="T3" fmla="*/ 0 h 28"/>
                  <a:gd name="T4" fmla="*/ 0 w 36"/>
                  <a:gd name="T5" fmla="*/ 14 h 28"/>
                  <a:gd name="T6" fmla="*/ 19 w 36"/>
                  <a:gd name="T7" fmla="*/ 28 h 28"/>
                  <a:gd name="T8" fmla="*/ 36 w 36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8">
                    <a:moveTo>
                      <a:pt x="36" y="14"/>
                    </a:moveTo>
                    <a:cubicBezTo>
                      <a:pt x="36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2"/>
                      <a:pt x="9" y="28"/>
                      <a:pt x="19" y="28"/>
                    </a:cubicBezTo>
                    <a:cubicBezTo>
                      <a:pt x="29" y="28"/>
                      <a:pt x="36" y="22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1" name="任意多边形: 形状 600">
                <a:extLst>
                  <a:ext uri="{FF2B5EF4-FFF2-40B4-BE49-F238E27FC236}">
                    <a16:creationId xmlns:a16="http://schemas.microsoft.com/office/drawing/2014/main" id="{CF2235A7-0848-42D9-AA33-095FDCB5600A}"/>
                  </a:ext>
                </a:extLst>
              </p:cNvPr>
              <p:cNvSpPr/>
              <p:nvPr/>
            </p:nvSpPr>
            <p:spPr bwMode="auto">
              <a:xfrm>
                <a:off x="6233807" y="3678870"/>
                <a:ext cx="134237" cy="103378"/>
              </a:xfrm>
              <a:custGeom>
                <a:avLst/>
                <a:gdLst>
                  <a:gd name="T0" fmla="*/ 36 w 37"/>
                  <a:gd name="T1" fmla="*/ 14 h 28"/>
                  <a:gd name="T2" fmla="*/ 17 w 37"/>
                  <a:gd name="T3" fmla="*/ 0 h 28"/>
                  <a:gd name="T4" fmla="*/ 0 w 37"/>
                  <a:gd name="T5" fmla="*/ 14 h 28"/>
                  <a:gd name="T6" fmla="*/ 19 w 37"/>
                  <a:gd name="T7" fmla="*/ 28 h 28"/>
                  <a:gd name="T8" fmla="*/ 36 w 37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8">
                    <a:moveTo>
                      <a:pt x="36" y="14"/>
                    </a:moveTo>
                    <a:cubicBezTo>
                      <a:pt x="36" y="6"/>
                      <a:pt x="27" y="0"/>
                      <a:pt x="17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2"/>
                      <a:pt x="9" y="28"/>
                      <a:pt x="19" y="28"/>
                    </a:cubicBezTo>
                    <a:cubicBezTo>
                      <a:pt x="29" y="28"/>
                      <a:pt x="37" y="22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2" name="任意多边形: 形状 601">
                <a:extLst>
                  <a:ext uri="{FF2B5EF4-FFF2-40B4-BE49-F238E27FC236}">
                    <a16:creationId xmlns:a16="http://schemas.microsoft.com/office/drawing/2014/main" id="{19299E3A-8118-4B7D-8B29-07DE6BC55CE4}"/>
                  </a:ext>
                </a:extLst>
              </p:cNvPr>
              <p:cNvSpPr/>
              <p:nvPr/>
            </p:nvSpPr>
            <p:spPr bwMode="auto">
              <a:xfrm>
                <a:off x="6394273" y="3678870"/>
                <a:ext cx="134237" cy="103378"/>
              </a:xfrm>
              <a:custGeom>
                <a:avLst/>
                <a:gdLst>
                  <a:gd name="T0" fmla="*/ 36 w 37"/>
                  <a:gd name="T1" fmla="*/ 14 h 28"/>
                  <a:gd name="T2" fmla="*/ 17 w 37"/>
                  <a:gd name="T3" fmla="*/ 0 h 28"/>
                  <a:gd name="T4" fmla="*/ 0 w 37"/>
                  <a:gd name="T5" fmla="*/ 14 h 28"/>
                  <a:gd name="T6" fmla="*/ 19 w 37"/>
                  <a:gd name="T7" fmla="*/ 28 h 28"/>
                  <a:gd name="T8" fmla="*/ 36 w 37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8">
                    <a:moveTo>
                      <a:pt x="36" y="14"/>
                    </a:moveTo>
                    <a:cubicBezTo>
                      <a:pt x="35" y="6"/>
                      <a:pt x="27" y="0"/>
                      <a:pt x="17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1" y="22"/>
                      <a:pt x="9" y="28"/>
                      <a:pt x="19" y="28"/>
                    </a:cubicBezTo>
                    <a:cubicBezTo>
                      <a:pt x="29" y="28"/>
                      <a:pt x="37" y="22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3" name="任意多边形: 形状 602">
                <a:extLst>
                  <a:ext uri="{FF2B5EF4-FFF2-40B4-BE49-F238E27FC236}">
                    <a16:creationId xmlns:a16="http://schemas.microsoft.com/office/drawing/2014/main" id="{B26ADCE0-6053-406F-BD1C-0EDABCBF29BE}"/>
                  </a:ext>
                </a:extLst>
              </p:cNvPr>
              <p:cNvSpPr/>
              <p:nvPr/>
            </p:nvSpPr>
            <p:spPr bwMode="auto">
              <a:xfrm>
                <a:off x="6550110" y="3678870"/>
                <a:ext cx="138865" cy="103378"/>
              </a:xfrm>
              <a:custGeom>
                <a:avLst/>
                <a:gdLst>
                  <a:gd name="T0" fmla="*/ 37 w 38"/>
                  <a:gd name="T1" fmla="*/ 14 h 28"/>
                  <a:gd name="T2" fmla="*/ 18 w 38"/>
                  <a:gd name="T3" fmla="*/ 0 h 28"/>
                  <a:gd name="T4" fmla="*/ 1 w 38"/>
                  <a:gd name="T5" fmla="*/ 14 h 28"/>
                  <a:gd name="T6" fmla="*/ 20 w 38"/>
                  <a:gd name="T7" fmla="*/ 28 h 28"/>
                  <a:gd name="T8" fmla="*/ 37 w 38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8">
                    <a:moveTo>
                      <a:pt x="37" y="14"/>
                    </a:moveTo>
                    <a:cubicBezTo>
                      <a:pt x="36" y="6"/>
                      <a:pt x="27" y="0"/>
                      <a:pt x="18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2" y="22"/>
                      <a:pt x="10" y="28"/>
                      <a:pt x="20" y="28"/>
                    </a:cubicBezTo>
                    <a:cubicBezTo>
                      <a:pt x="30" y="28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4" name="任意多边形: 形状 603">
                <a:extLst>
                  <a:ext uri="{FF2B5EF4-FFF2-40B4-BE49-F238E27FC236}">
                    <a16:creationId xmlns:a16="http://schemas.microsoft.com/office/drawing/2014/main" id="{FCC26FBC-E206-40E3-A3EF-F36B559CCAB2}"/>
                  </a:ext>
                </a:extLst>
              </p:cNvPr>
              <p:cNvSpPr/>
              <p:nvPr/>
            </p:nvSpPr>
            <p:spPr bwMode="auto">
              <a:xfrm>
                <a:off x="6710577" y="3678870"/>
                <a:ext cx="138865" cy="103378"/>
              </a:xfrm>
              <a:custGeom>
                <a:avLst/>
                <a:gdLst>
                  <a:gd name="T0" fmla="*/ 37 w 38"/>
                  <a:gd name="T1" fmla="*/ 14 h 28"/>
                  <a:gd name="T2" fmla="*/ 17 w 38"/>
                  <a:gd name="T3" fmla="*/ 0 h 28"/>
                  <a:gd name="T4" fmla="*/ 1 w 38"/>
                  <a:gd name="T5" fmla="*/ 14 h 28"/>
                  <a:gd name="T6" fmla="*/ 20 w 38"/>
                  <a:gd name="T7" fmla="*/ 28 h 28"/>
                  <a:gd name="T8" fmla="*/ 37 w 38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8">
                    <a:moveTo>
                      <a:pt x="37" y="14"/>
                    </a:moveTo>
                    <a:cubicBezTo>
                      <a:pt x="36" y="6"/>
                      <a:pt x="27" y="0"/>
                      <a:pt x="17" y="0"/>
                    </a:cubicBezTo>
                    <a:cubicBezTo>
                      <a:pt x="7" y="0"/>
                      <a:pt x="0" y="6"/>
                      <a:pt x="1" y="14"/>
                    </a:cubicBezTo>
                    <a:cubicBezTo>
                      <a:pt x="2" y="22"/>
                      <a:pt x="10" y="28"/>
                      <a:pt x="20" y="28"/>
                    </a:cubicBezTo>
                    <a:cubicBezTo>
                      <a:pt x="30" y="28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5" name="椭圆 604">
                <a:extLst>
                  <a:ext uri="{FF2B5EF4-FFF2-40B4-BE49-F238E27FC236}">
                    <a16:creationId xmlns:a16="http://schemas.microsoft.com/office/drawing/2014/main" id="{BC9CFB54-F0D5-4CDD-BD37-5C537EBB8209}"/>
                  </a:ext>
                </a:extLst>
              </p:cNvPr>
              <p:cNvSpPr/>
              <p:nvPr/>
            </p:nvSpPr>
            <p:spPr bwMode="auto">
              <a:xfrm>
                <a:off x="5915960" y="3803849"/>
                <a:ext cx="131151" cy="101834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6" name="任意多边形: 形状 605">
                <a:extLst>
                  <a:ext uri="{FF2B5EF4-FFF2-40B4-BE49-F238E27FC236}">
                    <a16:creationId xmlns:a16="http://schemas.microsoft.com/office/drawing/2014/main" id="{3A352415-F94C-49F9-B558-1B8E9879992C}"/>
                  </a:ext>
                </a:extLst>
              </p:cNvPr>
              <p:cNvSpPr/>
              <p:nvPr/>
            </p:nvSpPr>
            <p:spPr bwMode="auto">
              <a:xfrm>
                <a:off x="6076426" y="3803849"/>
                <a:ext cx="134237" cy="101834"/>
              </a:xfrm>
              <a:custGeom>
                <a:avLst/>
                <a:gdLst>
                  <a:gd name="T0" fmla="*/ 37 w 37"/>
                  <a:gd name="T1" fmla="*/ 14 h 28"/>
                  <a:gd name="T2" fmla="*/ 18 w 37"/>
                  <a:gd name="T3" fmla="*/ 0 h 28"/>
                  <a:gd name="T4" fmla="*/ 0 w 37"/>
                  <a:gd name="T5" fmla="*/ 14 h 28"/>
                  <a:gd name="T6" fmla="*/ 19 w 37"/>
                  <a:gd name="T7" fmla="*/ 28 h 28"/>
                  <a:gd name="T8" fmla="*/ 37 w 37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8">
                    <a:moveTo>
                      <a:pt x="37" y="14"/>
                    </a:moveTo>
                    <a:cubicBezTo>
                      <a:pt x="36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2"/>
                      <a:pt x="9" y="28"/>
                      <a:pt x="19" y="28"/>
                    </a:cubicBezTo>
                    <a:cubicBezTo>
                      <a:pt x="29" y="28"/>
                      <a:pt x="37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7" name="任意多边形: 形状 606">
                <a:extLst>
                  <a:ext uri="{FF2B5EF4-FFF2-40B4-BE49-F238E27FC236}">
                    <a16:creationId xmlns:a16="http://schemas.microsoft.com/office/drawing/2014/main" id="{5E817970-B736-4CE5-97B3-6277E7E3CB48}"/>
                  </a:ext>
                </a:extLst>
              </p:cNvPr>
              <p:cNvSpPr/>
              <p:nvPr/>
            </p:nvSpPr>
            <p:spPr bwMode="auto">
              <a:xfrm>
                <a:off x="6239978" y="3803849"/>
                <a:ext cx="135779" cy="101834"/>
              </a:xfrm>
              <a:custGeom>
                <a:avLst/>
                <a:gdLst>
                  <a:gd name="T0" fmla="*/ 36 w 37"/>
                  <a:gd name="T1" fmla="*/ 14 h 28"/>
                  <a:gd name="T2" fmla="*/ 17 w 37"/>
                  <a:gd name="T3" fmla="*/ 0 h 28"/>
                  <a:gd name="T4" fmla="*/ 0 w 37"/>
                  <a:gd name="T5" fmla="*/ 14 h 28"/>
                  <a:gd name="T6" fmla="*/ 19 w 37"/>
                  <a:gd name="T7" fmla="*/ 28 h 28"/>
                  <a:gd name="T8" fmla="*/ 36 w 37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8">
                    <a:moveTo>
                      <a:pt x="36" y="14"/>
                    </a:moveTo>
                    <a:cubicBezTo>
                      <a:pt x="36" y="6"/>
                      <a:pt x="27" y="0"/>
                      <a:pt x="17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0" y="22"/>
                      <a:pt x="9" y="28"/>
                      <a:pt x="19" y="28"/>
                    </a:cubicBezTo>
                    <a:cubicBezTo>
                      <a:pt x="29" y="28"/>
                      <a:pt x="37" y="22"/>
                      <a:pt x="36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8" name="任意多边形: 形状 607">
                <a:extLst>
                  <a:ext uri="{FF2B5EF4-FFF2-40B4-BE49-F238E27FC236}">
                    <a16:creationId xmlns:a16="http://schemas.microsoft.com/office/drawing/2014/main" id="{EAA84231-95F4-4D21-9DF5-2B2402032451}"/>
                  </a:ext>
                </a:extLst>
              </p:cNvPr>
              <p:cNvSpPr/>
              <p:nvPr/>
            </p:nvSpPr>
            <p:spPr bwMode="auto">
              <a:xfrm>
                <a:off x="6400445" y="3803849"/>
                <a:ext cx="138865" cy="101834"/>
              </a:xfrm>
              <a:custGeom>
                <a:avLst/>
                <a:gdLst>
                  <a:gd name="T0" fmla="*/ 37 w 38"/>
                  <a:gd name="T1" fmla="*/ 14 h 28"/>
                  <a:gd name="T2" fmla="*/ 18 w 38"/>
                  <a:gd name="T3" fmla="*/ 0 h 28"/>
                  <a:gd name="T4" fmla="*/ 0 w 38"/>
                  <a:gd name="T5" fmla="*/ 14 h 28"/>
                  <a:gd name="T6" fmla="*/ 20 w 38"/>
                  <a:gd name="T7" fmla="*/ 28 h 28"/>
                  <a:gd name="T8" fmla="*/ 37 w 38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8">
                    <a:moveTo>
                      <a:pt x="37" y="14"/>
                    </a:moveTo>
                    <a:cubicBezTo>
                      <a:pt x="36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2"/>
                      <a:pt x="10" y="28"/>
                      <a:pt x="20" y="28"/>
                    </a:cubicBezTo>
                    <a:cubicBezTo>
                      <a:pt x="30" y="28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9" name="任意多边形: 形状 608">
                <a:extLst>
                  <a:ext uri="{FF2B5EF4-FFF2-40B4-BE49-F238E27FC236}">
                    <a16:creationId xmlns:a16="http://schemas.microsoft.com/office/drawing/2014/main" id="{FDC31FBB-A898-4375-AA9C-7EC5B5FF108A}"/>
                  </a:ext>
                </a:extLst>
              </p:cNvPr>
              <p:cNvSpPr/>
              <p:nvPr/>
            </p:nvSpPr>
            <p:spPr bwMode="auto">
              <a:xfrm>
                <a:off x="6560911" y="3803849"/>
                <a:ext cx="138865" cy="101834"/>
              </a:xfrm>
              <a:custGeom>
                <a:avLst/>
                <a:gdLst>
                  <a:gd name="T0" fmla="*/ 37 w 38"/>
                  <a:gd name="T1" fmla="*/ 14 h 28"/>
                  <a:gd name="T2" fmla="*/ 18 w 38"/>
                  <a:gd name="T3" fmla="*/ 0 h 28"/>
                  <a:gd name="T4" fmla="*/ 1 w 38"/>
                  <a:gd name="T5" fmla="*/ 14 h 28"/>
                  <a:gd name="T6" fmla="*/ 21 w 38"/>
                  <a:gd name="T7" fmla="*/ 28 h 28"/>
                  <a:gd name="T8" fmla="*/ 37 w 38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8">
                    <a:moveTo>
                      <a:pt x="37" y="14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2" y="22"/>
                      <a:pt x="10" y="28"/>
                      <a:pt x="21" y="28"/>
                    </a:cubicBezTo>
                    <a:cubicBezTo>
                      <a:pt x="31" y="28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0" name="任意多边形: 形状 609">
                <a:extLst>
                  <a:ext uri="{FF2B5EF4-FFF2-40B4-BE49-F238E27FC236}">
                    <a16:creationId xmlns:a16="http://schemas.microsoft.com/office/drawing/2014/main" id="{005B9192-78E7-46A7-9576-DF4D77E3B69A}"/>
                  </a:ext>
                </a:extLst>
              </p:cNvPr>
              <p:cNvSpPr/>
              <p:nvPr/>
            </p:nvSpPr>
            <p:spPr bwMode="auto">
              <a:xfrm>
                <a:off x="6726006" y="3803849"/>
                <a:ext cx="138865" cy="101834"/>
              </a:xfrm>
              <a:custGeom>
                <a:avLst/>
                <a:gdLst>
                  <a:gd name="T0" fmla="*/ 37 w 38"/>
                  <a:gd name="T1" fmla="*/ 14 h 28"/>
                  <a:gd name="T2" fmla="*/ 17 w 38"/>
                  <a:gd name="T3" fmla="*/ 0 h 28"/>
                  <a:gd name="T4" fmla="*/ 1 w 38"/>
                  <a:gd name="T5" fmla="*/ 14 h 28"/>
                  <a:gd name="T6" fmla="*/ 20 w 38"/>
                  <a:gd name="T7" fmla="*/ 28 h 28"/>
                  <a:gd name="T8" fmla="*/ 37 w 38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8">
                    <a:moveTo>
                      <a:pt x="37" y="14"/>
                    </a:moveTo>
                    <a:cubicBezTo>
                      <a:pt x="36" y="6"/>
                      <a:pt x="27" y="0"/>
                      <a:pt x="17" y="0"/>
                    </a:cubicBezTo>
                    <a:cubicBezTo>
                      <a:pt x="7" y="0"/>
                      <a:pt x="0" y="6"/>
                      <a:pt x="1" y="14"/>
                    </a:cubicBezTo>
                    <a:cubicBezTo>
                      <a:pt x="1" y="22"/>
                      <a:pt x="10" y="28"/>
                      <a:pt x="20" y="28"/>
                    </a:cubicBezTo>
                    <a:cubicBezTo>
                      <a:pt x="31" y="28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1" name="任意多边形: 形状 610">
                <a:extLst>
                  <a:ext uri="{FF2B5EF4-FFF2-40B4-BE49-F238E27FC236}">
                    <a16:creationId xmlns:a16="http://schemas.microsoft.com/office/drawing/2014/main" id="{E72EFA12-9D97-499E-A42E-5F0BD20D0D0C}"/>
                  </a:ext>
                </a:extLst>
              </p:cNvPr>
              <p:cNvSpPr/>
              <p:nvPr/>
            </p:nvSpPr>
            <p:spPr bwMode="auto">
              <a:xfrm>
                <a:off x="5915960" y="3931914"/>
                <a:ext cx="134237" cy="104920"/>
              </a:xfrm>
              <a:custGeom>
                <a:avLst/>
                <a:gdLst>
                  <a:gd name="T0" fmla="*/ 37 w 37"/>
                  <a:gd name="T1" fmla="*/ 14 h 29"/>
                  <a:gd name="T2" fmla="*/ 18 w 37"/>
                  <a:gd name="T3" fmla="*/ 0 h 29"/>
                  <a:gd name="T4" fmla="*/ 0 w 37"/>
                  <a:gd name="T5" fmla="*/ 14 h 29"/>
                  <a:gd name="T6" fmla="*/ 19 w 37"/>
                  <a:gd name="T7" fmla="*/ 29 h 29"/>
                  <a:gd name="T8" fmla="*/ 37 w 37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37" y="14"/>
                    </a:moveTo>
                    <a:cubicBezTo>
                      <a:pt x="37" y="6"/>
                      <a:pt x="29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0" y="22"/>
                      <a:pt x="9" y="29"/>
                      <a:pt x="19" y="29"/>
                    </a:cubicBezTo>
                    <a:cubicBezTo>
                      <a:pt x="29" y="29"/>
                      <a:pt x="37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2" name="任意多边形: 形状 611">
                <a:extLst>
                  <a:ext uri="{FF2B5EF4-FFF2-40B4-BE49-F238E27FC236}">
                    <a16:creationId xmlns:a16="http://schemas.microsoft.com/office/drawing/2014/main" id="{B386E68B-7884-437C-AB95-60F540F45BE1}"/>
                  </a:ext>
                </a:extLst>
              </p:cNvPr>
              <p:cNvSpPr/>
              <p:nvPr/>
            </p:nvSpPr>
            <p:spPr bwMode="auto">
              <a:xfrm>
                <a:off x="6079512" y="3931914"/>
                <a:ext cx="138865" cy="104920"/>
              </a:xfrm>
              <a:custGeom>
                <a:avLst/>
                <a:gdLst>
                  <a:gd name="T0" fmla="*/ 37 w 38"/>
                  <a:gd name="T1" fmla="*/ 14 h 29"/>
                  <a:gd name="T2" fmla="*/ 18 w 38"/>
                  <a:gd name="T3" fmla="*/ 0 h 29"/>
                  <a:gd name="T4" fmla="*/ 0 w 38"/>
                  <a:gd name="T5" fmla="*/ 14 h 29"/>
                  <a:gd name="T6" fmla="*/ 19 w 38"/>
                  <a:gd name="T7" fmla="*/ 29 h 29"/>
                  <a:gd name="T8" fmla="*/ 37 w 38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9">
                    <a:moveTo>
                      <a:pt x="37" y="14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0" y="14"/>
                    </a:cubicBezTo>
                    <a:cubicBezTo>
                      <a:pt x="1" y="22"/>
                      <a:pt x="9" y="29"/>
                      <a:pt x="19" y="29"/>
                    </a:cubicBezTo>
                    <a:cubicBezTo>
                      <a:pt x="30" y="29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3" name="任意多边形: 形状 612">
                <a:extLst>
                  <a:ext uri="{FF2B5EF4-FFF2-40B4-BE49-F238E27FC236}">
                    <a16:creationId xmlns:a16="http://schemas.microsoft.com/office/drawing/2014/main" id="{92843C91-8EEC-4417-BBE2-0E5B27B65E21}"/>
                  </a:ext>
                </a:extLst>
              </p:cNvPr>
              <p:cNvSpPr/>
              <p:nvPr/>
            </p:nvSpPr>
            <p:spPr bwMode="auto">
              <a:xfrm>
                <a:off x="6244607" y="3931914"/>
                <a:ext cx="138865" cy="104920"/>
              </a:xfrm>
              <a:custGeom>
                <a:avLst/>
                <a:gdLst>
                  <a:gd name="T0" fmla="*/ 38 w 38"/>
                  <a:gd name="T1" fmla="*/ 14 h 29"/>
                  <a:gd name="T2" fmla="*/ 18 w 38"/>
                  <a:gd name="T3" fmla="*/ 0 h 29"/>
                  <a:gd name="T4" fmla="*/ 1 w 38"/>
                  <a:gd name="T5" fmla="*/ 14 h 29"/>
                  <a:gd name="T6" fmla="*/ 20 w 38"/>
                  <a:gd name="T7" fmla="*/ 29 h 29"/>
                  <a:gd name="T8" fmla="*/ 38 w 38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9">
                    <a:moveTo>
                      <a:pt x="38" y="14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1" y="22"/>
                      <a:pt x="10" y="29"/>
                      <a:pt x="20" y="29"/>
                    </a:cubicBezTo>
                    <a:cubicBezTo>
                      <a:pt x="30" y="29"/>
                      <a:pt x="38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4" name="任意多边形: 形状 613">
                <a:extLst>
                  <a:ext uri="{FF2B5EF4-FFF2-40B4-BE49-F238E27FC236}">
                    <a16:creationId xmlns:a16="http://schemas.microsoft.com/office/drawing/2014/main" id="{BB6AB67D-24D2-47B9-84AB-A6D9A6C876B0}"/>
                  </a:ext>
                </a:extLst>
              </p:cNvPr>
              <p:cNvSpPr/>
              <p:nvPr/>
            </p:nvSpPr>
            <p:spPr bwMode="auto">
              <a:xfrm>
                <a:off x="6408159" y="3931914"/>
                <a:ext cx="141951" cy="104920"/>
              </a:xfrm>
              <a:custGeom>
                <a:avLst/>
                <a:gdLst>
                  <a:gd name="T0" fmla="*/ 38 w 39"/>
                  <a:gd name="T1" fmla="*/ 14 h 29"/>
                  <a:gd name="T2" fmla="*/ 18 w 39"/>
                  <a:gd name="T3" fmla="*/ 0 h 29"/>
                  <a:gd name="T4" fmla="*/ 1 w 39"/>
                  <a:gd name="T5" fmla="*/ 14 h 29"/>
                  <a:gd name="T6" fmla="*/ 21 w 39"/>
                  <a:gd name="T7" fmla="*/ 29 h 29"/>
                  <a:gd name="T8" fmla="*/ 38 w 39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9">
                    <a:moveTo>
                      <a:pt x="38" y="14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1" y="22"/>
                      <a:pt x="10" y="29"/>
                      <a:pt x="21" y="29"/>
                    </a:cubicBezTo>
                    <a:cubicBezTo>
                      <a:pt x="31" y="29"/>
                      <a:pt x="39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5" name="任意多边形: 形状 614">
                <a:extLst>
                  <a:ext uri="{FF2B5EF4-FFF2-40B4-BE49-F238E27FC236}">
                    <a16:creationId xmlns:a16="http://schemas.microsoft.com/office/drawing/2014/main" id="{9C65C2DA-B996-4682-9773-331346B528BE}"/>
                  </a:ext>
                </a:extLst>
              </p:cNvPr>
              <p:cNvSpPr/>
              <p:nvPr/>
            </p:nvSpPr>
            <p:spPr bwMode="auto">
              <a:xfrm>
                <a:off x="6573255" y="3931914"/>
                <a:ext cx="141951" cy="104920"/>
              </a:xfrm>
              <a:custGeom>
                <a:avLst/>
                <a:gdLst>
                  <a:gd name="T0" fmla="*/ 38 w 39"/>
                  <a:gd name="T1" fmla="*/ 14 h 29"/>
                  <a:gd name="T2" fmla="*/ 18 w 39"/>
                  <a:gd name="T3" fmla="*/ 0 h 29"/>
                  <a:gd name="T4" fmla="*/ 1 w 39"/>
                  <a:gd name="T5" fmla="*/ 14 h 29"/>
                  <a:gd name="T6" fmla="*/ 21 w 39"/>
                  <a:gd name="T7" fmla="*/ 29 h 29"/>
                  <a:gd name="T8" fmla="*/ 38 w 39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9">
                    <a:moveTo>
                      <a:pt x="38" y="14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1" y="14"/>
                    </a:cubicBezTo>
                    <a:cubicBezTo>
                      <a:pt x="2" y="22"/>
                      <a:pt x="11" y="29"/>
                      <a:pt x="21" y="29"/>
                    </a:cubicBezTo>
                    <a:cubicBezTo>
                      <a:pt x="31" y="29"/>
                      <a:pt x="39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6" name="任意多边形: 形状 615">
                <a:extLst>
                  <a:ext uri="{FF2B5EF4-FFF2-40B4-BE49-F238E27FC236}">
                    <a16:creationId xmlns:a16="http://schemas.microsoft.com/office/drawing/2014/main" id="{304C75E2-1EE7-4F93-890C-BA92EFAFC3DE}"/>
                  </a:ext>
                </a:extLst>
              </p:cNvPr>
              <p:cNvSpPr/>
              <p:nvPr/>
            </p:nvSpPr>
            <p:spPr bwMode="auto">
              <a:xfrm>
                <a:off x="6739893" y="3931914"/>
                <a:ext cx="138865" cy="104920"/>
              </a:xfrm>
              <a:custGeom>
                <a:avLst/>
                <a:gdLst>
                  <a:gd name="T0" fmla="*/ 37 w 38"/>
                  <a:gd name="T1" fmla="*/ 14 h 29"/>
                  <a:gd name="T2" fmla="*/ 17 w 38"/>
                  <a:gd name="T3" fmla="*/ 0 h 29"/>
                  <a:gd name="T4" fmla="*/ 0 w 38"/>
                  <a:gd name="T5" fmla="*/ 14 h 29"/>
                  <a:gd name="T6" fmla="*/ 21 w 38"/>
                  <a:gd name="T7" fmla="*/ 29 h 29"/>
                  <a:gd name="T8" fmla="*/ 37 w 38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9">
                    <a:moveTo>
                      <a:pt x="37" y="14"/>
                    </a:moveTo>
                    <a:cubicBezTo>
                      <a:pt x="36" y="6"/>
                      <a:pt x="27" y="0"/>
                      <a:pt x="17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1" y="22"/>
                      <a:pt x="10" y="29"/>
                      <a:pt x="21" y="29"/>
                    </a:cubicBezTo>
                    <a:cubicBezTo>
                      <a:pt x="31" y="29"/>
                      <a:pt x="38" y="2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7" name="椭圆 616">
                <a:extLst>
                  <a:ext uri="{FF2B5EF4-FFF2-40B4-BE49-F238E27FC236}">
                    <a16:creationId xmlns:a16="http://schemas.microsoft.com/office/drawing/2014/main" id="{E02AA2D9-B393-4D66-B984-D39210BE1F2F}"/>
                  </a:ext>
                </a:extLst>
              </p:cNvPr>
              <p:cNvSpPr/>
              <p:nvPr/>
            </p:nvSpPr>
            <p:spPr bwMode="auto">
              <a:xfrm>
                <a:off x="5750864" y="4063064"/>
                <a:ext cx="135779" cy="1095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8" name="任意多边形: 形状 617">
                <a:extLst>
                  <a:ext uri="{FF2B5EF4-FFF2-40B4-BE49-F238E27FC236}">
                    <a16:creationId xmlns:a16="http://schemas.microsoft.com/office/drawing/2014/main" id="{7BC22CCA-472E-40A7-8D3E-B88BB33B012D}"/>
                  </a:ext>
                </a:extLst>
              </p:cNvPr>
              <p:cNvSpPr/>
              <p:nvPr/>
            </p:nvSpPr>
            <p:spPr bwMode="auto">
              <a:xfrm>
                <a:off x="5915960" y="4063064"/>
                <a:ext cx="138865" cy="109550"/>
              </a:xfrm>
              <a:custGeom>
                <a:avLst/>
                <a:gdLst>
                  <a:gd name="T0" fmla="*/ 38 w 38"/>
                  <a:gd name="T1" fmla="*/ 15 h 30"/>
                  <a:gd name="T2" fmla="*/ 19 w 38"/>
                  <a:gd name="T3" fmla="*/ 0 h 30"/>
                  <a:gd name="T4" fmla="*/ 1 w 38"/>
                  <a:gd name="T5" fmla="*/ 15 h 30"/>
                  <a:gd name="T6" fmla="*/ 20 w 38"/>
                  <a:gd name="T7" fmla="*/ 30 h 30"/>
                  <a:gd name="T8" fmla="*/ 38 w 38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0">
                    <a:moveTo>
                      <a:pt x="38" y="15"/>
                    </a:moveTo>
                    <a:cubicBezTo>
                      <a:pt x="38" y="6"/>
                      <a:pt x="29" y="0"/>
                      <a:pt x="19" y="0"/>
                    </a:cubicBezTo>
                    <a:cubicBezTo>
                      <a:pt x="9" y="0"/>
                      <a:pt x="0" y="6"/>
                      <a:pt x="1" y="15"/>
                    </a:cubicBezTo>
                    <a:cubicBezTo>
                      <a:pt x="1" y="23"/>
                      <a:pt x="9" y="30"/>
                      <a:pt x="20" y="30"/>
                    </a:cubicBezTo>
                    <a:cubicBezTo>
                      <a:pt x="30" y="30"/>
                      <a:pt x="38" y="23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9" name="任意多边形: 形状 618">
                <a:extLst>
                  <a:ext uri="{FF2B5EF4-FFF2-40B4-BE49-F238E27FC236}">
                    <a16:creationId xmlns:a16="http://schemas.microsoft.com/office/drawing/2014/main" id="{B8D6451D-0322-4CBC-8833-F3352D5B5B19}"/>
                  </a:ext>
                </a:extLst>
              </p:cNvPr>
              <p:cNvSpPr/>
              <p:nvPr/>
            </p:nvSpPr>
            <p:spPr bwMode="auto">
              <a:xfrm>
                <a:off x="6084140" y="4063064"/>
                <a:ext cx="138865" cy="109550"/>
              </a:xfrm>
              <a:custGeom>
                <a:avLst/>
                <a:gdLst>
                  <a:gd name="T0" fmla="*/ 38 w 38"/>
                  <a:gd name="T1" fmla="*/ 15 h 30"/>
                  <a:gd name="T2" fmla="*/ 19 w 38"/>
                  <a:gd name="T3" fmla="*/ 0 h 30"/>
                  <a:gd name="T4" fmla="*/ 1 w 38"/>
                  <a:gd name="T5" fmla="*/ 15 h 30"/>
                  <a:gd name="T6" fmla="*/ 20 w 38"/>
                  <a:gd name="T7" fmla="*/ 30 h 30"/>
                  <a:gd name="T8" fmla="*/ 38 w 38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0">
                    <a:moveTo>
                      <a:pt x="38" y="15"/>
                    </a:moveTo>
                    <a:cubicBezTo>
                      <a:pt x="38" y="6"/>
                      <a:pt x="29" y="0"/>
                      <a:pt x="19" y="0"/>
                    </a:cubicBezTo>
                    <a:cubicBezTo>
                      <a:pt x="8" y="0"/>
                      <a:pt x="0" y="6"/>
                      <a:pt x="1" y="15"/>
                    </a:cubicBezTo>
                    <a:cubicBezTo>
                      <a:pt x="1" y="23"/>
                      <a:pt x="9" y="30"/>
                      <a:pt x="20" y="30"/>
                    </a:cubicBezTo>
                    <a:cubicBezTo>
                      <a:pt x="30" y="30"/>
                      <a:pt x="38" y="23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0" name="任意多边形: 形状 619">
                <a:extLst>
                  <a:ext uri="{FF2B5EF4-FFF2-40B4-BE49-F238E27FC236}">
                    <a16:creationId xmlns:a16="http://schemas.microsoft.com/office/drawing/2014/main" id="{AE153C59-908E-49DB-85A6-EB3CB61FF105}"/>
                  </a:ext>
                </a:extLst>
              </p:cNvPr>
              <p:cNvSpPr/>
              <p:nvPr/>
            </p:nvSpPr>
            <p:spPr bwMode="auto">
              <a:xfrm>
                <a:off x="6250779" y="4063064"/>
                <a:ext cx="143495" cy="109550"/>
              </a:xfrm>
              <a:custGeom>
                <a:avLst/>
                <a:gdLst>
                  <a:gd name="T0" fmla="*/ 38 w 39"/>
                  <a:gd name="T1" fmla="*/ 15 h 30"/>
                  <a:gd name="T2" fmla="*/ 18 w 39"/>
                  <a:gd name="T3" fmla="*/ 0 h 30"/>
                  <a:gd name="T4" fmla="*/ 0 w 39"/>
                  <a:gd name="T5" fmla="*/ 15 h 30"/>
                  <a:gd name="T6" fmla="*/ 20 w 39"/>
                  <a:gd name="T7" fmla="*/ 30 h 30"/>
                  <a:gd name="T8" fmla="*/ 38 w 39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8" y="15"/>
                    </a:moveTo>
                    <a:cubicBezTo>
                      <a:pt x="37" y="6"/>
                      <a:pt x="29" y="0"/>
                      <a:pt x="18" y="0"/>
                    </a:cubicBezTo>
                    <a:cubicBezTo>
                      <a:pt x="8" y="0"/>
                      <a:pt x="0" y="6"/>
                      <a:pt x="0" y="15"/>
                    </a:cubicBezTo>
                    <a:cubicBezTo>
                      <a:pt x="1" y="23"/>
                      <a:pt x="10" y="30"/>
                      <a:pt x="20" y="30"/>
                    </a:cubicBezTo>
                    <a:cubicBezTo>
                      <a:pt x="31" y="30"/>
                      <a:pt x="39" y="23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1" name="任意多边形: 形状 620">
                <a:extLst>
                  <a:ext uri="{FF2B5EF4-FFF2-40B4-BE49-F238E27FC236}">
                    <a16:creationId xmlns:a16="http://schemas.microsoft.com/office/drawing/2014/main" id="{8C7AB044-3ABA-4211-B68C-C61F2D40B823}"/>
                  </a:ext>
                </a:extLst>
              </p:cNvPr>
              <p:cNvSpPr/>
              <p:nvPr/>
            </p:nvSpPr>
            <p:spPr bwMode="auto">
              <a:xfrm>
                <a:off x="6418960" y="4063064"/>
                <a:ext cx="141951" cy="109550"/>
              </a:xfrm>
              <a:custGeom>
                <a:avLst/>
                <a:gdLst>
                  <a:gd name="T0" fmla="*/ 38 w 39"/>
                  <a:gd name="T1" fmla="*/ 15 h 30"/>
                  <a:gd name="T2" fmla="*/ 18 w 39"/>
                  <a:gd name="T3" fmla="*/ 0 h 30"/>
                  <a:gd name="T4" fmla="*/ 0 w 39"/>
                  <a:gd name="T5" fmla="*/ 15 h 30"/>
                  <a:gd name="T6" fmla="*/ 20 w 39"/>
                  <a:gd name="T7" fmla="*/ 30 h 30"/>
                  <a:gd name="T8" fmla="*/ 38 w 39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8" y="15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8" y="0"/>
                      <a:pt x="0" y="6"/>
                      <a:pt x="0" y="15"/>
                    </a:cubicBezTo>
                    <a:cubicBezTo>
                      <a:pt x="1" y="23"/>
                      <a:pt x="10" y="30"/>
                      <a:pt x="20" y="30"/>
                    </a:cubicBezTo>
                    <a:cubicBezTo>
                      <a:pt x="31" y="30"/>
                      <a:pt x="39" y="23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2" name="任意多边形: 形状 621">
                <a:extLst>
                  <a:ext uri="{FF2B5EF4-FFF2-40B4-BE49-F238E27FC236}">
                    <a16:creationId xmlns:a16="http://schemas.microsoft.com/office/drawing/2014/main" id="{22822322-0A0C-4D2D-AD59-02651ED119B8}"/>
                  </a:ext>
                </a:extLst>
              </p:cNvPr>
              <p:cNvSpPr/>
              <p:nvPr/>
            </p:nvSpPr>
            <p:spPr bwMode="auto">
              <a:xfrm>
                <a:off x="6587141" y="4063064"/>
                <a:ext cx="141951" cy="109550"/>
              </a:xfrm>
              <a:custGeom>
                <a:avLst/>
                <a:gdLst>
                  <a:gd name="T0" fmla="*/ 38 w 39"/>
                  <a:gd name="T1" fmla="*/ 15 h 30"/>
                  <a:gd name="T2" fmla="*/ 18 w 39"/>
                  <a:gd name="T3" fmla="*/ 0 h 30"/>
                  <a:gd name="T4" fmla="*/ 0 w 39"/>
                  <a:gd name="T5" fmla="*/ 15 h 30"/>
                  <a:gd name="T6" fmla="*/ 21 w 39"/>
                  <a:gd name="T7" fmla="*/ 30 h 30"/>
                  <a:gd name="T8" fmla="*/ 38 w 39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8" y="15"/>
                    </a:moveTo>
                    <a:cubicBezTo>
                      <a:pt x="37" y="6"/>
                      <a:pt x="28" y="0"/>
                      <a:pt x="18" y="0"/>
                    </a:cubicBezTo>
                    <a:cubicBezTo>
                      <a:pt x="7" y="0"/>
                      <a:pt x="0" y="6"/>
                      <a:pt x="0" y="15"/>
                    </a:cubicBezTo>
                    <a:cubicBezTo>
                      <a:pt x="1" y="23"/>
                      <a:pt x="10" y="30"/>
                      <a:pt x="21" y="30"/>
                    </a:cubicBezTo>
                    <a:cubicBezTo>
                      <a:pt x="31" y="30"/>
                      <a:pt x="39" y="23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3" name="任意多边形: 形状 622">
                <a:extLst>
                  <a:ext uri="{FF2B5EF4-FFF2-40B4-BE49-F238E27FC236}">
                    <a16:creationId xmlns:a16="http://schemas.microsoft.com/office/drawing/2014/main" id="{03FE7604-74A6-4CB3-87C1-6F1A842881F4}"/>
                  </a:ext>
                </a:extLst>
              </p:cNvPr>
              <p:cNvSpPr/>
              <p:nvPr/>
            </p:nvSpPr>
            <p:spPr bwMode="auto">
              <a:xfrm>
                <a:off x="6750693" y="4063064"/>
                <a:ext cx="146580" cy="109550"/>
              </a:xfrm>
              <a:custGeom>
                <a:avLst/>
                <a:gdLst>
                  <a:gd name="T0" fmla="*/ 39 w 40"/>
                  <a:gd name="T1" fmla="*/ 15 h 30"/>
                  <a:gd name="T2" fmla="*/ 18 w 40"/>
                  <a:gd name="T3" fmla="*/ 0 h 30"/>
                  <a:gd name="T4" fmla="*/ 1 w 40"/>
                  <a:gd name="T5" fmla="*/ 15 h 30"/>
                  <a:gd name="T6" fmla="*/ 22 w 40"/>
                  <a:gd name="T7" fmla="*/ 30 h 30"/>
                  <a:gd name="T8" fmla="*/ 39 w 40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0">
                    <a:moveTo>
                      <a:pt x="39" y="15"/>
                    </a:moveTo>
                    <a:cubicBezTo>
                      <a:pt x="38" y="6"/>
                      <a:pt x="29" y="0"/>
                      <a:pt x="18" y="0"/>
                    </a:cubicBezTo>
                    <a:cubicBezTo>
                      <a:pt x="8" y="0"/>
                      <a:pt x="0" y="6"/>
                      <a:pt x="1" y="15"/>
                    </a:cubicBezTo>
                    <a:cubicBezTo>
                      <a:pt x="2" y="23"/>
                      <a:pt x="11" y="30"/>
                      <a:pt x="22" y="30"/>
                    </a:cubicBezTo>
                    <a:cubicBezTo>
                      <a:pt x="32" y="30"/>
                      <a:pt x="40" y="23"/>
                      <a:pt x="39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4" name="任意多边形: 形状 623">
                <a:extLst>
                  <a:ext uri="{FF2B5EF4-FFF2-40B4-BE49-F238E27FC236}">
                    <a16:creationId xmlns:a16="http://schemas.microsoft.com/office/drawing/2014/main" id="{4C775290-CDDD-4F4B-9318-1DF1FD6E01EC}"/>
                  </a:ext>
                </a:extLst>
              </p:cNvPr>
              <p:cNvSpPr/>
              <p:nvPr/>
            </p:nvSpPr>
            <p:spPr bwMode="auto">
              <a:xfrm>
                <a:off x="5919046" y="4198843"/>
                <a:ext cx="138865" cy="112636"/>
              </a:xfrm>
              <a:custGeom>
                <a:avLst/>
                <a:gdLst>
                  <a:gd name="T0" fmla="*/ 38 w 38"/>
                  <a:gd name="T1" fmla="*/ 15 h 31"/>
                  <a:gd name="T2" fmla="*/ 19 w 38"/>
                  <a:gd name="T3" fmla="*/ 0 h 31"/>
                  <a:gd name="T4" fmla="*/ 0 w 38"/>
                  <a:gd name="T5" fmla="*/ 15 h 31"/>
                  <a:gd name="T6" fmla="*/ 19 w 38"/>
                  <a:gd name="T7" fmla="*/ 31 h 31"/>
                  <a:gd name="T8" fmla="*/ 38 w 38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1">
                    <a:moveTo>
                      <a:pt x="38" y="15"/>
                    </a:moveTo>
                    <a:cubicBezTo>
                      <a:pt x="38" y="7"/>
                      <a:pt x="29" y="0"/>
                      <a:pt x="19" y="0"/>
                    </a:cubicBezTo>
                    <a:cubicBezTo>
                      <a:pt x="8" y="0"/>
                      <a:pt x="0" y="7"/>
                      <a:pt x="0" y="15"/>
                    </a:cubicBezTo>
                    <a:cubicBezTo>
                      <a:pt x="0" y="24"/>
                      <a:pt x="9" y="31"/>
                      <a:pt x="19" y="31"/>
                    </a:cubicBezTo>
                    <a:cubicBezTo>
                      <a:pt x="30" y="31"/>
                      <a:pt x="38" y="24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5" name="任意多边形: 形状 624">
                <a:extLst>
                  <a:ext uri="{FF2B5EF4-FFF2-40B4-BE49-F238E27FC236}">
                    <a16:creationId xmlns:a16="http://schemas.microsoft.com/office/drawing/2014/main" id="{41E66843-DA68-48A7-AD48-EAA49E5190FB}"/>
                  </a:ext>
                </a:extLst>
              </p:cNvPr>
              <p:cNvSpPr/>
              <p:nvPr/>
            </p:nvSpPr>
            <p:spPr bwMode="auto">
              <a:xfrm>
                <a:off x="6087226" y="4198843"/>
                <a:ext cx="141951" cy="112636"/>
              </a:xfrm>
              <a:custGeom>
                <a:avLst/>
                <a:gdLst>
                  <a:gd name="T0" fmla="*/ 39 w 39"/>
                  <a:gd name="T1" fmla="*/ 15 h 31"/>
                  <a:gd name="T2" fmla="*/ 19 w 39"/>
                  <a:gd name="T3" fmla="*/ 0 h 31"/>
                  <a:gd name="T4" fmla="*/ 1 w 39"/>
                  <a:gd name="T5" fmla="*/ 15 h 31"/>
                  <a:gd name="T6" fmla="*/ 20 w 39"/>
                  <a:gd name="T7" fmla="*/ 31 h 31"/>
                  <a:gd name="T8" fmla="*/ 39 w 39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1">
                    <a:moveTo>
                      <a:pt x="39" y="15"/>
                    </a:moveTo>
                    <a:cubicBezTo>
                      <a:pt x="38" y="7"/>
                      <a:pt x="30" y="0"/>
                      <a:pt x="19" y="0"/>
                    </a:cubicBezTo>
                    <a:cubicBezTo>
                      <a:pt x="9" y="0"/>
                      <a:pt x="0" y="7"/>
                      <a:pt x="1" y="15"/>
                    </a:cubicBezTo>
                    <a:cubicBezTo>
                      <a:pt x="1" y="24"/>
                      <a:pt x="10" y="31"/>
                      <a:pt x="20" y="31"/>
                    </a:cubicBezTo>
                    <a:cubicBezTo>
                      <a:pt x="31" y="31"/>
                      <a:pt x="39" y="24"/>
                      <a:pt x="39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6" name="任意多边形: 形状 625">
                <a:extLst>
                  <a:ext uri="{FF2B5EF4-FFF2-40B4-BE49-F238E27FC236}">
                    <a16:creationId xmlns:a16="http://schemas.microsoft.com/office/drawing/2014/main" id="{61AC2408-1E59-4DF4-8C23-B0B39DC3053E}"/>
                  </a:ext>
                </a:extLst>
              </p:cNvPr>
              <p:cNvSpPr/>
              <p:nvPr/>
            </p:nvSpPr>
            <p:spPr bwMode="auto">
              <a:xfrm>
                <a:off x="6258494" y="4198843"/>
                <a:ext cx="141951" cy="112636"/>
              </a:xfrm>
              <a:custGeom>
                <a:avLst/>
                <a:gdLst>
                  <a:gd name="T0" fmla="*/ 38 w 39"/>
                  <a:gd name="T1" fmla="*/ 15 h 31"/>
                  <a:gd name="T2" fmla="*/ 18 w 39"/>
                  <a:gd name="T3" fmla="*/ 0 h 31"/>
                  <a:gd name="T4" fmla="*/ 0 w 39"/>
                  <a:gd name="T5" fmla="*/ 15 h 31"/>
                  <a:gd name="T6" fmla="*/ 20 w 39"/>
                  <a:gd name="T7" fmla="*/ 31 h 31"/>
                  <a:gd name="T8" fmla="*/ 38 w 39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1">
                    <a:moveTo>
                      <a:pt x="38" y="15"/>
                    </a:moveTo>
                    <a:cubicBezTo>
                      <a:pt x="38" y="7"/>
                      <a:pt x="29" y="0"/>
                      <a:pt x="18" y="0"/>
                    </a:cubicBezTo>
                    <a:cubicBezTo>
                      <a:pt x="8" y="0"/>
                      <a:pt x="0" y="7"/>
                      <a:pt x="0" y="15"/>
                    </a:cubicBezTo>
                    <a:cubicBezTo>
                      <a:pt x="1" y="24"/>
                      <a:pt x="10" y="31"/>
                      <a:pt x="20" y="31"/>
                    </a:cubicBezTo>
                    <a:cubicBezTo>
                      <a:pt x="31" y="31"/>
                      <a:pt x="39" y="24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7" name="任意多边形: 形状 626">
                <a:extLst>
                  <a:ext uri="{FF2B5EF4-FFF2-40B4-BE49-F238E27FC236}">
                    <a16:creationId xmlns:a16="http://schemas.microsoft.com/office/drawing/2014/main" id="{601C7E75-E8AC-4328-90F2-EB2B1D33AC52}"/>
                  </a:ext>
                </a:extLst>
              </p:cNvPr>
              <p:cNvSpPr/>
              <p:nvPr/>
            </p:nvSpPr>
            <p:spPr bwMode="auto">
              <a:xfrm>
                <a:off x="6426674" y="4198843"/>
                <a:ext cx="146580" cy="112636"/>
              </a:xfrm>
              <a:custGeom>
                <a:avLst/>
                <a:gdLst>
                  <a:gd name="T0" fmla="*/ 39 w 40"/>
                  <a:gd name="T1" fmla="*/ 15 h 31"/>
                  <a:gd name="T2" fmla="*/ 19 w 40"/>
                  <a:gd name="T3" fmla="*/ 0 h 31"/>
                  <a:gd name="T4" fmla="*/ 1 w 40"/>
                  <a:gd name="T5" fmla="*/ 15 h 31"/>
                  <a:gd name="T6" fmla="*/ 21 w 40"/>
                  <a:gd name="T7" fmla="*/ 31 h 31"/>
                  <a:gd name="T8" fmla="*/ 39 w 40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1">
                    <a:moveTo>
                      <a:pt x="39" y="15"/>
                    </a:moveTo>
                    <a:cubicBezTo>
                      <a:pt x="38" y="7"/>
                      <a:pt x="29" y="0"/>
                      <a:pt x="19" y="0"/>
                    </a:cubicBezTo>
                    <a:cubicBezTo>
                      <a:pt x="8" y="0"/>
                      <a:pt x="0" y="7"/>
                      <a:pt x="1" y="15"/>
                    </a:cubicBezTo>
                    <a:cubicBezTo>
                      <a:pt x="2" y="24"/>
                      <a:pt x="11" y="31"/>
                      <a:pt x="21" y="31"/>
                    </a:cubicBezTo>
                    <a:cubicBezTo>
                      <a:pt x="32" y="31"/>
                      <a:pt x="40" y="24"/>
                      <a:pt x="39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8" name="任意多边形: 形状 627">
                <a:extLst>
                  <a:ext uri="{FF2B5EF4-FFF2-40B4-BE49-F238E27FC236}">
                    <a16:creationId xmlns:a16="http://schemas.microsoft.com/office/drawing/2014/main" id="{A98A4F22-7577-409F-B9D2-3615E7692116}"/>
                  </a:ext>
                </a:extLst>
              </p:cNvPr>
              <p:cNvSpPr/>
              <p:nvPr/>
            </p:nvSpPr>
            <p:spPr bwMode="auto">
              <a:xfrm>
                <a:off x="6597942" y="4198843"/>
                <a:ext cx="146580" cy="112636"/>
              </a:xfrm>
              <a:custGeom>
                <a:avLst/>
                <a:gdLst>
                  <a:gd name="T0" fmla="*/ 39 w 40"/>
                  <a:gd name="T1" fmla="*/ 15 h 31"/>
                  <a:gd name="T2" fmla="*/ 18 w 40"/>
                  <a:gd name="T3" fmla="*/ 0 h 31"/>
                  <a:gd name="T4" fmla="*/ 1 w 40"/>
                  <a:gd name="T5" fmla="*/ 15 h 31"/>
                  <a:gd name="T6" fmla="*/ 21 w 40"/>
                  <a:gd name="T7" fmla="*/ 31 h 31"/>
                  <a:gd name="T8" fmla="*/ 39 w 40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1">
                    <a:moveTo>
                      <a:pt x="39" y="15"/>
                    </a:moveTo>
                    <a:cubicBezTo>
                      <a:pt x="38" y="7"/>
                      <a:pt x="29" y="0"/>
                      <a:pt x="18" y="0"/>
                    </a:cubicBezTo>
                    <a:cubicBezTo>
                      <a:pt x="8" y="0"/>
                      <a:pt x="0" y="7"/>
                      <a:pt x="1" y="15"/>
                    </a:cubicBezTo>
                    <a:cubicBezTo>
                      <a:pt x="1" y="24"/>
                      <a:pt x="11" y="31"/>
                      <a:pt x="21" y="31"/>
                    </a:cubicBezTo>
                    <a:cubicBezTo>
                      <a:pt x="32" y="31"/>
                      <a:pt x="40" y="24"/>
                      <a:pt x="39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9" name="任意多边形: 形状 628">
                <a:extLst>
                  <a:ext uri="{FF2B5EF4-FFF2-40B4-BE49-F238E27FC236}">
                    <a16:creationId xmlns:a16="http://schemas.microsoft.com/office/drawing/2014/main" id="{B0A37349-A6C0-42AD-B5B1-58E8B7151670}"/>
                  </a:ext>
                </a:extLst>
              </p:cNvPr>
              <p:cNvSpPr/>
              <p:nvPr/>
            </p:nvSpPr>
            <p:spPr bwMode="auto">
              <a:xfrm>
                <a:off x="5919046" y="4337708"/>
                <a:ext cx="143495" cy="115721"/>
              </a:xfrm>
              <a:custGeom>
                <a:avLst/>
                <a:gdLst>
                  <a:gd name="T0" fmla="*/ 39 w 39"/>
                  <a:gd name="T1" fmla="*/ 16 h 32"/>
                  <a:gd name="T2" fmla="*/ 19 w 39"/>
                  <a:gd name="T3" fmla="*/ 0 h 32"/>
                  <a:gd name="T4" fmla="*/ 0 w 39"/>
                  <a:gd name="T5" fmla="*/ 16 h 32"/>
                  <a:gd name="T6" fmla="*/ 20 w 39"/>
                  <a:gd name="T7" fmla="*/ 32 h 32"/>
                  <a:gd name="T8" fmla="*/ 39 w 39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2">
                    <a:moveTo>
                      <a:pt x="39" y="16"/>
                    </a:moveTo>
                    <a:cubicBezTo>
                      <a:pt x="39" y="7"/>
                      <a:pt x="30" y="0"/>
                      <a:pt x="19" y="0"/>
                    </a:cubicBezTo>
                    <a:cubicBezTo>
                      <a:pt x="9" y="0"/>
                      <a:pt x="0" y="7"/>
                      <a:pt x="0" y="16"/>
                    </a:cubicBezTo>
                    <a:cubicBezTo>
                      <a:pt x="0" y="25"/>
                      <a:pt x="9" y="32"/>
                      <a:pt x="20" y="32"/>
                    </a:cubicBezTo>
                    <a:cubicBezTo>
                      <a:pt x="31" y="32"/>
                      <a:pt x="39" y="25"/>
                      <a:pt x="39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0" name="任意多边形: 形状 629">
                <a:extLst>
                  <a:ext uri="{FF2B5EF4-FFF2-40B4-BE49-F238E27FC236}">
                    <a16:creationId xmlns:a16="http://schemas.microsoft.com/office/drawing/2014/main" id="{DDB20DBA-2254-48CB-8648-6BCA00325285}"/>
                  </a:ext>
                </a:extLst>
              </p:cNvPr>
              <p:cNvSpPr/>
              <p:nvPr/>
            </p:nvSpPr>
            <p:spPr bwMode="auto">
              <a:xfrm>
                <a:off x="6094941" y="4337708"/>
                <a:ext cx="141951" cy="115721"/>
              </a:xfrm>
              <a:custGeom>
                <a:avLst/>
                <a:gdLst>
                  <a:gd name="T0" fmla="*/ 39 w 39"/>
                  <a:gd name="T1" fmla="*/ 16 h 32"/>
                  <a:gd name="T2" fmla="*/ 19 w 39"/>
                  <a:gd name="T3" fmla="*/ 0 h 32"/>
                  <a:gd name="T4" fmla="*/ 0 w 39"/>
                  <a:gd name="T5" fmla="*/ 16 h 32"/>
                  <a:gd name="T6" fmla="*/ 20 w 39"/>
                  <a:gd name="T7" fmla="*/ 32 h 32"/>
                  <a:gd name="T8" fmla="*/ 39 w 39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2">
                    <a:moveTo>
                      <a:pt x="39" y="16"/>
                    </a:moveTo>
                    <a:cubicBezTo>
                      <a:pt x="38" y="7"/>
                      <a:pt x="29" y="0"/>
                      <a:pt x="19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25"/>
                      <a:pt x="9" y="32"/>
                      <a:pt x="20" y="32"/>
                    </a:cubicBezTo>
                    <a:cubicBezTo>
                      <a:pt x="31" y="32"/>
                      <a:pt x="39" y="25"/>
                      <a:pt x="39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1" name="任意多边形: 形状 630">
                <a:extLst>
                  <a:ext uri="{FF2B5EF4-FFF2-40B4-BE49-F238E27FC236}">
                    <a16:creationId xmlns:a16="http://schemas.microsoft.com/office/drawing/2014/main" id="{02954F6D-9C3C-44BB-85CB-232CD876F5E3}"/>
                  </a:ext>
                </a:extLst>
              </p:cNvPr>
              <p:cNvSpPr/>
              <p:nvPr/>
            </p:nvSpPr>
            <p:spPr bwMode="auto">
              <a:xfrm>
                <a:off x="6266208" y="4337708"/>
                <a:ext cx="146580" cy="115721"/>
              </a:xfrm>
              <a:custGeom>
                <a:avLst/>
                <a:gdLst>
                  <a:gd name="T0" fmla="*/ 39 w 40"/>
                  <a:gd name="T1" fmla="*/ 16 h 32"/>
                  <a:gd name="T2" fmla="*/ 19 w 40"/>
                  <a:gd name="T3" fmla="*/ 0 h 32"/>
                  <a:gd name="T4" fmla="*/ 0 w 40"/>
                  <a:gd name="T5" fmla="*/ 16 h 32"/>
                  <a:gd name="T6" fmla="*/ 21 w 40"/>
                  <a:gd name="T7" fmla="*/ 32 h 32"/>
                  <a:gd name="T8" fmla="*/ 39 w 40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2">
                    <a:moveTo>
                      <a:pt x="39" y="16"/>
                    </a:moveTo>
                    <a:cubicBezTo>
                      <a:pt x="38" y="7"/>
                      <a:pt x="29" y="0"/>
                      <a:pt x="19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1" y="25"/>
                      <a:pt x="10" y="32"/>
                      <a:pt x="21" y="32"/>
                    </a:cubicBezTo>
                    <a:cubicBezTo>
                      <a:pt x="31" y="32"/>
                      <a:pt x="40" y="25"/>
                      <a:pt x="39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2" name="任意多边形: 形状 631">
                <a:extLst>
                  <a:ext uri="{FF2B5EF4-FFF2-40B4-BE49-F238E27FC236}">
                    <a16:creationId xmlns:a16="http://schemas.microsoft.com/office/drawing/2014/main" id="{9811395D-39A5-4ED7-9C33-F52C75577E4C}"/>
                  </a:ext>
                </a:extLst>
              </p:cNvPr>
              <p:cNvSpPr/>
              <p:nvPr/>
            </p:nvSpPr>
            <p:spPr bwMode="auto">
              <a:xfrm>
                <a:off x="6437476" y="4337708"/>
                <a:ext cx="146580" cy="115721"/>
              </a:xfrm>
              <a:custGeom>
                <a:avLst/>
                <a:gdLst>
                  <a:gd name="T0" fmla="*/ 39 w 40"/>
                  <a:gd name="T1" fmla="*/ 16 h 32"/>
                  <a:gd name="T2" fmla="*/ 19 w 40"/>
                  <a:gd name="T3" fmla="*/ 0 h 32"/>
                  <a:gd name="T4" fmla="*/ 1 w 40"/>
                  <a:gd name="T5" fmla="*/ 16 h 32"/>
                  <a:gd name="T6" fmla="*/ 21 w 40"/>
                  <a:gd name="T7" fmla="*/ 32 h 32"/>
                  <a:gd name="T8" fmla="*/ 39 w 40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2">
                    <a:moveTo>
                      <a:pt x="39" y="16"/>
                    </a:moveTo>
                    <a:cubicBezTo>
                      <a:pt x="39" y="7"/>
                      <a:pt x="29" y="0"/>
                      <a:pt x="19" y="0"/>
                    </a:cubicBezTo>
                    <a:cubicBezTo>
                      <a:pt x="8" y="0"/>
                      <a:pt x="0" y="7"/>
                      <a:pt x="1" y="16"/>
                    </a:cubicBezTo>
                    <a:cubicBezTo>
                      <a:pt x="1" y="25"/>
                      <a:pt x="11" y="32"/>
                      <a:pt x="21" y="32"/>
                    </a:cubicBezTo>
                    <a:cubicBezTo>
                      <a:pt x="32" y="32"/>
                      <a:pt x="40" y="25"/>
                      <a:pt x="39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3" name="任意多边形: 形状 632">
                <a:extLst>
                  <a:ext uri="{FF2B5EF4-FFF2-40B4-BE49-F238E27FC236}">
                    <a16:creationId xmlns:a16="http://schemas.microsoft.com/office/drawing/2014/main" id="{806DF665-1260-4C61-8B00-346F2CC480EB}"/>
                  </a:ext>
                </a:extLst>
              </p:cNvPr>
              <p:cNvSpPr/>
              <p:nvPr/>
            </p:nvSpPr>
            <p:spPr bwMode="auto">
              <a:xfrm>
                <a:off x="5923674" y="4479659"/>
                <a:ext cx="141951" cy="123436"/>
              </a:xfrm>
              <a:custGeom>
                <a:avLst/>
                <a:gdLst>
                  <a:gd name="T0" fmla="*/ 39 w 39"/>
                  <a:gd name="T1" fmla="*/ 17 h 34"/>
                  <a:gd name="T2" fmla="*/ 19 w 39"/>
                  <a:gd name="T3" fmla="*/ 0 h 34"/>
                  <a:gd name="T4" fmla="*/ 0 w 39"/>
                  <a:gd name="T5" fmla="*/ 17 h 34"/>
                  <a:gd name="T6" fmla="*/ 20 w 39"/>
                  <a:gd name="T7" fmla="*/ 34 h 34"/>
                  <a:gd name="T8" fmla="*/ 39 w 39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4">
                    <a:moveTo>
                      <a:pt x="39" y="17"/>
                    </a:moveTo>
                    <a:cubicBezTo>
                      <a:pt x="39" y="8"/>
                      <a:pt x="30" y="0"/>
                      <a:pt x="19" y="0"/>
                    </a:cubicBezTo>
                    <a:cubicBezTo>
                      <a:pt x="8" y="0"/>
                      <a:pt x="0" y="8"/>
                      <a:pt x="0" y="17"/>
                    </a:cubicBezTo>
                    <a:cubicBezTo>
                      <a:pt x="0" y="26"/>
                      <a:pt x="9" y="34"/>
                      <a:pt x="20" y="34"/>
                    </a:cubicBezTo>
                    <a:cubicBezTo>
                      <a:pt x="31" y="34"/>
                      <a:pt x="39" y="26"/>
                      <a:pt x="39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4" name="任意多边形: 形状 633">
                <a:extLst>
                  <a:ext uri="{FF2B5EF4-FFF2-40B4-BE49-F238E27FC236}">
                    <a16:creationId xmlns:a16="http://schemas.microsoft.com/office/drawing/2014/main" id="{0711F9B0-42DD-4F9B-A07A-7B29891AD494}"/>
                  </a:ext>
                </a:extLst>
              </p:cNvPr>
              <p:cNvSpPr/>
              <p:nvPr/>
            </p:nvSpPr>
            <p:spPr bwMode="auto">
              <a:xfrm>
                <a:off x="6098027" y="4479659"/>
                <a:ext cx="146580" cy="123436"/>
              </a:xfrm>
              <a:custGeom>
                <a:avLst/>
                <a:gdLst>
                  <a:gd name="T0" fmla="*/ 39 w 40"/>
                  <a:gd name="T1" fmla="*/ 17 h 34"/>
                  <a:gd name="T2" fmla="*/ 19 w 40"/>
                  <a:gd name="T3" fmla="*/ 0 h 34"/>
                  <a:gd name="T4" fmla="*/ 0 w 40"/>
                  <a:gd name="T5" fmla="*/ 17 h 34"/>
                  <a:gd name="T6" fmla="*/ 20 w 40"/>
                  <a:gd name="T7" fmla="*/ 34 h 34"/>
                  <a:gd name="T8" fmla="*/ 39 w 40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4">
                    <a:moveTo>
                      <a:pt x="39" y="17"/>
                    </a:moveTo>
                    <a:cubicBezTo>
                      <a:pt x="39" y="8"/>
                      <a:pt x="30" y="0"/>
                      <a:pt x="19" y="0"/>
                    </a:cubicBezTo>
                    <a:cubicBezTo>
                      <a:pt x="8" y="0"/>
                      <a:pt x="0" y="8"/>
                      <a:pt x="0" y="17"/>
                    </a:cubicBezTo>
                    <a:cubicBezTo>
                      <a:pt x="0" y="26"/>
                      <a:pt x="9" y="34"/>
                      <a:pt x="20" y="34"/>
                    </a:cubicBezTo>
                    <a:cubicBezTo>
                      <a:pt x="31" y="34"/>
                      <a:pt x="40" y="26"/>
                      <a:pt x="39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5" name="任意多边形: 形状 634">
                <a:extLst>
                  <a:ext uri="{FF2B5EF4-FFF2-40B4-BE49-F238E27FC236}">
                    <a16:creationId xmlns:a16="http://schemas.microsoft.com/office/drawing/2014/main" id="{AECAB8F4-A36F-496F-822D-582007F0B5FA}"/>
                  </a:ext>
                </a:extLst>
              </p:cNvPr>
              <p:cNvSpPr/>
              <p:nvPr/>
            </p:nvSpPr>
            <p:spPr bwMode="auto">
              <a:xfrm>
                <a:off x="6273923" y="4479659"/>
                <a:ext cx="145037" cy="123436"/>
              </a:xfrm>
              <a:custGeom>
                <a:avLst/>
                <a:gdLst>
                  <a:gd name="T0" fmla="*/ 40 w 40"/>
                  <a:gd name="T1" fmla="*/ 17 h 34"/>
                  <a:gd name="T2" fmla="*/ 19 w 40"/>
                  <a:gd name="T3" fmla="*/ 0 h 34"/>
                  <a:gd name="T4" fmla="*/ 0 w 40"/>
                  <a:gd name="T5" fmla="*/ 17 h 34"/>
                  <a:gd name="T6" fmla="*/ 21 w 40"/>
                  <a:gd name="T7" fmla="*/ 34 h 34"/>
                  <a:gd name="T8" fmla="*/ 40 w 40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4">
                    <a:moveTo>
                      <a:pt x="40" y="17"/>
                    </a:moveTo>
                    <a:cubicBezTo>
                      <a:pt x="39" y="8"/>
                      <a:pt x="30" y="0"/>
                      <a:pt x="19" y="0"/>
                    </a:cubicBezTo>
                    <a:cubicBezTo>
                      <a:pt x="8" y="0"/>
                      <a:pt x="0" y="8"/>
                      <a:pt x="0" y="17"/>
                    </a:cubicBezTo>
                    <a:cubicBezTo>
                      <a:pt x="1" y="26"/>
                      <a:pt x="10" y="34"/>
                      <a:pt x="21" y="34"/>
                    </a:cubicBezTo>
                    <a:cubicBezTo>
                      <a:pt x="32" y="34"/>
                      <a:pt x="40" y="26"/>
                      <a:pt x="40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6" name="任意多边形: 形状 635">
                <a:extLst>
                  <a:ext uri="{FF2B5EF4-FFF2-40B4-BE49-F238E27FC236}">
                    <a16:creationId xmlns:a16="http://schemas.microsoft.com/office/drawing/2014/main" id="{84EBF494-47F5-4068-BAE5-EBAC6A7C6E19}"/>
                  </a:ext>
                </a:extLst>
              </p:cNvPr>
              <p:cNvSpPr/>
              <p:nvPr/>
            </p:nvSpPr>
            <p:spPr bwMode="auto">
              <a:xfrm>
                <a:off x="6448276" y="4479659"/>
                <a:ext cx="149666" cy="123436"/>
              </a:xfrm>
              <a:custGeom>
                <a:avLst/>
                <a:gdLst>
                  <a:gd name="T0" fmla="*/ 40 w 41"/>
                  <a:gd name="T1" fmla="*/ 17 h 34"/>
                  <a:gd name="T2" fmla="*/ 19 w 41"/>
                  <a:gd name="T3" fmla="*/ 0 h 34"/>
                  <a:gd name="T4" fmla="*/ 0 w 41"/>
                  <a:gd name="T5" fmla="*/ 17 h 34"/>
                  <a:gd name="T6" fmla="*/ 21 w 41"/>
                  <a:gd name="T7" fmla="*/ 34 h 34"/>
                  <a:gd name="T8" fmla="*/ 40 w 41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4">
                    <a:moveTo>
                      <a:pt x="40" y="17"/>
                    </a:moveTo>
                    <a:cubicBezTo>
                      <a:pt x="39" y="8"/>
                      <a:pt x="30" y="0"/>
                      <a:pt x="19" y="0"/>
                    </a:cubicBezTo>
                    <a:cubicBezTo>
                      <a:pt x="8" y="0"/>
                      <a:pt x="0" y="8"/>
                      <a:pt x="0" y="17"/>
                    </a:cubicBezTo>
                    <a:cubicBezTo>
                      <a:pt x="1" y="26"/>
                      <a:pt x="10" y="34"/>
                      <a:pt x="21" y="34"/>
                    </a:cubicBezTo>
                    <a:cubicBezTo>
                      <a:pt x="32" y="34"/>
                      <a:pt x="41" y="26"/>
                      <a:pt x="40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7" name="任意多边形: 形状 636">
                <a:extLst>
                  <a:ext uri="{FF2B5EF4-FFF2-40B4-BE49-F238E27FC236}">
                    <a16:creationId xmlns:a16="http://schemas.microsoft.com/office/drawing/2014/main" id="{719F8F15-8759-42A4-B819-CCEE6198B546}"/>
                  </a:ext>
                </a:extLst>
              </p:cNvPr>
              <p:cNvSpPr/>
              <p:nvPr/>
            </p:nvSpPr>
            <p:spPr bwMode="auto">
              <a:xfrm>
                <a:off x="6102656" y="4629325"/>
                <a:ext cx="148123" cy="128065"/>
              </a:xfrm>
              <a:custGeom>
                <a:avLst/>
                <a:gdLst>
                  <a:gd name="T0" fmla="*/ 40 w 41"/>
                  <a:gd name="T1" fmla="*/ 17 h 35"/>
                  <a:gd name="T2" fmla="*/ 20 w 41"/>
                  <a:gd name="T3" fmla="*/ 0 h 35"/>
                  <a:gd name="T4" fmla="*/ 0 w 41"/>
                  <a:gd name="T5" fmla="*/ 17 h 35"/>
                  <a:gd name="T6" fmla="*/ 21 w 41"/>
                  <a:gd name="T7" fmla="*/ 35 h 35"/>
                  <a:gd name="T8" fmla="*/ 40 w 41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5">
                    <a:moveTo>
                      <a:pt x="40" y="17"/>
                    </a:moveTo>
                    <a:cubicBezTo>
                      <a:pt x="40" y="8"/>
                      <a:pt x="31" y="0"/>
                      <a:pt x="20" y="0"/>
                    </a:cubicBezTo>
                    <a:cubicBezTo>
                      <a:pt x="9" y="0"/>
                      <a:pt x="0" y="8"/>
                      <a:pt x="0" y="17"/>
                    </a:cubicBezTo>
                    <a:cubicBezTo>
                      <a:pt x="1" y="27"/>
                      <a:pt x="10" y="35"/>
                      <a:pt x="21" y="35"/>
                    </a:cubicBezTo>
                    <a:cubicBezTo>
                      <a:pt x="32" y="35"/>
                      <a:pt x="41" y="27"/>
                      <a:pt x="40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8" name="任意多边形: 形状 637">
                <a:extLst>
                  <a:ext uri="{FF2B5EF4-FFF2-40B4-BE49-F238E27FC236}">
                    <a16:creationId xmlns:a16="http://schemas.microsoft.com/office/drawing/2014/main" id="{477BB10A-215E-40EA-B401-F9FB41FD2C2C}"/>
                  </a:ext>
                </a:extLst>
              </p:cNvPr>
              <p:cNvSpPr/>
              <p:nvPr/>
            </p:nvSpPr>
            <p:spPr bwMode="auto">
              <a:xfrm>
                <a:off x="6280095" y="4629325"/>
                <a:ext cx="149666" cy="128065"/>
              </a:xfrm>
              <a:custGeom>
                <a:avLst/>
                <a:gdLst>
                  <a:gd name="T0" fmla="*/ 40 w 41"/>
                  <a:gd name="T1" fmla="*/ 17 h 35"/>
                  <a:gd name="T2" fmla="*/ 19 w 41"/>
                  <a:gd name="T3" fmla="*/ 0 h 35"/>
                  <a:gd name="T4" fmla="*/ 0 w 41"/>
                  <a:gd name="T5" fmla="*/ 17 h 35"/>
                  <a:gd name="T6" fmla="*/ 21 w 41"/>
                  <a:gd name="T7" fmla="*/ 35 h 35"/>
                  <a:gd name="T8" fmla="*/ 40 w 41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5">
                    <a:moveTo>
                      <a:pt x="40" y="17"/>
                    </a:moveTo>
                    <a:cubicBezTo>
                      <a:pt x="40" y="8"/>
                      <a:pt x="30" y="0"/>
                      <a:pt x="19" y="0"/>
                    </a:cubicBezTo>
                    <a:cubicBezTo>
                      <a:pt x="8" y="0"/>
                      <a:pt x="0" y="8"/>
                      <a:pt x="0" y="17"/>
                    </a:cubicBezTo>
                    <a:cubicBezTo>
                      <a:pt x="1" y="27"/>
                      <a:pt x="10" y="35"/>
                      <a:pt x="21" y="35"/>
                    </a:cubicBezTo>
                    <a:cubicBezTo>
                      <a:pt x="32" y="35"/>
                      <a:pt x="41" y="27"/>
                      <a:pt x="40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9" name="任意多边形: 形状 638">
                <a:extLst>
                  <a:ext uri="{FF2B5EF4-FFF2-40B4-BE49-F238E27FC236}">
                    <a16:creationId xmlns:a16="http://schemas.microsoft.com/office/drawing/2014/main" id="{3A354320-7D62-487E-9367-237E20727127}"/>
                  </a:ext>
                </a:extLst>
              </p:cNvPr>
              <p:cNvSpPr/>
              <p:nvPr/>
            </p:nvSpPr>
            <p:spPr bwMode="auto">
              <a:xfrm>
                <a:off x="9524911" y="3222157"/>
                <a:ext cx="145037" cy="87948"/>
              </a:xfrm>
              <a:custGeom>
                <a:avLst/>
                <a:gdLst>
                  <a:gd name="T0" fmla="*/ 37 w 40"/>
                  <a:gd name="T1" fmla="*/ 12 h 24"/>
                  <a:gd name="T2" fmla="*/ 14 w 40"/>
                  <a:gd name="T3" fmla="*/ 0 h 24"/>
                  <a:gd name="T4" fmla="*/ 3 w 40"/>
                  <a:gd name="T5" fmla="*/ 12 h 24"/>
                  <a:gd name="T6" fmla="*/ 26 w 40"/>
                  <a:gd name="T7" fmla="*/ 24 h 24"/>
                  <a:gd name="T8" fmla="*/ 37 w 40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4">
                    <a:moveTo>
                      <a:pt x="37" y="12"/>
                    </a:moveTo>
                    <a:cubicBezTo>
                      <a:pt x="33" y="5"/>
                      <a:pt x="23" y="0"/>
                      <a:pt x="14" y="0"/>
                    </a:cubicBezTo>
                    <a:cubicBezTo>
                      <a:pt x="4" y="0"/>
                      <a:pt x="0" y="5"/>
                      <a:pt x="3" y="12"/>
                    </a:cubicBezTo>
                    <a:cubicBezTo>
                      <a:pt x="6" y="19"/>
                      <a:pt x="16" y="24"/>
                      <a:pt x="26" y="24"/>
                    </a:cubicBezTo>
                    <a:cubicBezTo>
                      <a:pt x="35" y="24"/>
                      <a:pt x="40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0" name="任意多边形: 形状 639">
                <a:extLst>
                  <a:ext uri="{FF2B5EF4-FFF2-40B4-BE49-F238E27FC236}">
                    <a16:creationId xmlns:a16="http://schemas.microsoft.com/office/drawing/2014/main" id="{5F2A0772-D719-4705-8C19-42B6BAB621B2}"/>
                  </a:ext>
                </a:extLst>
              </p:cNvPr>
              <p:cNvSpPr/>
              <p:nvPr/>
            </p:nvSpPr>
            <p:spPr bwMode="auto">
              <a:xfrm>
                <a:off x="9575829" y="3331707"/>
                <a:ext cx="149666" cy="91034"/>
              </a:xfrm>
              <a:custGeom>
                <a:avLst/>
                <a:gdLst>
                  <a:gd name="T0" fmla="*/ 38 w 41"/>
                  <a:gd name="T1" fmla="*/ 12 h 25"/>
                  <a:gd name="T2" fmla="*/ 14 w 41"/>
                  <a:gd name="T3" fmla="*/ 0 h 25"/>
                  <a:gd name="T4" fmla="*/ 3 w 41"/>
                  <a:gd name="T5" fmla="*/ 12 h 25"/>
                  <a:gd name="T6" fmla="*/ 27 w 41"/>
                  <a:gd name="T7" fmla="*/ 25 h 25"/>
                  <a:gd name="T8" fmla="*/ 38 w 41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5">
                    <a:moveTo>
                      <a:pt x="38" y="12"/>
                    </a:moveTo>
                    <a:cubicBezTo>
                      <a:pt x="34" y="5"/>
                      <a:pt x="24" y="0"/>
                      <a:pt x="14" y="0"/>
                    </a:cubicBezTo>
                    <a:cubicBezTo>
                      <a:pt x="5" y="0"/>
                      <a:pt x="0" y="5"/>
                      <a:pt x="3" y="12"/>
                    </a:cubicBezTo>
                    <a:cubicBezTo>
                      <a:pt x="7" y="19"/>
                      <a:pt x="17" y="25"/>
                      <a:pt x="27" y="25"/>
                    </a:cubicBezTo>
                    <a:cubicBezTo>
                      <a:pt x="36" y="25"/>
                      <a:pt x="41" y="19"/>
                      <a:pt x="3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1" name="任意多边形: 形状 640">
                <a:extLst>
                  <a:ext uri="{FF2B5EF4-FFF2-40B4-BE49-F238E27FC236}">
                    <a16:creationId xmlns:a16="http://schemas.microsoft.com/office/drawing/2014/main" id="{A27CE88C-B4BB-48DD-BEF1-531F4B2645FF}"/>
                  </a:ext>
                </a:extLst>
              </p:cNvPr>
              <p:cNvSpPr/>
              <p:nvPr/>
            </p:nvSpPr>
            <p:spPr bwMode="auto">
              <a:xfrm>
                <a:off x="9527997" y="3558520"/>
                <a:ext cx="154295" cy="98749"/>
              </a:xfrm>
              <a:custGeom>
                <a:avLst/>
                <a:gdLst>
                  <a:gd name="T0" fmla="*/ 39 w 42"/>
                  <a:gd name="T1" fmla="*/ 14 h 27"/>
                  <a:gd name="T2" fmla="*/ 15 w 42"/>
                  <a:gd name="T3" fmla="*/ 0 h 27"/>
                  <a:gd name="T4" fmla="*/ 4 w 42"/>
                  <a:gd name="T5" fmla="*/ 14 h 27"/>
                  <a:gd name="T6" fmla="*/ 28 w 42"/>
                  <a:gd name="T7" fmla="*/ 27 h 27"/>
                  <a:gd name="T8" fmla="*/ 39 w 42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7">
                    <a:moveTo>
                      <a:pt x="39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7" y="21"/>
                      <a:pt x="18" y="27"/>
                      <a:pt x="28" y="27"/>
                    </a:cubicBezTo>
                    <a:cubicBezTo>
                      <a:pt x="37" y="27"/>
                      <a:pt x="42" y="21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2" name="任意多边形: 形状 641">
                <a:extLst>
                  <a:ext uri="{FF2B5EF4-FFF2-40B4-BE49-F238E27FC236}">
                    <a16:creationId xmlns:a16="http://schemas.microsoft.com/office/drawing/2014/main" id="{BD526631-79EB-4CC2-AF86-450369233499}"/>
                  </a:ext>
                </a:extLst>
              </p:cNvPr>
              <p:cNvSpPr/>
              <p:nvPr/>
            </p:nvSpPr>
            <p:spPr bwMode="auto">
              <a:xfrm>
                <a:off x="9480166" y="3803849"/>
                <a:ext cx="157381" cy="101834"/>
              </a:xfrm>
              <a:custGeom>
                <a:avLst/>
                <a:gdLst>
                  <a:gd name="T0" fmla="*/ 39 w 43"/>
                  <a:gd name="T1" fmla="*/ 14 h 28"/>
                  <a:gd name="T2" fmla="*/ 15 w 43"/>
                  <a:gd name="T3" fmla="*/ 0 h 28"/>
                  <a:gd name="T4" fmla="*/ 3 w 43"/>
                  <a:gd name="T5" fmla="*/ 14 h 28"/>
                  <a:gd name="T6" fmla="*/ 28 w 43"/>
                  <a:gd name="T7" fmla="*/ 28 h 28"/>
                  <a:gd name="T8" fmla="*/ 39 w 43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8">
                    <a:moveTo>
                      <a:pt x="39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4"/>
                    </a:cubicBezTo>
                    <a:cubicBezTo>
                      <a:pt x="6" y="22"/>
                      <a:pt x="17" y="28"/>
                      <a:pt x="28" y="28"/>
                    </a:cubicBezTo>
                    <a:cubicBezTo>
                      <a:pt x="38" y="28"/>
                      <a:pt x="43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3" name="任意多边形: 形状 642">
                <a:extLst>
                  <a:ext uri="{FF2B5EF4-FFF2-40B4-BE49-F238E27FC236}">
                    <a16:creationId xmlns:a16="http://schemas.microsoft.com/office/drawing/2014/main" id="{FAD4BCA2-2627-440D-BDAD-79975F48AD78}"/>
                  </a:ext>
                </a:extLst>
              </p:cNvPr>
              <p:cNvSpPr/>
              <p:nvPr/>
            </p:nvSpPr>
            <p:spPr bwMode="auto">
              <a:xfrm>
                <a:off x="9802641" y="3803849"/>
                <a:ext cx="160466" cy="101834"/>
              </a:xfrm>
              <a:custGeom>
                <a:avLst/>
                <a:gdLst>
                  <a:gd name="T0" fmla="*/ 40 w 44"/>
                  <a:gd name="T1" fmla="*/ 14 h 28"/>
                  <a:gd name="T2" fmla="*/ 15 w 44"/>
                  <a:gd name="T3" fmla="*/ 0 h 28"/>
                  <a:gd name="T4" fmla="*/ 4 w 44"/>
                  <a:gd name="T5" fmla="*/ 14 h 28"/>
                  <a:gd name="T6" fmla="*/ 29 w 44"/>
                  <a:gd name="T7" fmla="*/ 28 h 28"/>
                  <a:gd name="T8" fmla="*/ 40 w 44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8">
                    <a:moveTo>
                      <a:pt x="40" y="14"/>
                    </a:moveTo>
                    <a:cubicBezTo>
                      <a:pt x="37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8" y="22"/>
                      <a:pt x="19" y="28"/>
                      <a:pt x="29" y="28"/>
                    </a:cubicBezTo>
                    <a:cubicBezTo>
                      <a:pt x="39" y="28"/>
                      <a:pt x="44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4" name="任意多边形: 形状 643">
                <a:extLst>
                  <a:ext uri="{FF2B5EF4-FFF2-40B4-BE49-F238E27FC236}">
                    <a16:creationId xmlns:a16="http://schemas.microsoft.com/office/drawing/2014/main" id="{88AE88F4-6329-4833-BA39-83615906DD93}"/>
                  </a:ext>
                </a:extLst>
              </p:cNvPr>
              <p:cNvSpPr/>
              <p:nvPr/>
            </p:nvSpPr>
            <p:spPr bwMode="auto">
              <a:xfrm>
                <a:off x="10126660" y="3803849"/>
                <a:ext cx="163552" cy="101834"/>
              </a:xfrm>
              <a:custGeom>
                <a:avLst/>
                <a:gdLst>
                  <a:gd name="T0" fmla="*/ 41 w 45"/>
                  <a:gd name="T1" fmla="*/ 14 h 28"/>
                  <a:gd name="T2" fmla="*/ 15 w 45"/>
                  <a:gd name="T3" fmla="*/ 0 h 28"/>
                  <a:gd name="T4" fmla="*/ 4 w 45"/>
                  <a:gd name="T5" fmla="*/ 14 h 28"/>
                  <a:gd name="T6" fmla="*/ 30 w 45"/>
                  <a:gd name="T7" fmla="*/ 28 h 28"/>
                  <a:gd name="T8" fmla="*/ 41 w 45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8">
                    <a:moveTo>
                      <a:pt x="41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8" y="22"/>
                      <a:pt x="20" y="28"/>
                      <a:pt x="30" y="28"/>
                    </a:cubicBezTo>
                    <a:cubicBezTo>
                      <a:pt x="40" y="28"/>
                      <a:pt x="45" y="22"/>
                      <a:pt x="41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5" name="任意多边形: 形状 644">
                <a:extLst>
                  <a:ext uri="{FF2B5EF4-FFF2-40B4-BE49-F238E27FC236}">
                    <a16:creationId xmlns:a16="http://schemas.microsoft.com/office/drawing/2014/main" id="{86B8A2A0-E7F0-4283-8629-27E3B60C0838}"/>
                  </a:ext>
                </a:extLst>
              </p:cNvPr>
              <p:cNvSpPr/>
              <p:nvPr/>
            </p:nvSpPr>
            <p:spPr bwMode="auto">
              <a:xfrm>
                <a:off x="8546683" y="3445885"/>
                <a:ext cx="141951" cy="94120"/>
              </a:xfrm>
              <a:custGeom>
                <a:avLst/>
                <a:gdLst>
                  <a:gd name="T0" fmla="*/ 37 w 39"/>
                  <a:gd name="T1" fmla="*/ 12 h 26"/>
                  <a:gd name="T2" fmla="*/ 15 w 39"/>
                  <a:gd name="T3" fmla="*/ 0 h 26"/>
                  <a:gd name="T4" fmla="*/ 2 w 39"/>
                  <a:gd name="T5" fmla="*/ 12 h 26"/>
                  <a:gd name="T6" fmla="*/ 24 w 39"/>
                  <a:gd name="T7" fmla="*/ 26 h 26"/>
                  <a:gd name="T8" fmla="*/ 37 w 39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37" y="12"/>
                    </a:moveTo>
                    <a:cubicBezTo>
                      <a:pt x="34" y="5"/>
                      <a:pt x="25" y="0"/>
                      <a:pt x="15" y="0"/>
                    </a:cubicBezTo>
                    <a:cubicBezTo>
                      <a:pt x="5" y="0"/>
                      <a:pt x="0" y="5"/>
                      <a:pt x="2" y="12"/>
                    </a:cubicBezTo>
                    <a:cubicBezTo>
                      <a:pt x="5" y="20"/>
                      <a:pt x="14" y="26"/>
                      <a:pt x="24" y="26"/>
                    </a:cubicBezTo>
                    <a:cubicBezTo>
                      <a:pt x="34" y="26"/>
                      <a:pt x="39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6" name="任意多边形: 形状 645">
                <a:extLst>
                  <a:ext uri="{FF2B5EF4-FFF2-40B4-BE49-F238E27FC236}">
                    <a16:creationId xmlns:a16="http://schemas.microsoft.com/office/drawing/2014/main" id="{04772889-3D2F-4A99-8757-CD5993566BC0}"/>
                  </a:ext>
                </a:extLst>
              </p:cNvPr>
              <p:cNvSpPr/>
              <p:nvPr/>
            </p:nvSpPr>
            <p:spPr bwMode="auto">
              <a:xfrm>
                <a:off x="9166947" y="3445885"/>
                <a:ext cx="146580" cy="94120"/>
              </a:xfrm>
              <a:custGeom>
                <a:avLst/>
                <a:gdLst>
                  <a:gd name="T0" fmla="*/ 37 w 40"/>
                  <a:gd name="T1" fmla="*/ 12 h 26"/>
                  <a:gd name="T2" fmla="*/ 14 w 40"/>
                  <a:gd name="T3" fmla="*/ 0 h 26"/>
                  <a:gd name="T4" fmla="*/ 3 w 40"/>
                  <a:gd name="T5" fmla="*/ 12 h 26"/>
                  <a:gd name="T6" fmla="*/ 26 w 40"/>
                  <a:gd name="T7" fmla="*/ 26 h 26"/>
                  <a:gd name="T8" fmla="*/ 37 w 40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6">
                    <a:moveTo>
                      <a:pt x="37" y="12"/>
                    </a:moveTo>
                    <a:cubicBezTo>
                      <a:pt x="34" y="5"/>
                      <a:pt x="24" y="0"/>
                      <a:pt x="14" y="0"/>
                    </a:cubicBezTo>
                    <a:cubicBezTo>
                      <a:pt x="5" y="0"/>
                      <a:pt x="0" y="5"/>
                      <a:pt x="3" y="12"/>
                    </a:cubicBezTo>
                    <a:cubicBezTo>
                      <a:pt x="6" y="20"/>
                      <a:pt x="16" y="26"/>
                      <a:pt x="26" y="26"/>
                    </a:cubicBezTo>
                    <a:cubicBezTo>
                      <a:pt x="35" y="26"/>
                      <a:pt x="40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7" name="任意多边形: 形状 646">
                <a:extLst>
                  <a:ext uri="{FF2B5EF4-FFF2-40B4-BE49-F238E27FC236}">
                    <a16:creationId xmlns:a16="http://schemas.microsoft.com/office/drawing/2014/main" id="{D440453B-9204-44B2-8594-DD9C481090B8}"/>
                  </a:ext>
                </a:extLst>
              </p:cNvPr>
              <p:cNvSpPr/>
              <p:nvPr/>
            </p:nvSpPr>
            <p:spPr bwMode="auto">
              <a:xfrm>
                <a:off x="9319700" y="3445885"/>
                <a:ext cx="149666" cy="94120"/>
              </a:xfrm>
              <a:custGeom>
                <a:avLst/>
                <a:gdLst>
                  <a:gd name="T0" fmla="*/ 38 w 41"/>
                  <a:gd name="T1" fmla="*/ 12 h 26"/>
                  <a:gd name="T2" fmla="*/ 15 w 41"/>
                  <a:gd name="T3" fmla="*/ 0 h 26"/>
                  <a:gd name="T4" fmla="*/ 3 w 41"/>
                  <a:gd name="T5" fmla="*/ 12 h 26"/>
                  <a:gd name="T6" fmla="*/ 26 w 41"/>
                  <a:gd name="T7" fmla="*/ 26 h 26"/>
                  <a:gd name="T8" fmla="*/ 38 w 41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6">
                    <a:moveTo>
                      <a:pt x="38" y="12"/>
                    </a:moveTo>
                    <a:cubicBezTo>
                      <a:pt x="35" y="5"/>
                      <a:pt x="24" y="0"/>
                      <a:pt x="15" y="0"/>
                    </a:cubicBezTo>
                    <a:cubicBezTo>
                      <a:pt x="5" y="0"/>
                      <a:pt x="0" y="5"/>
                      <a:pt x="3" y="12"/>
                    </a:cubicBezTo>
                    <a:cubicBezTo>
                      <a:pt x="6" y="20"/>
                      <a:pt x="17" y="26"/>
                      <a:pt x="26" y="26"/>
                    </a:cubicBezTo>
                    <a:cubicBezTo>
                      <a:pt x="36" y="26"/>
                      <a:pt x="41" y="20"/>
                      <a:pt x="3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8" name="任意多边形: 形状 647">
                <a:extLst>
                  <a:ext uri="{FF2B5EF4-FFF2-40B4-BE49-F238E27FC236}">
                    <a16:creationId xmlns:a16="http://schemas.microsoft.com/office/drawing/2014/main" id="{B53EAA6C-D179-42D6-B4F8-0B3A549BBBD8}"/>
                  </a:ext>
                </a:extLst>
              </p:cNvPr>
              <p:cNvSpPr/>
              <p:nvPr/>
            </p:nvSpPr>
            <p:spPr bwMode="auto">
              <a:xfrm>
                <a:off x="8744180" y="3558520"/>
                <a:ext cx="145037" cy="98749"/>
              </a:xfrm>
              <a:custGeom>
                <a:avLst/>
                <a:gdLst>
                  <a:gd name="T0" fmla="*/ 38 w 40"/>
                  <a:gd name="T1" fmla="*/ 14 h 27"/>
                  <a:gd name="T2" fmla="*/ 15 w 40"/>
                  <a:gd name="T3" fmla="*/ 0 h 27"/>
                  <a:gd name="T4" fmla="*/ 2 w 40"/>
                  <a:gd name="T5" fmla="*/ 14 h 27"/>
                  <a:gd name="T6" fmla="*/ 25 w 40"/>
                  <a:gd name="T7" fmla="*/ 27 h 27"/>
                  <a:gd name="T8" fmla="*/ 38 w 4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7">
                    <a:moveTo>
                      <a:pt x="38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2" y="14"/>
                    </a:cubicBezTo>
                    <a:cubicBezTo>
                      <a:pt x="5" y="21"/>
                      <a:pt x="15" y="27"/>
                      <a:pt x="25" y="27"/>
                    </a:cubicBezTo>
                    <a:cubicBezTo>
                      <a:pt x="35" y="27"/>
                      <a:pt x="40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9" name="任意多边形: 形状 648">
                <a:extLst>
                  <a:ext uri="{FF2B5EF4-FFF2-40B4-BE49-F238E27FC236}">
                    <a16:creationId xmlns:a16="http://schemas.microsoft.com/office/drawing/2014/main" id="{408316C2-9242-4741-B2C8-58840C797650}"/>
                  </a:ext>
                </a:extLst>
              </p:cNvPr>
              <p:cNvSpPr/>
              <p:nvPr/>
            </p:nvSpPr>
            <p:spPr bwMode="auto">
              <a:xfrm>
                <a:off x="8900018" y="3558520"/>
                <a:ext cx="149666" cy="98749"/>
              </a:xfrm>
              <a:custGeom>
                <a:avLst/>
                <a:gdLst>
                  <a:gd name="T0" fmla="*/ 38 w 41"/>
                  <a:gd name="T1" fmla="*/ 14 h 27"/>
                  <a:gd name="T2" fmla="*/ 15 w 41"/>
                  <a:gd name="T3" fmla="*/ 0 h 27"/>
                  <a:gd name="T4" fmla="*/ 3 w 41"/>
                  <a:gd name="T5" fmla="*/ 14 h 27"/>
                  <a:gd name="T6" fmla="*/ 26 w 41"/>
                  <a:gd name="T7" fmla="*/ 27 h 27"/>
                  <a:gd name="T8" fmla="*/ 38 w 41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7">
                    <a:moveTo>
                      <a:pt x="38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4"/>
                    </a:cubicBezTo>
                    <a:cubicBezTo>
                      <a:pt x="5" y="21"/>
                      <a:pt x="16" y="27"/>
                      <a:pt x="26" y="27"/>
                    </a:cubicBezTo>
                    <a:cubicBezTo>
                      <a:pt x="35" y="27"/>
                      <a:pt x="41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0" name="任意多边形: 形状 649">
                <a:extLst>
                  <a:ext uri="{FF2B5EF4-FFF2-40B4-BE49-F238E27FC236}">
                    <a16:creationId xmlns:a16="http://schemas.microsoft.com/office/drawing/2014/main" id="{9EDDACD8-F9B3-408A-81F1-05550DE27F1D}"/>
                  </a:ext>
                </a:extLst>
              </p:cNvPr>
              <p:cNvSpPr/>
              <p:nvPr/>
            </p:nvSpPr>
            <p:spPr bwMode="auto">
              <a:xfrm>
                <a:off x="9057399" y="3558520"/>
                <a:ext cx="149666" cy="98749"/>
              </a:xfrm>
              <a:custGeom>
                <a:avLst/>
                <a:gdLst>
                  <a:gd name="T0" fmla="*/ 38 w 41"/>
                  <a:gd name="T1" fmla="*/ 14 h 27"/>
                  <a:gd name="T2" fmla="*/ 15 w 41"/>
                  <a:gd name="T3" fmla="*/ 0 h 27"/>
                  <a:gd name="T4" fmla="*/ 3 w 41"/>
                  <a:gd name="T5" fmla="*/ 14 h 27"/>
                  <a:gd name="T6" fmla="*/ 26 w 41"/>
                  <a:gd name="T7" fmla="*/ 27 h 27"/>
                  <a:gd name="T8" fmla="*/ 38 w 41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7">
                    <a:moveTo>
                      <a:pt x="38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4"/>
                    </a:cubicBezTo>
                    <a:cubicBezTo>
                      <a:pt x="6" y="21"/>
                      <a:pt x="16" y="27"/>
                      <a:pt x="26" y="27"/>
                    </a:cubicBezTo>
                    <a:cubicBezTo>
                      <a:pt x="36" y="27"/>
                      <a:pt x="41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1" name="任意多边形: 形状 650">
                <a:extLst>
                  <a:ext uri="{FF2B5EF4-FFF2-40B4-BE49-F238E27FC236}">
                    <a16:creationId xmlns:a16="http://schemas.microsoft.com/office/drawing/2014/main" id="{1D9E09D6-C2D4-4DAA-B743-8E1B81AE845F}"/>
                  </a:ext>
                </a:extLst>
              </p:cNvPr>
              <p:cNvSpPr/>
              <p:nvPr/>
            </p:nvSpPr>
            <p:spPr bwMode="auto">
              <a:xfrm>
                <a:off x="9214779" y="3558520"/>
                <a:ext cx="152752" cy="98749"/>
              </a:xfrm>
              <a:custGeom>
                <a:avLst/>
                <a:gdLst>
                  <a:gd name="T0" fmla="*/ 38 w 42"/>
                  <a:gd name="T1" fmla="*/ 14 h 27"/>
                  <a:gd name="T2" fmla="*/ 15 w 42"/>
                  <a:gd name="T3" fmla="*/ 0 h 27"/>
                  <a:gd name="T4" fmla="*/ 3 w 42"/>
                  <a:gd name="T5" fmla="*/ 14 h 27"/>
                  <a:gd name="T6" fmla="*/ 27 w 42"/>
                  <a:gd name="T7" fmla="*/ 27 h 27"/>
                  <a:gd name="T8" fmla="*/ 38 w 42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7">
                    <a:moveTo>
                      <a:pt x="38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4"/>
                    </a:cubicBezTo>
                    <a:cubicBezTo>
                      <a:pt x="6" y="21"/>
                      <a:pt x="17" y="27"/>
                      <a:pt x="27" y="27"/>
                    </a:cubicBezTo>
                    <a:cubicBezTo>
                      <a:pt x="36" y="27"/>
                      <a:pt x="42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2" name="任意多边形: 形状 651">
                <a:extLst>
                  <a:ext uri="{FF2B5EF4-FFF2-40B4-BE49-F238E27FC236}">
                    <a16:creationId xmlns:a16="http://schemas.microsoft.com/office/drawing/2014/main" id="{5A9DB1DD-EF34-4B80-97A1-0AF9F5450511}"/>
                  </a:ext>
                </a:extLst>
              </p:cNvPr>
              <p:cNvSpPr/>
              <p:nvPr/>
            </p:nvSpPr>
            <p:spPr bwMode="auto">
              <a:xfrm>
                <a:off x="9370616" y="3558520"/>
                <a:ext cx="154295" cy="98749"/>
              </a:xfrm>
              <a:custGeom>
                <a:avLst/>
                <a:gdLst>
                  <a:gd name="T0" fmla="*/ 39 w 42"/>
                  <a:gd name="T1" fmla="*/ 14 h 27"/>
                  <a:gd name="T2" fmla="*/ 15 w 42"/>
                  <a:gd name="T3" fmla="*/ 0 h 27"/>
                  <a:gd name="T4" fmla="*/ 3 w 42"/>
                  <a:gd name="T5" fmla="*/ 14 h 27"/>
                  <a:gd name="T6" fmla="*/ 27 w 42"/>
                  <a:gd name="T7" fmla="*/ 27 h 27"/>
                  <a:gd name="T8" fmla="*/ 39 w 42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7">
                    <a:moveTo>
                      <a:pt x="39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4"/>
                    </a:cubicBezTo>
                    <a:cubicBezTo>
                      <a:pt x="7" y="21"/>
                      <a:pt x="17" y="27"/>
                      <a:pt x="27" y="27"/>
                    </a:cubicBezTo>
                    <a:cubicBezTo>
                      <a:pt x="37" y="27"/>
                      <a:pt x="42" y="21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3" name="任意多边形: 形状 652">
                <a:extLst>
                  <a:ext uri="{FF2B5EF4-FFF2-40B4-BE49-F238E27FC236}">
                    <a16:creationId xmlns:a16="http://schemas.microsoft.com/office/drawing/2014/main" id="{F2004D7E-EF5C-43A7-A7AF-998DEFC454A9}"/>
                  </a:ext>
                </a:extLst>
              </p:cNvPr>
              <p:cNvSpPr/>
              <p:nvPr/>
            </p:nvSpPr>
            <p:spPr bwMode="auto">
              <a:xfrm>
                <a:off x="9842758" y="3558520"/>
                <a:ext cx="155838" cy="98749"/>
              </a:xfrm>
              <a:custGeom>
                <a:avLst/>
                <a:gdLst>
                  <a:gd name="T0" fmla="*/ 39 w 43"/>
                  <a:gd name="T1" fmla="*/ 14 h 27"/>
                  <a:gd name="T2" fmla="*/ 15 w 43"/>
                  <a:gd name="T3" fmla="*/ 0 h 27"/>
                  <a:gd name="T4" fmla="*/ 4 w 43"/>
                  <a:gd name="T5" fmla="*/ 14 h 27"/>
                  <a:gd name="T6" fmla="*/ 28 w 43"/>
                  <a:gd name="T7" fmla="*/ 27 h 27"/>
                  <a:gd name="T8" fmla="*/ 39 w 43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7">
                    <a:moveTo>
                      <a:pt x="39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8" y="21"/>
                      <a:pt x="19" y="27"/>
                      <a:pt x="28" y="27"/>
                    </a:cubicBezTo>
                    <a:cubicBezTo>
                      <a:pt x="38" y="27"/>
                      <a:pt x="43" y="21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4" name="任意多边形: 形状 653">
                <a:extLst>
                  <a:ext uri="{FF2B5EF4-FFF2-40B4-BE49-F238E27FC236}">
                    <a16:creationId xmlns:a16="http://schemas.microsoft.com/office/drawing/2014/main" id="{E0DF99A2-A95F-4DFA-9109-7D846032DF89}"/>
                  </a:ext>
                </a:extLst>
              </p:cNvPr>
              <p:cNvSpPr/>
              <p:nvPr/>
            </p:nvSpPr>
            <p:spPr bwMode="auto">
              <a:xfrm>
                <a:off x="9998596" y="3558520"/>
                <a:ext cx="160466" cy="98749"/>
              </a:xfrm>
              <a:custGeom>
                <a:avLst/>
                <a:gdLst>
                  <a:gd name="T0" fmla="*/ 40 w 44"/>
                  <a:gd name="T1" fmla="*/ 14 h 27"/>
                  <a:gd name="T2" fmla="*/ 15 w 44"/>
                  <a:gd name="T3" fmla="*/ 0 h 27"/>
                  <a:gd name="T4" fmla="*/ 4 w 44"/>
                  <a:gd name="T5" fmla="*/ 14 h 27"/>
                  <a:gd name="T6" fmla="*/ 29 w 44"/>
                  <a:gd name="T7" fmla="*/ 27 h 27"/>
                  <a:gd name="T8" fmla="*/ 40 w 44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7">
                    <a:moveTo>
                      <a:pt x="40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8" y="21"/>
                      <a:pt x="19" y="27"/>
                      <a:pt x="29" y="27"/>
                    </a:cubicBezTo>
                    <a:cubicBezTo>
                      <a:pt x="39" y="27"/>
                      <a:pt x="44" y="21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5" name="任意多边形: 形状 654">
                <a:extLst>
                  <a:ext uri="{FF2B5EF4-FFF2-40B4-BE49-F238E27FC236}">
                    <a16:creationId xmlns:a16="http://schemas.microsoft.com/office/drawing/2014/main" id="{FD07F181-68B2-4698-8A40-BDA80F16A87E}"/>
                  </a:ext>
                </a:extLst>
              </p:cNvPr>
              <p:cNvSpPr/>
              <p:nvPr/>
            </p:nvSpPr>
            <p:spPr bwMode="auto">
              <a:xfrm>
                <a:off x="8787383" y="3678869"/>
                <a:ext cx="149666" cy="103378"/>
              </a:xfrm>
              <a:custGeom>
                <a:avLst/>
                <a:gdLst>
                  <a:gd name="T0" fmla="*/ 38 w 41"/>
                  <a:gd name="T1" fmla="*/ 14 h 28"/>
                  <a:gd name="T2" fmla="*/ 15 w 41"/>
                  <a:gd name="T3" fmla="*/ 0 h 28"/>
                  <a:gd name="T4" fmla="*/ 2 w 41"/>
                  <a:gd name="T5" fmla="*/ 14 h 28"/>
                  <a:gd name="T6" fmla="*/ 25 w 41"/>
                  <a:gd name="T7" fmla="*/ 28 h 28"/>
                  <a:gd name="T8" fmla="*/ 38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8" y="14"/>
                    </a:moveTo>
                    <a:cubicBezTo>
                      <a:pt x="35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2" y="14"/>
                    </a:cubicBezTo>
                    <a:cubicBezTo>
                      <a:pt x="5" y="22"/>
                      <a:pt x="16" y="28"/>
                      <a:pt x="25" y="28"/>
                    </a:cubicBezTo>
                    <a:cubicBezTo>
                      <a:pt x="35" y="28"/>
                      <a:pt x="41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6" name="任意多边形: 形状 655">
                <a:extLst>
                  <a:ext uri="{FF2B5EF4-FFF2-40B4-BE49-F238E27FC236}">
                    <a16:creationId xmlns:a16="http://schemas.microsoft.com/office/drawing/2014/main" id="{FA1AFC0C-E726-4E0E-9716-97BF452CD618}"/>
                  </a:ext>
                </a:extLst>
              </p:cNvPr>
              <p:cNvSpPr/>
              <p:nvPr/>
            </p:nvSpPr>
            <p:spPr bwMode="auto">
              <a:xfrm>
                <a:off x="8944763" y="3678869"/>
                <a:ext cx="152752" cy="103378"/>
              </a:xfrm>
              <a:custGeom>
                <a:avLst/>
                <a:gdLst>
                  <a:gd name="T0" fmla="*/ 39 w 42"/>
                  <a:gd name="T1" fmla="*/ 14 h 28"/>
                  <a:gd name="T2" fmla="*/ 16 w 42"/>
                  <a:gd name="T3" fmla="*/ 0 h 28"/>
                  <a:gd name="T4" fmla="*/ 3 w 42"/>
                  <a:gd name="T5" fmla="*/ 14 h 28"/>
                  <a:gd name="T6" fmla="*/ 27 w 42"/>
                  <a:gd name="T7" fmla="*/ 28 h 28"/>
                  <a:gd name="T8" fmla="*/ 39 w 42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8">
                    <a:moveTo>
                      <a:pt x="39" y="14"/>
                    </a:moveTo>
                    <a:cubicBezTo>
                      <a:pt x="36" y="6"/>
                      <a:pt x="26" y="0"/>
                      <a:pt x="16" y="0"/>
                    </a:cubicBezTo>
                    <a:cubicBezTo>
                      <a:pt x="6" y="0"/>
                      <a:pt x="0" y="6"/>
                      <a:pt x="3" y="14"/>
                    </a:cubicBezTo>
                    <a:cubicBezTo>
                      <a:pt x="6" y="22"/>
                      <a:pt x="17" y="28"/>
                      <a:pt x="27" y="28"/>
                    </a:cubicBezTo>
                    <a:cubicBezTo>
                      <a:pt x="37" y="28"/>
                      <a:pt x="42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7" name="任意多边形: 形状 656">
                <a:extLst>
                  <a:ext uri="{FF2B5EF4-FFF2-40B4-BE49-F238E27FC236}">
                    <a16:creationId xmlns:a16="http://schemas.microsoft.com/office/drawing/2014/main" id="{1E9F2463-A70D-4C77-830B-6EF91852B5B3}"/>
                  </a:ext>
                </a:extLst>
              </p:cNvPr>
              <p:cNvSpPr/>
              <p:nvPr/>
            </p:nvSpPr>
            <p:spPr bwMode="auto">
              <a:xfrm>
                <a:off x="9583543" y="3678869"/>
                <a:ext cx="155838" cy="103378"/>
              </a:xfrm>
              <a:custGeom>
                <a:avLst/>
                <a:gdLst>
                  <a:gd name="T0" fmla="*/ 40 w 43"/>
                  <a:gd name="T1" fmla="*/ 14 h 28"/>
                  <a:gd name="T2" fmla="*/ 15 w 43"/>
                  <a:gd name="T3" fmla="*/ 0 h 28"/>
                  <a:gd name="T4" fmla="*/ 4 w 43"/>
                  <a:gd name="T5" fmla="*/ 14 h 28"/>
                  <a:gd name="T6" fmla="*/ 28 w 43"/>
                  <a:gd name="T7" fmla="*/ 28 h 28"/>
                  <a:gd name="T8" fmla="*/ 40 w 43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8">
                    <a:moveTo>
                      <a:pt x="40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7" y="22"/>
                      <a:pt x="18" y="28"/>
                      <a:pt x="28" y="28"/>
                    </a:cubicBezTo>
                    <a:cubicBezTo>
                      <a:pt x="38" y="28"/>
                      <a:pt x="43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8" name="任意多边形: 形状 657">
                <a:extLst>
                  <a:ext uri="{FF2B5EF4-FFF2-40B4-BE49-F238E27FC236}">
                    <a16:creationId xmlns:a16="http://schemas.microsoft.com/office/drawing/2014/main" id="{84228B28-BE96-4F04-8757-7A435B3B97B6}"/>
                  </a:ext>
                </a:extLst>
              </p:cNvPr>
              <p:cNvSpPr/>
              <p:nvPr/>
            </p:nvSpPr>
            <p:spPr bwMode="auto">
              <a:xfrm>
                <a:off x="10064942" y="3678869"/>
                <a:ext cx="157381" cy="103378"/>
              </a:xfrm>
              <a:custGeom>
                <a:avLst/>
                <a:gdLst>
                  <a:gd name="T0" fmla="*/ 39 w 43"/>
                  <a:gd name="T1" fmla="*/ 14 h 28"/>
                  <a:gd name="T2" fmla="*/ 14 w 43"/>
                  <a:gd name="T3" fmla="*/ 0 h 28"/>
                  <a:gd name="T4" fmla="*/ 4 w 43"/>
                  <a:gd name="T5" fmla="*/ 14 h 28"/>
                  <a:gd name="T6" fmla="*/ 29 w 43"/>
                  <a:gd name="T7" fmla="*/ 28 h 28"/>
                  <a:gd name="T8" fmla="*/ 39 w 43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8">
                    <a:moveTo>
                      <a:pt x="39" y="14"/>
                    </a:moveTo>
                    <a:cubicBezTo>
                      <a:pt x="35" y="6"/>
                      <a:pt x="24" y="0"/>
                      <a:pt x="14" y="0"/>
                    </a:cubicBezTo>
                    <a:cubicBezTo>
                      <a:pt x="4" y="0"/>
                      <a:pt x="0" y="6"/>
                      <a:pt x="4" y="14"/>
                    </a:cubicBezTo>
                    <a:cubicBezTo>
                      <a:pt x="7" y="22"/>
                      <a:pt x="19" y="28"/>
                      <a:pt x="29" y="28"/>
                    </a:cubicBezTo>
                    <a:cubicBezTo>
                      <a:pt x="39" y="28"/>
                      <a:pt x="43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9" name="任意多边形: 形状 658">
                <a:extLst>
                  <a:ext uri="{FF2B5EF4-FFF2-40B4-BE49-F238E27FC236}">
                    <a16:creationId xmlns:a16="http://schemas.microsoft.com/office/drawing/2014/main" id="{4920A90E-2948-44C7-A79E-838B31541178}"/>
                  </a:ext>
                </a:extLst>
              </p:cNvPr>
              <p:cNvSpPr/>
              <p:nvPr/>
            </p:nvSpPr>
            <p:spPr bwMode="auto">
              <a:xfrm>
                <a:off x="10222323" y="3678869"/>
                <a:ext cx="160466" cy="103378"/>
              </a:xfrm>
              <a:custGeom>
                <a:avLst/>
                <a:gdLst>
                  <a:gd name="T0" fmla="*/ 40 w 44"/>
                  <a:gd name="T1" fmla="*/ 14 h 28"/>
                  <a:gd name="T2" fmla="*/ 15 w 44"/>
                  <a:gd name="T3" fmla="*/ 0 h 28"/>
                  <a:gd name="T4" fmla="*/ 4 w 44"/>
                  <a:gd name="T5" fmla="*/ 14 h 28"/>
                  <a:gd name="T6" fmla="*/ 30 w 44"/>
                  <a:gd name="T7" fmla="*/ 28 h 28"/>
                  <a:gd name="T8" fmla="*/ 40 w 44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8">
                    <a:moveTo>
                      <a:pt x="40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8" y="22"/>
                      <a:pt x="20" y="28"/>
                      <a:pt x="30" y="28"/>
                    </a:cubicBezTo>
                    <a:cubicBezTo>
                      <a:pt x="40" y="28"/>
                      <a:pt x="44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0" name="任意多边形: 形状 659">
                <a:extLst>
                  <a:ext uri="{FF2B5EF4-FFF2-40B4-BE49-F238E27FC236}">
                    <a16:creationId xmlns:a16="http://schemas.microsoft.com/office/drawing/2014/main" id="{978CD9A3-9CAD-42F5-952C-144640B6763D}"/>
                  </a:ext>
                </a:extLst>
              </p:cNvPr>
              <p:cNvSpPr/>
              <p:nvPr/>
            </p:nvSpPr>
            <p:spPr bwMode="auto">
              <a:xfrm>
                <a:off x="10382789" y="3678869"/>
                <a:ext cx="160466" cy="103378"/>
              </a:xfrm>
              <a:custGeom>
                <a:avLst/>
                <a:gdLst>
                  <a:gd name="T0" fmla="*/ 40 w 44"/>
                  <a:gd name="T1" fmla="*/ 14 h 28"/>
                  <a:gd name="T2" fmla="*/ 14 w 44"/>
                  <a:gd name="T3" fmla="*/ 0 h 28"/>
                  <a:gd name="T4" fmla="*/ 4 w 44"/>
                  <a:gd name="T5" fmla="*/ 14 h 28"/>
                  <a:gd name="T6" fmla="*/ 30 w 44"/>
                  <a:gd name="T7" fmla="*/ 28 h 28"/>
                  <a:gd name="T8" fmla="*/ 40 w 44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8">
                    <a:moveTo>
                      <a:pt x="40" y="14"/>
                    </a:moveTo>
                    <a:cubicBezTo>
                      <a:pt x="36" y="6"/>
                      <a:pt x="24" y="0"/>
                      <a:pt x="14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9" y="22"/>
                      <a:pt x="20" y="28"/>
                      <a:pt x="30" y="28"/>
                    </a:cubicBezTo>
                    <a:cubicBezTo>
                      <a:pt x="40" y="28"/>
                      <a:pt x="44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1" name="任意多边形: 形状 660">
                <a:extLst>
                  <a:ext uri="{FF2B5EF4-FFF2-40B4-BE49-F238E27FC236}">
                    <a16:creationId xmlns:a16="http://schemas.microsoft.com/office/drawing/2014/main" id="{A247DD45-2C01-4264-8DE3-4C63724AFB58}"/>
                  </a:ext>
                </a:extLst>
              </p:cNvPr>
              <p:cNvSpPr/>
              <p:nvPr/>
            </p:nvSpPr>
            <p:spPr bwMode="auto">
              <a:xfrm>
                <a:off x="9156147" y="3803849"/>
                <a:ext cx="157381" cy="101834"/>
              </a:xfrm>
              <a:custGeom>
                <a:avLst/>
                <a:gdLst>
                  <a:gd name="T0" fmla="*/ 39 w 43"/>
                  <a:gd name="T1" fmla="*/ 14 h 28"/>
                  <a:gd name="T2" fmla="*/ 15 w 43"/>
                  <a:gd name="T3" fmla="*/ 0 h 28"/>
                  <a:gd name="T4" fmla="*/ 3 w 43"/>
                  <a:gd name="T5" fmla="*/ 14 h 28"/>
                  <a:gd name="T6" fmla="*/ 27 w 43"/>
                  <a:gd name="T7" fmla="*/ 28 h 28"/>
                  <a:gd name="T8" fmla="*/ 39 w 43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8">
                    <a:moveTo>
                      <a:pt x="39" y="14"/>
                    </a:moveTo>
                    <a:cubicBezTo>
                      <a:pt x="36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4"/>
                    </a:cubicBezTo>
                    <a:cubicBezTo>
                      <a:pt x="6" y="22"/>
                      <a:pt x="17" y="28"/>
                      <a:pt x="27" y="28"/>
                    </a:cubicBezTo>
                    <a:cubicBezTo>
                      <a:pt x="37" y="28"/>
                      <a:pt x="43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2" name="任意多边形: 形状 661">
                <a:extLst>
                  <a:ext uri="{FF2B5EF4-FFF2-40B4-BE49-F238E27FC236}">
                    <a16:creationId xmlns:a16="http://schemas.microsoft.com/office/drawing/2014/main" id="{C5D650C0-EA18-4A54-8A01-ADA5E31DD339}"/>
                  </a:ext>
                </a:extLst>
              </p:cNvPr>
              <p:cNvSpPr/>
              <p:nvPr/>
            </p:nvSpPr>
            <p:spPr bwMode="auto">
              <a:xfrm>
                <a:off x="9316614" y="3803849"/>
                <a:ext cx="157381" cy="101834"/>
              </a:xfrm>
              <a:custGeom>
                <a:avLst/>
                <a:gdLst>
                  <a:gd name="T0" fmla="*/ 40 w 43"/>
                  <a:gd name="T1" fmla="*/ 14 h 28"/>
                  <a:gd name="T2" fmla="*/ 16 w 43"/>
                  <a:gd name="T3" fmla="*/ 0 h 28"/>
                  <a:gd name="T4" fmla="*/ 3 w 43"/>
                  <a:gd name="T5" fmla="*/ 14 h 28"/>
                  <a:gd name="T6" fmla="*/ 28 w 43"/>
                  <a:gd name="T7" fmla="*/ 28 h 28"/>
                  <a:gd name="T8" fmla="*/ 40 w 43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8">
                    <a:moveTo>
                      <a:pt x="40" y="14"/>
                    </a:moveTo>
                    <a:cubicBezTo>
                      <a:pt x="36" y="6"/>
                      <a:pt x="26" y="0"/>
                      <a:pt x="16" y="0"/>
                    </a:cubicBezTo>
                    <a:cubicBezTo>
                      <a:pt x="6" y="0"/>
                      <a:pt x="0" y="6"/>
                      <a:pt x="3" y="14"/>
                    </a:cubicBezTo>
                    <a:cubicBezTo>
                      <a:pt x="7" y="22"/>
                      <a:pt x="18" y="28"/>
                      <a:pt x="28" y="28"/>
                    </a:cubicBezTo>
                    <a:cubicBezTo>
                      <a:pt x="38" y="28"/>
                      <a:pt x="43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3" name="任意多边形: 形状 662">
                <a:extLst>
                  <a:ext uri="{FF2B5EF4-FFF2-40B4-BE49-F238E27FC236}">
                    <a16:creationId xmlns:a16="http://schemas.microsoft.com/office/drawing/2014/main" id="{B2E02AD0-FF8F-409E-BC1A-532B2366FB4A}"/>
                  </a:ext>
                </a:extLst>
              </p:cNvPr>
              <p:cNvSpPr/>
              <p:nvPr/>
            </p:nvSpPr>
            <p:spPr bwMode="auto">
              <a:xfrm>
                <a:off x="10290213" y="3803849"/>
                <a:ext cx="165096" cy="101834"/>
              </a:xfrm>
              <a:custGeom>
                <a:avLst/>
                <a:gdLst>
                  <a:gd name="T0" fmla="*/ 40 w 45"/>
                  <a:gd name="T1" fmla="*/ 14 h 28"/>
                  <a:gd name="T2" fmla="*/ 14 w 45"/>
                  <a:gd name="T3" fmla="*/ 0 h 28"/>
                  <a:gd name="T4" fmla="*/ 4 w 45"/>
                  <a:gd name="T5" fmla="*/ 14 h 28"/>
                  <a:gd name="T6" fmla="*/ 30 w 45"/>
                  <a:gd name="T7" fmla="*/ 28 h 28"/>
                  <a:gd name="T8" fmla="*/ 40 w 45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8">
                    <a:moveTo>
                      <a:pt x="40" y="14"/>
                    </a:moveTo>
                    <a:cubicBezTo>
                      <a:pt x="36" y="6"/>
                      <a:pt x="24" y="0"/>
                      <a:pt x="14" y="0"/>
                    </a:cubicBezTo>
                    <a:cubicBezTo>
                      <a:pt x="4" y="0"/>
                      <a:pt x="0" y="6"/>
                      <a:pt x="4" y="14"/>
                    </a:cubicBezTo>
                    <a:cubicBezTo>
                      <a:pt x="8" y="22"/>
                      <a:pt x="20" y="28"/>
                      <a:pt x="30" y="28"/>
                    </a:cubicBezTo>
                    <a:cubicBezTo>
                      <a:pt x="40" y="28"/>
                      <a:pt x="45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4" name="任意多边形: 形状 663">
                <a:extLst>
                  <a:ext uri="{FF2B5EF4-FFF2-40B4-BE49-F238E27FC236}">
                    <a16:creationId xmlns:a16="http://schemas.microsoft.com/office/drawing/2014/main" id="{570CA7A9-4487-4369-8BE9-CC45F9FA0201}"/>
                  </a:ext>
                </a:extLst>
              </p:cNvPr>
              <p:cNvSpPr/>
              <p:nvPr/>
            </p:nvSpPr>
            <p:spPr bwMode="auto">
              <a:xfrm>
                <a:off x="10452222" y="3803849"/>
                <a:ext cx="163552" cy="101834"/>
              </a:xfrm>
              <a:custGeom>
                <a:avLst/>
                <a:gdLst>
                  <a:gd name="T0" fmla="*/ 41 w 45"/>
                  <a:gd name="T1" fmla="*/ 14 h 28"/>
                  <a:gd name="T2" fmla="*/ 14 w 45"/>
                  <a:gd name="T3" fmla="*/ 0 h 28"/>
                  <a:gd name="T4" fmla="*/ 4 w 45"/>
                  <a:gd name="T5" fmla="*/ 14 h 28"/>
                  <a:gd name="T6" fmla="*/ 31 w 45"/>
                  <a:gd name="T7" fmla="*/ 28 h 28"/>
                  <a:gd name="T8" fmla="*/ 41 w 45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8">
                    <a:moveTo>
                      <a:pt x="41" y="14"/>
                    </a:moveTo>
                    <a:cubicBezTo>
                      <a:pt x="36" y="6"/>
                      <a:pt x="24" y="0"/>
                      <a:pt x="14" y="0"/>
                    </a:cubicBezTo>
                    <a:cubicBezTo>
                      <a:pt x="4" y="0"/>
                      <a:pt x="0" y="6"/>
                      <a:pt x="4" y="14"/>
                    </a:cubicBezTo>
                    <a:cubicBezTo>
                      <a:pt x="9" y="22"/>
                      <a:pt x="20" y="28"/>
                      <a:pt x="31" y="28"/>
                    </a:cubicBezTo>
                    <a:cubicBezTo>
                      <a:pt x="41" y="28"/>
                      <a:pt x="45" y="22"/>
                      <a:pt x="41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5" name="任意多边形: 形状 664">
                <a:extLst>
                  <a:ext uri="{FF2B5EF4-FFF2-40B4-BE49-F238E27FC236}">
                    <a16:creationId xmlns:a16="http://schemas.microsoft.com/office/drawing/2014/main" id="{99997414-8F42-4EA0-BA76-20D43AB3F81E}"/>
                  </a:ext>
                </a:extLst>
              </p:cNvPr>
              <p:cNvSpPr/>
              <p:nvPr/>
            </p:nvSpPr>
            <p:spPr bwMode="auto">
              <a:xfrm>
                <a:off x="11348674" y="4198843"/>
                <a:ext cx="183611" cy="112636"/>
              </a:xfrm>
              <a:custGeom>
                <a:avLst/>
                <a:gdLst>
                  <a:gd name="T0" fmla="*/ 44 w 50"/>
                  <a:gd name="T1" fmla="*/ 15 h 31"/>
                  <a:gd name="T2" fmla="*/ 15 w 50"/>
                  <a:gd name="T3" fmla="*/ 0 h 31"/>
                  <a:gd name="T4" fmla="*/ 6 w 50"/>
                  <a:gd name="T5" fmla="*/ 15 h 31"/>
                  <a:gd name="T6" fmla="*/ 35 w 50"/>
                  <a:gd name="T7" fmla="*/ 31 h 31"/>
                  <a:gd name="T8" fmla="*/ 44 w 50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1">
                    <a:moveTo>
                      <a:pt x="44" y="15"/>
                    </a:moveTo>
                    <a:cubicBezTo>
                      <a:pt x="38" y="7"/>
                      <a:pt x="25" y="0"/>
                      <a:pt x="15" y="0"/>
                    </a:cubicBezTo>
                    <a:cubicBezTo>
                      <a:pt x="5" y="0"/>
                      <a:pt x="0" y="7"/>
                      <a:pt x="6" y="15"/>
                    </a:cubicBezTo>
                    <a:cubicBezTo>
                      <a:pt x="11" y="24"/>
                      <a:pt x="24" y="31"/>
                      <a:pt x="35" y="31"/>
                    </a:cubicBezTo>
                    <a:cubicBezTo>
                      <a:pt x="46" y="31"/>
                      <a:pt x="50" y="24"/>
                      <a:pt x="44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6" name="任意多边形: 形状 665">
                <a:extLst>
                  <a:ext uri="{FF2B5EF4-FFF2-40B4-BE49-F238E27FC236}">
                    <a16:creationId xmlns:a16="http://schemas.microsoft.com/office/drawing/2014/main" id="{792F317C-9E79-4691-8DE5-A46BAEA22F24}"/>
                  </a:ext>
                </a:extLst>
              </p:cNvPr>
              <p:cNvSpPr/>
              <p:nvPr/>
            </p:nvSpPr>
            <p:spPr bwMode="auto">
              <a:xfrm>
                <a:off x="10027912" y="3931913"/>
                <a:ext cx="165096" cy="104920"/>
              </a:xfrm>
              <a:custGeom>
                <a:avLst/>
                <a:gdLst>
                  <a:gd name="T0" fmla="*/ 41 w 45"/>
                  <a:gd name="T1" fmla="*/ 14 h 29"/>
                  <a:gd name="T2" fmla="*/ 15 w 45"/>
                  <a:gd name="T3" fmla="*/ 0 h 29"/>
                  <a:gd name="T4" fmla="*/ 4 w 45"/>
                  <a:gd name="T5" fmla="*/ 14 h 29"/>
                  <a:gd name="T6" fmla="*/ 30 w 45"/>
                  <a:gd name="T7" fmla="*/ 29 h 29"/>
                  <a:gd name="T8" fmla="*/ 41 w 45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9">
                    <a:moveTo>
                      <a:pt x="41" y="14"/>
                    </a:moveTo>
                    <a:cubicBezTo>
                      <a:pt x="37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4"/>
                    </a:cubicBezTo>
                    <a:cubicBezTo>
                      <a:pt x="8" y="22"/>
                      <a:pt x="20" y="29"/>
                      <a:pt x="30" y="29"/>
                    </a:cubicBezTo>
                    <a:cubicBezTo>
                      <a:pt x="40" y="29"/>
                      <a:pt x="45" y="22"/>
                      <a:pt x="41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7" name="任意多边形: 形状 666">
                <a:extLst>
                  <a:ext uri="{FF2B5EF4-FFF2-40B4-BE49-F238E27FC236}">
                    <a16:creationId xmlns:a16="http://schemas.microsoft.com/office/drawing/2014/main" id="{D5915491-3795-4E2A-96E8-D20D86AC6E8F}"/>
                  </a:ext>
                </a:extLst>
              </p:cNvPr>
              <p:cNvSpPr/>
              <p:nvPr/>
            </p:nvSpPr>
            <p:spPr bwMode="auto">
              <a:xfrm>
                <a:off x="10356560" y="3931913"/>
                <a:ext cx="168182" cy="104920"/>
              </a:xfrm>
              <a:custGeom>
                <a:avLst/>
                <a:gdLst>
                  <a:gd name="T0" fmla="*/ 42 w 46"/>
                  <a:gd name="T1" fmla="*/ 14 h 29"/>
                  <a:gd name="T2" fmla="*/ 15 w 46"/>
                  <a:gd name="T3" fmla="*/ 0 h 29"/>
                  <a:gd name="T4" fmla="*/ 5 w 46"/>
                  <a:gd name="T5" fmla="*/ 14 h 29"/>
                  <a:gd name="T6" fmla="*/ 31 w 46"/>
                  <a:gd name="T7" fmla="*/ 29 h 29"/>
                  <a:gd name="T8" fmla="*/ 42 w 46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9">
                    <a:moveTo>
                      <a:pt x="42" y="14"/>
                    </a:moveTo>
                    <a:cubicBezTo>
                      <a:pt x="37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5" y="14"/>
                    </a:cubicBezTo>
                    <a:cubicBezTo>
                      <a:pt x="9" y="22"/>
                      <a:pt x="21" y="29"/>
                      <a:pt x="31" y="29"/>
                    </a:cubicBezTo>
                    <a:cubicBezTo>
                      <a:pt x="42" y="29"/>
                      <a:pt x="46" y="22"/>
                      <a:pt x="4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8" name="任意多边形: 形状 667">
                <a:extLst>
                  <a:ext uri="{FF2B5EF4-FFF2-40B4-BE49-F238E27FC236}">
                    <a16:creationId xmlns:a16="http://schemas.microsoft.com/office/drawing/2014/main" id="{4A149BFF-36F9-4FF6-ADB2-679F95A47F71}"/>
                  </a:ext>
                </a:extLst>
              </p:cNvPr>
              <p:cNvSpPr/>
              <p:nvPr/>
            </p:nvSpPr>
            <p:spPr bwMode="auto">
              <a:xfrm>
                <a:off x="9762525" y="4063064"/>
                <a:ext cx="163552" cy="109550"/>
              </a:xfrm>
              <a:custGeom>
                <a:avLst/>
                <a:gdLst>
                  <a:gd name="T0" fmla="*/ 41 w 45"/>
                  <a:gd name="T1" fmla="*/ 15 h 30"/>
                  <a:gd name="T2" fmla="*/ 15 w 45"/>
                  <a:gd name="T3" fmla="*/ 0 h 30"/>
                  <a:gd name="T4" fmla="*/ 3 w 45"/>
                  <a:gd name="T5" fmla="*/ 15 h 30"/>
                  <a:gd name="T6" fmla="*/ 29 w 45"/>
                  <a:gd name="T7" fmla="*/ 30 h 30"/>
                  <a:gd name="T8" fmla="*/ 41 w 45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0">
                    <a:moveTo>
                      <a:pt x="41" y="15"/>
                    </a:moveTo>
                    <a:cubicBezTo>
                      <a:pt x="37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3" y="15"/>
                    </a:cubicBezTo>
                    <a:cubicBezTo>
                      <a:pt x="7" y="23"/>
                      <a:pt x="19" y="30"/>
                      <a:pt x="29" y="30"/>
                    </a:cubicBezTo>
                    <a:cubicBezTo>
                      <a:pt x="40" y="30"/>
                      <a:pt x="45" y="23"/>
                      <a:pt x="4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9" name="任意多边形: 形状 668">
                <a:extLst>
                  <a:ext uri="{FF2B5EF4-FFF2-40B4-BE49-F238E27FC236}">
                    <a16:creationId xmlns:a16="http://schemas.microsoft.com/office/drawing/2014/main" id="{D614BE78-07AD-4E5E-83AE-319AD79739C6}"/>
                  </a:ext>
                </a:extLst>
              </p:cNvPr>
              <p:cNvSpPr/>
              <p:nvPr/>
            </p:nvSpPr>
            <p:spPr bwMode="auto">
              <a:xfrm>
                <a:off x="9926077" y="4063064"/>
                <a:ext cx="168182" cy="109550"/>
              </a:xfrm>
              <a:custGeom>
                <a:avLst/>
                <a:gdLst>
                  <a:gd name="T0" fmla="*/ 42 w 46"/>
                  <a:gd name="T1" fmla="*/ 15 h 30"/>
                  <a:gd name="T2" fmla="*/ 16 w 46"/>
                  <a:gd name="T3" fmla="*/ 0 h 30"/>
                  <a:gd name="T4" fmla="*/ 4 w 46"/>
                  <a:gd name="T5" fmla="*/ 15 h 30"/>
                  <a:gd name="T6" fmla="*/ 31 w 46"/>
                  <a:gd name="T7" fmla="*/ 30 h 30"/>
                  <a:gd name="T8" fmla="*/ 42 w 46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0">
                    <a:moveTo>
                      <a:pt x="42" y="15"/>
                    </a:moveTo>
                    <a:cubicBezTo>
                      <a:pt x="38" y="6"/>
                      <a:pt x="26" y="0"/>
                      <a:pt x="16" y="0"/>
                    </a:cubicBezTo>
                    <a:cubicBezTo>
                      <a:pt x="6" y="0"/>
                      <a:pt x="0" y="6"/>
                      <a:pt x="4" y="15"/>
                    </a:cubicBezTo>
                    <a:cubicBezTo>
                      <a:pt x="8" y="23"/>
                      <a:pt x="20" y="30"/>
                      <a:pt x="31" y="30"/>
                    </a:cubicBezTo>
                    <a:cubicBezTo>
                      <a:pt x="41" y="30"/>
                      <a:pt x="46" y="23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0" name="任意多边形: 形状 669">
                <a:extLst>
                  <a:ext uri="{FF2B5EF4-FFF2-40B4-BE49-F238E27FC236}">
                    <a16:creationId xmlns:a16="http://schemas.microsoft.com/office/drawing/2014/main" id="{8E7F7231-29A2-44B1-BBB4-929D15C0E057}"/>
                  </a:ext>
                </a:extLst>
              </p:cNvPr>
              <p:cNvSpPr/>
              <p:nvPr/>
            </p:nvSpPr>
            <p:spPr bwMode="auto">
              <a:xfrm>
                <a:off x="10094259" y="4063064"/>
                <a:ext cx="168182" cy="109550"/>
              </a:xfrm>
              <a:custGeom>
                <a:avLst/>
                <a:gdLst>
                  <a:gd name="T0" fmla="*/ 42 w 46"/>
                  <a:gd name="T1" fmla="*/ 15 h 30"/>
                  <a:gd name="T2" fmla="*/ 15 w 46"/>
                  <a:gd name="T3" fmla="*/ 0 h 30"/>
                  <a:gd name="T4" fmla="*/ 4 w 46"/>
                  <a:gd name="T5" fmla="*/ 15 h 30"/>
                  <a:gd name="T6" fmla="*/ 31 w 46"/>
                  <a:gd name="T7" fmla="*/ 30 h 30"/>
                  <a:gd name="T8" fmla="*/ 42 w 46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0">
                    <a:moveTo>
                      <a:pt x="42" y="15"/>
                    </a:moveTo>
                    <a:cubicBezTo>
                      <a:pt x="38" y="6"/>
                      <a:pt x="26" y="0"/>
                      <a:pt x="15" y="0"/>
                    </a:cubicBezTo>
                    <a:cubicBezTo>
                      <a:pt x="5" y="0"/>
                      <a:pt x="0" y="6"/>
                      <a:pt x="4" y="15"/>
                    </a:cubicBezTo>
                    <a:cubicBezTo>
                      <a:pt x="9" y="23"/>
                      <a:pt x="20" y="30"/>
                      <a:pt x="31" y="30"/>
                    </a:cubicBezTo>
                    <a:cubicBezTo>
                      <a:pt x="41" y="30"/>
                      <a:pt x="46" y="23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1" name="任意多边形: 形状 670">
                <a:extLst>
                  <a:ext uri="{FF2B5EF4-FFF2-40B4-BE49-F238E27FC236}">
                    <a16:creationId xmlns:a16="http://schemas.microsoft.com/office/drawing/2014/main" id="{D0A8918B-1DF2-4581-8489-1862293A92C4}"/>
                  </a:ext>
                </a:extLst>
              </p:cNvPr>
              <p:cNvSpPr/>
              <p:nvPr/>
            </p:nvSpPr>
            <p:spPr bwMode="auto">
              <a:xfrm>
                <a:off x="10262440" y="4063064"/>
                <a:ext cx="166638" cy="109550"/>
              </a:xfrm>
              <a:custGeom>
                <a:avLst/>
                <a:gdLst>
                  <a:gd name="T0" fmla="*/ 42 w 46"/>
                  <a:gd name="T1" fmla="*/ 15 h 30"/>
                  <a:gd name="T2" fmla="*/ 15 w 46"/>
                  <a:gd name="T3" fmla="*/ 0 h 30"/>
                  <a:gd name="T4" fmla="*/ 4 w 46"/>
                  <a:gd name="T5" fmla="*/ 15 h 30"/>
                  <a:gd name="T6" fmla="*/ 31 w 46"/>
                  <a:gd name="T7" fmla="*/ 30 h 30"/>
                  <a:gd name="T8" fmla="*/ 42 w 46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0">
                    <a:moveTo>
                      <a:pt x="42" y="15"/>
                    </a:moveTo>
                    <a:cubicBezTo>
                      <a:pt x="37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5"/>
                    </a:cubicBezTo>
                    <a:cubicBezTo>
                      <a:pt x="9" y="23"/>
                      <a:pt x="21" y="30"/>
                      <a:pt x="31" y="30"/>
                    </a:cubicBezTo>
                    <a:cubicBezTo>
                      <a:pt x="42" y="30"/>
                      <a:pt x="46" y="23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2" name="任意多边形: 形状 671">
                <a:extLst>
                  <a:ext uri="{FF2B5EF4-FFF2-40B4-BE49-F238E27FC236}">
                    <a16:creationId xmlns:a16="http://schemas.microsoft.com/office/drawing/2014/main" id="{DAF81053-63F3-4D66-A1F2-3CC1CB9E2E1F}"/>
                  </a:ext>
                </a:extLst>
              </p:cNvPr>
              <p:cNvSpPr/>
              <p:nvPr/>
            </p:nvSpPr>
            <p:spPr bwMode="auto">
              <a:xfrm>
                <a:off x="10429078" y="4063064"/>
                <a:ext cx="168182" cy="109550"/>
              </a:xfrm>
              <a:custGeom>
                <a:avLst/>
                <a:gdLst>
                  <a:gd name="T0" fmla="*/ 42 w 46"/>
                  <a:gd name="T1" fmla="*/ 15 h 30"/>
                  <a:gd name="T2" fmla="*/ 15 w 46"/>
                  <a:gd name="T3" fmla="*/ 0 h 30"/>
                  <a:gd name="T4" fmla="*/ 4 w 46"/>
                  <a:gd name="T5" fmla="*/ 15 h 30"/>
                  <a:gd name="T6" fmla="*/ 31 w 46"/>
                  <a:gd name="T7" fmla="*/ 30 h 30"/>
                  <a:gd name="T8" fmla="*/ 42 w 46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0">
                    <a:moveTo>
                      <a:pt x="42" y="15"/>
                    </a:moveTo>
                    <a:cubicBezTo>
                      <a:pt x="37" y="6"/>
                      <a:pt x="25" y="0"/>
                      <a:pt x="15" y="0"/>
                    </a:cubicBezTo>
                    <a:cubicBezTo>
                      <a:pt x="5" y="0"/>
                      <a:pt x="0" y="6"/>
                      <a:pt x="4" y="15"/>
                    </a:cubicBezTo>
                    <a:cubicBezTo>
                      <a:pt x="9" y="23"/>
                      <a:pt x="21" y="30"/>
                      <a:pt x="31" y="30"/>
                    </a:cubicBezTo>
                    <a:cubicBezTo>
                      <a:pt x="42" y="30"/>
                      <a:pt x="46" y="23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3" name="任意多边形: 形状 672">
                <a:extLst>
                  <a:ext uri="{FF2B5EF4-FFF2-40B4-BE49-F238E27FC236}">
                    <a16:creationId xmlns:a16="http://schemas.microsoft.com/office/drawing/2014/main" id="{42528E53-0776-46E1-B87B-7B24399AD5F9}"/>
                  </a:ext>
                </a:extLst>
              </p:cNvPr>
              <p:cNvSpPr/>
              <p:nvPr/>
            </p:nvSpPr>
            <p:spPr bwMode="auto">
              <a:xfrm>
                <a:off x="10597259" y="4063064"/>
                <a:ext cx="171268" cy="109550"/>
              </a:xfrm>
              <a:custGeom>
                <a:avLst/>
                <a:gdLst>
                  <a:gd name="T0" fmla="*/ 42 w 47"/>
                  <a:gd name="T1" fmla="*/ 15 h 30"/>
                  <a:gd name="T2" fmla="*/ 14 w 47"/>
                  <a:gd name="T3" fmla="*/ 0 h 30"/>
                  <a:gd name="T4" fmla="*/ 4 w 47"/>
                  <a:gd name="T5" fmla="*/ 15 h 30"/>
                  <a:gd name="T6" fmla="*/ 32 w 47"/>
                  <a:gd name="T7" fmla="*/ 30 h 30"/>
                  <a:gd name="T8" fmla="*/ 42 w 47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0">
                    <a:moveTo>
                      <a:pt x="42" y="15"/>
                    </a:moveTo>
                    <a:cubicBezTo>
                      <a:pt x="37" y="6"/>
                      <a:pt x="25" y="0"/>
                      <a:pt x="14" y="0"/>
                    </a:cubicBezTo>
                    <a:cubicBezTo>
                      <a:pt x="4" y="0"/>
                      <a:pt x="0" y="6"/>
                      <a:pt x="4" y="15"/>
                    </a:cubicBezTo>
                    <a:cubicBezTo>
                      <a:pt x="9" y="23"/>
                      <a:pt x="21" y="30"/>
                      <a:pt x="32" y="30"/>
                    </a:cubicBezTo>
                    <a:cubicBezTo>
                      <a:pt x="42" y="30"/>
                      <a:pt x="47" y="23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4" name="任意多边形: 形状 673">
                <a:extLst>
                  <a:ext uri="{FF2B5EF4-FFF2-40B4-BE49-F238E27FC236}">
                    <a16:creationId xmlns:a16="http://schemas.microsoft.com/office/drawing/2014/main" id="{D5162FAA-04E4-47ED-ADA9-500A48FEB74D}"/>
                  </a:ext>
                </a:extLst>
              </p:cNvPr>
              <p:cNvSpPr/>
              <p:nvPr/>
            </p:nvSpPr>
            <p:spPr bwMode="auto">
              <a:xfrm>
                <a:off x="9652976" y="4198843"/>
                <a:ext cx="166638" cy="112636"/>
              </a:xfrm>
              <a:custGeom>
                <a:avLst/>
                <a:gdLst>
                  <a:gd name="T0" fmla="*/ 42 w 46"/>
                  <a:gd name="T1" fmla="*/ 15 h 31"/>
                  <a:gd name="T2" fmla="*/ 16 w 46"/>
                  <a:gd name="T3" fmla="*/ 0 h 31"/>
                  <a:gd name="T4" fmla="*/ 4 w 46"/>
                  <a:gd name="T5" fmla="*/ 15 h 31"/>
                  <a:gd name="T6" fmla="*/ 30 w 46"/>
                  <a:gd name="T7" fmla="*/ 31 h 31"/>
                  <a:gd name="T8" fmla="*/ 42 w 46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42" y="15"/>
                    </a:moveTo>
                    <a:cubicBezTo>
                      <a:pt x="38" y="7"/>
                      <a:pt x="27" y="0"/>
                      <a:pt x="16" y="0"/>
                    </a:cubicBezTo>
                    <a:cubicBezTo>
                      <a:pt x="6" y="0"/>
                      <a:pt x="0" y="7"/>
                      <a:pt x="4" y="15"/>
                    </a:cubicBezTo>
                    <a:cubicBezTo>
                      <a:pt x="8" y="24"/>
                      <a:pt x="20" y="31"/>
                      <a:pt x="30" y="31"/>
                    </a:cubicBezTo>
                    <a:cubicBezTo>
                      <a:pt x="41" y="31"/>
                      <a:pt x="46" y="24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5" name="任意多边形: 形状 674">
                <a:extLst>
                  <a:ext uri="{FF2B5EF4-FFF2-40B4-BE49-F238E27FC236}">
                    <a16:creationId xmlns:a16="http://schemas.microsoft.com/office/drawing/2014/main" id="{8C0DEC53-C55B-4050-9053-49EF4847A6FC}"/>
                  </a:ext>
                </a:extLst>
              </p:cNvPr>
              <p:cNvSpPr/>
              <p:nvPr/>
            </p:nvSpPr>
            <p:spPr bwMode="auto">
              <a:xfrm>
                <a:off x="9824243" y="4198843"/>
                <a:ext cx="168182" cy="112636"/>
              </a:xfrm>
              <a:custGeom>
                <a:avLst/>
                <a:gdLst>
                  <a:gd name="T0" fmla="*/ 42 w 46"/>
                  <a:gd name="T1" fmla="*/ 15 h 31"/>
                  <a:gd name="T2" fmla="*/ 16 w 46"/>
                  <a:gd name="T3" fmla="*/ 0 h 31"/>
                  <a:gd name="T4" fmla="*/ 4 w 46"/>
                  <a:gd name="T5" fmla="*/ 15 h 31"/>
                  <a:gd name="T6" fmla="*/ 30 w 46"/>
                  <a:gd name="T7" fmla="*/ 31 h 31"/>
                  <a:gd name="T8" fmla="*/ 42 w 46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42" y="15"/>
                    </a:moveTo>
                    <a:cubicBezTo>
                      <a:pt x="38" y="7"/>
                      <a:pt x="26" y="0"/>
                      <a:pt x="16" y="0"/>
                    </a:cubicBezTo>
                    <a:cubicBezTo>
                      <a:pt x="5" y="0"/>
                      <a:pt x="0" y="7"/>
                      <a:pt x="4" y="15"/>
                    </a:cubicBezTo>
                    <a:cubicBezTo>
                      <a:pt x="8" y="24"/>
                      <a:pt x="20" y="31"/>
                      <a:pt x="30" y="31"/>
                    </a:cubicBezTo>
                    <a:cubicBezTo>
                      <a:pt x="41" y="31"/>
                      <a:pt x="46" y="24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6" name="任意多边形: 形状 675">
                <a:extLst>
                  <a:ext uri="{FF2B5EF4-FFF2-40B4-BE49-F238E27FC236}">
                    <a16:creationId xmlns:a16="http://schemas.microsoft.com/office/drawing/2014/main" id="{55AD3074-2E02-465E-A0E6-021ADB3548D8}"/>
                  </a:ext>
                </a:extLst>
              </p:cNvPr>
              <p:cNvSpPr/>
              <p:nvPr/>
            </p:nvSpPr>
            <p:spPr bwMode="auto">
              <a:xfrm>
                <a:off x="9992424" y="4198843"/>
                <a:ext cx="171268" cy="112636"/>
              </a:xfrm>
              <a:custGeom>
                <a:avLst/>
                <a:gdLst>
                  <a:gd name="T0" fmla="*/ 43 w 47"/>
                  <a:gd name="T1" fmla="*/ 15 h 31"/>
                  <a:gd name="T2" fmla="*/ 16 w 47"/>
                  <a:gd name="T3" fmla="*/ 0 h 31"/>
                  <a:gd name="T4" fmla="*/ 4 w 47"/>
                  <a:gd name="T5" fmla="*/ 15 h 31"/>
                  <a:gd name="T6" fmla="*/ 31 w 47"/>
                  <a:gd name="T7" fmla="*/ 31 h 31"/>
                  <a:gd name="T8" fmla="*/ 43 w 47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1">
                    <a:moveTo>
                      <a:pt x="43" y="15"/>
                    </a:moveTo>
                    <a:cubicBezTo>
                      <a:pt x="38" y="7"/>
                      <a:pt x="26" y="0"/>
                      <a:pt x="16" y="0"/>
                    </a:cubicBezTo>
                    <a:cubicBezTo>
                      <a:pt x="5" y="0"/>
                      <a:pt x="0" y="7"/>
                      <a:pt x="4" y="15"/>
                    </a:cubicBezTo>
                    <a:cubicBezTo>
                      <a:pt x="9" y="24"/>
                      <a:pt x="21" y="31"/>
                      <a:pt x="31" y="31"/>
                    </a:cubicBezTo>
                    <a:cubicBezTo>
                      <a:pt x="42" y="31"/>
                      <a:pt x="47" y="24"/>
                      <a:pt x="43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7" name="任意多边形: 形状 676">
                <a:extLst>
                  <a:ext uri="{FF2B5EF4-FFF2-40B4-BE49-F238E27FC236}">
                    <a16:creationId xmlns:a16="http://schemas.microsoft.com/office/drawing/2014/main" id="{080BBF0E-FDD5-4BEA-BBF1-B4CAF9CB47A0}"/>
                  </a:ext>
                </a:extLst>
              </p:cNvPr>
              <p:cNvSpPr/>
              <p:nvPr/>
            </p:nvSpPr>
            <p:spPr bwMode="auto">
              <a:xfrm>
                <a:off x="10163691" y="4198843"/>
                <a:ext cx="171268" cy="112636"/>
              </a:xfrm>
              <a:custGeom>
                <a:avLst/>
                <a:gdLst>
                  <a:gd name="T0" fmla="*/ 42 w 47"/>
                  <a:gd name="T1" fmla="*/ 15 h 31"/>
                  <a:gd name="T2" fmla="*/ 15 w 47"/>
                  <a:gd name="T3" fmla="*/ 0 h 31"/>
                  <a:gd name="T4" fmla="*/ 4 w 47"/>
                  <a:gd name="T5" fmla="*/ 15 h 31"/>
                  <a:gd name="T6" fmla="*/ 31 w 47"/>
                  <a:gd name="T7" fmla="*/ 31 h 31"/>
                  <a:gd name="T8" fmla="*/ 42 w 47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1">
                    <a:moveTo>
                      <a:pt x="42" y="15"/>
                    </a:moveTo>
                    <a:cubicBezTo>
                      <a:pt x="38" y="7"/>
                      <a:pt x="26" y="0"/>
                      <a:pt x="15" y="0"/>
                    </a:cubicBezTo>
                    <a:cubicBezTo>
                      <a:pt x="5" y="0"/>
                      <a:pt x="0" y="7"/>
                      <a:pt x="4" y="15"/>
                    </a:cubicBezTo>
                    <a:cubicBezTo>
                      <a:pt x="8" y="24"/>
                      <a:pt x="20" y="31"/>
                      <a:pt x="31" y="31"/>
                    </a:cubicBezTo>
                    <a:cubicBezTo>
                      <a:pt x="42" y="31"/>
                      <a:pt x="47" y="24"/>
                      <a:pt x="4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8" name="任意多边形: 形状 677">
                <a:extLst>
                  <a:ext uri="{FF2B5EF4-FFF2-40B4-BE49-F238E27FC236}">
                    <a16:creationId xmlns:a16="http://schemas.microsoft.com/office/drawing/2014/main" id="{50327F4F-0DF2-49B6-9FCF-FAA92609188E}"/>
                  </a:ext>
                </a:extLst>
              </p:cNvPr>
              <p:cNvSpPr/>
              <p:nvPr/>
            </p:nvSpPr>
            <p:spPr bwMode="auto">
              <a:xfrm>
                <a:off x="10330329" y="4198843"/>
                <a:ext cx="175896" cy="112636"/>
              </a:xfrm>
              <a:custGeom>
                <a:avLst/>
                <a:gdLst>
                  <a:gd name="T0" fmla="*/ 43 w 48"/>
                  <a:gd name="T1" fmla="*/ 15 h 31"/>
                  <a:gd name="T2" fmla="*/ 16 w 48"/>
                  <a:gd name="T3" fmla="*/ 0 h 31"/>
                  <a:gd name="T4" fmla="*/ 5 w 48"/>
                  <a:gd name="T5" fmla="*/ 15 h 31"/>
                  <a:gd name="T6" fmla="*/ 32 w 48"/>
                  <a:gd name="T7" fmla="*/ 31 h 31"/>
                  <a:gd name="T8" fmla="*/ 43 w 48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1">
                    <a:moveTo>
                      <a:pt x="43" y="15"/>
                    </a:moveTo>
                    <a:cubicBezTo>
                      <a:pt x="38" y="7"/>
                      <a:pt x="26" y="0"/>
                      <a:pt x="16" y="0"/>
                    </a:cubicBezTo>
                    <a:cubicBezTo>
                      <a:pt x="5" y="0"/>
                      <a:pt x="0" y="7"/>
                      <a:pt x="5" y="15"/>
                    </a:cubicBezTo>
                    <a:cubicBezTo>
                      <a:pt x="9" y="24"/>
                      <a:pt x="21" y="31"/>
                      <a:pt x="32" y="31"/>
                    </a:cubicBezTo>
                    <a:cubicBezTo>
                      <a:pt x="43" y="31"/>
                      <a:pt x="48" y="24"/>
                      <a:pt x="43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9" name="任意多边形: 形状 678">
                <a:extLst>
                  <a:ext uri="{FF2B5EF4-FFF2-40B4-BE49-F238E27FC236}">
                    <a16:creationId xmlns:a16="http://schemas.microsoft.com/office/drawing/2014/main" id="{19D4885C-1B29-4A90-B820-D5F77D88E10C}"/>
                  </a:ext>
                </a:extLst>
              </p:cNvPr>
              <p:cNvSpPr/>
              <p:nvPr/>
            </p:nvSpPr>
            <p:spPr bwMode="auto">
              <a:xfrm>
                <a:off x="10503139" y="4198843"/>
                <a:ext cx="171268" cy="112636"/>
              </a:xfrm>
              <a:custGeom>
                <a:avLst/>
                <a:gdLst>
                  <a:gd name="T0" fmla="*/ 43 w 47"/>
                  <a:gd name="T1" fmla="*/ 15 h 31"/>
                  <a:gd name="T2" fmla="*/ 15 w 47"/>
                  <a:gd name="T3" fmla="*/ 0 h 31"/>
                  <a:gd name="T4" fmla="*/ 4 w 47"/>
                  <a:gd name="T5" fmla="*/ 15 h 31"/>
                  <a:gd name="T6" fmla="*/ 32 w 47"/>
                  <a:gd name="T7" fmla="*/ 31 h 31"/>
                  <a:gd name="T8" fmla="*/ 43 w 47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1">
                    <a:moveTo>
                      <a:pt x="43" y="15"/>
                    </a:moveTo>
                    <a:cubicBezTo>
                      <a:pt x="38" y="7"/>
                      <a:pt x="26" y="0"/>
                      <a:pt x="15" y="0"/>
                    </a:cubicBezTo>
                    <a:cubicBezTo>
                      <a:pt x="5" y="0"/>
                      <a:pt x="0" y="7"/>
                      <a:pt x="4" y="15"/>
                    </a:cubicBezTo>
                    <a:cubicBezTo>
                      <a:pt x="9" y="24"/>
                      <a:pt x="21" y="31"/>
                      <a:pt x="32" y="31"/>
                    </a:cubicBezTo>
                    <a:cubicBezTo>
                      <a:pt x="43" y="31"/>
                      <a:pt x="47" y="24"/>
                      <a:pt x="43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0" name="任意多边形: 形状 679">
                <a:extLst>
                  <a:ext uri="{FF2B5EF4-FFF2-40B4-BE49-F238E27FC236}">
                    <a16:creationId xmlns:a16="http://schemas.microsoft.com/office/drawing/2014/main" id="{7AB7A3C9-949E-412D-8870-83223F1DCF69}"/>
                  </a:ext>
                </a:extLst>
              </p:cNvPr>
              <p:cNvSpPr/>
              <p:nvPr/>
            </p:nvSpPr>
            <p:spPr bwMode="auto">
              <a:xfrm>
                <a:off x="10669777" y="4198843"/>
                <a:ext cx="175896" cy="112636"/>
              </a:xfrm>
              <a:custGeom>
                <a:avLst/>
                <a:gdLst>
                  <a:gd name="T0" fmla="*/ 43 w 48"/>
                  <a:gd name="T1" fmla="*/ 15 h 31"/>
                  <a:gd name="T2" fmla="*/ 15 w 48"/>
                  <a:gd name="T3" fmla="*/ 0 h 31"/>
                  <a:gd name="T4" fmla="*/ 5 w 48"/>
                  <a:gd name="T5" fmla="*/ 15 h 31"/>
                  <a:gd name="T6" fmla="*/ 33 w 48"/>
                  <a:gd name="T7" fmla="*/ 31 h 31"/>
                  <a:gd name="T8" fmla="*/ 43 w 48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1">
                    <a:moveTo>
                      <a:pt x="43" y="15"/>
                    </a:moveTo>
                    <a:cubicBezTo>
                      <a:pt x="38" y="7"/>
                      <a:pt x="26" y="0"/>
                      <a:pt x="15" y="0"/>
                    </a:cubicBezTo>
                    <a:cubicBezTo>
                      <a:pt x="5" y="0"/>
                      <a:pt x="0" y="7"/>
                      <a:pt x="5" y="15"/>
                    </a:cubicBezTo>
                    <a:cubicBezTo>
                      <a:pt x="10" y="24"/>
                      <a:pt x="22" y="31"/>
                      <a:pt x="33" y="31"/>
                    </a:cubicBezTo>
                    <a:cubicBezTo>
                      <a:pt x="44" y="31"/>
                      <a:pt x="48" y="24"/>
                      <a:pt x="43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1" name="任意多边形: 形状 680">
                <a:extLst>
                  <a:ext uri="{FF2B5EF4-FFF2-40B4-BE49-F238E27FC236}">
                    <a16:creationId xmlns:a16="http://schemas.microsoft.com/office/drawing/2014/main" id="{9813B851-8CE7-4D82-B1FD-C750092A1997}"/>
                  </a:ext>
                </a:extLst>
              </p:cNvPr>
              <p:cNvSpPr/>
              <p:nvPr/>
            </p:nvSpPr>
            <p:spPr bwMode="auto">
              <a:xfrm>
                <a:off x="9543426" y="4337708"/>
                <a:ext cx="166638" cy="115721"/>
              </a:xfrm>
              <a:custGeom>
                <a:avLst/>
                <a:gdLst>
                  <a:gd name="T0" fmla="*/ 42 w 46"/>
                  <a:gd name="T1" fmla="*/ 16 h 32"/>
                  <a:gd name="T2" fmla="*/ 16 w 46"/>
                  <a:gd name="T3" fmla="*/ 0 h 32"/>
                  <a:gd name="T4" fmla="*/ 4 w 46"/>
                  <a:gd name="T5" fmla="*/ 16 h 32"/>
                  <a:gd name="T6" fmla="*/ 30 w 46"/>
                  <a:gd name="T7" fmla="*/ 32 h 32"/>
                  <a:gd name="T8" fmla="*/ 42 w 46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2">
                    <a:moveTo>
                      <a:pt x="42" y="16"/>
                    </a:moveTo>
                    <a:cubicBezTo>
                      <a:pt x="38" y="7"/>
                      <a:pt x="27" y="0"/>
                      <a:pt x="16" y="0"/>
                    </a:cubicBezTo>
                    <a:cubicBezTo>
                      <a:pt x="6" y="0"/>
                      <a:pt x="0" y="7"/>
                      <a:pt x="4" y="16"/>
                    </a:cubicBezTo>
                    <a:cubicBezTo>
                      <a:pt x="7" y="25"/>
                      <a:pt x="19" y="32"/>
                      <a:pt x="30" y="32"/>
                    </a:cubicBezTo>
                    <a:cubicBezTo>
                      <a:pt x="41" y="32"/>
                      <a:pt x="46" y="25"/>
                      <a:pt x="42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2" name="任意多边形: 形状 681">
                <a:extLst>
                  <a:ext uri="{FF2B5EF4-FFF2-40B4-BE49-F238E27FC236}">
                    <a16:creationId xmlns:a16="http://schemas.microsoft.com/office/drawing/2014/main" id="{6F12ACD6-3627-4A54-8086-AB1610A6A320}"/>
                  </a:ext>
                </a:extLst>
              </p:cNvPr>
              <p:cNvSpPr/>
              <p:nvPr/>
            </p:nvSpPr>
            <p:spPr bwMode="auto">
              <a:xfrm>
                <a:off x="9714694" y="4337708"/>
                <a:ext cx="171268" cy="115721"/>
              </a:xfrm>
              <a:custGeom>
                <a:avLst/>
                <a:gdLst>
                  <a:gd name="T0" fmla="*/ 43 w 47"/>
                  <a:gd name="T1" fmla="*/ 16 h 32"/>
                  <a:gd name="T2" fmla="*/ 16 w 47"/>
                  <a:gd name="T3" fmla="*/ 0 h 32"/>
                  <a:gd name="T4" fmla="*/ 4 w 47"/>
                  <a:gd name="T5" fmla="*/ 16 h 32"/>
                  <a:gd name="T6" fmla="*/ 31 w 47"/>
                  <a:gd name="T7" fmla="*/ 32 h 32"/>
                  <a:gd name="T8" fmla="*/ 43 w 47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2">
                    <a:moveTo>
                      <a:pt x="43" y="16"/>
                    </a:moveTo>
                    <a:cubicBezTo>
                      <a:pt x="39" y="7"/>
                      <a:pt x="27" y="0"/>
                      <a:pt x="16" y="0"/>
                    </a:cubicBezTo>
                    <a:cubicBezTo>
                      <a:pt x="6" y="0"/>
                      <a:pt x="0" y="7"/>
                      <a:pt x="4" y="16"/>
                    </a:cubicBezTo>
                    <a:cubicBezTo>
                      <a:pt x="8" y="25"/>
                      <a:pt x="20" y="32"/>
                      <a:pt x="31" y="32"/>
                    </a:cubicBezTo>
                    <a:cubicBezTo>
                      <a:pt x="41" y="32"/>
                      <a:pt x="47" y="25"/>
                      <a:pt x="4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3" name="任意多边形: 形状 682">
                <a:extLst>
                  <a:ext uri="{FF2B5EF4-FFF2-40B4-BE49-F238E27FC236}">
                    <a16:creationId xmlns:a16="http://schemas.microsoft.com/office/drawing/2014/main" id="{D38E861B-63FD-4F71-B86F-3B5D50352FD1}"/>
                  </a:ext>
                </a:extLst>
              </p:cNvPr>
              <p:cNvSpPr/>
              <p:nvPr/>
            </p:nvSpPr>
            <p:spPr bwMode="auto">
              <a:xfrm>
                <a:off x="9885961" y="4337708"/>
                <a:ext cx="174353" cy="115721"/>
              </a:xfrm>
              <a:custGeom>
                <a:avLst/>
                <a:gdLst>
                  <a:gd name="T0" fmla="*/ 43 w 48"/>
                  <a:gd name="T1" fmla="*/ 16 h 32"/>
                  <a:gd name="T2" fmla="*/ 16 w 48"/>
                  <a:gd name="T3" fmla="*/ 0 h 32"/>
                  <a:gd name="T4" fmla="*/ 5 w 48"/>
                  <a:gd name="T5" fmla="*/ 16 h 32"/>
                  <a:gd name="T6" fmla="*/ 31 w 48"/>
                  <a:gd name="T7" fmla="*/ 32 h 32"/>
                  <a:gd name="T8" fmla="*/ 43 w 48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2">
                    <a:moveTo>
                      <a:pt x="43" y="16"/>
                    </a:moveTo>
                    <a:cubicBezTo>
                      <a:pt x="39" y="7"/>
                      <a:pt x="27" y="0"/>
                      <a:pt x="16" y="0"/>
                    </a:cubicBezTo>
                    <a:cubicBezTo>
                      <a:pt x="6" y="0"/>
                      <a:pt x="0" y="7"/>
                      <a:pt x="5" y="16"/>
                    </a:cubicBezTo>
                    <a:cubicBezTo>
                      <a:pt x="9" y="25"/>
                      <a:pt x="21" y="32"/>
                      <a:pt x="31" y="32"/>
                    </a:cubicBezTo>
                    <a:cubicBezTo>
                      <a:pt x="42" y="32"/>
                      <a:pt x="48" y="25"/>
                      <a:pt x="4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4" name="任意多边形: 形状 683">
                <a:extLst>
                  <a:ext uri="{FF2B5EF4-FFF2-40B4-BE49-F238E27FC236}">
                    <a16:creationId xmlns:a16="http://schemas.microsoft.com/office/drawing/2014/main" id="{D74DCA47-B2E5-484E-BDB8-31AAF9A6AE19}"/>
                  </a:ext>
                </a:extLst>
              </p:cNvPr>
              <p:cNvSpPr/>
              <p:nvPr/>
            </p:nvSpPr>
            <p:spPr bwMode="auto">
              <a:xfrm>
                <a:off x="10060314" y="4337708"/>
                <a:ext cx="172810" cy="115721"/>
              </a:xfrm>
              <a:custGeom>
                <a:avLst/>
                <a:gdLst>
                  <a:gd name="T0" fmla="*/ 43 w 47"/>
                  <a:gd name="T1" fmla="*/ 16 h 32"/>
                  <a:gd name="T2" fmla="*/ 16 w 47"/>
                  <a:gd name="T3" fmla="*/ 0 h 32"/>
                  <a:gd name="T4" fmla="*/ 4 w 47"/>
                  <a:gd name="T5" fmla="*/ 16 h 32"/>
                  <a:gd name="T6" fmla="*/ 31 w 47"/>
                  <a:gd name="T7" fmla="*/ 32 h 32"/>
                  <a:gd name="T8" fmla="*/ 43 w 47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2">
                    <a:moveTo>
                      <a:pt x="43" y="16"/>
                    </a:moveTo>
                    <a:cubicBezTo>
                      <a:pt x="38" y="7"/>
                      <a:pt x="26" y="0"/>
                      <a:pt x="16" y="0"/>
                    </a:cubicBezTo>
                    <a:cubicBezTo>
                      <a:pt x="5" y="0"/>
                      <a:pt x="0" y="7"/>
                      <a:pt x="4" y="16"/>
                    </a:cubicBezTo>
                    <a:cubicBezTo>
                      <a:pt x="8" y="25"/>
                      <a:pt x="20" y="32"/>
                      <a:pt x="31" y="32"/>
                    </a:cubicBezTo>
                    <a:cubicBezTo>
                      <a:pt x="42" y="32"/>
                      <a:pt x="47" y="25"/>
                      <a:pt x="4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5" name="任意多边形: 形状 684">
                <a:extLst>
                  <a:ext uri="{FF2B5EF4-FFF2-40B4-BE49-F238E27FC236}">
                    <a16:creationId xmlns:a16="http://schemas.microsoft.com/office/drawing/2014/main" id="{3E536B5B-E358-477C-AFEB-4FAEF9445414}"/>
                  </a:ext>
                </a:extLst>
              </p:cNvPr>
              <p:cNvSpPr/>
              <p:nvPr/>
            </p:nvSpPr>
            <p:spPr bwMode="auto">
              <a:xfrm>
                <a:off x="10233124" y="4337708"/>
                <a:ext cx="174353" cy="115721"/>
              </a:xfrm>
              <a:custGeom>
                <a:avLst/>
                <a:gdLst>
                  <a:gd name="T0" fmla="*/ 43 w 48"/>
                  <a:gd name="T1" fmla="*/ 16 h 32"/>
                  <a:gd name="T2" fmla="*/ 16 w 48"/>
                  <a:gd name="T3" fmla="*/ 0 h 32"/>
                  <a:gd name="T4" fmla="*/ 4 w 48"/>
                  <a:gd name="T5" fmla="*/ 16 h 32"/>
                  <a:gd name="T6" fmla="*/ 32 w 48"/>
                  <a:gd name="T7" fmla="*/ 32 h 32"/>
                  <a:gd name="T8" fmla="*/ 43 w 48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2">
                    <a:moveTo>
                      <a:pt x="43" y="16"/>
                    </a:moveTo>
                    <a:cubicBezTo>
                      <a:pt x="39" y="7"/>
                      <a:pt x="26" y="0"/>
                      <a:pt x="16" y="0"/>
                    </a:cubicBezTo>
                    <a:cubicBezTo>
                      <a:pt x="5" y="0"/>
                      <a:pt x="0" y="7"/>
                      <a:pt x="4" y="16"/>
                    </a:cubicBezTo>
                    <a:cubicBezTo>
                      <a:pt x="9" y="25"/>
                      <a:pt x="21" y="32"/>
                      <a:pt x="32" y="32"/>
                    </a:cubicBezTo>
                    <a:cubicBezTo>
                      <a:pt x="43" y="32"/>
                      <a:pt x="48" y="25"/>
                      <a:pt x="4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6" name="任意多边形: 形状 685">
                <a:extLst>
                  <a:ext uri="{FF2B5EF4-FFF2-40B4-BE49-F238E27FC236}">
                    <a16:creationId xmlns:a16="http://schemas.microsoft.com/office/drawing/2014/main" id="{82E60AC9-09EF-4D31-A787-3409CA0E5996}"/>
                  </a:ext>
                </a:extLst>
              </p:cNvPr>
              <p:cNvSpPr/>
              <p:nvPr/>
            </p:nvSpPr>
            <p:spPr bwMode="auto">
              <a:xfrm>
                <a:off x="10404391" y="4337708"/>
                <a:ext cx="174353" cy="115721"/>
              </a:xfrm>
              <a:custGeom>
                <a:avLst/>
                <a:gdLst>
                  <a:gd name="T0" fmla="*/ 44 w 48"/>
                  <a:gd name="T1" fmla="*/ 16 h 32"/>
                  <a:gd name="T2" fmla="*/ 16 w 48"/>
                  <a:gd name="T3" fmla="*/ 0 h 32"/>
                  <a:gd name="T4" fmla="*/ 5 w 48"/>
                  <a:gd name="T5" fmla="*/ 16 h 32"/>
                  <a:gd name="T6" fmla="*/ 33 w 48"/>
                  <a:gd name="T7" fmla="*/ 32 h 32"/>
                  <a:gd name="T8" fmla="*/ 44 w 48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2">
                    <a:moveTo>
                      <a:pt x="44" y="16"/>
                    </a:moveTo>
                    <a:cubicBezTo>
                      <a:pt x="39" y="7"/>
                      <a:pt x="26" y="0"/>
                      <a:pt x="16" y="0"/>
                    </a:cubicBezTo>
                    <a:cubicBezTo>
                      <a:pt x="5" y="0"/>
                      <a:pt x="0" y="7"/>
                      <a:pt x="5" y="16"/>
                    </a:cubicBezTo>
                    <a:cubicBezTo>
                      <a:pt x="10" y="25"/>
                      <a:pt x="22" y="32"/>
                      <a:pt x="33" y="32"/>
                    </a:cubicBezTo>
                    <a:cubicBezTo>
                      <a:pt x="44" y="32"/>
                      <a:pt x="48" y="25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7" name="任意多边形: 形状 686">
                <a:extLst>
                  <a:ext uri="{FF2B5EF4-FFF2-40B4-BE49-F238E27FC236}">
                    <a16:creationId xmlns:a16="http://schemas.microsoft.com/office/drawing/2014/main" id="{D2C29C67-876C-4CE3-BE96-B8BFD7CE0737}"/>
                  </a:ext>
                </a:extLst>
              </p:cNvPr>
              <p:cNvSpPr/>
              <p:nvPr/>
            </p:nvSpPr>
            <p:spPr bwMode="auto">
              <a:xfrm>
                <a:off x="10578744" y="4337708"/>
                <a:ext cx="175896" cy="115721"/>
              </a:xfrm>
              <a:custGeom>
                <a:avLst/>
                <a:gdLst>
                  <a:gd name="T0" fmla="*/ 43 w 48"/>
                  <a:gd name="T1" fmla="*/ 16 h 32"/>
                  <a:gd name="T2" fmla="*/ 15 w 48"/>
                  <a:gd name="T3" fmla="*/ 0 h 32"/>
                  <a:gd name="T4" fmla="*/ 4 w 48"/>
                  <a:gd name="T5" fmla="*/ 16 h 32"/>
                  <a:gd name="T6" fmla="*/ 33 w 48"/>
                  <a:gd name="T7" fmla="*/ 32 h 32"/>
                  <a:gd name="T8" fmla="*/ 43 w 48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2">
                    <a:moveTo>
                      <a:pt x="43" y="16"/>
                    </a:moveTo>
                    <a:cubicBezTo>
                      <a:pt x="38" y="7"/>
                      <a:pt x="26" y="0"/>
                      <a:pt x="15" y="0"/>
                    </a:cubicBezTo>
                    <a:cubicBezTo>
                      <a:pt x="4" y="0"/>
                      <a:pt x="0" y="7"/>
                      <a:pt x="4" y="16"/>
                    </a:cubicBezTo>
                    <a:cubicBezTo>
                      <a:pt x="9" y="25"/>
                      <a:pt x="22" y="32"/>
                      <a:pt x="33" y="32"/>
                    </a:cubicBezTo>
                    <a:cubicBezTo>
                      <a:pt x="43" y="32"/>
                      <a:pt x="48" y="25"/>
                      <a:pt x="4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8" name="任意多边形: 形状 687">
                <a:extLst>
                  <a:ext uri="{FF2B5EF4-FFF2-40B4-BE49-F238E27FC236}">
                    <a16:creationId xmlns:a16="http://schemas.microsoft.com/office/drawing/2014/main" id="{8B2B0AC1-8B8E-44B1-8222-15F9C371D46E}"/>
                  </a:ext>
                </a:extLst>
              </p:cNvPr>
              <p:cNvSpPr/>
              <p:nvPr/>
            </p:nvSpPr>
            <p:spPr bwMode="auto">
              <a:xfrm>
                <a:off x="10750011" y="4337708"/>
                <a:ext cx="178982" cy="115721"/>
              </a:xfrm>
              <a:custGeom>
                <a:avLst/>
                <a:gdLst>
                  <a:gd name="T0" fmla="*/ 43 w 49"/>
                  <a:gd name="T1" fmla="*/ 16 h 32"/>
                  <a:gd name="T2" fmla="*/ 15 w 49"/>
                  <a:gd name="T3" fmla="*/ 0 h 32"/>
                  <a:gd name="T4" fmla="*/ 5 w 49"/>
                  <a:gd name="T5" fmla="*/ 16 h 32"/>
                  <a:gd name="T6" fmla="*/ 33 w 49"/>
                  <a:gd name="T7" fmla="*/ 32 h 32"/>
                  <a:gd name="T8" fmla="*/ 43 w 49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2">
                    <a:moveTo>
                      <a:pt x="43" y="16"/>
                    </a:moveTo>
                    <a:cubicBezTo>
                      <a:pt x="38" y="7"/>
                      <a:pt x="26" y="0"/>
                      <a:pt x="15" y="0"/>
                    </a:cubicBezTo>
                    <a:cubicBezTo>
                      <a:pt x="4" y="0"/>
                      <a:pt x="0" y="7"/>
                      <a:pt x="5" y="16"/>
                    </a:cubicBezTo>
                    <a:cubicBezTo>
                      <a:pt x="10" y="25"/>
                      <a:pt x="22" y="32"/>
                      <a:pt x="33" y="32"/>
                    </a:cubicBezTo>
                    <a:cubicBezTo>
                      <a:pt x="44" y="32"/>
                      <a:pt x="49" y="25"/>
                      <a:pt x="4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9" name="任意多边形: 形状 688">
                <a:extLst>
                  <a:ext uri="{FF2B5EF4-FFF2-40B4-BE49-F238E27FC236}">
                    <a16:creationId xmlns:a16="http://schemas.microsoft.com/office/drawing/2014/main" id="{27092721-12D3-453E-AE37-719FCB4EE5C6}"/>
                  </a:ext>
                </a:extLst>
              </p:cNvPr>
              <p:cNvSpPr/>
              <p:nvPr/>
            </p:nvSpPr>
            <p:spPr bwMode="auto">
              <a:xfrm>
                <a:off x="10922821" y="4337708"/>
                <a:ext cx="177439" cy="115721"/>
              </a:xfrm>
              <a:custGeom>
                <a:avLst/>
                <a:gdLst>
                  <a:gd name="T0" fmla="*/ 44 w 49"/>
                  <a:gd name="T1" fmla="*/ 16 h 32"/>
                  <a:gd name="T2" fmla="*/ 15 w 49"/>
                  <a:gd name="T3" fmla="*/ 0 h 32"/>
                  <a:gd name="T4" fmla="*/ 5 w 49"/>
                  <a:gd name="T5" fmla="*/ 16 h 32"/>
                  <a:gd name="T6" fmla="*/ 34 w 49"/>
                  <a:gd name="T7" fmla="*/ 32 h 32"/>
                  <a:gd name="T8" fmla="*/ 44 w 49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2">
                    <a:moveTo>
                      <a:pt x="44" y="16"/>
                    </a:moveTo>
                    <a:cubicBezTo>
                      <a:pt x="39" y="7"/>
                      <a:pt x="26" y="0"/>
                      <a:pt x="15" y="0"/>
                    </a:cubicBezTo>
                    <a:cubicBezTo>
                      <a:pt x="5" y="0"/>
                      <a:pt x="0" y="7"/>
                      <a:pt x="5" y="16"/>
                    </a:cubicBezTo>
                    <a:cubicBezTo>
                      <a:pt x="10" y="25"/>
                      <a:pt x="23" y="32"/>
                      <a:pt x="34" y="32"/>
                    </a:cubicBezTo>
                    <a:cubicBezTo>
                      <a:pt x="45" y="32"/>
                      <a:pt x="49" y="25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0" name="任意多边形: 形状 689">
                <a:extLst>
                  <a:ext uri="{FF2B5EF4-FFF2-40B4-BE49-F238E27FC236}">
                    <a16:creationId xmlns:a16="http://schemas.microsoft.com/office/drawing/2014/main" id="{9A70FF05-ED12-463C-9F98-DDAC127B0C7D}"/>
                  </a:ext>
                </a:extLst>
              </p:cNvPr>
              <p:cNvSpPr/>
              <p:nvPr/>
            </p:nvSpPr>
            <p:spPr bwMode="auto">
              <a:xfrm>
                <a:off x="9779498" y="4479659"/>
                <a:ext cx="172810" cy="123436"/>
              </a:xfrm>
              <a:custGeom>
                <a:avLst/>
                <a:gdLst>
                  <a:gd name="T0" fmla="*/ 43 w 47"/>
                  <a:gd name="T1" fmla="*/ 17 h 34"/>
                  <a:gd name="T2" fmla="*/ 16 w 47"/>
                  <a:gd name="T3" fmla="*/ 0 h 34"/>
                  <a:gd name="T4" fmla="*/ 4 w 47"/>
                  <a:gd name="T5" fmla="*/ 17 h 34"/>
                  <a:gd name="T6" fmla="*/ 31 w 47"/>
                  <a:gd name="T7" fmla="*/ 34 h 34"/>
                  <a:gd name="T8" fmla="*/ 43 w 47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4">
                    <a:moveTo>
                      <a:pt x="43" y="17"/>
                    </a:moveTo>
                    <a:cubicBezTo>
                      <a:pt x="39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4" y="17"/>
                    </a:cubicBezTo>
                    <a:cubicBezTo>
                      <a:pt x="8" y="26"/>
                      <a:pt x="20" y="34"/>
                      <a:pt x="31" y="34"/>
                    </a:cubicBezTo>
                    <a:cubicBezTo>
                      <a:pt x="42" y="34"/>
                      <a:pt x="47" y="26"/>
                      <a:pt x="43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1" name="任意多边形: 形状 690">
                <a:extLst>
                  <a:ext uri="{FF2B5EF4-FFF2-40B4-BE49-F238E27FC236}">
                    <a16:creationId xmlns:a16="http://schemas.microsoft.com/office/drawing/2014/main" id="{6AA1B244-C6ED-4397-B87D-107CC42BE4A7}"/>
                  </a:ext>
                </a:extLst>
              </p:cNvPr>
              <p:cNvSpPr/>
              <p:nvPr/>
            </p:nvSpPr>
            <p:spPr bwMode="auto">
              <a:xfrm>
                <a:off x="9955394" y="4479659"/>
                <a:ext cx="174353" cy="123436"/>
              </a:xfrm>
              <a:custGeom>
                <a:avLst/>
                <a:gdLst>
                  <a:gd name="T0" fmla="*/ 43 w 48"/>
                  <a:gd name="T1" fmla="*/ 17 h 34"/>
                  <a:gd name="T2" fmla="*/ 16 w 48"/>
                  <a:gd name="T3" fmla="*/ 0 h 34"/>
                  <a:gd name="T4" fmla="*/ 4 w 48"/>
                  <a:gd name="T5" fmla="*/ 17 h 34"/>
                  <a:gd name="T6" fmla="*/ 31 w 48"/>
                  <a:gd name="T7" fmla="*/ 34 h 34"/>
                  <a:gd name="T8" fmla="*/ 43 w 48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4">
                    <a:moveTo>
                      <a:pt x="43" y="17"/>
                    </a:moveTo>
                    <a:cubicBezTo>
                      <a:pt x="39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4" y="17"/>
                    </a:cubicBezTo>
                    <a:cubicBezTo>
                      <a:pt x="8" y="26"/>
                      <a:pt x="21" y="34"/>
                      <a:pt x="31" y="34"/>
                    </a:cubicBezTo>
                    <a:cubicBezTo>
                      <a:pt x="42" y="34"/>
                      <a:pt x="48" y="26"/>
                      <a:pt x="43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2" name="任意多边形: 形状 691">
                <a:extLst>
                  <a:ext uri="{FF2B5EF4-FFF2-40B4-BE49-F238E27FC236}">
                    <a16:creationId xmlns:a16="http://schemas.microsoft.com/office/drawing/2014/main" id="{060EDFED-5BC3-41CB-9A16-F56005EC1784}"/>
                  </a:ext>
                </a:extLst>
              </p:cNvPr>
              <p:cNvSpPr/>
              <p:nvPr/>
            </p:nvSpPr>
            <p:spPr bwMode="auto">
              <a:xfrm>
                <a:off x="10129746" y="4479659"/>
                <a:ext cx="175896" cy="123436"/>
              </a:xfrm>
              <a:custGeom>
                <a:avLst/>
                <a:gdLst>
                  <a:gd name="T0" fmla="*/ 44 w 48"/>
                  <a:gd name="T1" fmla="*/ 17 h 34"/>
                  <a:gd name="T2" fmla="*/ 16 w 48"/>
                  <a:gd name="T3" fmla="*/ 0 h 34"/>
                  <a:gd name="T4" fmla="*/ 4 w 48"/>
                  <a:gd name="T5" fmla="*/ 17 h 34"/>
                  <a:gd name="T6" fmla="*/ 32 w 48"/>
                  <a:gd name="T7" fmla="*/ 34 h 34"/>
                  <a:gd name="T8" fmla="*/ 44 w 48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4">
                    <a:moveTo>
                      <a:pt x="44" y="17"/>
                    </a:moveTo>
                    <a:cubicBezTo>
                      <a:pt x="39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4" y="17"/>
                    </a:cubicBezTo>
                    <a:cubicBezTo>
                      <a:pt x="9" y="26"/>
                      <a:pt x="21" y="34"/>
                      <a:pt x="32" y="34"/>
                    </a:cubicBezTo>
                    <a:cubicBezTo>
                      <a:pt x="43" y="34"/>
                      <a:pt x="48" y="26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3" name="任意多边形: 形状 692">
                <a:extLst>
                  <a:ext uri="{FF2B5EF4-FFF2-40B4-BE49-F238E27FC236}">
                    <a16:creationId xmlns:a16="http://schemas.microsoft.com/office/drawing/2014/main" id="{E75C33B0-B019-4651-8DF4-097B3E1E0110}"/>
                  </a:ext>
                </a:extLst>
              </p:cNvPr>
              <p:cNvSpPr/>
              <p:nvPr/>
            </p:nvSpPr>
            <p:spPr bwMode="auto">
              <a:xfrm>
                <a:off x="10305642" y="4479659"/>
                <a:ext cx="178982" cy="123436"/>
              </a:xfrm>
              <a:custGeom>
                <a:avLst/>
                <a:gdLst>
                  <a:gd name="T0" fmla="*/ 44 w 49"/>
                  <a:gd name="T1" fmla="*/ 17 h 34"/>
                  <a:gd name="T2" fmla="*/ 16 w 49"/>
                  <a:gd name="T3" fmla="*/ 0 h 34"/>
                  <a:gd name="T4" fmla="*/ 4 w 49"/>
                  <a:gd name="T5" fmla="*/ 17 h 34"/>
                  <a:gd name="T6" fmla="*/ 33 w 49"/>
                  <a:gd name="T7" fmla="*/ 34 h 34"/>
                  <a:gd name="T8" fmla="*/ 44 w 49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4">
                    <a:moveTo>
                      <a:pt x="44" y="17"/>
                    </a:moveTo>
                    <a:cubicBezTo>
                      <a:pt x="39" y="8"/>
                      <a:pt x="26" y="0"/>
                      <a:pt x="16" y="0"/>
                    </a:cubicBezTo>
                    <a:cubicBezTo>
                      <a:pt x="5" y="0"/>
                      <a:pt x="0" y="8"/>
                      <a:pt x="4" y="17"/>
                    </a:cubicBezTo>
                    <a:cubicBezTo>
                      <a:pt x="9" y="26"/>
                      <a:pt x="22" y="34"/>
                      <a:pt x="33" y="34"/>
                    </a:cubicBezTo>
                    <a:cubicBezTo>
                      <a:pt x="44" y="34"/>
                      <a:pt x="49" y="26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4" name="任意多边形: 形状 693">
                <a:extLst>
                  <a:ext uri="{FF2B5EF4-FFF2-40B4-BE49-F238E27FC236}">
                    <a16:creationId xmlns:a16="http://schemas.microsoft.com/office/drawing/2014/main" id="{54BCED1A-90A4-46A4-997E-DBD4C451C0B0}"/>
                  </a:ext>
                </a:extLst>
              </p:cNvPr>
              <p:cNvSpPr/>
              <p:nvPr/>
            </p:nvSpPr>
            <p:spPr bwMode="auto">
              <a:xfrm>
                <a:off x="10479995" y="4479659"/>
                <a:ext cx="178982" cy="123436"/>
              </a:xfrm>
              <a:custGeom>
                <a:avLst/>
                <a:gdLst>
                  <a:gd name="T0" fmla="*/ 44 w 49"/>
                  <a:gd name="T1" fmla="*/ 17 h 34"/>
                  <a:gd name="T2" fmla="*/ 16 w 49"/>
                  <a:gd name="T3" fmla="*/ 0 h 34"/>
                  <a:gd name="T4" fmla="*/ 5 w 49"/>
                  <a:gd name="T5" fmla="*/ 17 h 34"/>
                  <a:gd name="T6" fmla="*/ 33 w 49"/>
                  <a:gd name="T7" fmla="*/ 34 h 34"/>
                  <a:gd name="T8" fmla="*/ 44 w 49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4">
                    <a:moveTo>
                      <a:pt x="44" y="17"/>
                    </a:moveTo>
                    <a:cubicBezTo>
                      <a:pt x="39" y="8"/>
                      <a:pt x="26" y="0"/>
                      <a:pt x="16" y="0"/>
                    </a:cubicBezTo>
                    <a:cubicBezTo>
                      <a:pt x="5" y="0"/>
                      <a:pt x="0" y="8"/>
                      <a:pt x="5" y="17"/>
                    </a:cubicBezTo>
                    <a:cubicBezTo>
                      <a:pt x="9" y="26"/>
                      <a:pt x="22" y="34"/>
                      <a:pt x="33" y="34"/>
                    </a:cubicBezTo>
                    <a:cubicBezTo>
                      <a:pt x="44" y="34"/>
                      <a:pt x="49" y="26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5" name="任意多边形: 形状 694">
                <a:extLst>
                  <a:ext uri="{FF2B5EF4-FFF2-40B4-BE49-F238E27FC236}">
                    <a16:creationId xmlns:a16="http://schemas.microsoft.com/office/drawing/2014/main" id="{35CC162D-A281-4BA6-B0E5-F4EB20ACE67A}"/>
                  </a:ext>
                </a:extLst>
              </p:cNvPr>
              <p:cNvSpPr/>
              <p:nvPr/>
            </p:nvSpPr>
            <p:spPr bwMode="auto">
              <a:xfrm>
                <a:off x="10655891" y="4479659"/>
                <a:ext cx="178982" cy="123436"/>
              </a:xfrm>
              <a:custGeom>
                <a:avLst/>
                <a:gdLst>
                  <a:gd name="T0" fmla="*/ 44 w 49"/>
                  <a:gd name="T1" fmla="*/ 17 h 34"/>
                  <a:gd name="T2" fmla="*/ 15 w 49"/>
                  <a:gd name="T3" fmla="*/ 0 h 34"/>
                  <a:gd name="T4" fmla="*/ 5 w 49"/>
                  <a:gd name="T5" fmla="*/ 17 h 34"/>
                  <a:gd name="T6" fmla="*/ 34 w 49"/>
                  <a:gd name="T7" fmla="*/ 34 h 34"/>
                  <a:gd name="T8" fmla="*/ 44 w 49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4">
                    <a:moveTo>
                      <a:pt x="44" y="17"/>
                    </a:moveTo>
                    <a:cubicBezTo>
                      <a:pt x="39" y="8"/>
                      <a:pt x="26" y="0"/>
                      <a:pt x="15" y="0"/>
                    </a:cubicBezTo>
                    <a:cubicBezTo>
                      <a:pt x="5" y="0"/>
                      <a:pt x="0" y="8"/>
                      <a:pt x="5" y="17"/>
                    </a:cubicBezTo>
                    <a:cubicBezTo>
                      <a:pt x="10" y="26"/>
                      <a:pt x="23" y="34"/>
                      <a:pt x="34" y="34"/>
                    </a:cubicBezTo>
                    <a:cubicBezTo>
                      <a:pt x="45" y="34"/>
                      <a:pt x="49" y="26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6" name="任意多边形: 形状 695">
                <a:extLst>
                  <a:ext uri="{FF2B5EF4-FFF2-40B4-BE49-F238E27FC236}">
                    <a16:creationId xmlns:a16="http://schemas.microsoft.com/office/drawing/2014/main" id="{7C1830E6-0C7A-4F68-B860-8DB6F41575C7}"/>
                  </a:ext>
                </a:extLst>
              </p:cNvPr>
              <p:cNvSpPr/>
              <p:nvPr/>
            </p:nvSpPr>
            <p:spPr bwMode="auto">
              <a:xfrm>
                <a:off x="10830244" y="4479659"/>
                <a:ext cx="183611" cy="123436"/>
              </a:xfrm>
              <a:custGeom>
                <a:avLst/>
                <a:gdLst>
                  <a:gd name="T0" fmla="*/ 44 w 50"/>
                  <a:gd name="T1" fmla="*/ 17 h 34"/>
                  <a:gd name="T2" fmla="*/ 15 w 50"/>
                  <a:gd name="T3" fmla="*/ 0 h 34"/>
                  <a:gd name="T4" fmla="*/ 5 w 50"/>
                  <a:gd name="T5" fmla="*/ 17 h 34"/>
                  <a:gd name="T6" fmla="*/ 34 w 50"/>
                  <a:gd name="T7" fmla="*/ 34 h 34"/>
                  <a:gd name="T8" fmla="*/ 44 w 50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4">
                    <a:moveTo>
                      <a:pt x="44" y="17"/>
                    </a:moveTo>
                    <a:cubicBezTo>
                      <a:pt x="39" y="8"/>
                      <a:pt x="26" y="0"/>
                      <a:pt x="15" y="0"/>
                    </a:cubicBezTo>
                    <a:cubicBezTo>
                      <a:pt x="5" y="0"/>
                      <a:pt x="0" y="8"/>
                      <a:pt x="5" y="17"/>
                    </a:cubicBezTo>
                    <a:cubicBezTo>
                      <a:pt x="10" y="26"/>
                      <a:pt x="23" y="34"/>
                      <a:pt x="34" y="34"/>
                    </a:cubicBezTo>
                    <a:cubicBezTo>
                      <a:pt x="45" y="34"/>
                      <a:pt x="50" y="26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7" name="任意多边形: 形状 696">
                <a:extLst>
                  <a:ext uri="{FF2B5EF4-FFF2-40B4-BE49-F238E27FC236}">
                    <a16:creationId xmlns:a16="http://schemas.microsoft.com/office/drawing/2014/main" id="{2764C02C-4826-4AC8-9C37-4588415CDE95}"/>
                  </a:ext>
                </a:extLst>
              </p:cNvPr>
              <p:cNvSpPr/>
              <p:nvPr/>
            </p:nvSpPr>
            <p:spPr bwMode="auto">
              <a:xfrm>
                <a:off x="11006140" y="4479659"/>
                <a:ext cx="182068" cy="123436"/>
              </a:xfrm>
              <a:custGeom>
                <a:avLst/>
                <a:gdLst>
                  <a:gd name="T0" fmla="*/ 45 w 50"/>
                  <a:gd name="T1" fmla="*/ 17 h 34"/>
                  <a:gd name="T2" fmla="*/ 15 w 50"/>
                  <a:gd name="T3" fmla="*/ 0 h 34"/>
                  <a:gd name="T4" fmla="*/ 5 w 50"/>
                  <a:gd name="T5" fmla="*/ 17 h 34"/>
                  <a:gd name="T6" fmla="*/ 35 w 50"/>
                  <a:gd name="T7" fmla="*/ 34 h 34"/>
                  <a:gd name="T8" fmla="*/ 45 w 50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4">
                    <a:moveTo>
                      <a:pt x="45" y="17"/>
                    </a:moveTo>
                    <a:cubicBezTo>
                      <a:pt x="39" y="8"/>
                      <a:pt x="26" y="0"/>
                      <a:pt x="15" y="0"/>
                    </a:cubicBezTo>
                    <a:cubicBezTo>
                      <a:pt x="4" y="0"/>
                      <a:pt x="0" y="8"/>
                      <a:pt x="5" y="17"/>
                    </a:cubicBezTo>
                    <a:cubicBezTo>
                      <a:pt x="11" y="26"/>
                      <a:pt x="24" y="34"/>
                      <a:pt x="35" y="34"/>
                    </a:cubicBezTo>
                    <a:cubicBezTo>
                      <a:pt x="46" y="34"/>
                      <a:pt x="50" y="26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8" name="任意多边形: 形状 697">
                <a:extLst>
                  <a:ext uri="{FF2B5EF4-FFF2-40B4-BE49-F238E27FC236}">
                    <a16:creationId xmlns:a16="http://schemas.microsoft.com/office/drawing/2014/main" id="{5C852BBA-4C70-4514-8EDC-829C1EB21DD9}"/>
                  </a:ext>
                </a:extLst>
              </p:cNvPr>
              <p:cNvSpPr/>
              <p:nvPr/>
            </p:nvSpPr>
            <p:spPr bwMode="auto">
              <a:xfrm>
                <a:off x="11180493" y="4479659"/>
                <a:ext cx="186697" cy="123436"/>
              </a:xfrm>
              <a:custGeom>
                <a:avLst/>
                <a:gdLst>
                  <a:gd name="T0" fmla="*/ 45 w 51"/>
                  <a:gd name="T1" fmla="*/ 17 h 34"/>
                  <a:gd name="T2" fmla="*/ 15 w 51"/>
                  <a:gd name="T3" fmla="*/ 0 h 34"/>
                  <a:gd name="T4" fmla="*/ 6 w 51"/>
                  <a:gd name="T5" fmla="*/ 17 h 34"/>
                  <a:gd name="T6" fmla="*/ 35 w 51"/>
                  <a:gd name="T7" fmla="*/ 34 h 34"/>
                  <a:gd name="T8" fmla="*/ 45 w 51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5" y="17"/>
                    </a:moveTo>
                    <a:cubicBezTo>
                      <a:pt x="39" y="8"/>
                      <a:pt x="26" y="0"/>
                      <a:pt x="15" y="0"/>
                    </a:cubicBezTo>
                    <a:cubicBezTo>
                      <a:pt x="4" y="0"/>
                      <a:pt x="0" y="8"/>
                      <a:pt x="6" y="17"/>
                    </a:cubicBezTo>
                    <a:cubicBezTo>
                      <a:pt x="11" y="26"/>
                      <a:pt x="24" y="34"/>
                      <a:pt x="35" y="34"/>
                    </a:cubicBezTo>
                    <a:cubicBezTo>
                      <a:pt x="46" y="34"/>
                      <a:pt x="51" y="26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9" name="任意多边形: 形状 698">
                <a:extLst>
                  <a:ext uri="{FF2B5EF4-FFF2-40B4-BE49-F238E27FC236}">
                    <a16:creationId xmlns:a16="http://schemas.microsoft.com/office/drawing/2014/main" id="{4468E04A-CB82-4D8E-A91A-E640E318D935}"/>
                  </a:ext>
                </a:extLst>
              </p:cNvPr>
              <p:cNvSpPr/>
              <p:nvPr/>
            </p:nvSpPr>
            <p:spPr bwMode="auto">
              <a:xfrm>
                <a:off x="9845844" y="4629324"/>
                <a:ext cx="174353" cy="128065"/>
              </a:xfrm>
              <a:custGeom>
                <a:avLst/>
                <a:gdLst>
                  <a:gd name="T0" fmla="*/ 44 w 48"/>
                  <a:gd name="T1" fmla="*/ 17 h 35"/>
                  <a:gd name="T2" fmla="*/ 16 w 48"/>
                  <a:gd name="T3" fmla="*/ 0 h 35"/>
                  <a:gd name="T4" fmla="*/ 4 w 48"/>
                  <a:gd name="T5" fmla="*/ 17 h 35"/>
                  <a:gd name="T6" fmla="*/ 32 w 48"/>
                  <a:gd name="T7" fmla="*/ 35 h 35"/>
                  <a:gd name="T8" fmla="*/ 44 w 48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5">
                    <a:moveTo>
                      <a:pt x="44" y="17"/>
                    </a:moveTo>
                    <a:cubicBezTo>
                      <a:pt x="40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4" y="17"/>
                    </a:cubicBezTo>
                    <a:cubicBezTo>
                      <a:pt x="8" y="27"/>
                      <a:pt x="21" y="35"/>
                      <a:pt x="32" y="35"/>
                    </a:cubicBezTo>
                    <a:cubicBezTo>
                      <a:pt x="43" y="35"/>
                      <a:pt x="48" y="27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0" name="任意多边形: 形状 699">
                <a:extLst>
                  <a:ext uri="{FF2B5EF4-FFF2-40B4-BE49-F238E27FC236}">
                    <a16:creationId xmlns:a16="http://schemas.microsoft.com/office/drawing/2014/main" id="{F288FC54-8DAE-4562-8863-91A716E54C7C}"/>
                  </a:ext>
                </a:extLst>
              </p:cNvPr>
              <p:cNvSpPr/>
              <p:nvPr/>
            </p:nvSpPr>
            <p:spPr bwMode="auto">
              <a:xfrm>
                <a:off x="10024826" y="4629324"/>
                <a:ext cx="178982" cy="128065"/>
              </a:xfrm>
              <a:custGeom>
                <a:avLst/>
                <a:gdLst>
                  <a:gd name="T0" fmla="*/ 44 w 49"/>
                  <a:gd name="T1" fmla="*/ 17 h 35"/>
                  <a:gd name="T2" fmla="*/ 16 w 49"/>
                  <a:gd name="T3" fmla="*/ 0 h 35"/>
                  <a:gd name="T4" fmla="*/ 4 w 49"/>
                  <a:gd name="T5" fmla="*/ 17 h 35"/>
                  <a:gd name="T6" fmla="*/ 32 w 49"/>
                  <a:gd name="T7" fmla="*/ 35 h 35"/>
                  <a:gd name="T8" fmla="*/ 44 w 49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5">
                    <a:moveTo>
                      <a:pt x="44" y="17"/>
                    </a:moveTo>
                    <a:cubicBezTo>
                      <a:pt x="39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4" y="17"/>
                    </a:cubicBezTo>
                    <a:cubicBezTo>
                      <a:pt x="8" y="27"/>
                      <a:pt x="21" y="35"/>
                      <a:pt x="32" y="35"/>
                    </a:cubicBezTo>
                    <a:cubicBezTo>
                      <a:pt x="43" y="35"/>
                      <a:pt x="49" y="27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1" name="任意多边形: 形状 700">
                <a:extLst>
                  <a:ext uri="{FF2B5EF4-FFF2-40B4-BE49-F238E27FC236}">
                    <a16:creationId xmlns:a16="http://schemas.microsoft.com/office/drawing/2014/main" id="{43AE8551-9658-49E2-BA5A-06F94E22D04E}"/>
                  </a:ext>
                </a:extLst>
              </p:cNvPr>
              <p:cNvSpPr/>
              <p:nvPr/>
            </p:nvSpPr>
            <p:spPr bwMode="auto">
              <a:xfrm>
                <a:off x="10199179" y="4629324"/>
                <a:ext cx="183611" cy="128065"/>
              </a:xfrm>
              <a:custGeom>
                <a:avLst/>
                <a:gdLst>
                  <a:gd name="T0" fmla="*/ 45 w 50"/>
                  <a:gd name="T1" fmla="*/ 17 h 35"/>
                  <a:gd name="T2" fmla="*/ 17 w 50"/>
                  <a:gd name="T3" fmla="*/ 0 h 35"/>
                  <a:gd name="T4" fmla="*/ 5 w 50"/>
                  <a:gd name="T5" fmla="*/ 17 h 35"/>
                  <a:gd name="T6" fmla="*/ 33 w 50"/>
                  <a:gd name="T7" fmla="*/ 35 h 35"/>
                  <a:gd name="T8" fmla="*/ 45 w 50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5">
                    <a:moveTo>
                      <a:pt x="45" y="17"/>
                    </a:moveTo>
                    <a:cubicBezTo>
                      <a:pt x="40" y="8"/>
                      <a:pt x="28" y="0"/>
                      <a:pt x="17" y="0"/>
                    </a:cubicBezTo>
                    <a:cubicBezTo>
                      <a:pt x="6" y="0"/>
                      <a:pt x="0" y="8"/>
                      <a:pt x="5" y="17"/>
                    </a:cubicBezTo>
                    <a:cubicBezTo>
                      <a:pt x="10" y="27"/>
                      <a:pt x="22" y="35"/>
                      <a:pt x="33" y="35"/>
                    </a:cubicBezTo>
                    <a:cubicBezTo>
                      <a:pt x="45" y="35"/>
                      <a:pt x="50" y="27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2" name="任意多边形: 形状 701">
                <a:extLst>
                  <a:ext uri="{FF2B5EF4-FFF2-40B4-BE49-F238E27FC236}">
                    <a16:creationId xmlns:a16="http://schemas.microsoft.com/office/drawing/2014/main" id="{76D8CE2C-13D9-48F9-A504-CEBFA6121AA0}"/>
                  </a:ext>
                </a:extLst>
              </p:cNvPr>
              <p:cNvSpPr/>
              <p:nvPr/>
            </p:nvSpPr>
            <p:spPr bwMode="auto">
              <a:xfrm>
                <a:off x="10378161" y="4629324"/>
                <a:ext cx="182068" cy="128065"/>
              </a:xfrm>
              <a:custGeom>
                <a:avLst/>
                <a:gdLst>
                  <a:gd name="T0" fmla="*/ 45 w 50"/>
                  <a:gd name="T1" fmla="*/ 17 h 35"/>
                  <a:gd name="T2" fmla="*/ 16 w 50"/>
                  <a:gd name="T3" fmla="*/ 0 h 35"/>
                  <a:gd name="T4" fmla="*/ 5 w 50"/>
                  <a:gd name="T5" fmla="*/ 17 h 35"/>
                  <a:gd name="T6" fmla="*/ 34 w 50"/>
                  <a:gd name="T7" fmla="*/ 35 h 35"/>
                  <a:gd name="T8" fmla="*/ 45 w 50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5">
                    <a:moveTo>
                      <a:pt x="45" y="17"/>
                    </a:moveTo>
                    <a:cubicBezTo>
                      <a:pt x="40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5" y="17"/>
                    </a:cubicBezTo>
                    <a:cubicBezTo>
                      <a:pt x="10" y="27"/>
                      <a:pt x="23" y="35"/>
                      <a:pt x="34" y="35"/>
                    </a:cubicBezTo>
                    <a:cubicBezTo>
                      <a:pt x="45" y="35"/>
                      <a:pt x="50" y="27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3" name="任意多边形: 形状 702">
                <a:extLst>
                  <a:ext uri="{FF2B5EF4-FFF2-40B4-BE49-F238E27FC236}">
                    <a16:creationId xmlns:a16="http://schemas.microsoft.com/office/drawing/2014/main" id="{0A0F5E8C-DC63-4820-9F50-D935706E7A39}"/>
                  </a:ext>
                </a:extLst>
              </p:cNvPr>
              <p:cNvSpPr/>
              <p:nvPr/>
            </p:nvSpPr>
            <p:spPr bwMode="auto">
              <a:xfrm>
                <a:off x="10557143" y="4629324"/>
                <a:ext cx="182068" cy="128065"/>
              </a:xfrm>
              <a:custGeom>
                <a:avLst/>
                <a:gdLst>
                  <a:gd name="T0" fmla="*/ 45 w 50"/>
                  <a:gd name="T1" fmla="*/ 17 h 35"/>
                  <a:gd name="T2" fmla="*/ 16 w 50"/>
                  <a:gd name="T3" fmla="*/ 0 h 35"/>
                  <a:gd name="T4" fmla="*/ 5 w 50"/>
                  <a:gd name="T5" fmla="*/ 17 h 35"/>
                  <a:gd name="T6" fmla="*/ 34 w 50"/>
                  <a:gd name="T7" fmla="*/ 35 h 35"/>
                  <a:gd name="T8" fmla="*/ 45 w 50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5">
                    <a:moveTo>
                      <a:pt x="45" y="17"/>
                    </a:moveTo>
                    <a:cubicBezTo>
                      <a:pt x="40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5" y="17"/>
                    </a:cubicBezTo>
                    <a:cubicBezTo>
                      <a:pt x="10" y="27"/>
                      <a:pt x="23" y="35"/>
                      <a:pt x="34" y="35"/>
                    </a:cubicBezTo>
                    <a:cubicBezTo>
                      <a:pt x="45" y="35"/>
                      <a:pt x="50" y="27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4" name="任意多边形: 形状 703">
                <a:extLst>
                  <a:ext uri="{FF2B5EF4-FFF2-40B4-BE49-F238E27FC236}">
                    <a16:creationId xmlns:a16="http://schemas.microsoft.com/office/drawing/2014/main" id="{AF6B9B5E-C0F1-4B0E-AABB-414260C213C1}"/>
                  </a:ext>
                </a:extLst>
              </p:cNvPr>
              <p:cNvSpPr/>
              <p:nvPr/>
            </p:nvSpPr>
            <p:spPr bwMode="auto">
              <a:xfrm>
                <a:off x="10736125" y="4629324"/>
                <a:ext cx="182068" cy="128065"/>
              </a:xfrm>
              <a:custGeom>
                <a:avLst/>
                <a:gdLst>
                  <a:gd name="T0" fmla="*/ 45 w 50"/>
                  <a:gd name="T1" fmla="*/ 17 h 35"/>
                  <a:gd name="T2" fmla="*/ 16 w 50"/>
                  <a:gd name="T3" fmla="*/ 0 h 35"/>
                  <a:gd name="T4" fmla="*/ 5 w 50"/>
                  <a:gd name="T5" fmla="*/ 17 h 35"/>
                  <a:gd name="T6" fmla="*/ 35 w 50"/>
                  <a:gd name="T7" fmla="*/ 35 h 35"/>
                  <a:gd name="T8" fmla="*/ 45 w 50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5">
                    <a:moveTo>
                      <a:pt x="45" y="17"/>
                    </a:moveTo>
                    <a:cubicBezTo>
                      <a:pt x="40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5" y="17"/>
                    </a:cubicBezTo>
                    <a:cubicBezTo>
                      <a:pt x="10" y="27"/>
                      <a:pt x="23" y="35"/>
                      <a:pt x="35" y="35"/>
                    </a:cubicBezTo>
                    <a:cubicBezTo>
                      <a:pt x="46" y="35"/>
                      <a:pt x="50" y="27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5" name="任意多边形: 形状 704">
                <a:extLst>
                  <a:ext uri="{FF2B5EF4-FFF2-40B4-BE49-F238E27FC236}">
                    <a16:creationId xmlns:a16="http://schemas.microsoft.com/office/drawing/2014/main" id="{E4B77688-1819-45A6-9A26-B4DD05FABB80}"/>
                  </a:ext>
                </a:extLst>
              </p:cNvPr>
              <p:cNvSpPr/>
              <p:nvPr/>
            </p:nvSpPr>
            <p:spPr bwMode="auto">
              <a:xfrm>
                <a:off x="10915106" y="4629324"/>
                <a:ext cx="185154" cy="128065"/>
              </a:xfrm>
              <a:custGeom>
                <a:avLst/>
                <a:gdLst>
                  <a:gd name="T0" fmla="*/ 45 w 51"/>
                  <a:gd name="T1" fmla="*/ 17 h 35"/>
                  <a:gd name="T2" fmla="*/ 15 w 51"/>
                  <a:gd name="T3" fmla="*/ 0 h 35"/>
                  <a:gd name="T4" fmla="*/ 5 w 51"/>
                  <a:gd name="T5" fmla="*/ 17 h 35"/>
                  <a:gd name="T6" fmla="*/ 35 w 51"/>
                  <a:gd name="T7" fmla="*/ 35 h 35"/>
                  <a:gd name="T8" fmla="*/ 45 w 51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5">
                    <a:moveTo>
                      <a:pt x="45" y="17"/>
                    </a:moveTo>
                    <a:cubicBezTo>
                      <a:pt x="40" y="8"/>
                      <a:pt x="26" y="0"/>
                      <a:pt x="15" y="0"/>
                    </a:cubicBezTo>
                    <a:cubicBezTo>
                      <a:pt x="4" y="0"/>
                      <a:pt x="0" y="8"/>
                      <a:pt x="5" y="17"/>
                    </a:cubicBezTo>
                    <a:cubicBezTo>
                      <a:pt x="10" y="27"/>
                      <a:pt x="24" y="35"/>
                      <a:pt x="35" y="35"/>
                    </a:cubicBezTo>
                    <a:cubicBezTo>
                      <a:pt x="46" y="35"/>
                      <a:pt x="51" y="27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6" name="任意多边形: 形状 705">
                <a:extLst>
                  <a:ext uri="{FF2B5EF4-FFF2-40B4-BE49-F238E27FC236}">
                    <a16:creationId xmlns:a16="http://schemas.microsoft.com/office/drawing/2014/main" id="{177C2835-FC91-4B63-B869-C2E2D81889DE}"/>
                  </a:ext>
                </a:extLst>
              </p:cNvPr>
              <p:cNvSpPr/>
              <p:nvPr/>
            </p:nvSpPr>
            <p:spPr bwMode="auto">
              <a:xfrm>
                <a:off x="11094088" y="4629324"/>
                <a:ext cx="185154" cy="128065"/>
              </a:xfrm>
              <a:custGeom>
                <a:avLst/>
                <a:gdLst>
                  <a:gd name="T0" fmla="*/ 45 w 51"/>
                  <a:gd name="T1" fmla="*/ 17 h 35"/>
                  <a:gd name="T2" fmla="*/ 15 w 51"/>
                  <a:gd name="T3" fmla="*/ 0 h 35"/>
                  <a:gd name="T4" fmla="*/ 5 w 51"/>
                  <a:gd name="T5" fmla="*/ 17 h 35"/>
                  <a:gd name="T6" fmla="*/ 35 w 51"/>
                  <a:gd name="T7" fmla="*/ 35 h 35"/>
                  <a:gd name="T8" fmla="*/ 45 w 51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5">
                    <a:moveTo>
                      <a:pt x="45" y="17"/>
                    </a:moveTo>
                    <a:cubicBezTo>
                      <a:pt x="40" y="8"/>
                      <a:pt x="26" y="0"/>
                      <a:pt x="15" y="0"/>
                    </a:cubicBezTo>
                    <a:cubicBezTo>
                      <a:pt x="4" y="0"/>
                      <a:pt x="0" y="8"/>
                      <a:pt x="5" y="17"/>
                    </a:cubicBezTo>
                    <a:cubicBezTo>
                      <a:pt x="11" y="27"/>
                      <a:pt x="24" y="35"/>
                      <a:pt x="35" y="35"/>
                    </a:cubicBezTo>
                    <a:cubicBezTo>
                      <a:pt x="46" y="35"/>
                      <a:pt x="51" y="27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7" name="任意多边形: 形状 706">
                <a:extLst>
                  <a:ext uri="{FF2B5EF4-FFF2-40B4-BE49-F238E27FC236}">
                    <a16:creationId xmlns:a16="http://schemas.microsoft.com/office/drawing/2014/main" id="{92478815-C534-45EE-B6D4-4840F9791802}"/>
                  </a:ext>
                </a:extLst>
              </p:cNvPr>
              <p:cNvSpPr/>
              <p:nvPr/>
            </p:nvSpPr>
            <p:spPr bwMode="auto">
              <a:xfrm>
                <a:off x="9910648" y="4783619"/>
                <a:ext cx="183611" cy="131151"/>
              </a:xfrm>
              <a:custGeom>
                <a:avLst/>
                <a:gdLst>
                  <a:gd name="T0" fmla="*/ 45 w 50"/>
                  <a:gd name="T1" fmla="*/ 18 h 36"/>
                  <a:gd name="T2" fmla="*/ 17 w 50"/>
                  <a:gd name="T3" fmla="*/ 0 h 36"/>
                  <a:gd name="T4" fmla="*/ 5 w 50"/>
                  <a:gd name="T5" fmla="*/ 18 h 36"/>
                  <a:gd name="T6" fmla="*/ 33 w 50"/>
                  <a:gd name="T7" fmla="*/ 36 h 36"/>
                  <a:gd name="T8" fmla="*/ 45 w 50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6">
                    <a:moveTo>
                      <a:pt x="45" y="18"/>
                    </a:moveTo>
                    <a:cubicBezTo>
                      <a:pt x="41" y="8"/>
                      <a:pt x="28" y="0"/>
                      <a:pt x="17" y="0"/>
                    </a:cubicBezTo>
                    <a:cubicBezTo>
                      <a:pt x="6" y="0"/>
                      <a:pt x="0" y="8"/>
                      <a:pt x="5" y="18"/>
                    </a:cubicBezTo>
                    <a:cubicBezTo>
                      <a:pt x="9" y="28"/>
                      <a:pt x="22" y="36"/>
                      <a:pt x="33" y="36"/>
                    </a:cubicBezTo>
                    <a:cubicBezTo>
                      <a:pt x="44" y="36"/>
                      <a:pt x="50" y="28"/>
                      <a:pt x="45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8" name="任意多边形: 形状 707">
                <a:extLst>
                  <a:ext uri="{FF2B5EF4-FFF2-40B4-BE49-F238E27FC236}">
                    <a16:creationId xmlns:a16="http://schemas.microsoft.com/office/drawing/2014/main" id="{1591A067-F551-4126-A8C3-68933F316451}"/>
                  </a:ext>
                </a:extLst>
              </p:cNvPr>
              <p:cNvSpPr/>
              <p:nvPr/>
            </p:nvSpPr>
            <p:spPr bwMode="auto">
              <a:xfrm>
                <a:off x="10819444" y="4783619"/>
                <a:ext cx="186697" cy="131151"/>
              </a:xfrm>
              <a:custGeom>
                <a:avLst/>
                <a:gdLst>
                  <a:gd name="T0" fmla="*/ 46 w 51"/>
                  <a:gd name="T1" fmla="*/ 18 h 36"/>
                  <a:gd name="T2" fmla="*/ 16 w 51"/>
                  <a:gd name="T3" fmla="*/ 0 h 36"/>
                  <a:gd name="T4" fmla="*/ 5 w 51"/>
                  <a:gd name="T5" fmla="*/ 18 h 36"/>
                  <a:gd name="T6" fmla="*/ 35 w 51"/>
                  <a:gd name="T7" fmla="*/ 36 h 36"/>
                  <a:gd name="T8" fmla="*/ 46 w 51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6">
                    <a:moveTo>
                      <a:pt x="46" y="18"/>
                    </a:moveTo>
                    <a:cubicBezTo>
                      <a:pt x="40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5" y="18"/>
                    </a:cubicBezTo>
                    <a:cubicBezTo>
                      <a:pt x="10" y="28"/>
                      <a:pt x="24" y="36"/>
                      <a:pt x="35" y="36"/>
                    </a:cubicBezTo>
                    <a:cubicBezTo>
                      <a:pt x="47" y="36"/>
                      <a:pt x="51" y="28"/>
                      <a:pt x="46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9" name="任意多边形: 形状 708">
                <a:extLst>
                  <a:ext uri="{FF2B5EF4-FFF2-40B4-BE49-F238E27FC236}">
                    <a16:creationId xmlns:a16="http://schemas.microsoft.com/office/drawing/2014/main" id="{0AF68F90-BA77-42A9-B806-2D09B3F0C415}"/>
                  </a:ext>
                </a:extLst>
              </p:cNvPr>
              <p:cNvSpPr/>
              <p:nvPr/>
            </p:nvSpPr>
            <p:spPr bwMode="auto">
              <a:xfrm>
                <a:off x="10998426" y="4783619"/>
                <a:ext cx="189783" cy="131151"/>
              </a:xfrm>
              <a:custGeom>
                <a:avLst/>
                <a:gdLst>
                  <a:gd name="T0" fmla="*/ 47 w 52"/>
                  <a:gd name="T1" fmla="*/ 18 h 36"/>
                  <a:gd name="T2" fmla="*/ 16 w 52"/>
                  <a:gd name="T3" fmla="*/ 0 h 36"/>
                  <a:gd name="T4" fmla="*/ 6 w 52"/>
                  <a:gd name="T5" fmla="*/ 18 h 36"/>
                  <a:gd name="T6" fmla="*/ 36 w 52"/>
                  <a:gd name="T7" fmla="*/ 36 h 36"/>
                  <a:gd name="T8" fmla="*/ 47 w 52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36">
                    <a:moveTo>
                      <a:pt x="47" y="18"/>
                    </a:moveTo>
                    <a:cubicBezTo>
                      <a:pt x="41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6" y="18"/>
                    </a:cubicBezTo>
                    <a:cubicBezTo>
                      <a:pt x="11" y="28"/>
                      <a:pt x="25" y="36"/>
                      <a:pt x="36" y="36"/>
                    </a:cubicBezTo>
                    <a:cubicBezTo>
                      <a:pt x="48" y="36"/>
                      <a:pt x="52" y="28"/>
                      <a:pt x="47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0" name="任意多边形: 形状 709">
                <a:extLst>
                  <a:ext uri="{FF2B5EF4-FFF2-40B4-BE49-F238E27FC236}">
                    <a16:creationId xmlns:a16="http://schemas.microsoft.com/office/drawing/2014/main" id="{A9DD6F31-39AA-4D17-A2BE-29DB28DEF5A9}"/>
                  </a:ext>
                </a:extLst>
              </p:cNvPr>
              <p:cNvSpPr/>
              <p:nvPr/>
            </p:nvSpPr>
            <p:spPr bwMode="auto">
              <a:xfrm>
                <a:off x="11180493" y="4783619"/>
                <a:ext cx="189783" cy="131151"/>
              </a:xfrm>
              <a:custGeom>
                <a:avLst/>
                <a:gdLst>
                  <a:gd name="T0" fmla="*/ 47 w 52"/>
                  <a:gd name="T1" fmla="*/ 18 h 36"/>
                  <a:gd name="T2" fmla="*/ 16 w 52"/>
                  <a:gd name="T3" fmla="*/ 0 h 36"/>
                  <a:gd name="T4" fmla="*/ 6 w 52"/>
                  <a:gd name="T5" fmla="*/ 18 h 36"/>
                  <a:gd name="T6" fmla="*/ 37 w 52"/>
                  <a:gd name="T7" fmla="*/ 36 h 36"/>
                  <a:gd name="T8" fmla="*/ 47 w 52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36">
                    <a:moveTo>
                      <a:pt x="47" y="18"/>
                    </a:moveTo>
                    <a:cubicBezTo>
                      <a:pt x="41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6" y="18"/>
                    </a:cubicBezTo>
                    <a:cubicBezTo>
                      <a:pt x="12" y="28"/>
                      <a:pt x="25" y="36"/>
                      <a:pt x="37" y="36"/>
                    </a:cubicBezTo>
                    <a:cubicBezTo>
                      <a:pt x="48" y="36"/>
                      <a:pt x="52" y="28"/>
                      <a:pt x="47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1" name="任意多边形: 形状 710">
                <a:extLst>
                  <a:ext uri="{FF2B5EF4-FFF2-40B4-BE49-F238E27FC236}">
                    <a16:creationId xmlns:a16="http://schemas.microsoft.com/office/drawing/2014/main" id="{DE5E5729-4D59-4574-90A8-80B46123FAB6}"/>
                  </a:ext>
                </a:extLst>
              </p:cNvPr>
              <p:cNvSpPr/>
              <p:nvPr/>
            </p:nvSpPr>
            <p:spPr bwMode="auto">
              <a:xfrm>
                <a:off x="11089459" y="4944086"/>
                <a:ext cx="194411" cy="134237"/>
              </a:xfrm>
              <a:custGeom>
                <a:avLst/>
                <a:gdLst>
                  <a:gd name="T0" fmla="*/ 47 w 53"/>
                  <a:gd name="T1" fmla="*/ 18 h 37"/>
                  <a:gd name="T2" fmla="*/ 16 w 53"/>
                  <a:gd name="T3" fmla="*/ 0 h 37"/>
                  <a:gd name="T4" fmla="*/ 6 w 53"/>
                  <a:gd name="T5" fmla="*/ 18 h 37"/>
                  <a:gd name="T6" fmla="*/ 37 w 53"/>
                  <a:gd name="T7" fmla="*/ 37 h 37"/>
                  <a:gd name="T8" fmla="*/ 47 w 53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37">
                    <a:moveTo>
                      <a:pt x="47" y="18"/>
                    </a:moveTo>
                    <a:cubicBezTo>
                      <a:pt x="41" y="8"/>
                      <a:pt x="27" y="0"/>
                      <a:pt x="16" y="0"/>
                    </a:cubicBezTo>
                    <a:cubicBezTo>
                      <a:pt x="5" y="0"/>
                      <a:pt x="0" y="8"/>
                      <a:pt x="6" y="18"/>
                    </a:cubicBezTo>
                    <a:cubicBezTo>
                      <a:pt x="11" y="29"/>
                      <a:pt x="25" y="37"/>
                      <a:pt x="37" y="37"/>
                    </a:cubicBezTo>
                    <a:cubicBezTo>
                      <a:pt x="48" y="37"/>
                      <a:pt x="53" y="29"/>
                      <a:pt x="47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2" name="任意多边形: 形状 711">
                <a:extLst>
                  <a:ext uri="{FF2B5EF4-FFF2-40B4-BE49-F238E27FC236}">
                    <a16:creationId xmlns:a16="http://schemas.microsoft.com/office/drawing/2014/main" id="{2E5716B5-7E8D-4DB8-93EA-49EA7DC08750}"/>
                  </a:ext>
                </a:extLst>
              </p:cNvPr>
              <p:cNvSpPr/>
              <p:nvPr/>
            </p:nvSpPr>
            <p:spPr bwMode="auto">
              <a:xfrm>
                <a:off x="11180493" y="5107638"/>
                <a:ext cx="197497" cy="138865"/>
              </a:xfrm>
              <a:custGeom>
                <a:avLst/>
                <a:gdLst>
                  <a:gd name="T0" fmla="*/ 48 w 54"/>
                  <a:gd name="T1" fmla="*/ 19 h 38"/>
                  <a:gd name="T2" fmla="*/ 17 w 54"/>
                  <a:gd name="T3" fmla="*/ 0 h 38"/>
                  <a:gd name="T4" fmla="*/ 6 w 54"/>
                  <a:gd name="T5" fmla="*/ 19 h 38"/>
                  <a:gd name="T6" fmla="*/ 38 w 54"/>
                  <a:gd name="T7" fmla="*/ 38 h 38"/>
                  <a:gd name="T8" fmla="*/ 48 w 54"/>
                  <a:gd name="T9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38">
                    <a:moveTo>
                      <a:pt x="48" y="19"/>
                    </a:moveTo>
                    <a:cubicBezTo>
                      <a:pt x="42" y="9"/>
                      <a:pt x="28" y="0"/>
                      <a:pt x="17" y="0"/>
                    </a:cubicBezTo>
                    <a:cubicBezTo>
                      <a:pt x="5" y="0"/>
                      <a:pt x="0" y="9"/>
                      <a:pt x="6" y="19"/>
                    </a:cubicBezTo>
                    <a:cubicBezTo>
                      <a:pt x="12" y="30"/>
                      <a:pt x="26" y="38"/>
                      <a:pt x="38" y="38"/>
                    </a:cubicBezTo>
                    <a:cubicBezTo>
                      <a:pt x="50" y="38"/>
                      <a:pt x="54" y="30"/>
                      <a:pt x="48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3" name="任意多边形: 形状 712">
                <a:extLst>
                  <a:ext uri="{FF2B5EF4-FFF2-40B4-BE49-F238E27FC236}">
                    <a16:creationId xmlns:a16="http://schemas.microsoft.com/office/drawing/2014/main" id="{1313F205-4698-443A-98FA-4CBB6ADF5E16}"/>
                  </a:ext>
                </a:extLst>
              </p:cNvPr>
              <p:cNvSpPr/>
              <p:nvPr/>
            </p:nvSpPr>
            <p:spPr bwMode="auto">
              <a:xfrm>
                <a:off x="2999791" y="2907396"/>
                <a:ext cx="135779" cy="84863"/>
              </a:xfrm>
              <a:custGeom>
                <a:avLst/>
                <a:gdLst>
                  <a:gd name="T0" fmla="*/ 34 w 37"/>
                  <a:gd name="T1" fmla="*/ 11 h 23"/>
                  <a:gd name="T2" fmla="*/ 22 w 37"/>
                  <a:gd name="T3" fmla="*/ 0 h 23"/>
                  <a:gd name="T4" fmla="*/ 2 w 37"/>
                  <a:gd name="T5" fmla="*/ 11 h 23"/>
                  <a:gd name="T6" fmla="*/ 14 w 37"/>
                  <a:gd name="T7" fmla="*/ 23 h 23"/>
                  <a:gd name="T8" fmla="*/ 34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4" y="11"/>
                    </a:moveTo>
                    <a:cubicBezTo>
                      <a:pt x="37" y="5"/>
                      <a:pt x="31" y="0"/>
                      <a:pt x="22" y="0"/>
                    </a:cubicBezTo>
                    <a:cubicBezTo>
                      <a:pt x="13" y="0"/>
                      <a:pt x="4" y="5"/>
                      <a:pt x="2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3" y="23"/>
                      <a:pt x="32" y="18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4" name="任意多边形: 形状 713">
                <a:extLst>
                  <a:ext uri="{FF2B5EF4-FFF2-40B4-BE49-F238E27FC236}">
                    <a16:creationId xmlns:a16="http://schemas.microsoft.com/office/drawing/2014/main" id="{D8ECBE63-2B58-45E7-A049-602B4576459D}"/>
                  </a:ext>
                </a:extLst>
              </p:cNvPr>
              <p:cNvSpPr/>
              <p:nvPr/>
            </p:nvSpPr>
            <p:spPr bwMode="auto">
              <a:xfrm>
                <a:off x="2959674" y="3010774"/>
                <a:ext cx="135779" cy="83319"/>
              </a:xfrm>
              <a:custGeom>
                <a:avLst/>
                <a:gdLst>
                  <a:gd name="T0" fmla="*/ 35 w 37"/>
                  <a:gd name="T1" fmla="*/ 11 h 23"/>
                  <a:gd name="T2" fmla="*/ 23 w 37"/>
                  <a:gd name="T3" fmla="*/ 0 h 23"/>
                  <a:gd name="T4" fmla="*/ 2 w 37"/>
                  <a:gd name="T5" fmla="*/ 11 h 23"/>
                  <a:gd name="T6" fmla="*/ 14 w 37"/>
                  <a:gd name="T7" fmla="*/ 23 h 23"/>
                  <a:gd name="T8" fmla="*/ 35 w 37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3">
                    <a:moveTo>
                      <a:pt x="35" y="11"/>
                    </a:moveTo>
                    <a:cubicBezTo>
                      <a:pt x="37" y="5"/>
                      <a:pt x="32" y="0"/>
                      <a:pt x="23" y="0"/>
                    </a:cubicBezTo>
                    <a:cubicBezTo>
                      <a:pt x="14" y="0"/>
                      <a:pt x="5" y="5"/>
                      <a:pt x="2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3" y="23"/>
                      <a:pt x="33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5" name="任意多边形: 形状 714">
                <a:extLst>
                  <a:ext uri="{FF2B5EF4-FFF2-40B4-BE49-F238E27FC236}">
                    <a16:creationId xmlns:a16="http://schemas.microsoft.com/office/drawing/2014/main" id="{E6522F00-152D-4702-B43D-667DB056F8BA}"/>
                  </a:ext>
                </a:extLst>
              </p:cNvPr>
              <p:cNvSpPr/>
              <p:nvPr/>
            </p:nvSpPr>
            <p:spPr bwMode="auto">
              <a:xfrm>
                <a:off x="3106254" y="3010774"/>
                <a:ext cx="138865" cy="83319"/>
              </a:xfrm>
              <a:custGeom>
                <a:avLst/>
                <a:gdLst>
                  <a:gd name="T0" fmla="*/ 35 w 38"/>
                  <a:gd name="T1" fmla="*/ 11 h 23"/>
                  <a:gd name="T2" fmla="*/ 23 w 38"/>
                  <a:gd name="T3" fmla="*/ 0 h 23"/>
                  <a:gd name="T4" fmla="*/ 3 w 38"/>
                  <a:gd name="T5" fmla="*/ 11 h 23"/>
                  <a:gd name="T6" fmla="*/ 15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8" y="5"/>
                      <a:pt x="32" y="0"/>
                      <a:pt x="23" y="0"/>
                    </a:cubicBezTo>
                    <a:cubicBezTo>
                      <a:pt x="14" y="0"/>
                      <a:pt x="5" y="5"/>
                      <a:pt x="3" y="11"/>
                    </a:cubicBezTo>
                    <a:cubicBezTo>
                      <a:pt x="0" y="18"/>
                      <a:pt x="6" y="23"/>
                      <a:pt x="15" y="23"/>
                    </a:cubicBezTo>
                    <a:cubicBezTo>
                      <a:pt x="24" y="23"/>
                      <a:pt x="33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6" name="任意多边形: 形状 715">
                <a:extLst>
                  <a:ext uri="{FF2B5EF4-FFF2-40B4-BE49-F238E27FC236}">
                    <a16:creationId xmlns:a16="http://schemas.microsoft.com/office/drawing/2014/main" id="{24716C82-02D5-4BAA-9021-EFE241D7A934}"/>
                  </a:ext>
                </a:extLst>
              </p:cNvPr>
              <p:cNvSpPr/>
              <p:nvPr/>
            </p:nvSpPr>
            <p:spPr bwMode="auto">
              <a:xfrm>
                <a:off x="3660172" y="4337708"/>
                <a:ext cx="157381" cy="115721"/>
              </a:xfrm>
              <a:custGeom>
                <a:avLst/>
                <a:gdLst>
                  <a:gd name="T0" fmla="*/ 41 w 43"/>
                  <a:gd name="T1" fmla="*/ 16 h 32"/>
                  <a:gd name="T2" fmla="*/ 26 w 43"/>
                  <a:gd name="T3" fmla="*/ 0 h 32"/>
                  <a:gd name="T4" fmla="*/ 3 w 43"/>
                  <a:gd name="T5" fmla="*/ 16 h 32"/>
                  <a:gd name="T6" fmla="*/ 18 w 43"/>
                  <a:gd name="T7" fmla="*/ 32 h 32"/>
                  <a:gd name="T8" fmla="*/ 41 w 43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2">
                    <a:moveTo>
                      <a:pt x="41" y="16"/>
                    </a:moveTo>
                    <a:cubicBezTo>
                      <a:pt x="43" y="7"/>
                      <a:pt x="36" y="0"/>
                      <a:pt x="26" y="0"/>
                    </a:cubicBezTo>
                    <a:cubicBezTo>
                      <a:pt x="15" y="0"/>
                      <a:pt x="5" y="7"/>
                      <a:pt x="3" y="16"/>
                    </a:cubicBezTo>
                    <a:cubicBezTo>
                      <a:pt x="0" y="25"/>
                      <a:pt x="7" y="32"/>
                      <a:pt x="18" y="32"/>
                    </a:cubicBezTo>
                    <a:cubicBezTo>
                      <a:pt x="29" y="32"/>
                      <a:pt x="39" y="25"/>
                      <a:pt x="41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7" name="任意多边形: 形状 716">
                <a:extLst>
                  <a:ext uri="{FF2B5EF4-FFF2-40B4-BE49-F238E27FC236}">
                    <a16:creationId xmlns:a16="http://schemas.microsoft.com/office/drawing/2014/main" id="{2855058D-2ADC-41D5-B54D-36054ECF7CC5}"/>
                  </a:ext>
                </a:extLst>
              </p:cNvPr>
              <p:cNvSpPr/>
              <p:nvPr/>
            </p:nvSpPr>
            <p:spPr bwMode="auto">
              <a:xfrm>
                <a:off x="3510506" y="2271702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9 w 33"/>
                  <a:gd name="T3" fmla="*/ 0 h 19"/>
                  <a:gd name="T4" fmla="*/ 2 w 33"/>
                  <a:gd name="T5" fmla="*/ 9 h 19"/>
                  <a:gd name="T6" fmla="*/ 13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8" y="0"/>
                      <a:pt x="19" y="0"/>
                    </a:cubicBezTo>
                    <a:cubicBezTo>
                      <a:pt x="11" y="0"/>
                      <a:pt x="3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8" name="任意多边形: 形状 717">
                <a:extLst>
                  <a:ext uri="{FF2B5EF4-FFF2-40B4-BE49-F238E27FC236}">
                    <a16:creationId xmlns:a16="http://schemas.microsoft.com/office/drawing/2014/main" id="{66CC1D32-B285-4220-BF7E-2F5D2D26F8EF}"/>
                  </a:ext>
                </a:extLst>
              </p:cNvPr>
              <p:cNvSpPr/>
              <p:nvPr/>
            </p:nvSpPr>
            <p:spPr bwMode="auto">
              <a:xfrm>
                <a:off x="2941159" y="2356565"/>
                <a:ext cx="128065" cy="69433"/>
              </a:xfrm>
              <a:custGeom>
                <a:avLst/>
                <a:gdLst>
                  <a:gd name="T0" fmla="*/ 33 w 35"/>
                  <a:gd name="T1" fmla="*/ 9 h 19"/>
                  <a:gd name="T2" fmla="*/ 22 w 35"/>
                  <a:gd name="T3" fmla="*/ 0 h 19"/>
                  <a:gd name="T4" fmla="*/ 3 w 35"/>
                  <a:gd name="T5" fmla="*/ 9 h 19"/>
                  <a:gd name="T6" fmla="*/ 14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3" y="0"/>
                      <a:pt x="5" y="4"/>
                      <a:pt x="3" y="9"/>
                    </a:cubicBezTo>
                    <a:cubicBezTo>
                      <a:pt x="0" y="15"/>
                      <a:pt x="5" y="19"/>
                      <a:pt x="14" y="19"/>
                    </a:cubicBezTo>
                    <a:cubicBezTo>
                      <a:pt x="22" y="19"/>
                      <a:pt x="30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9" name="任意多边形: 形状 718">
                <a:extLst>
                  <a:ext uri="{FF2B5EF4-FFF2-40B4-BE49-F238E27FC236}">
                    <a16:creationId xmlns:a16="http://schemas.microsoft.com/office/drawing/2014/main" id="{1F986C15-D15C-4A4F-8B09-929E52B9205D}"/>
                  </a:ext>
                </a:extLst>
              </p:cNvPr>
              <p:cNvSpPr/>
              <p:nvPr/>
            </p:nvSpPr>
            <p:spPr bwMode="auto">
              <a:xfrm>
                <a:off x="3076938" y="2356565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4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5"/>
                      <a:pt x="5" y="19"/>
                      <a:pt x="14" y="19"/>
                    </a:cubicBezTo>
                    <a:cubicBezTo>
                      <a:pt x="22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0" name="任意多边形: 形状 719">
                <a:extLst>
                  <a:ext uri="{FF2B5EF4-FFF2-40B4-BE49-F238E27FC236}">
                    <a16:creationId xmlns:a16="http://schemas.microsoft.com/office/drawing/2014/main" id="{0ABDF128-3883-449E-A1CC-1814E324C54D}"/>
                  </a:ext>
                </a:extLst>
              </p:cNvPr>
              <p:cNvSpPr/>
              <p:nvPr/>
            </p:nvSpPr>
            <p:spPr bwMode="auto">
              <a:xfrm>
                <a:off x="3212717" y="2356565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2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1" name="任意多边形: 形状 720">
                <a:extLst>
                  <a:ext uri="{FF2B5EF4-FFF2-40B4-BE49-F238E27FC236}">
                    <a16:creationId xmlns:a16="http://schemas.microsoft.com/office/drawing/2014/main" id="{731B1B51-E2EE-46C9-8096-CC79566CCFA1}"/>
                  </a:ext>
                </a:extLst>
              </p:cNvPr>
              <p:cNvSpPr/>
              <p:nvPr/>
            </p:nvSpPr>
            <p:spPr bwMode="auto">
              <a:xfrm>
                <a:off x="3346953" y="2356565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0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2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2" name="任意多边形: 形状 721">
                <a:extLst>
                  <a:ext uri="{FF2B5EF4-FFF2-40B4-BE49-F238E27FC236}">
                    <a16:creationId xmlns:a16="http://schemas.microsoft.com/office/drawing/2014/main" id="{E22901F8-19B5-4900-851F-F1CA8BAFC10A}"/>
                  </a:ext>
                </a:extLst>
              </p:cNvPr>
              <p:cNvSpPr/>
              <p:nvPr/>
            </p:nvSpPr>
            <p:spPr bwMode="auto">
              <a:xfrm>
                <a:off x="3482732" y="2356565"/>
                <a:ext cx="120350" cy="69433"/>
              </a:xfrm>
              <a:custGeom>
                <a:avLst/>
                <a:gdLst>
                  <a:gd name="T0" fmla="*/ 32 w 33"/>
                  <a:gd name="T1" fmla="*/ 9 h 19"/>
                  <a:gd name="T2" fmla="*/ 20 w 33"/>
                  <a:gd name="T3" fmla="*/ 0 h 19"/>
                  <a:gd name="T4" fmla="*/ 2 w 33"/>
                  <a:gd name="T5" fmla="*/ 9 h 19"/>
                  <a:gd name="T6" fmla="*/ 13 w 33"/>
                  <a:gd name="T7" fmla="*/ 19 h 19"/>
                  <a:gd name="T8" fmla="*/ 32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2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3" y="4"/>
                      <a:pt x="2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2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3" name="任意多边形: 形状 722">
                <a:extLst>
                  <a:ext uri="{FF2B5EF4-FFF2-40B4-BE49-F238E27FC236}">
                    <a16:creationId xmlns:a16="http://schemas.microsoft.com/office/drawing/2014/main" id="{A6B155D8-C0EC-45A0-8F69-05C111A43AB3}"/>
                  </a:ext>
                </a:extLst>
              </p:cNvPr>
              <p:cNvSpPr/>
              <p:nvPr/>
            </p:nvSpPr>
            <p:spPr bwMode="auto">
              <a:xfrm>
                <a:off x="3616969" y="2356565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9 w 33"/>
                  <a:gd name="T3" fmla="*/ 0 h 19"/>
                  <a:gd name="T4" fmla="*/ 1 w 33"/>
                  <a:gd name="T5" fmla="*/ 9 h 19"/>
                  <a:gd name="T6" fmla="*/ 13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8" y="0"/>
                      <a:pt x="19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2" y="19"/>
                      <a:pt x="30" y="15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4" name="任意多边形: 形状 723">
                <a:extLst>
                  <a:ext uri="{FF2B5EF4-FFF2-40B4-BE49-F238E27FC236}">
                    <a16:creationId xmlns:a16="http://schemas.microsoft.com/office/drawing/2014/main" id="{79983A1F-936E-45DC-B474-95E439CA3D4A}"/>
                  </a:ext>
                </a:extLst>
              </p:cNvPr>
              <p:cNvSpPr/>
              <p:nvPr/>
            </p:nvSpPr>
            <p:spPr bwMode="auto">
              <a:xfrm>
                <a:off x="2905670" y="2439884"/>
                <a:ext cx="128065" cy="74061"/>
              </a:xfrm>
              <a:custGeom>
                <a:avLst/>
                <a:gdLst>
                  <a:gd name="T0" fmla="*/ 33 w 35"/>
                  <a:gd name="T1" fmla="*/ 10 h 20"/>
                  <a:gd name="T2" fmla="*/ 22 w 35"/>
                  <a:gd name="T3" fmla="*/ 0 h 20"/>
                  <a:gd name="T4" fmla="*/ 3 w 35"/>
                  <a:gd name="T5" fmla="*/ 10 h 20"/>
                  <a:gd name="T6" fmla="*/ 14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5"/>
                      <a:pt x="30" y="0"/>
                      <a:pt x="22" y="0"/>
                    </a:cubicBezTo>
                    <a:cubicBezTo>
                      <a:pt x="14" y="0"/>
                      <a:pt x="5" y="5"/>
                      <a:pt x="3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5" name="任意多边形: 形状 724">
                <a:extLst>
                  <a:ext uri="{FF2B5EF4-FFF2-40B4-BE49-F238E27FC236}">
                    <a16:creationId xmlns:a16="http://schemas.microsoft.com/office/drawing/2014/main" id="{6836C5D9-B67C-4EDA-AD65-442B9D2907BA}"/>
                  </a:ext>
                </a:extLst>
              </p:cNvPr>
              <p:cNvSpPr/>
              <p:nvPr/>
            </p:nvSpPr>
            <p:spPr bwMode="auto">
              <a:xfrm>
                <a:off x="3044536" y="2439884"/>
                <a:ext cx="123436" cy="74061"/>
              </a:xfrm>
              <a:custGeom>
                <a:avLst/>
                <a:gdLst>
                  <a:gd name="T0" fmla="*/ 32 w 34"/>
                  <a:gd name="T1" fmla="*/ 10 h 20"/>
                  <a:gd name="T2" fmla="*/ 21 w 34"/>
                  <a:gd name="T3" fmla="*/ 0 h 20"/>
                  <a:gd name="T4" fmla="*/ 2 w 34"/>
                  <a:gd name="T5" fmla="*/ 10 h 20"/>
                  <a:gd name="T6" fmla="*/ 13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4" y="5"/>
                      <a:pt x="29" y="0"/>
                      <a:pt x="21" y="0"/>
                    </a:cubicBezTo>
                    <a:cubicBezTo>
                      <a:pt x="13" y="0"/>
                      <a:pt x="4" y="5"/>
                      <a:pt x="2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2" y="20"/>
                      <a:pt x="30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6" name="任意多边形: 形状 725">
                <a:extLst>
                  <a:ext uri="{FF2B5EF4-FFF2-40B4-BE49-F238E27FC236}">
                    <a16:creationId xmlns:a16="http://schemas.microsoft.com/office/drawing/2014/main" id="{20F1A5B4-1AEB-4955-A29F-4A34FDE0D817}"/>
                  </a:ext>
                </a:extLst>
              </p:cNvPr>
              <p:cNvSpPr/>
              <p:nvPr/>
            </p:nvSpPr>
            <p:spPr bwMode="auto">
              <a:xfrm>
                <a:off x="3178772" y="2439884"/>
                <a:ext cx="124979" cy="74061"/>
              </a:xfrm>
              <a:custGeom>
                <a:avLst/>
                <a:gdLst>
                  <a:gd name="T0" fmla="*/ 32 w 34"/>
                  <a:gd name="T1" fmla="*/ 10 h 20"/>
                  <a:gd name="T2" fmla="*/ 21 w 34"/>
                  <a:gd name="T3" fmla="*/ 0 h 20"/>
                  <a:gd name="T4" fmla="*/ 2 w 34"/>
                  <a:gd name="T5" fmla="*/ 10 h 20"/>
                  <a:gd name="T6" fmla="*/ 14 w 34"/>
                  <a:gd name="T7" fmla="*/ 20 h 20"/>
                  <a:gd name="T8" fmla="*/ 32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2" y="10"/>
                    </a:moveTo>
                    <a:cubicBezTo>
                      <a:pt x="34" y="5"/>
                      <a:pt x="29" y="0"/>
                      <a:pt x="21" y="0"/>
                    </a:cubicBezTo>
                    <a:cubicBezTo>
                      <a:pt x="13" y="0"/>
                      <a:pt x="4" y="5"/>
                      <a:pt x="2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0" y="16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7" name="任意多边形: 形状 726">
                <a:extLst>
                  <a:ext uri="{FF2B5EF4-FFF2-40B4-BE49-F238E27FC236}">
                    <a16:creationId xmlns:a16="http://schemas.microsoft.com/office/drawing/2014/main" id="{DAE01739-F47C-470D-857F-0D648FA74717}"/>
                  </a:ext>
                </a:extLst>
              </p:cNvPr>
              <p:cNvSpPr/>
              <p:nvPr/>
            </p:nvSpPr>
            <p:spPr bwMode="auto">
              <a:xfrm>
                <a:off x="3314552" y="2439884"/>
                <a:ext cx="123436" cy="74061"/>
              </a:xfrm>
              <a:custGeom>
                <a:avLst/>
                <a:gdLst>
                  <a:gd name="T0" fmla="*/ 33 w 34"/>
                  <a:gd name="T1" fmla="*/ 10 h 20"/>
                  <a:gd name="T2" fmla="*/ 21 w 34"/>
                  <a:gd name="T3" fmla="*/ 0 h 20"/>
                  <a:gd name="T4" fmla="*/ 2 w 34"/>
                  <a:gd name="T5" fmla="*/ 10 h 20"/>
                  <a:gd name="T6" fmla="*/ 14 w 34"/>
                  <a:gd name="T7" fmla="*/ 20 h 20"/>
                  <a:gd name="T8" fmla="*/ 33 w 34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0">
                    <a:moveTo>
                      <a:pt x="33" y="10"/>
                    </a:moveTo>
                    <a:cubicBezTo>
                      <a:pt x="34" y="5"/>
                      <a:pt x="29" y="0"/>
                      <a:pt x="21" y="0"/>
                    </a:cubicBezTo>
                    <a:cubicBezTo>
                      <a:pt x="13" y="0"/>
                      <a:pt x="4" y="5"/>
                      <a:pt x="2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8" name="任意多边形: 形状 727">
                <a:extLst>
                  <a:ext uri="{FF2B5EF4-FFF2-40B4-BE49-F238E27FC236}">
                    <a16:creationId xmlns:a16="http://schemas.microsoft.com/office/drawing/2014/main" id="{D7FAB86B-F8DE-43FA-9D17-89570B6520C9}"/>
                  </a:ext>
                </a:extLst>
              </p:cNvPr>
              <p:cNvSpPr/>
              <p:nvPr/>
            </p:nvSpPr>
            <p:spPr bwMode="auto">
              <a:xfrm>
                <a:off x="2868640" y="2532461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22 w 35"/>
                  <a:gd name="T3" fmla="*/ 0 h 20"/>
                  <a:gd name="T4" fmla="*/ 2 w 35"/>
                  <a:gd name="T5" fmla="*/ 10 h 20"/>
                  <a:gd name="T6" fmla="*/ 14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3" y="0"/>
                      <a:pt x="5" y="4"/>
                      <a:pt x="2" y="10"/>
                    </a:cubicBezTo>
                    <a:cubicBezTo>
                      <a:pt x="0" y="15"/>
                      <a:pt x="5" y="20"/>
                      <a:pt x="14" y="20"/>
                    </a:cubicBezTo>
                    <a:cubicBezTo>
                      <a:pt x="22" y="20"/>
                      <a:pt x="31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9" name="任意多边形: 形状 728">
                <a:extLst>
                  <a:ext uri="{FF2B5EF4-FFF2-40B4-BE49-F238E27FC236}">
                    <a16:creationId xmlns:a16="http://schemas.microsoft.com/office/drawing/2014/main" id="{1A899F68-B3C1-4D79-ABB1-70E4AD5FEDE5}"/>
                  </a:ext>
                </a:extLst>
              </p:cNvPr>
              <p:cNvSpPr/>
              <p:nvPr/>
            </p:nvSpPr>
            <p:spPr bwMode="auto">
              <a:xfrm>
                <a:off x="3007505" y="2532461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21 w 35"/>
                  <a:gd name="T3" fmla="*/ 0 h 20"/>
                  <a:gd name="T4" fmla="*/ 2 w 35"/>
                  <a:gd name="T5" fmla="*/ 10 h 20"/>
                  <a:gd name="T6" fmla="*/ 13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4"/>
                      <a:pt x="30" y="0"/>
                      <a:pt x="21" y="0"/>
                    </a:cubicBezTo>
                    <a:cubicBezTo>
                      <a:pt x="13" y="0"/>
                      <a:pt x="4" y="4"/>
                      <a:pt x="2" y="10"/>
                    </a:cubicBezTo>
                    <a:cubicBezTo>
                      <a:pt x="0" y="15"/>
                      <a:pt x="5" y="20"/>
                      <a:pt x="13" y="20"/>
                    </a:cubicBezTo>
                    <a:cubicBezTo>
                      <a:pt x="22" y="20"/>
                      <a:pt x="31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0" name="任意多边形: 形状 729">
                <a:extLst>
                  <a:ext uri="{FF2B5EF4-FFF2-40B4-BE49-F238E27FC236}">
                    <a16:creationId xmlns:a16="http://schemas.microsoft.com/office/drawing/2014/main" id="{91FD78EB-8958-4144-8EDB-3B0002D88EF8}"/>
                  </a:ext>
                </a:extLst>
              </p:cNvPr>
              <p:cNvSpPr/>
              <p:nvPr/>
            </p:nvSpPr>
            <p:spPr bwMode="auto">
              <a:xfrm>
                <a:off x="3146370" y="2532461"/>
                <a:ext cx="128065" cy="72519"/>
              </a:xfrm>
              <a:custGeom>
                <a:avLst/>
                <a:gdLst>
                  <a:gd name="T0" fmla="*/ 32 w 35"/>
                  <a:gd name="T1" fmla="*/ 10 h 20"/>
                  <a:gd name="T2" fmla="*/ 21 w 35"/>
                  <a:gd name="T3" fmla="*/ 0 h 20"/>
                  <a:gd name="T4" fmla="*/ 2 w 35"/>
                  <a:gd name="T5" fmla="*/ 10 h 20"/>
                  <a:gd name="T6" fmla="*/ 13 w 35"/>
                  <a:gd name="T7" fmla="*/ 20 h 20"/>
                  <a:gd name="T8" fmla="*/ 32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2" y="10"/>
                    </a:moveTo>
                    <a:cubicBezTo>
                      <a:pt x="35" y="4"/>
                      <a:pt x="29" y="0"/>
                      <a:pt x="21" y="0"/>
                    </a:cubicBezTo>
                    <a:cubicBezTo>
                      <a:pt x="12" y="0"/>
                      <a:pt x="4" y="4"/>
                      <a:pt x="2" y="10"/>
                    </a:cubicBezTo>
                    <a:cubicBezTo>
                      <a:pt x="0" y="15"/>
                      <a:pt x="5" y="20"/>
                      <a:pt x="13" y="20"/>
                    </a:cubicBezTo>
                    <a:cubicBezTo>
                      <a:pt x="22" y="20"/>
                      <a:pt x="30" y="15"/>
                      <a:pt x="3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1" name="任意多边形: 形状 730">
                <a:extLst>
                  <a:ext uri="{FF2B5EF4-FFF2-40B4-BE49-F238E27FC236}">
                    <a16:creationId xmlns:a16="http://schemas.microsoft.com/office/drawing/2014/main" id="{0FBA8EE8-10BF-4548-99D4-062744DE2DE6}"/>
                  </a:ext>
                </a:extLst>
              </p:cNvPr>
              <p:cNvSpPr/>
              <p:nvPr/>
            </p:nvSpPr>
            <p:spPr bwMode="auto">
              <a:xfrm>
                <a:off x="2828523" y="2623494"/>
                <a:ext cx="131151" cy="72519"/>
              </a:xfrm>
              <a:custGeom>
                <a:avLst/>
                <a:gdLst>
                  <a:gd name="T0" fmla="*/ 34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4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4" y="0"/>
                      <a:pt x="5" y="4"/>
                      <a:pt x="3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3" y="20"/>
                      <a:pt x="32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2" name="任意多边形: 形状 731">
                <a:extLst>
                  <a:ext uri="{FF2B5EF4-FFF2-40B4-BE49-F238E27FC236}">
                    <a16:creationId xmlns:a16="http://schemas.microsoft.com/office/drawing/2014/main" id="{46DDA3B8-A3B1-40E2-B3FF-B220F7B97B9E}"/>
                  </a:ext>
                </a:extLst>
              </p:cNvPr>
              <p:cNvSpPr/>
              <p:nvPr/>
            </p:nvSpPr>
            <p:spPr bwMode="auto">
              <a:xfrm>
                <a:off x="2970474" y="2623494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22 w 35"/>
                  <a:gd name="T3" fmla="*/ 0 h 20"/>
                  <a:gd name="T4" fmla="*/ 2 w 35"/>
                  <a:gd name="T5" fmla="*/ 10 h 20"/>
                  <a:gd name="T6" fmla="*/ 13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3" y="0"/>
                      <a:pt x="4" y="4"/>
                      <a:pt x="2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3" name="任意多边形: 形状 732">
                <a:extLst>
                  <a:ext uri="{FF2B5EF4-FFF2-40B4-BE49-F238E27FC236}">
                    <a16:creationId xmlns:a16="http://schemas.microsoft.com/office/drawing/2014/main" id="{D8998176-BA7B-4506-AF7F-59FBFD2E52FA}"/>
                  </a:ext>
                </a:extLst>
              </p:cNvPr>
              <p:cNvSpPr/>
              <p:nvPr/>
            </p:nvSpPr>
            <p:spPr bwMode="auto">
              <a:xfrm>
                <a:off x="3109339" y="2623494"/>
                <a:ext cx="128065" cy="72519"/>
              </a:xfrm>
              <a:custGeom>
                <a:avLst/>
                <a:gdLst>
                  <a:gd name="T0" fmla="*/ 33 w 35"/>
                  <a:gd name="T1" fmla="*/ 10 h 20"/>
                  <a:gd name="T2" fmla="*/ 22 w 35"/>
                  <a:gd name="T3" fmla="*/ 0 h 20"/>
                  <a:gd name="T4" fmla="*/ 2 w 35"/>
                  <a:gd name="T5" fmla="*/ 10 h 20"/>
                  <a:gd name="T6" fmla="*/ 14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3" y="0"/>
                      <a:pt x="4" y="4"/>
                      <a:pt x="2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4" name="任意多边形: 形状 733">
                <a:extLst>
                  <a:ext uri="{FF2B5EF4-FFF2-40B4-BE49-F238E27FC236}">
                    <a16:creationId xmlns:a16="http://schemas.microsoft.com/office/drawing/2014/main" id="{A132958A-2031-4F49-8303-0BE20763BD27}"/>
                  </a:ext>
                </a:extLst>
              </p:cNvPr>
              <p:cNvSpPr/>
              <p:nvPr/>
            </p:nvSpPr>
            <p:spPr bwMode="auto">
              <a:xfrm>
                <a:off x="2793036" y="2714528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22 w 36"/>
                  <a:gd name="T3" fmla="*/ 0 h 22"/>
                  <a:gd name="T4" fmla="*/ 2 w 36"/>
                  <a:gd name="T5" fmla="*/ 11 h 22"/>
                  <a:gd name="T6" fmla="*/ 13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6" y="5"/>
                      <a:pt x="31" y="0"/>
                      <a:pt x="22" y="0"/>
                    </a:cubicBezTo>
                    <a:cubicBezTo>
                      <a:pt x="14" y="0"/>
                      <a:pt x="4" y="5"/>
                      <a:pt x="2" y="11"/>
                    </a:cubicBezTo>
                    <a:cubicBezTo>
                      <a:pt x="0" y="17"/>
                      <a:pt x="5" y="22"/>
                      <a:pt x="13" y="22"/>
                    </a:cubicBezTo>
                    <a:cubicBezTo>
                      <a:pt x="22" y="22"/>
                      <a:pt x="31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5" name="任意多边形: 形状 734">
                <a:extLst>
                  <a:ext uri="{FF2B5EF4-FFF2-40B4-BE49-F238E27FC236}">
                    <a16:creationId xmlns:a16="http://schemas.microsoft.com/office/drawing/2014/main" id="{74B7EA67-8882-4BC8-92FD-95F603AA15FD}"/>
                  </a:ext>
                </a:extLst>
              </p:cNvPr>
              <p:cNvSpPr/>
              <p:nvPr/>
            </p:nvSpPr>
            <p:spPr bwMode="auto">
              <a:xfrm>
                <a:off x="2930358" y="2714528"/>
                <a:ext cx="135779" cy="80233"/>
              </a:xfrm>
              <a:custGeom>
                <a:avLst/>
                <a:gdLst>
                  <a:gd name="T0" fmla="*/ 34 w 37"/>
                  <a:gd name="T1" fmla="*/ 11 h 22"/>
                  <a:gd name="T2" fmla="*/ 23 w 37"/>
                  <a:gd name="T3" fmla="*/ 0 h 22"/>
                  <a:gd name="T4" fmla="*/ 3 w 37"/>
                  <a:gd name="T5" fmla="*/ 11 h 22"/>
                  <a:gd name="T6" fmla="*/ 14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7" y="5"/>
                      <a:pt x="31" y="0"/>
                      <a:pt x="23" y="0"/>
                    </a:cubicBezTo>
                    <a:cubicBezTo>
                      <a:pt x="14" y="0"/>
                      <a:pt x="5" y="5"/>
                      <a:pt x="3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3" y="22"/>
                      <a:pt x="32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6" name="任意多边形: 形状 735">
                <a:extLst>
                  <a:ext uri="{FF2B5EF4-FFF2-40B4-BE49-F238E27FC236}">
                    <a16:creationId xmlns:a16="http://schemas.microsoft.com/office/drawing/2014/main" id="{341A5D84-728A-4A72-85E0-D9C36AB44F61}"/>
                  </a:ext>
                </a:extLst>
              </p:cNvPr>
              <p:cNvSpPr/>
              <p:nvPr/>
            </p:nvSpPr>
            <p:spPr bwMode="auto">
              <a:xfrm>
                <a:off x="2894870" y="2810191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22 w 36"/>
                  <a:gd name="T3" fmla="*/ 0 h 22"/>
                  <a:gd name="T4" fmla="*/ 2 w 36"/>
                  <a:gd name="T5" fmla="*/ 11 h 22"/>
                  <a:gd name="T6" fmla="*/ 14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6" y="5"/>
                      <a:pt x="31" y="0"/>
                      <a:pt x="22" y="0"/>
                    </a:cubicBezTo>
                    <a:cubicBezTo>
                      <a:pt x="14" y="0"/>
                      <a:pt x="4" y="5"/>
                      <a:pt x="2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3" y="22"/>
                      <a:pt x="32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7" name="任意多边形: 形状 736">
                <a:extLst>
                  <a:ext uri="{FF2B5EF4-FFF2-40B4-BE49-F238E27FC236}">
                    <a16:creationId xmlns:a16="http://schemas.microsoft.com/office/drawing/2014/main" id="{2FD2B120-BB77-4E81-83AA-5C20242F4B18}"/>
                  </a:ext>
                </a:extLst>
              </p:cNvPr>
              <p:cNvSpPr/>
              <p:nvPr/>
            </p:nvSpPr>
            <p:spPr bwMode="auto">
              <a:xfrm>
                <a:off x="2978189" y="2271702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2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8" name="任意多边形: 形状 737">
                <a:extLst>
                  <a:ext uri="{FF2B5EF4-FFF2-40B4-BE49-F238E27FC236}">
                    <a16:creationId xmlns:a16="http://schemas.microsoft.com/office/drawing/2014/main" id="{47E7B8EE-7993-4B61-A4BC-5236C5D3AEFB}"/>
                  </a:ext>
                </a:extLst>
              </p:cNvPr>
              <p:cNvSpPr/>
              <p:nvPr/>
            </p:nvSpPr>
            <p:spPr bwMode="auto">
              <a:xfrm>
                <a:off x="3113969" y="2271702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20 w 33"/>
                  <a:gd name="T3" fmla="*/ 0 h 19"/>
                  <a:gd name="T4" fmla="*/ 2 w 33"/>
                  <a:gd name="T5" fmla="*/ 9 h 19"/>
                  <a:gd name="T6" fmla="*/ 13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9" name="任意多边形: 形状 738">
                <a:extLst>
                  <a:ext uri="{FF2B5EF4-FFF2-40B4-BE49-F238E27FC236}">
                    <a16:creationId xmlns:a16="http://schemas.microsoft.com/office/drawing/2014/main" id="{BFB988FB-2003-4FDF-97C4-2E3E18F4986C}"/>
                  </a:ext>
                </a:extLst>
              </p:cNvPr>
              <p:cNvSpPr/>
              <p:nvPr/>
            </p:nvSpPr>
            <p:spPr bwMode="auto">
              <a:xfrm>
                <a:off x="3245119" y="2271702"/>
                <a:ext cx="120350" cy="69433"/>
              </a:xfrm>
              <a:custGeom>
                <a:avLst/>
                <a:gdLst>
                  <a:gd name="T0" fmla="*/ 32 w 33"/>
                  <a:gd name="T1" fmla="*/ 9 h 19"/>
                  <a:gd name="T2" fmla="*/ 20 w 33"/>
                  <a:gd name="T3" fmla="*/ 0 h 19"/>
                  <a:gd name="T4" fmla="*/ 2 w 33"/>
                  <a:gd name="T5" fmla="*/ 9 h 19"/>
                  <a:gd name="T6" fmla="*/ 13 w 33"/>
                  <a:gd name="T7" fmla="*/ 19 h 19"/>
                  <a:gd name="T8" fmla="*/ 32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2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0" name="任意多边形: 形状 739">
                <a:extLst>
                  <a:ext uri="{FF2B5EF4-FFF2-40B4-BE49-F238E27FC236}">
                    <a16:creationId xmlns:a16="http://schemas.microsoft.com/office/drawing/2014/main" id="{191C4988-0C99-4165-A811-040F9CD431C1}"/>
                  </a:ext>
                </a:extLst>
              </p:cNvPr>
              <p:cNvSpPr/>
              <p:nvPr/>
            </p:nvSpPr>
            <p:spPr bwMode="auto">
              <a:xfrm>
                <a:off x="3376270" y="2271702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0 w 34"/>
                  <a:gd name="T3" fmla="*/ 0 h 19"/>
                  <a:gd name="T4" fmla="*/ 2 w 34"/>
                  <a:gd name="T5" fmla="*/ 9 h 19"/>
                  <a:gd name="T6" fmla="*/ 14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2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1" name="任意多边形: 形状 740">
                <a:extLst>
                  <a:ext uri="{FF2B5EF4-FFF2-40B4-BE49-F238E27FC236}">
                    <a16:creationId xmlns:a16="http://schemas.microsoft.com/office/drawing/2014/main" id="{98B52574-B0FD-495B-A9CC-C2180205D12E}"/>
                  </a:ext>
                </a:extLst>
              </p:cNvPr>
              <p:cNvSpPr/>
              <p:nvPr/>
            </p:nvSpPr>
            <p:spPr bwMode="auto">
              <a:xfrm>
                <a:off x="3336153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0 w 33"/>
                  <a:gd name="T3" fmla="*/ 0 h 17"/>
                  <a:gd name="T4" fmla="*/ 2 w 33"/>
                  <a:gd name="T5" fmla="*/ 9 h 17"/>
                  <a:gd name="T6" fmla="*/ 13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9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2" name="任意多边形: 形状 741">
                <a:extLst>
                  <a:ext uri="{FF2B5EF4-FFF2-40B4-BE49-F238E27FC236}">
                    <a16:creationId xmlns:a16="http://schemas.microsoft.com/office/drawing/2014/main" id="{DC9A8623-3B6F-49C9-B963-C604CD5337BF}"/>
                  </a:ext>
                </a:extLst>
              </p:cNvPr>
              <p:cNvSpPr/>
              <p:nvPr/>
            </p:nvSpPr>
            <p:spPr bwMode="auto">
              <a:xfrm>
                <a:off x="3467303" y="2031003"/>
                <a:ext cx="112636" cy="61718"/>
              </a:xfrm>
              <a:custGeom>
                <a:avLst/>
                <a:gdLst>
                  <a:gd name="T0" fmla="*/ 30 w 31"/>
                  <a:gd name="T1" fmla="*/ 9 h 17"/>
                  <a:gd name="T2" fmla="*/ 19 w 31"/>
                  <a:gd name="T3" fmla="*/ 0 h 17"/>
                  <a:gd name="T4" fmla="*/ 1 w 31"/>
                  <a:gd name="T5" fmla="*/ 9 h 17"/>
                  <a:gd name="T6" fmla="*/ 12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31" y="4"/>
                      <a:pt x="26" y="0"/>
                      <a:pt x="19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3" name="任意多边形: 形状 742">
                <a:extLst>
                  <a:ext uri="{FF2B5EF4-FFF2-40B4-BE49-F238E27FC236}">
                    <a16:creationId xmlns:a16="http://schemas.microsoft.com/office/drawing/2014/main" id="{9FC189F9-24EC-42A2-9110-31464DEBA876}"/>
                  </a:ext>
                </a:extLst>
              </p:cNvPr>
              <p:cNvSpPr/>
              <p:nvPr/>
            </p:nvSpPr>
            <p:spPr bwMode="auto">
              <a:xfrm>
                <a:off x="3306837" y="2108150"/>
                <a:ext cx="120350" cy="64804"/>
              </a:xfrm>
              <a:custGeom>
                <a:avLst/>
                <a:gdLst>
                  <a:gd name="T0" fmla="*/ 31 w 33"/>
                  <a:gd name="T1" fmla="*/ 9 h 18"/>
                  <a:gd name="T2" fmla="*/ 20 w 33"/>
                  <a:gd name="T3" fmla="*/ 0 h 18"/>
                  <a:gd name="T4" fmla="*/ 2 w 33"/>
                  <a:gd name="T5" fmla="*/ 9 h 18"/>
                  <a:gd name="T6" fmla="*/ 13 w 33"/>
                  <a:gd name="T7" fmla="*/ 18 h 18"/>
                  <a:gd name="T8" fmla="*/ 31 w 33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31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4" name="任意多边形: 形状 743">
                <a:extLst>
                  <a:ext uri="{FF2B5EF4-FFF2-40B4-BE49-F238E27FC236}">
                    <a16:creationId xmlns:a16="http://schemas.microsoft.com/office/drawing/2014/main" id="{C1045781-5417-4AED-B005-1FE56EA1538D}"/>
                  </a:ext>
                </a:extLst>
              </p:cNvPr>
              <p:cNvSpPr/>
              <p:nvPr/>
            </p:nvSpPr>
            <p:spPr bwMode="auto">
              <a:xfrm>
                <a:off x="3437988" y="2108150"/>
                <a:ext cx="117264" cy="64804"/>
              </a:xfrm>
              <a:custGeom>
                <a:avLst/>
                <a:gdLst>
                  <a:gd name="T0" fmla="*/ 30 w 32"/>
                  <a:gd name="T1" fmla="*/ 9 h 18"/>
                  <a:gd name="T2" fmla="*/ 19 w 32"/>
                  <a:gd name="T3" fmla="*/ 0 h 18"/>
                  <a:gd name="T4" fmla="*/ 1 w 32"/>
                  <a:gd name="T5" fmla="*/ 9 h 18"/>
                  <a:gd name="T6" fmla="*/ 13 w 32"/>
                  <a:gd name="T7" fmla="*/ 18 h 18"/>
                  <a:gd name="T8" fmla="*/ 30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0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5" name="任意多边形: 形状 744">
                <a:extLst>
                  <a:ext uri="{FF2B5EF4-FFF2-40B4-BE49-F238E27FC236}">
                    <a16:creationId xmlns:a16="http://schemas.microsoft.com/office/drawing/2014/main" id="{33E98678-D548-4E7A-9396-B0E59DC5D9C2}"/>
                  </a:ext>
                </a:extLst>
              </p:cNvPr>
              <p:cNvSpPr/>
              <p:nvPr/>
            </p:nvSpPr>
            <p:spPr bwMode="auto">
              <a:xfrm>
                <a:off x="3566052" y="2108150"/>
                <a:ext cx="117264" cy="64804"/>
              </a:xfrm>
              <a:custGeom>
                <a:avLst/>
                <a:gdLst>
                  <a:gd name="T0" fmla="*/ 31 w 32"/>
                  <a:gd name="T1" fmla="*/ 9 h 18"/>
                  <a:gd name="T2" fmla="*/ 19 w 32"/>
                  <a:gd name="T3" fmla="*/ 0 h 18"/>
                  <a:gd name="T4" fmla="*/ 2 w 32"/>
                  <a:gd name="T5" fmla="*/ 9 h 18"/>
                  <a:gd name="T6" fmla="*/ 13 w 32"/>
                  <a:gd name="T7" fmla="*/ 18 h 18"/>
                  <a:gd name="T8" fmla="*/ 31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1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4" y="4"/>
                      <a:pt x="2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6" name="任意多边形: 形状 745">
                <a:extLst>
                  <a:ext uri="{FF2B5EF4-FFF2-40B4-BE49-F238E27FC236}">
                    <a16:creationId xmlns:a16="http://schemas.microsoft.com/office/drawing/2014/main" id="{4048F7CA-7A5A-4DD1-B51A-313F08E9AD0E}"/>
                  </a:ext>
                </a:extLst>
              </p:cNvPr>
              <p:cNvSpPr/>
              <p:nvPr/>
            </p:nvSpPr>
            <p:spPr bwMode="auto">
              <a:xfrm>
                <a:off x="3697203" y="2108150"/>
                <a:ext cx="117264" cy="64804"/>
              </a:xfrm>
              <a:custGeom>
                <a:avLst/>
                <a:gdLst>
                  <a:gd name="T0" fmla="*/ 30 w 32"/>
                  <a:gd name="T1" fmla="*/ 9 h 18"/>
                  <a:gd name="T2" fmla="*/ 18 w 32"/>
                  <a:gd name="T3" fmla="*/ 0 h 18"/>
                  <a:gd name="T4" fmla="*/ 1 w 32"/>
                  <a:gd name="T5" fmla="*/ 9 h 18"/>
                  <a:gd name="T6" fmla="*/ 13 w 32"/>
                  <a:gd name="T7" fmla="*/ 18 h 18"/>
                  <a:gd name="T8" fmla="*/ 30 w 32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8">
                    <a:moveTo>
                      <a:pt x="30" y="9"/>
                    </a:moveTo>
                    <a:cubicBezTo>
                      <a:pt x="32" y="4"/>
                      <a:pt x="26" y="0"/>
                      <a:pt x="18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7" name="任意多边形: 形状 746">
                <a:extLst>
                  <a:ext uri="{FF2B5EF4-FFF2-40B4-BE49-F238E27FC236}">
                    <a16:creationId xmlns:a16="http://schemas.microsoft.com/office/drawing/2014/main" id="{B0730FA3-BF52-4666-9E5F-DFC932CA5563}"/>
                  </a:ext>
                </a:extLst>
              </p:cNvPr>
              <p:cNvSpPr/>
              <p:nvPr/>
            </p:nvSpPr>
            <p:spPr bwMode="auto">
              <a:xfrm>
                <a:off x="3015220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20 w 33"/>
                  <a:gd name="T3" fmla="*/ 0 h 19"/>
                  <a:gd name="T4" fmla="*/ 2 w 33"/>
                  <a:gd name="T5" fmla="*/ 9 h 19"/>
                  <a:gd name="T6" fmla="*/ 13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8" name="任意多边形: 形状 747">
                <a:extLst>
                  <a:ext uri="{FF2B5EF4-FFF2-40B4-BE49-F238E27FC236}">
                    <a16:creationId xmlns:a16="http://schemas.microsoft.com/office/drawing/2014/main" id="{AFF5E845-C41C-4DDF-AA1A-F1F7FAFA5E1B}"/>
                  </a:ext>
                </a:extLst>
              </p:cNvPr>
              <p:cNvSpPr/>
              <p:nvPr/>
            </p:nvSpPr>
            <p:spPr bwMode="auto">
              <a:xfrm>
                <a:off x="3277521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20 w 33"/>
                  <a:gd name="T3" fmla="*/ 0 h 19"/>
                  <a:gd name="T4" fmla="*/ 2 w 33"/>
                  <a:gd name="T5" fmla="*/ 9 h 19"/>
                  <a:gd name="T6" fmla="*/ 13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9" name="任意多边形: 形状 748">
                <a:extLst>
                  <a:ext uri="{FF2B5EF4-FFF2-40B4-BE49-F238E27FC236}">
                    <a16:creationId xmlns:a16="http://schemas.microsoft.com/office/drawing/2014/main" id="{663AD24C-867B-4847-BCCA-FF82D4D96D97}"/>
                  </a:ext>
                </a:extLst>
              </p:cNvPr>
              <p:cNvSpPr/>
              <p:nvPr/>
            </p:nvSpPr>
            <p:spPr bwMode="auto">
              <a:xfrm>
                <a:off x="3408671" y="2188383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9 w 32"/>
                  <a:gd name="T3" fmla="*/ 0 h 19"/>
                  <a:gd name="T4" fmla="*/ 1 w 32"/>
                  <a:gd name="T5" fmla="*/ 9 h 19"/>
                  <a:gd name="T6" fmla="*/ 13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0" name="任意多边形: 形状 749">
                <a:extLst>
                  <a:ext uri="{FF2B5EF4-FFF2-40B4-BE49-F238E27FC236}">
                    <a16:creationId xmlns:a16="http://schemas.microsoft.com/office/drawing/2014/main" id="{C7176277-EE9F-46DB-8448-632C5FE72B47}"/>
                  </a:ext>
                </a:extLst>
              </p:cNvPr>
              <p:cNvSpPr/>
              <p:nvPr/>
            </p:nvSpPr>
            <p:spPr bwMode="auto">
              <a:xfrm>
                <a:off x="3539822" y="2188383"/>
                <a:ext cx="117264" cy="69433"/>
              </a:xfrm>
              <a:custGeom>
                <a:avLst/>
                <a:gdLst>
                  <a:gd name="T0" fmla="*/ 31 w 32"/>
                  <a:gd name="T1" fmla="*/ 9 h 19"/>
                  <a:gd name="T2" fmla="*/ 19 w 32"/>
                  <a:gd name="T3" fmla="*/ 0 h 19"/>
                  <a:gd name="T4" fmla="*/ 1 w 32"/>
                  <a:gd name="T5" fmla="*/ 9 h 19"/>
                  <a:gd name="T6" fmla="*/ 13 w 32"/>
                  <a:gd name="T7" fmla="*/ 19 h 19"/>
                  <a:gd name="T8" fmla="*/ 31 w 32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">
                    <a:moveTo>
                      <a:pt x="31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1" name="任意多边形: 形状 750">
                <a:extLst>
                  <a:ext uri="{FF2B5EF4-FFF2-40B4-BE49-F238E27FC236}">
                    <a16:creationId xmlns:a16="http://schemas.microsoft.com/office/drawing/2014/main" id="{84C639E9-2A78-4080-B234-76EDD30EED1E}"/>
                  </a:ext>
                </a:extLst>
              </p:cNvPr>
              <p:cNvSpPr/>
              <p:nvPr/>
            </p:nvSpPr>
            <p:spPr bwMode="auto">
              <a:xfrm>
                <a:off x="3667886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20 w 33"/>
                  <a:gd name="T3" fmla="*/ 0 h 19"/>
                  <a:gd name="T4" fmla="*/ 2 w 33"/>
                  <a:gd name="T5" fmla="*/ 9 h 19"/>
                  <a:gd name="T6" fmla="*/ 14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2" y="19"/>
                      <a:pt x="30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2" name="任意多边形: 形状 751">
                <a:extLst>
                  <a:ext uri="{FF2B5EF4-FFF2-40B4-BE49-F238E27FC236}">
                    <a16:creationId xmlns:a16="http://schemas.microsoft.com/office/drawing/2014/main" id="{9F3D39F5-58FD-48A4-9FA0-57589706ABB0}"/>
                  </a:ext>
                </a:extLst>
              </p:cNvPr>
              <p:cNvSpPr/>
              <p:nvPr/>
            </p:nvSpPr>
            <p:spPr bwMode="auto">
              <a:xfrm>
                <a:off x="3799037" y="2188383"/>
                <a:ext cx="120350" cy="69433"/>
              </a:xfrm>
              <a:custGeom>
                <a:avLst/>
                <a:gdLst>
                  <a:gd name="T0" fmla="*/ 31 w 33"/>
                  <a:gd name="T1" fmla="*/ 9 h 19"/>
                  <a:gd name="T2" fmla="*/ 19 w 33"/>
                  <a:gd name="T3" fmla="*/ 0 h 19"/>
                  <a:gd name="T4" fmla="*/ 2 w 33"/>
                  <a:gd name="T5" fmla="*/ 9 h 19"/>
                  <a:gd name="T6" fmla="*/ 14 w 33"/>
                  <a:gd name="T7" fmla="*/ 19 h 19"/>
                  <a:gd name="T8" fmla="*/ 31 w 33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9">
                    <a:moveTo>
                      <a:pt x="31" y="9"/>
                    </a:moveTo>
                    <a:cubicBezTo>
                      <a:pt x="33" y="4"/>
                      <a:pt x="27" y="0"/>
                      <a:pt x="19" y="0"/>
                    </a:cubicBezTo>
                    <a:cubicBezTo>
                      <a:pt x="11" y="0"/>
                      <a:pt x="3" y="4"/>
                      <a:pt x="2" y="9"/>
                    </a:cubicBezTo>
                    <a:cubicBezTo>
                      <a:pt x="0" y="14"/>
                      <a:pt x="6" y="19"/>
                      <a:pt x="14" y="19"/>
                    </a:cubicBezTo>
                    <a:cubicBezTo>
                      <a:pt x="22" y="19"/>
                      <a:pt x="30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3" name="任意多边形: 形状 752">
                <a:extLst>
                  <a:ext uri="{FF2B5EF4-FFF2-40B4-BE49-F238E27FC236}">
                    <a16:creationId xmlns:a16="http://schemas.microsoft.com/office/drawing/2014/main" id="{742B5FC5-343E-4F89-B8BA-0BE7DD142A28}"/>
                  </a:ext>
                </a:extLst>
              </p:cNvPr>
              <p:cNvSpPr/>
              <p:nvPr/>
            </p:nvSpPr>
            <p:spPr bwMode="auto">
              <a:xfrm>
                <a:off x="3424101" y="1804190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9 w 31"/>
                  <a:gd name="T3" fmla="*/ 0 h 17"/>
                  <a:gd name="T4" fmla="*/ 2 w 31"/>
                  <a:gd name="T5" fmla="*/ 9 h 17"/>
                  <a:gd name="T6" fmla="*/ 13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31" y="4"/>
                      <a:pt x="26" y="0"/>
                      <a:pt x="19" y="0"/>
                    </a:cubicBezTo>
                    <a:cubicBezTo>
                      <a:pt x="11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4" name="任意多边形: 形状 753">
                <a:extLst>
                  <a:ext uri="{FF2B5EF4-FFF2-40B4-BE49-F238E27FC236}">
                    <a16:creationId xmlns:a16="http://schemas.microsoft.com/office/drawing/2014/main" id="{9CCBC6FB-B7C3-4DC6-99A1-718F2F1EBABF}"/>
                  </a:ext>
                </a:extLst>
              </p:cNvPr>
              <p:cNvSpPr/>
              <p:nvPr/>
            </p:nvSpPr>
            <p:spPr bwMode="auto">
              <a:xfrm>
                <a:off x="3394785" y="1878251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9 w 32"/>
                  <a:gd name="T3" fmla="*/ 0 h 17"/>
                  <a:gd name="T4" fmla="*/ 2 w 32"/>
                  <a:gd name="T5" fmla="*/ 9 h 17"/>
                  <a:gd name="T6" fmla="*/ 13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5" name="任意多边形: 形状 754">
                <a:extLst>
                  <a:ext uri="{FF2B5EF4-FFF2-40B4-BE49-F238E27FC236}">
                    <a16:creationId xmlns:a16="http://schemas.microsoft.com/office/drawing/2014/main" id="{1AF2F9B8-277B-4037-AB67-FA8FE624058E}"/>
                  </a:ext>
                </a:extLst>
              </p:cNvPr>
              <p:cNvSpPr/>
              <p:nvPr/>
            </p:nvSpPr>
            <p:spPr bwMode="auto">
              <a:xfrm>
                <a:off x="3522849" y="1878251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8 w 31"/>
                  <a:gd name="T3" fmla="*/ 0 h 17"/>
                  <a:gd name="T4" fmla="*/ 1 w 31"/>
                  <a:gd name="T5" fmla="*/ 9 h 17"/>
                  <a:gd name="T6" fmla="*/ 12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31" y="4"/>
                      <a:pt x="26" y="0"/>
                      <a:pt x="18" y="0"/>
                    </a:cubicBezTo>
                    <a:cubicBezTo>
                      <a:pt x="11" y="0"/>
                      <a:pt x="3" y="4"/>
                      <a:pt x="1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6" name="任意多边形: 形状 755">
                <a:extLst>
                  <a:ext uri="{FF2B5EF4-FFF2-40B4-BE49-F238E27FC236}">
                    <a16:creationId xmlns:a16="http://schemas.microsoft.com/office/drawing/2014/main" id="{C1603430-0105-40F8-BDFC-0C2DDB284125}"/>
                  </a:ext>
                </a:extLst>
              </p:cNvPr>
              <p:cNvSpPr/>
              <p:nvPr/>
            </p:nvSpPr>
            <p:spPr bwMode="auto">
              <a:xfrm>
                <a:off x="3368554" y="1953855"/>
                <a:ext cx="114178" cy="63261"/>
              </a:xfrm>
              <a:custGeom>
                <a:avLst/>
                <a:gdLst>
                  <a:gd name="T0" fmla="*/ 30 w 31"/>
                  <a:gd name="T1" fmla="*/ 8 h 17"/>
                  <a:gd name="T2" fmla="*/ 19 w 31"/>
                  <a:gd name="T3" fmla="*/ 0 h 17"/>
                  <a:gd name="T4" fmla="*/ 1 w 31"/>
                  <a:gd name="T5" fmla="*/ 8 h 17"/>
                  <a:gd name="T6" fmla="*/ 12 w 31"/>
                  <a:gd name="T7" fmla="*/ 17 h 17"/>
                  <a:gd name="T8" fmla="*/ 30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8"/>
                    </a:moveTo>
                    <a:cubicBezTo>
                      <a:pt x="31" y="4"/>
                      <a:pt x="26" y="0"/>
                      <a:pt x="19" y="0"/>
                    </a:cubicBezTo>
                    <a:cubicBezTo>
                      <a:pt x="11" y="0"/>
                      <a:pt x="3" y="4"/>
                      <a:pt x="1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7" name="任意多边形: 形状 756">
                <a:extLst>
                  <a:ext uri="{FF2B5EF4-FFF2-40B4-BE49-F238E27FC236}">
                    <a16:creationId xmlns:a16="http://schemas.microsoft.com/office/drawing/2014/main" id="{E9B28E59-A709-4A3A-9F1D-68BE30E71B05}"/>
                  </a:ext>
                </a:extLst>
              </p:cNvPr>
              <p:cNvSpPr/>
              <p:nvPr/>
            </p:nvSpPr>
            <p:spPr bwMode="auto">
              <a:xfrm>
                <a:off x="3493534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19 w 32"/>
                  <a:gd name="T3" fmla="*/ 0 h 17"/>
                  <a:gd name="T4" fmla="*/ 2 w 32"/>
                  <a:gd name="T5" fmla="*/ 8 h 17"/>
                  <a:gd name="T6" fmla="*/ 13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4" y="4"/>
                      <a:pt x="2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8" name="任意多边形: 形状 757">
                <a:extLst>
                  <a:ext uri="{FF2B5EF4-FFF2-40B4-BE49-F238E27FC236}">
                    <a16:creationId xmlns:a16="http://schemas.microsoft.com/office/drawing/2014/main" id="{C424AB96-8E7F-4301-A538-09F7164A33E9}"/>
                  </a:ext>
                </a:extLst>
              </p:cNvPr>
              <p:cNvSpPr/>
              <p:nvPr/>
            </p:nvSpPr>
            <p:spPr bwMode="auto">
              <a:xfrm>
                <a:off x="3620055" y="1953855"/>
                <a:ext cx="114178" cy="63261"/>
              </a:xfrm>
              <a:custGeom>
                <a:avLst/>
                <a:gdLst>
                  <a:gd name="T0" fmla="*/ 30 w 31"/>
                  <a:gd name="T1" fmla="*/ 8 h 17"/>
                  <a:gd name="T2" fmla="*/ 18 w 31"/>
                  <a:gd name="T3" fmla="*/ 0 h 17"/>
                  <a:gd name="T4" fmla="*/ 1 w 31"/>
                  <a:gd name="T5" fmla="*/ 8 h 17"/>
                  <a:gd name="T6" fmla="*/ 13 w 31"/>
                  <a:gd name="T7" fmla="*/ 17 h 17"/>
                  <a:gd name="T8" fmla="*/ 30 w 31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8"/>
                    </a:moveTo>
                    <a:cubicBezTo>
                      <a:pt x="31" y="4"/>
                      <a:pt x="26" y="0"/>
                      <a:pt x="18" y="0"/>
                    </a:cubicBezTo>
                    <a:cubicBezTo>
                      <a:pt x="11" y="0"/>
                      <a:pt x="3" y="4"/>
                      <a:pt x="1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9" name="任意多边形: 形状 758">
                <a:extLst>
                  <a:ext uri="{FF2B5EF4-FFF2-40B4-BE49-F238E27FC236}">
                    <a16:creationId xmlns:a16="http://schemas.microsoft.com/office/drawing/2014/main" id="{51E50EB4-9173-4139-A3AE-3A8103E83997}"/>
                  </a:ext>
                </a:extLst>
              </p:cNvPr>
              <p:cNvSpPr/>
              <p:nvPr/>
            </p:nvSpPr>
            <p:spPr bwMode="auto">
              <a:xfrm>
                <a:off x="3745033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19 w 32"/>
                  <a:gd name="T3" fmla="*/ 0 h 17"/>
                  <a:gd name="T4" fmla="*/ 2 w 32"/>
                  <a:gd name="T5" fmla="*/ 8 h 17"/>
                  <a:gd name="T6" fmla="*/ 13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4" y="4"/>
                      <a:pt x="2" y="8"/>
                    </a:cubicBezTo>
                    <a:cubicBezTo>
                      <a:pt x="0" y="13"/>
                      <a:pt x="6" y="17"/>
                      <a:pt x="13" y="17"/>
                    </a:cubicBezTo>
                    <a:cubicBezTo>
                      <a:pt x="21" y="17"/>
                      <a:pt x="29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0" name="任意多边形: 形状 759">
                <a:extLst>
                  <a:ext uri="{FF2B5EF4-FFF2-40B4-BE49-F238E27FC236}">
                    <a16:creationId xmlns:a16="http://schemas.microsoft.com/office/drawing/2014/main" id="{0689E23B-0C74-4F8E-A2A6-C39A89257F67}"/>
                  </a:ext>
                </a:extLst>
              </p:cNvPr>
              <p:cNvSpPr/>
              <p:nvPr/>
            </p:nvSpPr>
            <p:spPr bwMode="auto">
              <a:xfrm>
                <a:off x="3175687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9 w 32"/>
                  <a:gd name="T3" fmla="*/ 0 h 17"/>
                  <a:gd name="T4" fmla="*/ 2 w 32"/>
                  <a:gd name="T5" fmla="*/ 9 h 17"/>
                  <a:gd name="T6" fmla="*/ 13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1" name="任意多边形: 形状 760">
                <a:extLst>
                  <a:ext uri="{FF2B5EF4-FFF2-40B4-BE49-F238E27FC236}">
                    <a16:creationId xmlns:a16="http://schemas.microsoft.com/office/drawing/2014/main" id="{CBCDA609-3D87-430B-86C8-F3CEBBF28494}"/>
                  </a:ext>
                </a:extLst>
              </p:cNvPr>
              <p:cNvSpPr/>
              <p:nvPr/>
            </p:nvSpPr>
            <p:spPr bwMode="auto">
              <a:xfrm>
                <a:off x="3299122" y="1804190"/>
                <a:ext cx="114178" cy="61718"/>
              </a:xfrm>
              <a:custGeom>
                <a:avLst/>
                <a:gdLst>
                  <a:gd name="T0" fmla="*/ 30 w 31"/>
                  <a:gd name="T1" fmla="*/ 9 h 17"/>
                  <a:gd name="T2" fmla="*/ 19 w 31"/>
                  <a:gd name="T3" fmla="*/ 0 h 17"/>
                  <a:gd name="T4" fmla="*/ 2 w 31"/>
                  <a:gd name="T5" fmla="*/ 9 h 17"/>
                  <a:gd name="T6" fmla="*/ 13 w 31"/>
                  <a:gd name="T7" fmla="*/ 17 h 17"/>
                  <a:gd name="T8" fmla="*/ 30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30" y="9"/>
                    </a:moveTo>
                    <a:cubicBezTo>
                      <a:pt x="31" y="4"/>
                      <a:pt x="27" y="0"/>
                      <a:pt x="19" y="0"/>
                    </a:cubicBezTo>
                    <a:cubicBezTo>
                      <a:pt x="11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2" name="任意多边形: 形状 761">
                <a:extLst>
                  <a:ext uri="{FF2B5EF4-FFF2-40B4-BE49-F238E27FC236}">
                    <a16:creationId xmlns:a16="http://schemas.microsoft.com/office/drawing/2014/main" id="{42135A8E-A9CE-4769-8644-1A624B54F593}"/>
                  </a:ext>
                </a:extLst>
              </p:cNvPr>
              <p:cNvSpPr/>
              <p:nvPr/>
            </p:nvSpPr>
            <p:spPr bwMode="auto">
              <a:xfrm>
                <a:off x="3146370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9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3" name="任意多边形: 形状 762">
                <a:extLst>
                  <a:ext uri="{FF2B5EF4-FFF2-40B4-BE49-F238E27FC236}">
                    <a16:creationId xmlns:a16="http://schemas.microsoft.com/office/drawing/2014/main" id="{FEAA48A6-FC38-4D1E-8248-4C1167DA648F}"/>
                  </a:ext>
                </a:extLst>
              </p:cNvPr>
              <p:cNvSpPr/>
              <p:nvPr/>
            </p:nvSpPr>
            <p:spPr bwMode="auto">
              <a:xfrm>
                <a:off x="3269806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19 w 32"/>
                  <a:gd name="T3" fmla="*/ 0 h 17"/>
                  <a:gd name="T4" fmla="*/ 2 w 32"/>
                  <a:gd name="T5" fmla="*/ 9 h 17"/>
                  <a:gd name="T6" fmla="*/ 13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4" name="任意多边形: 形状 763">
                <a:extLst>
                  <a:ext uri="{FF2B5EF4-FFF2-40B4-BE49-F238E27FC236}">
                    <a16:creationId xmlns:a16="http://schemas.microsoft.com/office/drawing/2014/main" id="{612557F2-0C1C-4635-9BD4-020DF27DEF4D}"/>
                  </a:ext>
                </a:extLst>
              </p:cNvPr>
              <p:cNvSpPr/>
              <p:nvPr/>
            </p:nvSpPr>
            <p:spPr bwMode="auto">
              <a:xfrm>
                <a:off x="3113969" y="1953855"/>
                <a:ext cx="115721" cy="63261"/>
              </a:xfrm>
              <a:custGeom>
                <a:avLst/>
                <a:gdLst>
                  <a:gd name="T0" fmla="*/ 30 w 32"/>
                  <a:gd name="T1" fmla="*/ 8 h 17"/>
                  <a:gd name="T2" fmla="*/ 20 w 32"/>
                  <a:gd name="T3" fmla="*/ 0 h 17"/>
                  <a:gd name="T4" fmla="*/ 2 w 32"/>
                  <a:gd name="T5" fmla="*/ 8 h 17"/>
                  <a:gd name="T6" fmla="*/ 13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9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5" name="任意多边形: 形状 764">
                <a:extLst>
                  <a:ext uri="{FF2B5EF4-FFF2-40B4-BE49-F238E27FC236}">
                    <a16:creationId xmlns:a16="http://schemas.microsoft.com/office/drawing/2014/main" id="{2D61A6E8-DC16-4900-BCA9-E144A2F66F48}"/>
                  </a:ext>
                </a:extLst>
              </p:cNvPr>
              <p:cNvSpPr/>
              <p:nvPr/>
            </p:nvSpPr>
            <p:spPr bwMode="auto">
              <a:xfrm>
                <a:off x="3240490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19 w 32"/>
                  <a:gd name="T3" fmla="*/ 0 h 17"/>
                  <a:gd name="T4" fmla="*/ 2 w 32"/>
                  <a:gd name="T5" fmla="*/ 8 h 17"/>
                  <a:gd name="T6" fmla="*/ 13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1" y="0"/>
                      <a:pt x="4" y="4"/>
                      <a:pt x="2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6" name="任意多边形: 形状 765">
                <a:extLst>
                  <a:ext uri="{FF2B5EF4-FFF2-40B4-BE49-F238E27FC236}">
                    <a16:creationId xmlns:a16="http://schemas.microsoft.com/office/drawing/2014/main" id="{8F9EF4E3-3E50-4FF0-ADDE-0514D5FDD8EF}"/>
                  </a:ext>
                </a:extLst>
              </p:cNvPr>
              <p:cNvSpPr/>
              <p:nvPr/>
            </p:nvSpPr>
            <p:spPr bwMode="auto">
              <a:xfrm>
                <a:off x="2884069" y="2188383"/>
                <a:ext cx="123436" cy="69433"/>
              </a:xfrm>
              <a:custGeom>
                <a:avLst/>
                <a:gdLst>
                  <a:gd name="T0" fmla="*/ 31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1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1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4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7" name="任意多边形: 形状 766">
                <a:extLst>
                  <a:ext uri="{FF2B5EF4-FFF2-40B4-BE49-F238E27FC236}">
                    <a16:creationId xmlns:a16="http://schemas.microsoft.com/office/drawing/2014/main" id="{87B9AC58-EE6A-4533-B6D2-CD7BBB6AC5CD}"/>
                  </a:ext>
                </a:extLst>
              </p:cNvPr>
              <p:cNvSpPr/>
              <p:nvPr/>
            </p:nvSpPr>
            <p:spPr bwMode="auto">
              <a:xfrm>
                <a:off x="2847039" y="2271702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4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8" name="任意多边形: 形状 767">
                <a:extLst>
                  <a:ext uri="{FF2B5EF4-FFF2-40B4-BE49-F238E27FC236}">
                    <a16:creationId xmlns:a16="http://schemas.microsoft.com/office/drawing/2014/main" id="{7F4CACE5-8E9B-42E9-88CE-88A834F5E67F}"/>
                  </a:ext>
                </a:extLst>
              </p:cNvPr>
              <p:cNvSpPr/>
              <p:nvPr/>
            </p:nvSpPr>
            <p:spPr bwMode="auto">
              <a:xfrm>
                <a:off x="2810008" y="2356565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4" y="4"/>
                      <a:pt x="2" y="9"/>
                    </a:cubicBezTo>
                    <a:cubicBezTo>
                      <a:pt x="0" y="15"/>
                      <a:pt x="4" y="19"/>
                      <a:pt x="13" y="19"/>
                    </a:cubicBezTo>
                    <a:cubicBezTo>
                      <a:pt x="21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9" name="任意多边形: 形状 768">
                <a:extLst>
                  <a:ext uri="{FF2B5EF4-FFF2-40B4-BE49-F238E27FC236}">
                    <a16:creationId xmlns:a16="http://schemas.microsoft.com/office/drawing/2014/main" id="{0E71158C-EDF9-401D-8961-26757F78B19C}"/>
                  </a:ext>
                </a:extLst>
              </p:cNvPr>
              <p:cNvSpPr/>
              <p:nvPr/>
            </p:nvSpPr>
            <p:spPr bwMode="auto">
              <a:xfrm>
                <a:off x="2769891" y="2439884"/>
                <a:ext cx="128065" cy="74061"/>
              </a:xfrm>
              <a:custGeom>
                <a:avLst/>
                <a:gdLst>
                  <a:gd name="T0" fmla="*/ 33 w 35"/>
                  <a:gd name="T1" fmla="*/ 10 h 20"/>
                  <a:gd name="T2" fmla="*/ 22 w 35"/>
                  <a:gd name="T3" fmla="*/ 0 h 20"/>
                  <a:gd name="T4" fmla="*/ 2 w 35"/>
                  <a:gd name="T5" fmla="*/ 10 h 20"/>
                  <a:gd name="T6" fmla="*/ 13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5"/>
                      <a:pt x="30" y="0"/>
                      <a:pt x="22" y="0"/>
                    </a:cubicBezTo>
                    <a:cubicBezTo>
                      <a:pt x="14" y="0"/>
                      <a:pt x="5" y="5"/>
                      <a:pt x="2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2" y="20"/>
                      <a:pt x="30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0" name="任意多边形: 形状 769">
                <a:extLst>
                  <a:ext uri="{FF2B5EF4-FFF2-40B4-BE49-F238E27FC236}">
                    <a16:creationId xmlns:a16="http://schemas.microsoft.com/office/drawing/2014/main" id="{7B5F1908-6FB7-4189-971F-EECF91AAEEBC}"/>
                  </a:ext>
                </a:extLst>
              </p:cNvPr>
              <p:cNvSpPr/>
              <p:nvPr/>
            </p:nvSpPr>
            <p:spPr bwMode="auto">
              <a:xfrm>
                <a:off x="2729775" y="2532461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22 w 36"/>
                  <a:gd name="T3" fmla="*/ 0 h 20"/>
                  <a:gd name="T4" fmla="*/ 3 w 36"/>
                  <a:gd name="T5" fmla="*/ 10 h 20"/>
                  <a:gd name="T6" fmla="*/ 14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4"/>
                      <a:pt x="31" y="0"/>
                      <a:pt x="22" y="0"/>
                    </a:cubicBezTo>
                    <a:cubicBezTo>
                      <a:pt x="14" y="0"/>
                      <a:pt x="5" y="4"/>
                      <a:pt x="3" y="10"/>
                    </a:cubicBezTo>
                    <a:cubicBezTo>
                      <a:pt x="0" y="15"/>
                      <a:pt x="5" y="20"/>
                      <a:pt x="14" y="20"/>
                    </a:cubicBezTo>
                    <a:cubicBezTo>
                      <a:pt x="22" y="20"/>
                      <a:pt x="31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1" name="任意多边形: 形状 770">
                <a:extLst>
                  <a:ext uri="{FF2B5EF4-FFF2-40B4-BE49-F238E27FC236}">
                    <a16:creationId xmlns:a16="http://schemas.microsoft.com/office/drawing/2014/main" id="{71229B6E-CDD1-42FE-B689-4A70903548F8}"/>
                  </a:ext>
                </a:extLst>
              </p:cNvPr>
              <p:cNvSpPr/>
              <p:nvPr/>
            </p:nvSpPr>
            <p:spPr bwMode="auto">
              <a:xfrm>
                <a:off x="2689658" y="2623494"/>
                <a:ext cx="131151" cy="72519"/>
              </a:xfrm>
              <a:custGeom>
                <a:avLst/>
                <a:gdLst>
                  <a:gd name="T0" fmla="*/ 34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4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4" y="0"/>
                      <a:pt x="5" y="4"/>
                      <a:pt x="3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1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2" name="任意多边形: 形状 771">
                <a:extLst>
                  <a:ext uri="{FF2B5EF4-FFF2-40B4-BE49-F238E27FC236}">
                    <a16:creationId xmlns:a16="http://schemas.microsoft.com/office/drawing/2014/main" id="{19D2CBC6-E040-47EE-AA1A-76157A4B62B0}"/>
                  </a:ext>
                </a:extLst>
              </p:cNvPr>
              <p:cNvSpPr/>
              <p:nvPr/>
            </p:nvSpPr>
            <p:spPr bwMode="auto">
              <a:xfrm>
                <a:off x="2649541" y="2714528"/>
                <a:ext cx="131151" cy="80233"/>
              </a:xfrm>
              <a:custGeom>
                <a:avLst/>
                <a:gdLst>
                  <a:gd name="T0" fmla="*/ 34 w 36"/>
                  <a:gd name="T1" fmla="*/ 11 h 22"/>
                  <a:gd name="T2" fmla="*/ 23 w 36"/>
                  <a:gd name="T3" fmla="*/ 0 h 22"/>
                  <a:gd name="T4" fmla="*/ 2 w 36"/>
                  <a:gd name="T5" fmla="*/ 11 h 22"/>
                  <a:gd name="T6" fmla="*/ 13 w 36"/>
                  <a:gd name="T7" fmla="*/ 22 h 22"/>
                  <a:gd name="T8" fmla="*/ 34 w 36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4" y="11"/>
                    </a:moveTo>
                    <a:cubicBezTo>
                      <a:pt x="36" y="5"/>
                      <a:pt x="31" y="0"/>
                      <a:pt x="23" y="0"/>
                    </a:cubicBezTo>
                    <a:cubicBezTo>
                      <a:pt x="14" y="0"/>
                      <a:pt x="5" y="5"/>
                      <a:pt x="2" y="11"/>
                    </a:cubicBezTo>
                    <a:cubicBezTo>
                      <a:pt x="0" y="17"/>
                      <a:pt x="5" y="22"/>
                      <a:pt x="13" y="22"/>
                    </a:cubicBezTo>
                    <a:cubicBezTo>
                      <a:pt x="22" y="22"/>
                      <a:pt x="31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3" name="任意多边形: 形状 772">
                <a:extLst>
                  <a:ext uri="{FF2B5EF4-FFF2-40B4-BE49-F238E27FC236}">
                    <a16:creationId xmlns:a16="http://schemas.microsoft.com/office/drawing/2014/main" id="{3B3480DC-6D7B-4CDB-B74B-C1252D650EC6}"/>
                  </a:ext>
                </a:extLst>
              </p:cNvPr>
              <p:cNvSpPr/>
              <p:nvPr/>
            </p:nvSpPr>
            <p:spPr bwMode="auto">
              <a:xfrm>
                <a:off x="3055337" y="1804190"/>
                <a:ext cx="112636" cy="61718"/>
              </a:xfrm>
              <a:custGeom>
                <a:avLst/>
                <a:gdLst>
                  <a:gd name="T0" fmla="*/ 29 w 31"/>
                  <a:gd name="T1" fmla="*/ 9 h 17"/>
                  <a:gd name="T2" fmla="*/ 19 w 31"/>
                  <a:gd name="T3" fmla="*/ 0 h 17"/>
                  <a:gd name="T4" fmla="*/ 2 w 31"/>
                  <a:gd name="T5" fmla="*/ 9 h 17"/>
                  <a:gd name="T6" fmla="*/ 12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31" y="4"/>
                      <a:pt x="26" y="0"/>
                      <a:pt x="19" y="0"/>
                    </a:cubicBezTo>
                    <a:cubicBezTo>
                      <a:pt x="11" y="0"/>
                      <a:pt x="4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7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4" name="任意多边形: 形状 773">
                <a:extLst>
                  <a:ext uri="{FF2B5EF4-FFF2-40B4-BE49-F238E27FC236}">
                    <a16:creationId xmlns:a16="http://schemas.microsoft.com/office/drawing/2014/main" id="{94EFC87C-6E07-440E-A23B-C4CBFA037D34}"/>
                  </a:ext>
                </a:extLst>
              </p:cNvPr>
              <p:cNvSpPr/>
              <p:nvPr/>
            </p:nvSpPr>
            <p:spPr bwMode="auto">
              <a:xfrm>
                <a:off x="3022934" y="1878251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19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5" name="任意多边形: 形状 774">
                <a:extLst>
                  <a:ext uri="{FF2B5EF4-FFF2-40B4-BE49-F238E27FC236}">
                    <a16:creationId xmlns:a16="http://schemas.microsoft.com/office/drawing/2014/main" id="{8B528CA5-AED2-4C9C-AC42-0FC12090E8EB}"/>
                  </a:ext>
                </a:extLst>
              </p:cNvPr>
              <p:cNvSpPr/>
              <p:nvPr/>
            </p:nvSpPr>
            <p:spPr bwMode="auto">
              <a:xfrm>
                <a:off x="2988990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19 w 32"/>
                  <a:gd name="T3" fmla="*/ 0 h 17"/>
                  <a:gd name="T4" fmla="*/ 2 w 32"/>
                  <a:gd name="T5" fmla="*/ 8 h 17"/>
                  <a:gd name="T6" fmla="*/ 12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6" name="任意多边形: 形状 775">
                <a:extLst>
                  <a:ext uri="{FF2B5EF4-FFF2-40B4-BE49-F238E27FC236}">
                    <a16:creationId xmlns:a16="http://schemas.microsoft.com/office/drawing/2014/main" id="{A83C380C-20E9-427A-94C4-10F0DEA095B1}"/>
                  </a:ext>
                </a:extLst>
              </p:cNvPr>
              <p:cNvSpPr/>
              <p:nvPr/>
            </p:nvSpPr>
            <p:spPr bwMode="auto">
              <a:xfrm>
                <a:off x="2964302" y="1734757"/>
                <a:ext cx="112636" cy="58632"/>
              </a:xfrm>
              <a:custGeom>
                <a:avLst/>
                <a:gdLst>
                  <a:gd name="T0" fmla="*/ 29 w 31"/>
                  <a:gd name="T1" fmla="*/ 8 h 16"/>
                  <a:gd name="T2" fmla="*/ 19 w 31"/>
                  <a:gd name="T3" fmla="*/ 0 h 16"/>
                  <a:gd name="T4" fmla="*/ 2 w 31"/>
                  <a:gd name="T5" fmla="*/ 8 h 16"/>
                  <a:gd name="T6" fmla="*/ 12 w 31"/>
                  <a:gd name="T7" fmla="*/ 16 h 16"/>
                  <a:gd name="T8" fmla="*/ 29 w 31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6">
                    <a:moveTo>
                      <a:pt x="29" y="8"/>
                    </a:moveTo>
                    <a:cubicBezTo>
                      <a:pt x="31" y="3"/>
                      <a:pt x="27" y="0"/>
                      <a:pt x="19" y="0"/>
                    </a:cubicBezTo>
                    <a:cubicBezTo>
                      <a:pt x="12" y="0"/>
                      <a:pt x="4" y="3"/>
                      <a:pt x="2" y="8"/>
                    </a:cubicBezTo>
                    <a:cubicBezTo>
                      <a:pt x="0" y="12"/>
                      <a:pt x="4" y="16"/>
                      <a:pt x="12" y="16"/>
                    </a:cubicBezTo>
                    <a:cubicBezTo>
                      <a:pt x="19" y="16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7" name="任意多边形: 形状 776">
                <a:extLst>
                  <a:ext uri="{FF2B5EF4-FFF2-40B4-BE49-F238E27FC236}">
                    <a16:creationId xmlns:a16="http://schemas.microsoft.com/office/drawing/2014/main" id="{9832BC02-7C70-479F-AA53-A4B69EF10BDB}"/>
                  </a:ext>
                </a:extLst>
              </p:cNvPr>
              <p:cNvSpPr/>
              <p:nvPr/>
            </p:nvSpPr>
            <p:spPr bwMode="auto">
              <a:xfrm>
                <a:off x="2930358" y="1804190"/>
                <a:ext cx="114178" cy="61718"/>
              </a:xfrm>
              <a:custGeom>
                <a:avLst/>
                <a:gdLst>
                  <a:gd name="T0" fmla="*/ 29 w 31"/>
                  <a:gd name="T1" fmla="*/ 9 h 17"/>
                  <a:gd name="T2" fmla="*/ 19 w 31"/>
                  <a:gd name="T3" fmla="*/ 0 h 17"/>
                  <a:gd name="T4" fmla="*/ 2 w 31"/>
                  <a:gd name="T5" fmla="*/ 9 h 17"/>
                  <a:gd name="T6" fmla="*/ 12 w 31"/>
                  <a:gd name="T7" fmla="*/ 17 h 17"/>
                  <a:gd name="T8" fmla="*/ 29 w 31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29" y="9"/>
                    </a:moveTo>
                    <a:cubicBezTo>
                      <a:pt x="31" y="4"/>
                      <a:pt x="27" y="0"/>
                      <a:pt x="19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7" y="13"/>
                      <a:pt x="2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8" name="任意多边形: 形状 777">
                <a:extLst>
                  <a:ext uri="{FF2B5EF4-FFF2-40B4-BE49-F238E27FC236}">
                    <a16:creationId xmlns:a16="http://schemas.microsoft.com/office/drawing/2014/main" id="{F84EE419-E771-4C1C-81F0-346C015CDA30}"/>
                  </a:ext>
                </a:extLst>
              </p:cNvPr>
              <p:cNvSpPr/>
              <p:nvPr/>
            </p:nvSpPr>
            <p:spPr bwMode="auto">
              <a:xfrm>
                <a:off x="2860926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20 w 32"/>
                  <a:gd name="T3" fmla="*/ 0 h 17"/>
                  <a:gd name="T4" fmla="*/ 2 w 32"/>
                  <a:gd name="T5" fmla="*/ 8 h 17"/>
                  <a:gd name="T6" fmla="*/ 12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2" y="0"/>
                      <a:pt x="4" y="4"/>
                      <a:pt x="2" y="8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9" name="任意多边形: 形状 778">
                <a:extLst>
                  <a:ext uri="{FF2B5EF4-FFF2-40B4-BE49-F238E27FC236}">
                    <a16:creationId xmlns:a16="http://schemas.microsoft.com/office/drawing/2014/main" id="{FDE4AF6F-258E-4DA6-A753-D98961314C01}"/>
                  </a:ext>
                </a:extLst>
              </p:cNvPr>
              <p:cNvSpPr/>
              <p:nvPr/>
            </p:nvSpPr>
            <p:spPr bwMode="auto">
              <a:xfrm>
                <a:off x="2825437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2 w 33"/>
                  <a:gd name="T5" fmla="*/ 9 h 17"/>
                  <a:gd name="T6" fmla="*/ 13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8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1" y="17"/>
                      <a:pt x="29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0" name="任意多边形: 形状 779">
                <a:extLst>
                  <a:ext uri="{FF2B5EF4-FFF2-40B4-BE49-F238E27FC236}">
                    <a16:creationId xmlns:a16="http://schemas.microsoft.com/office/drawing/2014/main" id="{6F1D8745-9E69-4B6E-A14E-135594014434}"/>
                  </a:ext>
                </a:extLst>
              </p:cNvPr>
              <p:cNvSpPr/>
              <p:nvPr/>
            </p:nvSpPr>
            <p:spPr bwMode="auto">
              <a:xfrm>
                <a:off x="2788407" y="2108150"/>
                <a:ext cx="124979" cy="64804"/>
              </a:xfrm>
              <a:custGeom>
                <a:avLst/>
                <a:gdLst>
                  <a:gd name="T0" fmla="*/ 31 w 34"/>
                  <a:gd name="T1" fmla="*/ 9 h 18"/>
                  <a:gd name="T2" fmla="*/ 21 w 34"/>
                  <a:gd name="T3" fmla="*/ 0 h 18"/>
                  <a:gd name="T4" fmla="*/ 2 w 34"/>
                  <a:gd name="T5" fmla="*/ 9 h 18"/>
                  <a:gd name="T6" fmla="*/ 13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1" name="任意多边形: 形状 780">
                <a:extLst>
                  <a:ext uri="{FF2B5EF4-FFF2-40B4-BE49-F238E27FC236}">
                    <a16:creationId xmlns:a16="http://schemas.microsoft.com/office/drawing/2014/main" id="{15966593-4570-4728-BBCE-C1DAE9CF3CCB}"/>
                  </a:ext>
                </a:extLst>
              </p:cNvPr>
              <p:cNvSpPr/>
              <p:nvPr/>
            </p:nvSpPr>
            <p:spPr bwMode="auto">
              <a:xfrm>
                <a:off x="2752919" y="2188383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2" name="任意多边形: 形状 781">
                <a:extLst>
                  <a:ext uri="{FF2B5EF4-FFF2-40B4-BE49-F238E27FC236}">
                    <a16:creationId xmlns:a16="http://schemas.microsoft.com/office/drawing/2014/main" id="{0153C6C0-55DF-4FA6-B84C-B5AA56D2ECF7}"/>
                  </a:ext>
                </a:extLst>
              </p:cNvPr>
              <p:cNvSpPr/>
              <p:nvPr/>
            </p:nvSpPr>
            <p:spPr bwMode="auto">
              <a:xfrm>
                <a:off x="2715889" y="2271702"/>
                <a:ext cx="123436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2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4" y="4"/>
                      <a:pt x="2" y="9"/>
                    </a:cubicBezTo>
                    <a:cubicBezTo>
                      <a:pt x="0" y="14"/>
                      <a:pt x="4" y="19"/>
                      <a:pt x="12" y="19"/>
                    </a:cubicBezTo>
                    <a:cubicBezTo>
                      <a:pt x="21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3" name="任意多边形: 形状 782">
                <a:extLst>
                  <a:ext uri="{FF2B5EF4-FFF2-40B4-BE49-F238E27FC236}">
                    <a16:creationId xmlns:a16="http://schemas.microsoft.com/office/drawing/2014/main" id="{E0B2D26F-B6F7-4E38-BD4C-59EC29FCEECC}"/>
                  </a:ext>
                </a:extLst>
              </p:cNvPr>
              <p:cNvSpPr/>
              <p:nvPr/>
            </p:nvSpPr>
            <p:spPr bwMode="auto">
              <a:xfrm>
                <a:off x="2675772" y="2356565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2 w 35"/>
                  <a:gd name="T3" fmla="*/ 0 h 19"/>
                  <a:gd name="T4" fmla="*/ 2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1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4" name="任意多边形: 形状 783">
                <a:extLst>
                  <a:ext uri="{FF2B5EF4-FFF2-40B4-BE49-F238E27FC236}">
                    <a16:creationId xmlns:a16="http://schemas.microsoft.com/office/drawing/2014/main" id="{00FBE631-58D9-4E49-8576-57BFD2846BA1}"/>
                  </a:ext>
                </a:extLst>
              </p:cNvPr>
              <p:cNvSpPr/>
              <p:nvPr/>
            </p:nvSpPr>
            <p:spPr bwMode="auto">
              <a:xfrm>
                <a:off x="2635655" y="2439884"/>
                <a:ext cx="128065" cy="74061"/>
              </a:xfrm>
              <a:custGeom>
                <a:avLst/>
                <a:gdLst>
                  <a:gd name="T0" fmla="*/ 33 w 35"/>
                  <a:gd name="T1" fmla="*/ 10 h 20"/>
                  <a:gd name="T2" fmla="*/ 22 w 35"/>
                  <a:gd name="T3" fmla="*/ 0 h 20"/>
                  <a:gd name="T4" fmla="*/ 2 w 35"/>
                  <a:gd name="T5" fmla="*/ 10 h 20"/>
                  <a:gd name="T6" fmla="*/ 13 w 35"/>
                  <a:gd name="T7" fmla="*/ 20 h 20"/>
                  <a:gd name="T8" fmla="*/ 33 w 35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33" y="10"/>
                    </a:moveTo>
                    <a:cubicBezTo>
                      <a:pt x="35" y="5"/>
                      <a:pt x="30" y="0"/>
                      <a:pt x="22" y="0"/>
                    </a:cubicBezTo>
                    <a:cubicBezTo>
                      <a:pt x="14" y="0"/>
                      <a:pt x="5" y="5"/>
                      <a:pt x="2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1" y="20"/>
                      <a:pt x="30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5" name="任意多边形: 形状 784">
                <a:extLst>
                  <a:ext uri="{FF2B5EF4-FFF2-40B4-BE49-F238E27FC236}">
                    <a16:creationId xmlns:a16="http://schemas.microsoft.com/office/drawing/2014/main" id="{0115D882-0F66-466D-9724-D1E2D534C96C}"/>
                  </a:ext>
                </a:extLst>
              </p:cNvPr>
              <p:cNvSpPr/>
              <p:nvPr/>
            </p:nvSpPr>
            <p:spPr bwMode="auto">
              <a:xfrm>
                <a:off x="2590909" y="2532461"/>
                <a:ext cx="132693" cy="72519"/>
              </a:xfrm>
              <a:custGeom>
                <a:avLst/>
                <a:gdLst>
                  <a:gd name="T0" fmla="*/ 34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4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10"/>
                    </a:cubicBezTo>
                    <a:cubicBezTo>
                      <a:pt x="0" y="15"/>
                      <a:pt x="5" y="20"/>
                      <a:pt x="14" y="20"/>
                    </a:cubicBezTo>
                    <a:cubicBezTo>
                      <a:pt x="22" y="20"/>
                      <a:pt x="31" y="15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6" name="任意多边形: 形状 785">
                <a:extLst>
                  <a:ext uri="{FF2B5EF4-FFF2-40B4-BE49-F238E27FC236}">
                    <a16:creationId xmlns:a16="http://schemas.microsoft.com/office/drawing/2014/main" id="{E56CDCCF-3324-43D9-80AB-553D0259A5E7}"/>
                  </a:ext>
                </a:extLst>
              </p:cNvPr>
              <p:cNvSpPr/>
              <p:nvPr/>
            </p:nvSpPr>
            <p:spPr bwMode="auto">
              <a:xfrm>
                <a:off x="2550793" y="2623494"/>
                <a:ext cx="132693" cy="72519"/>
              </a:xfrm>
              <a:custGeom>
                <a:avLst/>
                <a:gdLst>
                  <a:gd name="T0" fmla="*/ 34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3 w 36"/>
                  <a:gd name="T7" fmla="*/ 20 h 20"/>
                  <a:gd name="T8" fmla="*/ 34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4" y="10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4" y="0"/>
                      <a:pt x="5" y="4"/>
                      <a:pt x="3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2" y="20"/>
                      <a:pt x="31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7" name="任意多边形: 形状 786">
                <a:extLst>
                  <a:ext uri="{FF2B5EF4-FFF2-40B4-BE49-F238E27FC236}">
                    <a16:creationId xmlns:a16="http://schemas.microsoft.com/office/drawing/2014/main" id="{C867662E-EAEE-4020-BC87-CBBB7A1DE4AB}"/>
                  </a:ext>
                </a:extLst>
              </p:cNvPr>
              <p:cNvSpPr/>
              <p:nvPr/>
            </p:nvSpPr>
            <p:spPr bwMode="auto">
              <a:xfrm>
                <a:off x="2507590" y="2714528"/>
                <a:ext cx="135779" cy="80233"/>
              </a:xfrm>
              <a:custGeom>
                <a:avLst/>
                <a:gdLst>
                  <a:gd name="T0" fmla="*/ 34 w 37"/>
                  <a:gd name="T1" fmla="*/ 11 h 22"/>
                  <a:gd name="T2" fmla="*/ 23 w 37"/>
                  <a:gd name="T3" fmla="*/ 0 h 22"/>
                  <a:gd name="T4" fmla="*/ 3 w 37"/>
                  <a:gd name="T5" fmla="*/ 11 h 22"/>
                  <a:gd name="T6" fmla="*/ 14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7" y="5"/>
                      <a:pt x="32" y="0"/>
                      <a:pt x="23" y="0"/>
                    </a:cubicBezTo>
                    <a:cubicBezTo>
                      <a:pt x="15" y="0"/>
                      <a:pt x="5" y="5"/>
                      <a:pt x="3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2" y="22"/>
                      <a:pt x="32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8" name="任意多边形: 形状 787">
                <a:extLst>
                  <a:ext uri="{FF2B5EF4-FFF2-40B4-BE49-F238E27FC236}">
                    <a16:creationId xmlns:a16="http://schemas.microsoft.com/office/drawing/2014/main" id="{39B40C24-3302-4FBF-9345-C31DB51A2C0C}"/>
                  </a:ext>
                </a:extLst>
              </p:cNvPr>
              <p:cNvSpPr/>
              <p:nvPr/>
            </p:nvSpPr>
            <p:spPr bwMode="auto">
              <a:xfrm>
                <a:off x="2839324" y="1734757"/>
                <a:ext cx="117264" cy="58632"/>
              </a:xfrm>
              <a:custGeom>
                <a:avLst/>
                <a:gdLst>
                  <a:gd name="T0" fmla="*/ 30 w 32"/>
                  <a:gd name="T1" fmla="*/ 8 h 16"/>
                  <a:gd name="T2" fmla="*/ 20 w 32"/>
                  <a:gd name="T3" fmla="*/ 0 h 16"/>
                  <a:gd name="T4" fmla="*/ 2 w 32"/>
                  <a:gd name="T5" fmla="*/ 8 h 16"/>
                  <a:gd name="T6" fmla="*/ 12 w 32"/>
                  <a:gd name="T7" fmla="*/ 16 h 16"/>
                  <a:gd name="T8" fmla="*/ 30 w 32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30" y="8"/>
                    </a:moveTo>
                    <a:cubicBezTo>
                      <a:pt x="32" y="3"/>
                      <a:pt x="27" y="0"/>
                      <a:pt x="20" y="0"/>
                    </a:cubicBezTo>
                    <a:cubicBezTo>
                      <a:pt x="12" y="0"/>
                      <a:pt x="5" y="3"/>
                      <a:pt x="2" y="8"/>
                    </a:cubicBezTo>
                    <a:cubicBezTo>
                      <a:pt x="0" y="12"/>
                      <a:pt x="5" y="16"/>
                      <a:pt x="12" y="16"/>
                    </a:cubicBezTo>
                    <a:cubicBezTo>
                      <a:pt x="20" y="16"/>
                      <a:pt x="28" y="12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9" name="任意多边形: 形状 788">
                <a:extLst>
                  <a:ext uri="{FF2B5EF4-FFF2-40B4-BE49-F238E27FC236}">
                    <a16:creationId xmlns:a16="http://schemas.microsoft.com/office/drawing/2014/main" id="{2CA719C7-046A-4FA7-9F68-861D42BD8239}"/>
                  </a:ext>
                </a:extLst>
              </p:cNvPr>
              <p:cNvSpPr/>
              <p:nvPr/>
            </p:nvSpPr>
            <p:spPr bwMode="auto">
              <a:xfrm>
                <a:off x="2806922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7" y="0"/>
                      <a:pt x="20" y="0"/>
                    </a:cubicBezTo>
                    <a:cubicBezTo>
                      <a:pt x="12" y="0"/>
                      <a:pt x="4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0" name="任意多边形: 形状 789">
                <a:extLst>
                  <a:ext uri="{FF2B5EF4-FFF2-40B4-BE49-F238E27FC236}">
                    <a16:creationId xmlns:a16="http://schemas.microsoft.com/office/drawing/2014/main" id="{82521CC3-1D5F-4959-A69D-46345BA23685}"/>
                  </a:ext>
                </a:extLst>
              </p:cNvPr>
              <p:cNvSpPr/>
              <p:nvPr/>
            </p:nvSpPr>
            <p:spPr bwMode="auto">
              <a:xfrm>
                <a:off x="2769891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1" name="任意多边形: 形状 790">
                <a:extLst>
                  <a:ext uri="{FF2B5EF4-FFF2-40B4-BE49-F238E27FC236}">
                    <a16:creationId xmlns:a16="http://schemas.microsoft.com/office/drawing/2014/main" id="{CDE82991-ED45-4483-9565-CDBEFCB2168F}"/>
                  </a:ext>
                </a:extLst>
              </p:cNvPr>
              <p:cNvSpPr/>
              <p:nvPr/>
            </p:nvSpPr>
            <p:spPr bwMode="auto">
              <a:xfrm>
                <a:off x="2734404" y="1953855"/>
                <a:ext cx="120350" cy="63261"/>
              </a:xfrm>
              <a:custGeom>
                <a:avLst/>
                <a:gdLst>
                  <a:gd name="T0" fmla="*/ 31 w 33"/>
                  <a:gd name="T1" fmla="*/ 8 h 17"/>
                  <a:gd name="T2" fmla="*/ 21 w 33"/>
                  <a:gd name="T3" fmla="*/ 0 h 17"/>
                  <a:gd name="T4" fmla="*/ 3 w 33"/>
                  <a:gd name="T5" fmla="*/ 8 h 17"/>
                  <a:gd name="T6" fmla="*/ 13 w 33"/>
                  <a:gd name="T7" fmla="*/ 17 h 17"/>
                  <a:gd name="T8" fmla="*/ 31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8"/>
                    </a:moveTo>
                    <a:cubicBezTo>
                      <a:pt x="33" y="4"/>
                      <a:pt x="28" y="0"/>
                      <a:pt x="21" y="0"/>
                    </a:cubicBezTo>
                    <a:cubicBezTo>
                      <a:pt x="13" y="0"/>
                      <a:pt x="5" y="4"/>
                      <a:pt x="3" y="8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9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2" name="任意多边形: 形状 791">
                <a:extLst>
                  <a:ext uri="{FF2B5EF4-FFF2-40B4-BE49-F238E27FC236}">
                    <a16:creationId xmlns:a16="http://schemas.microsoft.com/office/drawing/2014/main" id="{31C4B6B3-8810-4236-BABC-D98D0E26E8A3}"/>
                  </a:ext>
                </a:extLst>
              </p:cNvPr>
              <p:cNvSpPr/>
              <p:nvPr/>
            </p:nvSpPr>
            <p:spPr bwMode="auto">
              <a:xfrm>
                <a:off x="2697373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2 w 33"/>
                  <a:gd name="T5" fmla="*/ 9 h 17"/>
                  <a:gd name="T6" fmla="*/ 13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5" y="17"/>
                      <a:pt x="13" y="17"/>
                    </a:cubicBezTo>
                    <a:cubicBezTo>
                      <a:pt x="20" y="17"/>
                      <a:pt x="29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3" name="任意多边形: 形状 792">
                <a:extLst>
                  <a:ext uri="{FF2B5EF4-FFF2-40B4-BE49-F238E27FC236}">
                    <a16:creationId xmlns:a16="http://schemas.microsoft.com/office/drawing/2014/main" id="{732AE949-7451-4F40-A258-E31A5E8A054B}"/>
                  </a:ext>
                </a:extLst>
              </p:cNvPr>
              <p:cNvSpPr/>
              <p:nvPr/>
            </p:nvSpPr>
            <p:spPr bwMode="auto">
              <a:xfrm>
                <a:off x="2660342" y="2108150"/>
                <a:ext cx="120350" cy="64804"/>
              </a:xfrm>
              <a:custGeom>
                <a:avLst/>
                <a:gdLst>
                  <a:gd name="T0" fmla="*/ 31 w 33"/>
                  <a:gd name="T1" fmla="*/ 9 h 18"/>
                  <a:gd name="T2" fmla="*/ 21 w 33"/>
                  <a:gd name="T3" fmla="*/ 0 h 18"/>
                  <a:gd name="T4" fmla="*/ 2 w 33"/>
                  <a:gd name="T5" fmla="*/ 9 h 18"/>
                  <a:gd name="T6" fmla="*/ 12 w 33"/>
                  <a:gd name="T7" fmla="*/ 18 h 18"/>
                  <a:gd name="T8" fmla="*/ 31 w 33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3" y="0"/>
                      <a:pt x="4" y="4"/>
                      <a:pt x="2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4" name="任意多边形: 形状 793">
                <a:extLst>
                  <a:ext uri="{FF2B5EF4-FFF2-40B4-BE49-F238E27FC236}">
                    <a16:creationId xmlns:a16="http://schemas.microsoft.com/office/drawing/2014/main" id="{3592D8AB-5B26-4819-B6E9-E8FA728BC10E}"/>
                  </a:ext>
                </a:extLst>
              </p:cNvPr>
              <p:cNvSpPr/>
              <p:nvPr/>
            </p:nvSpPr>
            <p:spPr bwMode="auto">
              <a:xfrm>
                <a:off x="2620226" y="2188383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21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5" name="任意多边形: 形状 794">
                <a:extLst>
                  <a:ext uri="{FF2B5EF4-FFF2-40B4-BE49-F238E27FC236}">
                    <a16:creationId xmlns:a16="http://schemas.microsoft.com/office/drawing/2014/main" id="{BA87A9CF-4811-4336-9DD7-C47F8E4410DE}"/>
                  </a:ext>
                </a:extLst>
              </p:cNvPr>
              <p:cNvSpPr/>
              <p:nvPr/>
            </p:nvSpPr>
            <p:spPr bwMode="auto">
              <a:xfrm>
                <a:off x="2580109" y="2271702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2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6" name="任意多边形: 形状 795">
                <a:extLst>
                  <a:ext uri="{FF2B5EF4-FFF2-40B4-BE49-F238E27FC236}">
                    <a16:creationId xmlns:a16="http://schemas.microsoft.com/office/drawing/2014/main" id="{426605C3-9906-4164-8523-C63D39786C39}"/>
                  </a:ext>
                </a:extLst>
              </p:cNvPr>
              <p:cNvSpPr/>
              <p:nvPr/>
            </p:nvSpPr>
            <p:spPr bwMode="auto">
              <a:xfrm>
                <a:off x="2539993" y="2356565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2 w 35"/>
                  <a:gd name="T3" fmla="*/ 0 h 19"/>
                  <a:gd name="T4" fmla="*/ 2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2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1" y="19"/>
                      <a:pt x="30" y="15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7" name="任意多边形: 形状 796">
                <a:extLst>
                  <a:ext uri="{FF2B5EF4-FFF2-40B4-BE49-F238E27FC236}">
                    <a16:creationId xmlns:a16="http://schemas.microsoft.com/office/drawing/2014/main" id="{416B09AE-A79A-4206-B781-362F81C8FA58}"/>
                  </a:ext>
                </a:extLst>
              </p:cNvPr>
              <p:cNvSpPr/>
              <p:nvPr/>
            </p:nvSpPr>
            <p:spPr bwMode="auto">
              <a:xfrm>
                <a:off x="2496790" y="2439884"/>
                <a:ext cx="131151" cy="74061"/>
              </a:xfrm>
              <a:custGeom>
                <a:avLst/>
                <a:gdLst>
                  <a:gd name="T0" fmla="*/ 33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4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5"/>
                      <a:pt x="31" y="0"/>
                      <a:pt x="23" y="0"/>
                    </a:cubicBezTo>
                    <a:cubicBezTo>
                      <a:pt x="15" y="0"/>
                      <a:pt x="6" y="5"/>
                      <a:pt x="3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8" name="任意多边形: 形状 797">
                <a:extLst>
                  <a:ext uri="{FF2B5EF4-FFF2-40B4-BE49-F238E27FC236}">
                    <a16:creationId xmlns:a16="http://schemas.microsoft.com/office/drawing/2014/main" id="{7F526FC1-5111-4BF3-B0C7-28D425153F6A}"/>
                  </a:ext>
                </a:extLst>
              </p:cNvPr>
              <p:cNvSpPr/>
              <p:nvPr/>
            </p:nvSpPr>
            <p:spPr bwMode="auto">
              <a:xfrm>
                <a:off x="2456674" y="2532461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22 w 36"/>
                  <a:gd name="T3" fmla="*/ 0 h 20"/>
                  <a:gd name="T4" fmla="*/ 2 w 36"/>
                  <a:gd name="T5" fmla="*/ 10 h 20"/>
                  <a:gd name="T6" fmla="*/ 1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4"/>
                      <a:pt x="31" y="0"/>
                      <a:pt x="22" y="0"/>
                    </a:cubicBezTo>
                    <a:cubicBezTo>
                      <a:pt x="14" y="0"/>
                      <a:pt x="5" y="4"/>
                      <a:pt x="2" y="10"/>
                    </a:cubicBezTo>
                    <a:cubicBezTo>
                      <a:pt x="0" y="15"/>
                      <a:pt x="4" y="20"/>
                      <a:pt x="13" y="20"/>
                    </a:cubicBezTo>
                    <a:cubicBezTo>
                      <a:pt x="21" y="20"/>
                      <a:pt x="31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9" name="任意多边形: 形状 798">
                <a:extLst>
                  <a:ext uri="{FF2B5EF4-FFF2-40B4-BE49-F238E27FC236}">
                    <a16:creationId xmlns:a16="http://schemas.microsoft.com/office/drawing/2014/main" id="{706C5B52-22CB-46BB-852D-D40761B6B9E2}"/>
                  </a:ext>
                </a:extLst>
              </p:cNvPr>
              <p:cNvSpPr/>
              <p:nvPr/>
            </p:nvSpPr>
            <p:spPr bwMode="auto">
              <a:xfrm>
                <a:off x="2413471" y="2623494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23 w 36"/>
                  <a:gd name="T3" fmla="*/ 0 h 20"/>
                  <a:gd name="T4" fmla="*/ 2 w 36"/>
                  <a:gd name="T5" fmla="*/ 10 h 20"/>
                  <a:gd name="T6" fmla="*/ 1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4" y="0"/>
                      <a:pt x="5" y="4"/>
                      <a:pt x="2" y="10"/>
                    </a:cubicBezTo>
                    <a:cubicBezTo>
                      <a:pt x="0" y="16"/>
                      <a:pt x="4" y="20"/>
                      <a:pt x="13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0" name="任意多边形: 形状 799">
                <a:extLst>
                  <a:ext uri="{FF2B5EF4-FFF2-40B4-BE49-F238E27FC236}">
                    <a16:creationId xmlns:a16="http://schemas.microsoft.com/office/drawing/2014/main" id="{87CA7AF1-DB9E-4DEF-BD31-4969901A52D1}"/>
                  </a:ext>
                </a:extLst>
              </p:cNvPr>
              <p:cNvSpPr/>
              <p:nvPr/>
            </p:nvSpPr>
            <p:spPr bwMode="auto">
              <a:xfrm>
                <a:off x="2365639" y="2714528"/>
                <a:ext cx="134237" cy="80233"/>
              </a:xfrm>
              <a:custGeom>
                <a:avLst/>
                <a:gdLst>
                  <a:gd name="T0" fmla="*/ 35 w 37"/>
                  <a:gd name="T1" fmla="*/ 11 h 22"/>
                  <a:gd name="T2" fmla="*/ 24 w 37"/>
                  <a:gd name="T3" fmla="*/ 0 h 22"/>
                  <a:gd name="T4" fmla="*/ 3 w 37"/>
                  <a:gd name="T5" fmla="*/ 11 h 22"/>
                  <a:gd name="T6" fmla="*/ 14 w 37"/>
                  <a:gd name="T7" fmla="*/ 22 h 22"/>
                  <a:gd name="T8" fmla="*/ 35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5" y="11"/>
                    </a:moveTo>
                    <a:cubicBezTo>
                      <a:pt x="37" y="5"/>
                      <a:pt x="32" y="0"/>
                      <a:pt x="24" y="0"/>
                    </a:cubicBezTo>
                    <a:cubicBezTo>
                      <a:pt x="15" y="0"/>
                      <a:pt x="6" y="5"/>
                      <a:pt x="3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2" y="22"/>
                      <a:pt x="32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1" name="任意多边形: 形状 800">
                <a:extLst>
                  <a:ext uri="{FF2B5EF4-FFF2-40B4-BE49-F238E27FC236}">
                    <a16:creationId xmlns:a16="http://schemas.microsoft.com/office/drawing/2014/main" id="{E41B7481-AF8A-4F26-A854-0AC85B4DEA05}"/>
                  </a:ext>
                </a:extLst>
              </p:cNvPr>
              <p:cNvSpPr/>
              <p:nvPr/>
            </p:nvSpPr>
            <p:spPr bwMode="auto">
              <a:xfrm>
                <a:off x="2317808" y="2810191"/>
                <a:ext cx="138865" cy="80233"/>
              </a:xfrm>
              <a:custGeom>
                <a:avLst/>
                <a:gdLst>
                  <a:gd name="T0" fmla="*/ 35 w 38"/>
                  <a:gd name="T1" fmla="*/ 11 h 22"/>
                  <a:gd name="T2" fmla="*/ 24 w 38"/>
                  <a:gd name="T3" fmla="*/ 0 h 22"/>
                  <a:gd name="T4" fmla="*/ 3 w 38"/>
                  <a:gd name="T5" fmla="*/ 11 h 22"/>
                  <a:gd name="T6" fmla="*/ 14 w 38"/>
                  <a:gd name="T7" fmla="*/ 22 h 22"/>
                  <a:gd name="T8" fmla="*/ 35 w 38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35" y="11"/>
                    </a:moveTo>
                    <a:cubicBezTo>
                      <a:pt x="38" y="5"/>
                      <a:pt x="33" y="0"/>
                      <a:pt x="24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3" y="22"/>
                      <a:pt x="33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2" name="任意多边形: 形状 801">
                <a:extLst>
                  <a:ext uri="{FF2B5EF4-FFF2-40B4-BE49-F238E27FC236}">
                    <a16:creationId xmlns:a16="http://schemas.microsoft.com/office/drawing/2014/main" id="{C80AB4D6-DF5C-49BC-8D6E-4E17EAA02044}"/>
                  </a:ext>
                </a:extLst>
              </p:cNvPr>
              <p:cNvSpPr/>
              <p:nvPr/>
            </p:nvSpPr>
            <p:spPr bwMode="auto">
              <a:xfrm>
                <a:off x="2269977" y="2907396"/>
                <a:ext cx="143495" cy="84863"/>
              </a:xfrm>
              <a:custGeom>
                <a:avLst/>
                <a:gdLst>
                  <a:gd name="T0" fmla="*/ 36 w 39"/>
                  <a:gd name="T1" fmla="*/ 11 h 23"/>
                  <a:gd name="T2" fmla="*/ 25 w 39"/>
                  <a:gd name="T3" fmla="*/ 0 h 23"/>
                  <a:gd name="T4" fmla="*/ 3 w 39"/>
                  <a:gd name="T5" fmla="*/ 11 h 23"/>
                  <a:gd name="T6" fmla="*/ 14 w 39"/>
                  <a:gd name="T7" fmla="*/ 23 h 23"/>
                  <a:gd name="T8" fmla="*/ 36 w 39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3">
                    <a:moveTo>
                      <a:pt x="36" y="11"/>
                    </a:moveTo>
                    <a:cubicBezTo>
                      <a:pt x="39" y="5"/>
                      <a:pt x="34" y="0"/>
                      <a:pt x="25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3" y="23"/>
                      <a:pt x="33" y="18"/>
                      <a:pt x="3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3" name="任意多边形: 形状 802">
                <a:extLst>
                  <a:ext uri="{FF2B5EF4-FFF2-40B4-BE49-F238E27FC236}">
                    <a16:creationId xmlns:a16="http://schemas.microsoft.com/office/drawing/2014/main" id="{29858D1A-D54B-4E1C-9B25-41D5B443A5CF}"/>
                  </a:ext>
                </a:extLst>
              </p:cNvPr>
              <p:cNvSpPr/>
              <p:nvPr/>
            </p:nvSpPr>
            <p:spPr bwMode="auto">
              <a:xfrm>
                <a:off x="2354839" y="1734757"/>
                <a:ext cx="115721" cy="58632"/>
              </a:xfrm>
              <a:custGeom>
                <a:avLst/>
                <a:gdLst>
                  <a:gd name="T0" fmla="*/ 29 w 32"/>
                  <a:gd name="T1" fmla="*/ 8 h 16"/>
                  <a:gd name="T2" fmla="*/ 20 w 32"/>
                  <a:gd name="T3" fmla="*/ 0 h 16"/>
                  <a:gd name="T4" fmla="*/ 2 w 32"/>
                  <a:gd name="T5" fmla="*/ 8 h 16"/>
                  <a:gd name="T6" fmla="*/ 11 w 32"/>
                  <a:gd name="T7" fmla="*/ 16 h 16"/>
                  <a:gd name="T8" fmla="*/ 29 w 32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29" y="8"/>
                    </a:moveTo>
                    <a:cubicBezTo>
                      <a:pt x="32" y="3"/>
                      <a:pt x="27" y="0"/>
                      <a:pt x="20" y="0"/>
                    </a:cubicBezTo>
                    <a:cubicBezTo>
                      <a:pt x="12" y="0"/>
                      <a:pt x="4" y="3"/>
                      <a:pt x="2" y="8"/>
                    </a:cubicBezTo>
                    <a:cubicBezTo>
                      <a:pt x="0" y="12"/>
                      <a:pt x="4" y="16"/>
                      <a:pt x="11" y="16"/>
                    </a:cubicBezTo>
                    <a:cubicBezTo>
                      <a:pt x="19" y="16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4" name="任意多边形: 形状 803">
                <a:extLst>
                  <a:ext uri="{FF2B5EF4-FFF2-40B4-BE49-F238E27FC236}">
                    <a16:creationId xmlns:a16="http://schemas.microsoft.com/office/drawing/2014/main" id="{290C8E7C-914D-407D-9365-EE11D6D855C6}"/>
                  </a:ext>
                </a:extLst>
              </p:cNvPr>
              <p:cNvSpPr/>
              <p:nvPr/>
            </p:nvSpPr>
            <p:spPr bwMode="auto">
              <a:xfrm>
                <a:off x="2475189" y="1734757"/>
                <a:ext cx="115721" cy="58632"/>
              </a:xfrm>
              <a:custGeom>
                <a:avLst/>
                <a:gdLst>
                  <a:gd name="T0" fmla="*/ 30 w 32"/>
                  <a:gd name="T1" fmla="*/ 8 h 16"/>
                  <a:gd name="T2" fmla="*/ 20 w 32"/>
                  <a:gd name="T3" fmla="*/ 0 h 16"/>
                  <a:gd name="T4" fmla="*/ 2 w 32"/>
                  <a:gd name="T5" fmla="*/ 8 h 16"/>
                  <a:gd name="T6" fmla="*/ 12 w 32"/>
                  <a:gd name="T7" fmla="*/ 16 h 16"/>
                  <a:gd name="T8" fmla="*/ 30 w 32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30" y="8"/>
                    </a:moveTo>
                    <a:cubicBezTo>
                      <a:pt x="32" y="3"/>
                      <a:pt x="28" y="0"/>
                      <a:pt x="20" y="0"/>
                    </a:cubicBezTo>
                    <a:cubicBezTo>
                      <a:pt x="13" y="0"/>
                      <a:pt x="5" y="3"/>
                      <a:pt x="2" y="8"/>
                    </a:cubicBezTo>
                    <a:cubicBezTo>
                      <a:pt x="0" y="12"/>
                      <a:pt x="4" y="16"/>
                      <a:pt x="12" y="16"/>
                    </a:cubicBezTo>
                    <a:cubicBezTo>
                      <a:pt x="19" y="16"/>
                      <a:pt x="27" y="12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5" name="任意多边形: 形状 804">
                <a:extLst>
                  <a:ext uri="{FF2B5EF4-FFF2-40B4-BE49-F238E27FC236}">
                    <a16:creationId xmlns:a16="http://schemas.microsoft.com/office/drawing/2014/main" id="{39B744AF-609C-442D-9581-9F6D6BFA064E}"/>
                  </a:ext>
                </a:extLst>
              </p:cNvPr>
              <p:cNvSpPr/>
              <p:nvPr/>
            </p:nvSpPr>
            <p:spPr bwMode="auto">
              <a:xfrm>
                <a:off x="2595539" y="1734757"/>
                <a:ext cx="117264" cy="58632"/>
              </a:xfrm>
              <a:custGeom>
                <a:avLst/>
                <a:gdLst>
                  <a:gd name="T0" fmla="*/ 30 w 32"/>
                  <a:gd name="T1" fmla="*/ 8 h 16"/>
                  <a:gd name="T2" fmla="*/ 20 w 32"/>
                  <a:gd name="T3" fmla="*/ 0 h 16"/>
                  <a:gd name="T4" fmla="*/ 3 w 32"/>
                  <a:gd name="T5" fmla="*/ 8 h 16"/>
                  <a:gd name="T6" fmla="*/ 12 w 32"/>
                  <a:gd name="T7" fmla="*/ 16 h 16"/>
                  <a:gd name="T8" fmla="*/ 30 w 32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30" y="8"/>
                    </a:moveTo>
                    <a:cubicBezTo>
                      <a:pt x="32" y="3"/>
                      <a:pt x="28" y="0"/>
                      <a:pt x="20" y="0"/>
                    </a:cubicBezTo>
                    <a:cubicBezTo>
                      <a:pt x="13" y="0"/>
                      <a:pt x="5" y="3"/>
                      <a:pt x="3" y="8"/>
                    </a:cubicBezTo>
                    <a:cubicBezTo>
                      <a:pt x="0" y="12"/>
                      <a:pt x="5" y="16"/>
                      <a:pt x="12" y="16"/>
                    </a:cubicBezTo>
                    <a:cubicBezTo>
                      <a:pt x="20" y="16"/>
                      <a:pt x="28" y="12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6" name="任意多边形: 形状 805">
                <a:extLst>
                  <a:ext uri="{FF2B5EF4-FFF2-40B4-BE49-F238E27FC236}">
                    <a16:creationId xmlns:a16="http://schemas.microsoft.com/office/drawing/2014/main" id="{D17EDD5C-4D3B-49E3-9297-7D9CCE3E8626}"/>
                  </a:ext>
                </a:extLst>
              </p:cNvPr>
              <p:cNvSpPr/>
              <p:nvPr/>
            </p:nvSpPr>
            <p:spPr bwMode="auto">
              <a:xfrm>
                <a:off x="2558508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3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3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7" name="任意多边形: 形状 806">
                <a:extLst>
                  <a:ext uri="{FF2B5EF4-FFF2-40B4-BE49-F238E27FC236}">
                    <a16:creationId xmlns:a16="http://schemas.microsoft.com/office/drawing/2014/main" id="{538329F5-50E9-497A-9FBB-9F82262A44FD}"/>
                  </a:ext>
                </a:extLst>
              </p:cNvPr>
              <p:cNvSpPr/>
              <p:nvPr/>
            </p:nvSpPr>
            <p:spPr bwMode="auto">
              <a:xfrm>
                <a:off x="2523020" y="1878251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3" y="0"/>
                      <a:pt x="4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8" name="任意多边形: 形状 807">
                <a:extLst>
                  <a:ext uri="{FF2B5EF4-FFF2-40B4-BE49-F238E27FC236}">
                    <a16:creationId xmlns:a16="http://schemas.microsoft.com/office/drawing/2014/main" id="{E2CB79A5-2C85-493C-94A3-A407BCAE4439}"/>
                  </a:ext>
                </a:extLst>
              </p:cNvPr>
              <p:cNvSpPr/>
              <p:nvPr/>
            </p:nvSpPr>
            <p:spPr bwMode="auto">
              <a:xfrm>
                <a:off x="2482903" y="1953855"/>
                <a:ext cx="120350" cy="63261"/>
              </a:xfrm>
              <a:custGeom>
                <a:avLst/>
                <a:gdLst>
                  <a:gd name="T0" fmla="*/ 31 w 33"/>
                  <a:gd name="T1" fmla="*/ 8 h 17"/>
                  <a:gd name="T2" fmla="*/ 21 w 33"/>
                  <a:gd name="T3" fmla="*/ 0 h 17"/>
                  <a:gd name="T4" fmla="*/ 2 w 33"/>
                  <a:gd name="T5" fmla="*/ 8 h 17"/>
                  <a:gd name="T6" fmla="*/ 12 w 33"/>
                  <a:gd name="T7" fmla="*/ 17 h 17"/>
                  <a:gd name="T8" fmla="*/ 31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8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9" name="任意多边形: 形状 808">
                <a:extLst>
                  <a:ext uri="{FF2B5EF4-FFF2-40B4-BE49-F238E27FC236}">
                    <a16:creationId xmlns:a16="http://schemas.microsoft.com/office/drawing/2014/main" id="{826BC296-24A2-4AAA-B1E6-C0EEE875E21B}"/>
                  </a:ext>
                </a:extLst>
              </p:cNvPr>
              <p:cNvSpPr/>
              <p:nvPr/>
            </p:nvSpPr>
            <p:spPr bwMode="auto">
              <a:xfrm>
                <a:off x="2442787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3 w 33"/>
                  <a:gd name="T5" fmla="*/ 9 h 17"/>
                  <a:gd name="T6" fmla="*/ 12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0" name="任意多边形: 形状 809">
                <a:extLst>
                  <a:ext uri="{FF2B5EF4-FFF2-40B4-BE49-F238E27FC236}">
                    <a16:creationId xmlns:a16="http://schemas.microsoft.com/office/drawing/2014/main" id="{AD1541CF-3289-42B9-846D-C90D7F2492EF}"/>
                  </a:ext>
                </a:extLst>
              </p:cNvPr>
              <p:cNvSpPr/>
              <p:nvPr/>
            </p:nvSpPr>
            <p:spPr bwMode="auto">
              <a:xfrm>
                <a:off x="2401127" y="2108150"/>
                <a:ext cx="124979" cy="64804"/>
              </a:xfrm>
              <a:custGeom>
                <a:avLst/>
                <a:gdLst>
                  <a:gd name="T0" fmla="*/ 31 w 34"/>
                  <a:gd name="T1" fmla="*/ 9 h 18"/>
                  <a:gd name="T2" fmla="*/ 21 w 34"/>
                  <a:gd name="T3" fmla="*/ 0 h 18"/>
                  <a:gd name="T4" fmla="*/ 2 w 34"/>
                  <a:gd name="T5" fmla="*/ 9 h 18"/>
                  <a:gd name="T6" fmla="*/ 12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1" name="任意多边形: 形状 810">
                <a:extLst>
                  <a:ext uri="{FF2B5EF4-FFF2-40B4-BE49-F238E27FC236}">
                    <a16:creationId xmlns:a16="http://schemas.microsoft.com/office/drawing/2014/main" id="{5B6B64EE-9238-4856-8433-BD2BFF297076}"/>
                  </a:ext>
                </a:extLst>
              </p:cNvPr>
              <p:cNvSpPr/>
              <p:nvPr/>
            </p:nvSpPr>
            <p:spPr bwMode="auto">
              <a:xfrm>
                <a:off x="2357925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2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2" name="任意多边形: 形状 811">
                <a:extLst>
                  <a:ext uri="{FF2B5EF4-FFF2-40B4-BE49-F238E27FC236}">
                    <a16:creationId xmlns:a16="http://schemas.microsoft.com/office/drawing/2014/main" id="{66853CCE-8463-4126-AD5A-9C8CDF1BEFDF}"/>
                  </a:ext>
                </a:extLst>
              </p:cNvPr>
              <p:cNvSpPr/>
              <p:nvPr/>
            </p:nvSpPr>
            <p:spPr bwMode="auto">
              <a:xfrm>
                <a:off x="2314722" y="2271702"/>
                <a:ext cx="128065" cy="69433"/>
              </a:xfrm>
              <a:custGeom>
                <a:avLst/>
                <a:gdLst>
                  <a:gd name="T0" fmla="*/ 33 w 35"/>
                  <a:gd name="T1" fmla="*/ 9 h 19"/>
                  <a:gd name="T2" fmla="*/ 23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3" name="任意多边形: 形状 812">
                <a:extLst>
                  <a:ext uri="{FF2B5EF4-FFF2-40B4-BE49-F238E27FC236}">
                    <a16:creationId xmlns:a16="http://schemas.microsoft.com/office/drawing/2014/main" id="{1FE48987-FF6C-47F7-8BE3-8C7B48371921}"/>
                  </a:ext>
                </a:extLst>
              </p:cNvPr>
              <p:cNvSpPr/>
              <p:nvPr/>
            </p:nvSpPr>
            <p:spPr bwMode="auto">
              <a:xfrm>
                <a:off x="2269977" y="2356565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23 w 36"/>
                  <a:gd name="T3" fmla="*/ 0 h 19"/>
                  <a:gd name="T4" fmla="*/ 3 w 36"/>
                  <a:gd name="T5" fmla="*/ 9 h 19"/>
                  <a:gd name="T6" fmla="*/ 13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1" y="19"/>
                      <a:pt x="30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4" name="任意多边形: 形状 813">
                <a:extLst>
                  <a:ext uri="{FF2B5EF4-FFF2-40B4-BE49-F238E27FC236}">
                    <a16:creationId xmlns:a16="http://schemas.microsoft.com/office/drawing/2014/main" id="{D0169FAB-685F-4387-9AE2-FE4FAFA928C1}"/>
                  </a:ext>
                </a:extLst>
              </p:cNvPr>
              <p:cNvSpPr/>
              <p:nvPr/>
            </p:nvSpPr>
            <p:spPr bwMode="auto">
              <a:xfrm>
                <a:off x="2226774" y="2439884"/>
                <a:ext cx="131151" cy="74061"/>
              </a:xfrm>
              <a:custGeom>
                <a:avLst/>
                <a:gdLst>
                  <a:gd name="T0" fmla="*/ 33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5"/>
                      <a:pt x="31" y="0"/>
                      <a:pt x="23" y="0"/>
                    </a:cubicBezTo>
                    <a:cubicBezTo>
                      <a:pt x="15" y="0"/>
                      <a:pt x="6" y="5"/>
                      <a:pt x="3" y="10"/>
                    </a:cubicBezTo>
                    <a:cubicBezTo>
                      <a:pt x="0" y="16"/>
                      <a:pt x="4" y="20"/>
                      <a:pt x="13" y="20"/>
                    </a:cubicBezTo>
                    <a:cubicBezTo>
                      <a:pt x="21" y="20"/>
                      <a:pt x="30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5" name="任意多边形: 形状 814">
                <a:extLst>
                  <a:ext uri="{FF2B5EF4-FFF2-40B4-BE49-F238E27FC236}">
                    <a16:creationId xmlns:a16="http://schemas.microsoft.com/office/drawing/2014/main" id="{66D841CC-2D33-426D-A2B1-8819059A59B6}"/>
                  </a:ext>
                </a:extLst>
              </p:cNvPr>
              <p:cNvSpPr/>
              <p:nvPr/>
            </p:nvSpPr>
            <p:spPr bwMode="auto">
              <a:xfrm>
                <a:off x="2178943" y="2532461"/>
                <a:ext cx="135779" cy="72519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4"/>
                      <a:pt x="32" y="0"/>
                      <a:pt x="24" y="0"/>
                    </a:cubicBezTo>
                    <a:cubicBezTo>
                      <a:pt x="15" y="0"/>
                      <a:pt x="6" y="4"/>
                      <a:pt x="3" y="10"/>
                    </a:cubicBezTo>
                    <a:cubicBezTo>
                      <a:pt x="0" y="15"/>
                      <a:pt x="5" y="20"/>
                      <a:pt x="13" y="20"/>
                    </a:cubicBezTo>
                    <a:cubicBezTo>
                      <a:pt x="22" y="20"/>
                      <a:pt x="31" y="15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6" name="任意多边形: 形状 815">
                <a:extLst>
                  <a:ext uri="{FF2B5EF4-FFF2-40B4-BE49-F238E27FC236}">
                    <a16:creationId xmlns:a16="http://schemas.microsoft.com/office/drawing/2014/main" id="{7FF1FD0F-38BF-4BDC-A816-C5E89986A3AF}"/>
                  </a:ext>
                </a:extLst>
              </p:cNvPr>
              <p:cNvSpPr/>
              <p:nvPr/>
            </p:nvSpPr>
            <p:spPr bwMode="auto">
              <a:xfrm>
                <a:off x="2131111" y="2623494"/>
                <a:ext cx="135779" cy="72519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4"/>
                      <a:pt x="32" y="0"/>
                      <a:pt x="24" y="0"/>
                    </a:cubicBezTo>
                    <a:cubicBezTo>
                      <a:pt x="15" y="0"/>
                      <a:pt x="6" y="4"/>
                      <a:pt x="3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2" y="20"/>
                      <a:pt x="31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7" name="任意多边形: 形状 816">
                <a:extLst>
                  <a:ext uri="{FF2B5EF4-FFF2-40B4-BE49-F238E27FC236}">
                    <a16:creationId xmlns:a16="http://schemas.microsoft.com/office/drawing/2014/main" id="{8266D503-C26F-4CB3-8097-9FE5EAAB0167}"/>
                  </a:ext>
                </a:extLst>
              </p:cNvPr>
              <p:cNvSpPr/>
              <p:nvPr/>
            </p:nvSpPr>
            <p:spPr bwMode="auto">
              <a:xfrm>
                <a:off x="2189743" y="1804190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21 w 32"/>
                  <a:gd name="T3" fmla="*/ 0 h 17"/>
                  <a:gd name="T4" fmla="*/ 2 w 32"/>
                  <a:gd name="T5" fmla="*/ 9 h 17"/>
                  <a:gd name="T6" fmla="*/ 11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7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8" name="任意多边形: 形状 817">
                <a:extLst>
                  <a:ext uri="{FF2B5EF4-FFF2-40B4-BE49-F238E27FC236}">
                    <a16:creationId xmlns:a16="http://schemas.microsoft.com/office/drawing/2014/main" id="{32221908-B5D3-48D8-BEF2-260117FAE1BB}"/>
                  </a:ext>
                </a:extLst>
              </p:cNvPr>
              <p:cNvSpPr/>
              <p:nvPr/>
            </p:nvSpPr>
            <p:spPr bwMode="auto">
              <a:xfrm>
                <a:off x="2314722" y="1804190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2 w 32"/>
                  <a:gd name="T5" fmla="*/ 9 h 17"/>
                  <a:gd name="T6" fmla="*/ 11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7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9" name="任意多边形: 形状 818">
                <a:extLst>
                  <a:ext uri="{FF2B5EF4-FFF2-40B4-BE49-F238E27FC236}">
                    <a16:creationId xmlns:a16="http://schemas.microsoft.com/office/drawing/2014/main" id="{A44BCC83-0F56-4C90-8A33-1C5395688609}"/>
                  </a:ext>
                </a:extLst>
              </p:cNvPr>
              <p:cNvSpPr/>
              <p:nvPr/>
            </p:nvSpPr>
            <p:spPr bwMode="auto">
              <a:xfrm>
                <a:off x="2435072" y="1804190"/>
                <a:ext cx="120350" cy="61718"/>
              </a:xfrm>
              <a:custGeom>
                <a:avLst/>
                <a:gdLst>
                  <a:gd name="T0" fmla="*/ 30 w 33"/>
                  <a:gd name="T1" fmla="*/ 9 h 17"/>
                  <a:gd name="T2" fmla="*/ 21 w 33"/>
                  <a:gd name="T3" fmla="*/ 0 h 17"/>
                  <a:gd name="T4" fmla="*/ 3 w 33"/>
                  <a:gd name="T5" fmla="*/ 9 h 17"/>
                  <a:gd name="T6" fmla="*/ 12 w 33"/>
                  <a:gd name="T7" fmla="*/ 17 h 17"/>
                  <a:gd name="T8" fmla="*/ 30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9"/>
                    </a:moveTo>
                    <a:cubicBezTo>
                      <a:pt x="33" y="4"/>
                      <a:pt x="28" y="0"/>
                      <a:pt x="21" y="0"/>
                    </a:cubicBezTo>
                    <a:cubicBezTo>
                      <a:pt x="13" y="0"/>
                      <a:pt x="5" y="4"/>
                      <a:pt x="3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0" name="任意多边形: 形状 819">
                <a:extLst>
                  <a:ext uri="{FF2B5EF4-FFF2-40B4-BE49-F238E27FC236}">
                    <a16:creationId xmlns:a16="http://schemas.microsoft.com/office/drawing/2014/main" id="{BFAA61A1-D685-483C-BC73-D61692CA6FC6}"/>
                  </a:ext>
                </a:extLst>
              </p:cNvPr>
              <p:cNvSpPr/>
              <p:nvPr/>
            </p:nvSpPr>
            <p:spPr bwMode="auto">
              <a:xfrm>
                <a:off x="1895041" y="1878251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1" name="任意多边形: 形状 820">
                <a:extLst>
                  <a:ext uri="{FF2B5EF4-FFF2-40B4-BE49-F238E27FC236}">
                    <a16:creationId xmlns:a16="http://schemas.microsoft.com/office/drawing/2014/main" id="{EADFC02E-6B3C-4187-A54D-B7ACE28F1EF5}"/>
                  </a:ext>
                </a:extLst>
              </p:cNvPr>
              <p:cNvSpPr/>
              <p:nvPr/>
            </p:nvSpPr>
            <p:spPr bwMode="auto">
              <a:xfrm>
                <a:off x="2023105" y="1878251"/>
                <a:ext cx="120350" cy="61718"/>
              </a:xfrm>
              <a:custGeom>
                <a:avLst/>
                <a:gdLst>
                  <a:gd name="T0" fmla="*/ 30 w 33"/>
                  <a:gd name="T1" fmla="*/ 9 h 17"/>
                  <a:gd name="T2" fmla="*/ 21 w 33"/>
                  <a:gd name="T3" fmla="*/ 0 h 17"/>
                  <a:gd name="T4" fmla="*/ 2 w 33"/>
                  <a:gd name="T5" fmla="*/ 9 h 17"/>
                  <a:gd name="T6" fmla="*/ 11 w 33"/>
                  <a:gd name="T7" fmla="*/ 17 h 17"/>
                  <a:gd name="T8" fmla="*/ 30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0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4" y="0"/>
                      <a:pt x="5" y="4"/>
                      <a:pt x="2" y="9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2" name="任意多边形: 形状 821">
                <a:extLst>
                  <a:ext uri="{FF2B5EF4-FFF2-40B4-BE49-F238E27FC236}">
                    <a16:creationId xmlns:a16="http://schemas.microsoft.com/office/drawing/2014/main" id="{8CB0AD21-BB7B-4622-99C4-8DBC7DD2D981}"/>
                  </a:ext>
                </a:extLst>
              </p:cNvPr>
              <p:cNvSpPr/>
              <p:nvPr/>
            </p:nvSpPr>
            <p:spPr bwMode="auto">
              <a:xfrm>
                <a:off x="2146541" y="1878251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3 w 33"/>
                  <a:gd name="T5" fmla="*/ 9 h 17"/>
                  <a:gd name="T6" fmla="*/ 12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3" name="任意多边形: 形状 822">
                <a:extLst>
                  <a:ext uri="{FF2B5EF4-FFF2-40B4-BE49-F238E27FC236}">
                    <a16:creationId xmlns:a16="http://schemas.microsoft.com/office/drawing/2014/main" id="{86335D1C-0389-47B5-B15E-87E56823A240}"/>
                  </a:ext>
                </a:extLst>
              </p:cNvPr>
              <p:cNvSpPr/>
              <p:nvPr/>
            </p:nvSpPr>
            <p:spPr bwMode="auto">
              <a:xfrm>
                <a:off x="2269977" y="1878251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3 w 33"/>
                  <a:gd name="T5" fmla="*/ 9 h 17"/>
                  <a:gd name="T6" fmla="*/ 12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4" name="任意多边形: 形状 823">
                <a:extLst>
                  <a:ext uri="{FF2B5EF4-FFF2-40B4-BE49-F238E27FC236}">
                    <a16:creationId xmlns:a16="http://schemas.microsoft.com/office/drawing/2014/main" id="{E50DD0A1-B005-4337-982E-DF0188B7083D}"/>
                  </a:ext>
                </a:extLst>
              </p:cNvPr>
              <p:cNvSpPr/>
              <p:nvPr/>
            </p:nvSpPr>
            <p:spPr bwMode="auto">
              <a:xfrm>
                <a:off x="2394956" y="1878251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3 w 33"/>
                  <a:gd name="T5" fmla="*/ 9 h 17"/>
                  <a:gd name="T6" fmla="*/ 12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5" name="任意多边形: 形状 824">
                <a:extLst>
                  <a:ext uri="{FF2B5EF4-FFF2-40B4-BE49-F238E27FC236}">
                    <a16:creationId xmlns:a16="http://schemas.microsoft.com/office/drawing/2014/main" id="{82276D07-740F-4FAA-AA10-BD318205E647}"/>
                  </a:ext>
                </a:extLst>
              </p:cNvPr>
              <p:cNvSpPr/>
              <p:nvPr/>
            </p:nvSpPr>
            <p:spPr bwMode="auto">
              <a:xfrm>
                <a:off x="1850295" y="1953855"/>
                <a:ext cx="124979" cy="63261"/>
              </a:xfrm>
              <a:custGeom>
                <a:avLst/>
                <a:gdLst>
                  <a:gd name="T0" fmla="*/ 31 w 34"/>
                  <a:gd name="T1" fmla="*/ 8 h 17"/>
                  <a:gd name="T2" fmla="*/ 22 w 34"/>
                  <a:gd name="T3" fmla="*/ 0 h 17"/>
                  <a:gd name="T4" fmla="*/ 3 w 34"/>
                  <a:gd name="T5" fmla="*/ 8 h 17"/>
                  <a:gd name="T6" fmla="*/ 1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6" y="4"/>
                      <a:pt x="3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6" name="任意多边形: 形状 825">
                <a:extLst>
                  <a:ext uri="{FF2B5EF4-FFF2-40B4-BE49-F238E27FC236}">
                    <a16:creationId xmlns:a16="http://schemas.microsoft.com/office/drawing/2014/main" id="{1FC00AF6-E51E-4A1B-BA1B-8BBF38A194D2}"/>
                  </a:ext>
                </a:extLst>
              </p:cNvPr>
              <p:cNvSpPr/>
              <p:nvPr/>
            </p:nvSpPr>
            <p:spPr bwMode="auto">
              <a:xfrm>
                <a:off x="1975274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22 w 34"/>
                  <a:gd name="T3" fmla="*/ 0 h 17"/>
                  <a:gd name="T4" fmla="*/ 3 w 34"/>
                  <a:gd name="T5" fmla="*/ 8 h 17"/>
                  <a:gd name="T6" fmla="*/ 1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7" name="任意多边形: 形状 826">
                <a:extLst>
                  <a:ext uri="{FF2B5EF4-FFF2-40B4-BE49-F238E27FC236}">
                    <a16:creationId xmlns:a16="http://schemas.microsoft.com/office/drawing/2014/main" id="{81CDC539-8D40-4E2E-8EC1-3C560333E42E}"/>
                  </a:ext>
                </a:extLst>
              </p:cNvPr>
              <p:cNvSpPr/>
              <p:nvPr/>
            </p:nvSpPr>
            <p:spPr bwMode="auto">
              <a:xfrm>
                <a:off x="2103338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22 w 34"/>
                  <a:gd name="T3" fmla="*/ 0 h 17"/>
                  <a:gd name="T4" fmla="*/ 3 w 34"/>
                  <a:gd name="T5" fmla="*/ 8 h 17"/>
                  <a:gd name="T6" fmla="*/ 1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34" y="4"/>
                      <a:pt x="29" y="0"/>
                      <a:pt x="22" y="0"/>
                    </a:cubicBezTo>
                    <a:cubicBezTo>
                      <a:pt x="14" y="0"/>
                      <a:pt x="5" y="4"/>
                      <a:pt x="3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8" name="任意多边形: 形状 827">
                <a:extLst>
                  <a:ext uri="{FF2B5EF4-FFF2-40B4-BE49-F238E27FC236}">
                    <a16:creationId xmlns:a16="http://schemas.microsoft.com/office/drawing/2014/main" id="{75696D79-3911-4E7C-AF43-07D52DDB0B2F}"/>
                  </a:ext>
                </a:extLst>
              </p:cNvPr>
              <p:cNvSpPr/>
              <p:nvPr/>
            </p:nvSpPr>
            <p:spPr bwMode="auto">
              <a:xfrm>
                <a:off x="2229860" y="1953855"/>
                <a:ext cx="120350" cy="63261"/>
              </a:xfrm>
              <a:custGeom>
                <a:avLst/>
                <a:gdLst>
                  <a:gd name="T0" fmla="*/ 31 w 33"/>
                  <a:gd name="T1" fmla="*/ 8 h 17"/>
                  <a:gd name="T2" fmla="*/ 21 w 33"/>
                  <a:gd name="T3" fmla="*/ 0 h 17"/>
                  <a:gd name="T4" fmla="*/ 2 w 33"/>
                  <a:gd name="T5" fmla="*/ 8 h 17"/>
                  <a:gd name="T6" fmla="*/ 12 w 33"/>
                  <a:gd name="T7" fmla="*/ 17 h 17"/>
                  <a:gd name="T8" fmla="*/ 31 w 33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8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9" name="任意多边形: 形状 828">
                <a:extLst>
                  <a:ext uri="{FF2B5EF4-FFF2-40B4-BE49-F238E27FC236}">
                    <a16:creationId xmlns:a16="http://schemas.microsoft.com/office/drawing/2014/main" id="{F43437D9-DDBA-45D0-B7A2-F518DA84E337}"/>
                  </a:ext>
                </a:extLst>
              </p:cNvPr>
              <p:cNvSpPr/>
              <p:nvPr/>
            </p:nvSpPr>
            <p:spPr bwMode="auto">
              <a:xfrm>
                <a:off x="2354839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21 w 34"/>
                  <a:gd name="T3" fmla="*/ 0 h 17"/>
                  <a:gd name="T4" fmla="*/ 3 w 34"/>
                  <a:gd name="T5" fmla="*/ 8 h 17"/>
                  <a:gd name="T6" fmla="*/ 1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4" y="0"/>
                      <a:pt x="5" y="4"/>
                      <a:pt x="3" y="8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9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0" name="任意多边形: 形状 829">
                <a:extLst>
                  <a:ext uri="{FF2B5EF4-FFF2-40B4-BE49-F238E27FC236}">
                    <a16:creationId xmlns:a16="http://schemas.microsoft.com/office/drawing/2014/main" id="{0B6C04A7-DE55-42E1-9ACE-CB03AF67CE78}"/>
                  </a:ext>
                </a:extLst>
              </p:cNvPr>
              <p:cNvSpPr/>
              <p:nvPr/>
            </p:nvSpPr>
            <p:spPr bwMode="auto">
              <a:xfrm>
                <a:off x="1804007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6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1" name="任意多边形: 形状 830">
                <a:extLst>
                  <a:ext uri="{FF2B5EF4-FFF2-40B4-BE49-F238E27FC236}">
                    <a16:creationId xmlns:a16="http://schemas.microsoft.com/office/drawing/2014/main" id="{55D2B7EF-F635-425F-BB68-AA571E0A1234}"/>
                  </a:ext>
                </a:extLst>
              </p:cNvPr>
              <p:cNvSpPr/>
              <p:nvPr/>
            </p:nvSpPr>
            <p:spPr bwMode="auto">
              <a:xfrm>
                <a:off x="1930528" y="2031003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2" name="任意多边形: 形状 831">
                <a:extLst>
                  <a:ext uri="{FF2B5EF4-FFF2-40B4-BE49-F238E27FC236}">
                    <a16:creationId xmlns:a16="http://schemas.microsoft.com/office/drawing/2014/main" id="{DCA2D65D-3220-4606-AD64-3842EC37FF44}"/>
                  </a:ext>
                </a:extLst>
              </p:cNvPr>
              <p:cNvSpPr/>
              <p:nvPr/>
            </p:nvSpPr>
            <p:spPr bwMode="auto">
              <a:xfrm>
                <a:off x="2058593" y="2031003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3" name="任意多边形: 形状 832">
                <a:extLst>
                  <a:ext uri="{FF2B5EF4-FFF2-40B4-BE49-F238E27FC236}">
                    <a16:creationId xmlns:a16="http://schemas.microsoft.com/office/drawing/2014/main" id="{DB10120C-8BFB-4F00-B441-AE2FF715A7EA}"/>
                  </a:ext>
                </a:extLst>
              </p:cNvPr>
              <p:cNvSpPr/>
              <p:nvPr/>
            </p:nvSpPr>
            <p:spPr bwMode="auto">
              <a:xfrm>
                <a:off x="2186657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29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4" name="任意多边形: 形状 833">
                <a:extLst>
                  <a:ext uri="{FF2B5EF4-FFF2-40B4-BE49-F238E27FC236}">
                    <a16:creationId xmlns:a16="http://schemas.microsoft.com/office/drawing/2014/main" id="{0766B83A-17D3-45AF-9B46-2DA3A3DAA58F}"/>
                  </a:ext>
                </a:extLst>
              </p:cNvPr>
              <p:cNvSpPr/>
              <p:nvPr/>
            </p:nvSpPr>
            <p:spPr bwMode="auto">
              <a:xfrm>
                <a:off x="2314722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1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29" y="0"/>
                      <a:pt x="21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5" name="任意多边形: 形状 834">
                <a:extLst>
                  <a:ext uri="{FF2B5EF4-FFF2-40B4-BE49-F238E27FC236}">
                    <a16:creationId xmlns:a16="http://schemas.microsoft.com/office/drawing/2014/main" id="{A9505C60-9FC9-4274-AB34-AF822477D697}"/>
                  </a:ext>
                </a:extLst>
              </p:cNvPr>
              <p:cNvSpPr/>
              <p:nvPr/>
            </p:nvSpPr>
            <p:spPr bwMode="auto">
              <a:xfrm>
                <a:off x="1625025" y="2108150"/>
                <a:ext cx="128065" cy="64804"/>
              </a:xfrm>
              <a:custGeom>
                <a:avLst/>
                <a:gdLst>
                  <a:gd name="T0" fmla="*/ 32 w 35"/>
                  <a:gd name="T1" fmla="*/ 9 h 18"/>
                  <a:gd name="T2" fmla="*/ 23 w 35"/>
                  <a:gd name="T3" fmla="*/ 0 h 18"/>
                  <a:gd name="T4" fmla="*/ 3 w 35"/>
                  <a:gd name="T5" fmla="*/ 9 h 18"/>
                  <a:gd name="T6" fmla="*/ 12 w 35"/>
                  <a:gd name="T7" fmla="*/ 18 h 18"/>
                  <a:gd name="T8" fmla="*/ 32 w 35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8">
                    <a:moveTo>
                      <a:pt x="32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6" name="任意多边形: 形状 835">
                <a:extLst>
                  <a:ext uri="{FF2B5EF4-FFF2-40B4-BE49-F238E27FC236}">
                    <a16:creationId xmlns:a16="http://schemas.microsoft.com/office/drawing/2014/main" id="{B99EB427-1AAD-4BAD-A885-4557396F49BA}"/>
                  </a:ext>
                </a:extLst>
              </p:cNvPr>
              <p:cNvSpPr/>
              <p:nvPr/>
            </p:nvSpPr>
            <p:spPr bwMode="auto">
              <a:xfrm>
                <a:off x="1753090" y="2108150"/>
                <a:ext cx="126522" cy="64804"/>
              </a:xfrm>
              <a:custGeom>
                <a:avLst/>
                <a:gdLst>
                  <a:gd name="T0" fmla="*/ 32 w 35"/>
                  <a:gd name="T1" fmla="*/ 9 h 18"/>
                  <a:gd name="T2" fmla="*/ 23 w 35"/>
                  <a:gd name="T3" fmla="*/ 0 h 18"/>
                  <a:gd name="T4" fmla="*/ 3 w 35"/>
                  <a:gd name="T5" fmla="*/ 9 h 18"/>
                  <a:gd name="T6" fmla="*/ 12 w 35"/>
                  <a:gd name="T7" fmla="*/ 18 h 18"/>
                  <a:gd name="T8" fmla="*/ 32 w 35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8">
                    <a:moveTo>
                      <a:pt x="32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7" name="任意多边形: 形状 836">
                <a:extLst>
                  <a:ext uri="{FF2B5EF4-FFF2-40B4-BE49-F238E27FC236}">
                    <a16:creationId xmlns:a16="http://schemas.microsoft.com/office/drawing/2014/main" id="{6DFBD531-B4A0-45D5-9141-545168698446}"/>
                  </a:ext>
                </a:extLst>
              </p:cNvPr>
              <p:cNvSpPr/>
              <p:nvPr/>
            </p:nvSpPr>
            <p:spPr bwMode="auto">
              <a:xfrm>
                <a:off x="1884240" y="2108150"/>
                <a:ext cx="123436" cy="64804"/>
              </a:xfrm>
              <a:custGeom>
                <a:avLst/>
                <a:gdLst>
                  <a:gd name="T0" fmla="*/ 32 w 34"/>
                  <a:gd name="T1" fmla="*/ 9 h 18"/>
                  <a:gd name="T2" fmla="*/ 22 w 34"/>
                  <a:gd name="T3" fmla="*/ 0 h 18"/>
                  <a:gd name="T4" fmla="*/ 3 w 34"/>
                  <a:gd name="T5" fmla="*/ 9 h 18"/>
                  <a:gd name="T6" fmla="*/ 12 w 34"/>
                  <a:gd name="T7" fmla="*/ 18 h 18"/>
                  <a:gd name="T8" fmla="*/ 32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2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6" y="4"/>
                      <a:pt x="3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8" name="任意多边形: 形状 837">
                <a:extLst>
                  <a:ext uri="{FF2B5EF4-FFF2-40B4-BE49-F238E27FC236}">
                    <a16:creationId xmlns:a16="http://schemas.microsoft.com/office/drawing/2014/main" id="{E87228D9-F24F-4A54-9CB2-3DF582F51A3B}"/>
                  </a:ext>
                </a:extLst>
              </p:cNvPr>
              <p:cNvSpPr/>
              <p:nvPr/>
            </p:nvSpPr>
            <p:spPr bwMode="auto">
              <a:xfrm>
                <a:off x="2010761" y="2108150"/>
                <a:ext cx="128065" cy="64804"/>
              </a:xfrm>
              <a:custGeom>
                <a:avLst/>
                <a:gdLst>
                  <a:gd name="T0" fmla="*/ 32 w 35"/>
                  <a:gd name="T1" fmla="*/ 9 h 18"/>
                  <a:gd name="T2" fmla="*/ 23 w 35"/>
                  <a:gd name="T3" fmla="*/ 0 h 18"/>
                  <a:gd name="T4" fmla="*/ 3 w 35"/>
                  <a:gd name="T5" fmla="*/ 9 h 18"/>
                  <a:gd name="T6" fmla="*/ 12 w 35"/>
                  <a:gd name="T7" fmla="*/ 18 h 18"/>
                  <a:gd name="T8" fmla="*/ 32 w 35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8">
                    <a:moveTo>
                      <a:pt x="32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9" name="任意多边形: 形状 838">
                <a:extLst>
                  <a:ext uri="{FF2B5EF4-FFF2-40B4-BE49-F238E27FC236}">
                    <a16:creationId xmlns:a16="http://schemas.microsoft.com/office/drawing/2014/main" id="{0D411508-0608-492C-A766-EAAD3FA9F14F}"/>
                  </a:ext>
                </a:extLst>
              </p:cNvPr>
              <p:cNvSpPr/>
              <p:nvPr/>
            </p:nvSpPr>
            <p:spPr bwMode="auto">
              <a:xfrm>
                <a:off x="2143455" y="2108150"/>
                <a:ext cx="123436" cy="64804"/>
              </a:xfrm>
              <a:custGeom>
                <a:avLst/>
                <a:gdLst>
                  <a:gd name="T0" fmla="*/ 31 w 34"/>
                  <a:gd name="T1" fmla="*/ 9 h 18"/>
                  <a:gd name="T2" fmla="*/ 22 w 34"/>
                  <a:gd name="T3" fmla="*/ 0 h 18"/>
                  <a:gd name="T4" fmla="*/ 3 w 34"/>
                  <a:gd name="T5" fmla="*/ 9 h 18"/>
                  <a:gd name="T6" fmla="*/ 12 w 34"/>
                  <a:gd name="T7" fmla="*/ 18 h 18"/>
                  <a:gd name="T8" fmla="*/ 31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0" name="任意多边形: 形状 839">
                <a:extLst>
                  <a:ext uri="{FF2B5EF4-FFF2-40B4-BE49-F238E27FC236}">
                    <a16:creationId xmlns:a16="http://schemas.microsoft.com/office/drawing/2014/main" id="{23BD6B21-DFDF-4B06-BD67-8461C48EB0D7}"/>
                  </a:ext>
                </a:extLst>
              </p:cNvPr>
              <p:cNvSpPr/>
              <p:nvPr/>
            </p:nvSpPr>
            <p:spPr bwMode="auto">
              <a:xfrm>
                <a:off x="2269977" y="2108150"/>
                <a:ext cx="124979" cy="64804"/>
              </a:xfrm>
              <a:custGeom>
                <a:avLst/>
                <a:gdLst>
                  <a:gd name="T0" fmla="*/ 32 w 34"/>
                  <a:gd name="T1" fmla="*/ 9 h 18"/>
                  <a:gd name="T2" fmla="*/ 22 w 34"/>
                  <a:gd name="T3" fmla="*/ 0 h 18"/>
                  <a:gd name="T4" fmla="*/ 3 w 34"/>
                  <a:gd name="T5" fmla="*/ 9 h 18"/>
                  <a:gd name="T6" fmla="*/ 13 w 34"/>
                  <a:gd name="T7" fmla="*/ 18 h 18"/>
                  <a:gd name="T8" fmla="*/ 32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2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6" y="4"/>
                      <a:pt x="3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1" name="任意多边形: 形状 840">
                <a:extLst>
                  <a:ext uri="{FF2B5EF4-FFF2-40B4-BE49-F238E27FC236}">
                    <a16:creationId xmlns:a16="http://schemas.microsoft.com/office/drawing/2014/main" id="{3E83230E-E26C-4273-9046-81E85F8B8B22}"/>
                  </a:ext>
                </a:extLst>
              </p:cNvPr>
              <p:cNvSpPr/>
              <p:nvPr/>
            </p:nvSpPr>
            <p:spPr bwMode="auto">
              <a:xfrm>
                <a:off x="1023276" y="1878251"/>
                <a:ext cx="126522" cy="61718"/>
              </a:xfrm>
              <a:custGeom>
                <a:avLst/>
                <a:gdLst>
                  <a:gd name="T0" fmla="*/ 31 w 35"/>
                  <a:gd name="T1" fmla="*/ 9 h 17"/>
                  <a:gd name="T2" fmla="*/ 23 w 35"/>
                  <a:gd name="T3" fmla="*/ 0 h 17"/>
                  <a:gd name="T4" fmla="*/ 3 w 35"/>
                  <a:gd name="T5" fmla="*/ 9 h 17"/>
                  <a:gd name="T6" fmla="*/ 11 w 35"/>
                  <a:gd name="T7" fmla="*/ 17 h 17"/>
                  <a:gd name="T8" fmla="*/ 31 w 35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6" y="0"/>
                      <a:pt x="7" y="4"/>
                      <a:pt x="3" y="9"/>
                    </a:cubicBezTo>
                    <a:cubicBezTo>
                      <a:pt x="0" y="13"/>
                      <a:pt x="3" y="17"/>
                      <a:pt x="11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2" name="任意多边形: 形状 841">
                <a:extLst>
                  <a:ext uri="{FF2B5EF4-FFF2-40B4-BE49-F238E27FC236}">
                    <a16:creationId xmlns:a16="http://schemas.microsoft.com/office/drawing/2014/main" id="{D6B1234E-62C9-40F8-8A5F-B19006739E2F}"/>
                  </a:ext>
                </a:extLst>
              </p:cNvPr>
              <p:cNvSpPr/>
              <p:nvPr/>
            </p:nvSpPr>
            <p:spPr bwMode="auto">
              <a:xfrm>
                <a:off x="1146711" y="1878251"/>
                <a:ext cx="128065" cy="61718"/>
              </a:xfrm>
              <a:custGeom>
                <a:avLst/>
                <a:gdLst>
                  <a:gd name="T0" fmla="*/ 31 w 35"/>
                  <a:gd name="T1" fmla="*/ 9 h 17"/>
                  <a:gd name="T2" fmla="*/ 23 w 35"/>
                  <a:gd name="T3" fmla="*/ 0 h 17"/>
                  <a:gd name="T4" fmla="*/ 3 w 35"/>
                  <a:gd name="T5" fmla="*/ 9 h 17"/>
                  <a:gd name="T6" fmla="*/ 11 w 35"/>
                  <a:gd name="T7" fmla="*/ 17 h 17"/>
                  <a:gd name="T8" fmla="*/ 31 w 35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6" y="0"/>
                      <a:pt x="7" y="4"/>
                      <a:pt x="3" y="9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3" name="任意多边形: 形状 842">
                <a:extLst>
                  <a:ext uri="{FF2B5EF4-FFF2-40B4-BE49-F238E27FC236}">
                    <a16:creationId xmlns:a16="http://schemas.microsoft.com/office/drawing/2014/main" id="{52859940-47BD-4898-8640-940264A40321}"/>
                  </a:ext>
                </a:extLst>
              </p:cNvPr>
              <p:cNvSpPr/>
              <p:nvPr/>
            </p:nvSpPr>
            <p:spPr bwMode="auto">
              <a:xfrm>
                <a:off x="1270147" y="1878251"/>
                <a:ext cx="128065" cy="61718"/>
              </a:xfrm>
              <a:custGeom>
                <a:avLst/>
                <a:gdLst>
                  <a:gd name="T0" fmla="*/ 31 w 35"/>
                  <a:gd name="T1" fmla="*/ 9 h 17"/>
                  <a:gd name="T2" fmla="*/ 23 w 35"/>
                  <a:gd name="T3" fmla="*/ 0 h 17"/>
                  <a:gd name="T4" fmla="*/ 4 w 35"/>
                  <a:gd name="T5" fmla="*/ 9 h 17"/>
                  <a:gd name="T6" fmla="*/ 12 w 35"/>
                  <a:gd name="T7" fmla="*/ 17 h 17"/>
                  <a:gd name="T8" fmla="*/ 31 w 35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6" y="0"/>
                      <a:pt x="7" y="4"/>
                      <a:pt x="4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4" name="任意多边形: 形状 843">
                <a:extLst>
                  <a:ext uri="{FF2B5EF4-FFF2-40B4-BE49-F238E27FC236}">
                    <a16:creationId xmlns:a16="http://schemas.microsoft.com/office/drawing/2014/main" id="{83C8BDD1-99F8-46C8-AA85-A3A04765CDB8}"/>
                  </a:ext>
                </a:extLst>
              </p:cNvPr>
              <p:cNvSpPr/>
              <p:nvPr/>
            </p:nvSpPr>
            <p:spPr bwMode="auto">
              <a:xfrm>
                <a:off x="1398211" y="1878251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1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3" y="17"/>
                      <a:pt x="11" y="17"/>
                    </a:cubicBezTo>
                    <a:cubicBezTo>
                      <a:pt x="19" y="17"/>
                      <a:pt x="27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5" name="任意多边形: 形状 844">
                <a:extLst>
                  <a:ext uri="{FF2B5EF4-FFF2-40B4-BE49-F238E27FC236}">
                    <a16:creationId xmlns:a16="http://schemas.microsoft.com/office/drawing/2014/main" id="{25B529BA-BAA2-4F55-83C2-F8ABFB486797}"/>
                  </a:ext>
                </a:extLst>
              </p:cNvPr>
              <p:cNvSpPr/>
              <p:nvPr/>
            </p:nvSpPr>
            <p:spPr bwMode="auto">
              <a:xfrm>
                <a:off x="1523190" y="1878251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1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3" y="17"/>
                      <a:pt x="11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6" name="任意多边形: 形状 845">
                <a:extLst>
                  <a:ext uri="{FF2B5EF4-FFF2-40B4-BE49-F238E27FC236}">
                    <a16:creationId xmlns:a16="http://schemas.microsoft.com/office/drawing/2014/main" id="{878E2E94-9E01-43E2-9858-AA6D5E6510D5}"/>
                  </a:ext>
                </a:extLst>
              </p:cNvPr>
              <p:cNvSpPr/>
              <p:nvPr/>
            </p:nvSpPr>
            <p:spPr bwMode="auto">
              <a:xfrm>
                <a:off x="1646626" y="1878251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7" name="任意多边形: 形状 846">
                <a:extLst>
                  <a:ext uri="{FF2B5EF4-FFF2-40B4-BE49-F238E27FC236}">
                    <a16:creationId xmlns:a16="http://schemas.microsoft.com/office/drawing/2014/main" id="{573453C6-4C60-414F-9CF8-B4743C641E93}"/>
                  </a:ext>
                </a:extLst>
              </p:cNvPr>
              <p:cNvSpPr/>
              <p:nvPr/>
            </p:nvSpPr>
            <p:spPr bwMode="auto">
              <a:xfrm>
                <a:off x="1770062" y="1878251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2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8" name="任意多边形: 形状 847">
                <a:extLst>
                  <a:ext uri="{FF2B5EF4-FFF2-40B4-BE49-F238E27FC236}">
                    <a16:creationId xmlns:a16="http://schemas.microsoft.com/office/drawing/2014/main" id="{7335EC79-2D07-4337-B3DF-58E5F67CD796}"/>
                  </a:ext>
                </a:extLst>
              </p:cNvPr>
              <p:cNvSpPr/>
              <p:nvPr/>
            </p:nvSpPr>
            <p:spPr bwMode="auto">
              <a:xfrm>
                <a:off x="839665" y="1953855"/>
                <a:ext cx="128065" cy="63261"/>
              </a:xfrm>
              <a:custGeom>
                <a:avLst/>
                <a:gdLst>
                  <a:gd name="T0" fmla="*/ 31 w 35"/>
                  <a:gd name="T1" fmla="*/ 8 h 17"/>
                  <a:gd name="T2" fmla="*/ 24 w 35"/>
                  <a:gd name="T3" fmla="*/ 0 h 17"/>
                  <a:gd name="T4" fmla="*/ 3 w 35"/>
                  <a:gd name="T5" fmla="*/ 8 h 17"/>
                  <a:gd name="T6" fmla="*/ 11 w 35"/>
                  <a:gd name="T7" fmla="*/ 17 h 17"/>
                  <a:gd name="T8" fmla="*/ 31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1" y="8"/>
                    </a:moveTo>
                    <a:cubicBezTo>
                      <a:pt x="35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3" y="8"/>
                    </a:cubicBezTo>
                    <a:cubicBezTo>
                      <a:pt x="0" y="13"/>
                      <a:pt x="3" y="17"/>
                      <a:pt x="11" y="17"/>
                    </a:cubicBezTo>
                    <a:cubicBezTo>
                      <a:pt x="19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9" name="任意多边形: 形状 848">
                <a:extLst>
                  <a:ext uri="{FF2B5EF4-FFF2-40B4-BE49-F238E27FC236}">
                    <a16:creationId xmlns:a16="http://schemas.microsoft.com/office/drawing/2014/main" id="{6602C449-CD4C-4A18-983A-1A3F66383C37}"/>
                  </a:ext>
                </a:extLst>
              </p:cNvPr>
              <p:cNvSpPr/>
              <p:nvPr/>
            </p:nvSpPr>
            <p:spPr bwMode="auto">
              <a:xfrm>
                <a:off x="964644" y="1953855"/>
                <a:ext cx="126522" cy="63261"/>
              </a:xfrm>
              <a:custGeom>
                <a:avLst/>
                <a:gdLst>
                  <a:gd name="T0" fmla="*/ 32 w 35"/>
                  <a:gd name="T1" fmla="*/ 8 h 17"/>
                  <a:gd name="T2" fmla="*/ 24 w 35"/>
                  <a:gd name="T3" fmla="*/ 0 h 17"/>
                  <a:gd name="T4" fmla="*/ 4 w 35"/>
                  <a:gd name="T5" fmla="*/ 8 h 17"/>
                  <a:gd name="T6" fmla="*/ 11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35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4" y="8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8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0" name="任意多边形: 形状 849">
                <a:extLst>
                  <a:ext uri="{FF2B5EF4-FFF2-40B4-BE49-F238E27FC236}">
                    <a16:creationId xmlns:a16="http://schemas.microsoft.com/office/drawing/2014/main" id="{5C024A59-14A5-41C2-89BA-36D9C79DC692}"/>
                  </a:ext>
                </a:extLst>
              </p:cNvPr>
              <p:cNvSpPr/>
              <p:nvPr/>
            </p:nvSpPr>
            <p:spPr bwMode="auto">
              <a:xfrm>
                <a:off x="1091165" y="1953855"/>
                <a:ext cx="128065" cy="63261"/>
              </a:xfrm>
              <a:custGeom>
                <a:avLst/>
                <a:gdLst>
                  <a:gd name="T0" fmla="*/ 32 w 35"/>
                  <a:gd name="T1" fmla="*/ 8 h 17"/>
                  <a:gd name="T2" fmla="*/ 24 w 35"/>
                  <a:gd name="T3" fmla="*/ 0 h 17"/>
                  <a:gd name="T4" fmla="*/ 3 w 35"/>
                  <a:gd name="T5" fmla="*/ 8 h 17"/>
                  <a:gd name="T6" fmla="*/ 11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35" y="4"/>
                      <a:pt x="31" y="0"/>
                      <a:pt x="24" y="0"/>
                    </a:cubicBezTo>
                    <a:cubicBezTo>
                      <a:pt x="16" y="0"/>
                      <a:pt x="7" y="4"/>
                      <a:pt x="3" y="8"/>
                    </a:cubicBezTo>
                    <a:cubicBezTo>
                      <a:pt x="0" y="13"/>
                      <a:pt x="3" y="17"/>
                      <a:pt x="11" y="17"/>
                    </a:cubicBezTo>
                    <a:cubicBezTo>
                      <a:pt x="19" y="17"/>
                      <a:pt x="28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1" name="任意多边形: 形状 850">
                <a:extLst>
                  <a:ext uri="{FF2B5EF4-FFF2-40B4-BE49-F238E27FC236}">
                    <a16:creationId xmlns:a16="http://schemas.microsoft.com/office/drawing/2014/main" id="{E1BE494B-FE3D-41A4-B387-7252C6824CAA}"/>
                  </a:ext>
                </a:extLst>
              </p:cNvPr>
              <p:cNvSpPr/>
              <p:nvPr/>
            </p:nvSpPr>
            <p:spPr bwMode="auto">
              <a:xfrm>
                <a:off x="1216144" y="1953855"/>
                <a:ext cx="128065" cy="63261"/>
              </a:xfrm>
              <a:custGeom>
                <a:avLst/>
                <a:gdLst>
                  <a:gd name="T0" fmla="*/ 32 w 35"/>
                  <a:gd name="T1" fmla="*/ 8 h 17"/>
                  <a:gd name="T2" fmla="*/ 24 w 35"/>
                  <a:gd name="T3" fmla="*/ 0 h 17"/>
                  <a:gd name="T4" fmla="*/ 4 w 35"/>
                  <a:gd name="T5" fmla="*/ 8 h 17"/>
                  <a:gd name="T6" fmla="*/ 12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35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4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2" name="任意多边形: 形状 851">
                <a:extLst>
                  <a:ext uri="{FF2B5EF4-FFF2-40B4-BE49-F238E27FC236}">
                    <a16:creationId xmlns:a16="http://schemas.microsoft.com/office/drawing/2014/main" id="{99975A4A-840E-43F1-811E-29695A0447FE}"/>
                  </a:ext>
                </a:extLst>
              </p:cNvPr>
              <p:cNvSpPr/>
              <p:nvPr/>
            </p:nvSpPr>
            <p:spPr bwMode="auto">
              <a:xfrm>
                <a:off x="1344209" y="1953855"/>
                <a:ext cx="126522" cy="63261"/>
              </a:xfrm>
              <a:custGeom>
                <a:avLst/>
                <a:gdLst>
                  <a:gd name="T0" fmla="*/ 32 w 35"/>
                  <a:gd name="T1" fmla="*/ 8 h 17"/>
                  <a:gd name="T2" fmla="*/ 23 w 35"/>
                  <a:gd name="T3" fmla="*/ 0 h 17"/>
                  <a:gd name="T4" fmla="*/ 3 w 35"/>
                  <a:gd name="T5" fmla="*/ 8 h 17"/>
                  <a:gd name="T6" fmla="*/ 12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6" y="0"/>
                      <a:pt x="7" y="4"/>
                      <a:pt x="3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19" y="17"/>
                      <a:pt x="28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3" name="任意多边形: 形状 852">
                <a:extLst>
                  <a:ext uri="{FF2B5EF4-FFF2-40B4-BE49-F238E27FC236}">
                    <a16:creationId xmlns:a16="http://schemas.microsoft.com/office/drawing/2014/main" id="{1039C532-4528-49B2-A50D-3FA385401007}"/>
                  </a:ext>
                </a:extLst>
              </p:cNvPr>
              <p:cNvSpPr/>
              <p:nvPr/>
            </p:nvSpPr>
            <p:spPr bwMode="auto">
              <a:xfrm>
                <a:off x="1470730" y="1953855"/>
                <a:ext cx="124979" cy="63261"/>
              </a:xfrm>
              <a:custGeom>
                <a:avLst/>
                <a:gdLst>
                  <a:gd name="T0" fmla="*/ 31 w 34"/>
                  <a:gd name="T1" fmla="*/ 8 h 17"/>
                  <a:gd name="T2" fmla="*/ 23 w 34"/>
                  <a:gd name="T3" fmla="*/ 0 h 17"/>
                  <a:gd name="T4" fmla="*/ 3 w 34"/>
                  <a:gd name="T5" fmla="*/ 8 h 17"/>
                  <a:gd name="T6" fmla="*/ 11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34" y="4"/>
                      <a:pt x="30" y="0"/>
                      <a:pt x="23" y="0"/>
                    </a:cubicBezTo>
                    <a:cubicBezTo>
                      <a:pt x="15" y="0"/>
                      <a:pt x="6" y="4"/>
                      <a:pt x="3" y="8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4" name="任意多边形: 形状 853">
                <a:extLst>
                  <a:ext uri="{FF2B5EF4-FFF2-40B4-BE49-F238E27FC236}">
                    <a16:creationId xmlns:a16="http://schemas.microsoft.com/office/drawing/2014/main" id="{B9D6BEE4-8B4C-4F82-9D84-F567522F1E46}"/>
                  </a:ext>
                </a:extLst>
              </p:cNvPr>
              <p:cNvSpPr/>
              <p:nvPr/>
            </p:nvSpPr>
            <p:spPr bwMode="auto">
              <a:xfrm>
                <a:off x="1595708" y="1953855"/>
                <a:ext cx="128065" cy="63261"/>
              </a:xfrm>
              <a:custGeom>
                <a:avLst/>
                <a:gdLst>
                  <a:gd name="T0" fmla="*/ 32 w 35"/>
                  <a:gd name="T1" fmla="*/ 8 h 17"/>
                  <a:gd name="T2" fmla="*/ 23 w 35"/>
                  <a:gd name="T3" fmla="*/ 0 h 17"/>
                  <a:gd name="T4" fmla="*/ 4 w 35"/>
                  <a:gd name="T5" fmla="*/ 8 h 17"/>
                  <a:gd name="T6" fmla="*/ 12 w 35"/>
                  <a:gd name="T7" fmla="*/ 17 h 17"/>
                  <a:gd name="T8" fmla="*/ 32 w 35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8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7" y="4"/>
                      <a:pt x="4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5" name="任意多边形: 形状 854">
                <a:extLst>
                  <a:ext uri="{FF2B5EF4-FFF2-40B4-BE49-F238E27FC236}">
                    <a16:creationId xmlns:a16="http://schemas.microsoft.com/office/drawing/2014/main" id="{E804A410-1750-4A82-A7F4-BBB2D7AFD040}"/>
                  </a:ext>
                </a:extLst>
              </p:cNvPr>
              <p:cNvSpPr/>
              <p:nvPr/>
            </p:nvSpPr>
            <p:spPr bwMode="auto">
              <a:xfrm>
                <a:off x="1723773" y="1953855"/>
                <a:ext cx="123436" cy="63261"/>
              </a:xfrm>
              <a:custGeom>
                <a:avLst/>
                <a:gdLst>
                  <a:gd name="T0" fmla="*/ 31 w 34"/>
                  <a:gd name="T1" fmla="*/ 8 h 17"/>
                  <a:gd name="T2" fmla="*/ 23 w 34"/>
                  <a:gd name="T3" fmla="*/ 0 h 17"/>
                  <a:gd name="T4" fmla="*/ 3 w 34"/>
                  <a:gd name="T5" fmla="*/ 8 h 17"/>
                  <a:gd name="T6" fmla="*/ 12 w 34"/>
                  <a:gd name="T7" fmla="*/ 17 h 17"/>
                  <a:gd name="T8" fmla="*/ 31 w 34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8"/>
                    </a:moveTo>
                    <a:cubicBezTo>
                      <a:pt x="34" y="4"/>
                      <a:pt x="30" y="0"/>
                      <a:pt x="23" y="0"/>
                    </a:cubicBezTo>
                    <a:cubicBezTo>
                      <a:pt x="15" y="0"/>
                      <a:pt x="6" y="4"/>
                      <a:pt x="3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6" name="任意多边形: 形状 855">
                <a:extLst>
                  <a:ext uri="{FF2B5EF4-FFF2-40B4-BE49-F238E27FC236}">
                    <a16:creationId xmlns:a16="http://schemas.microsoft.com/office/drawing/2014/main" id="{5E1D0635-12CA-41CC-A48A-646E9E6810D8}"/>
                  </a:ext>
                </a:extLst>
              </p:cNvPr>
              <p:cNvSpPr/>
              <p:nvPr/>
            </p:nvSpPr>
            <p:spPr bwMode="auto">
              <a:xfrm>
                <a:off x="906012" y="2031003"/>
                <a:ext cx="131151" cy="61718"/>
              </a:xfrm>
              <a:custGeom>
                <a:avLst/>
                <a:gdLst>
                  <a:gd name="T0" fmla="*/ 32 w 36"/>
                  <a:gd name="T1" fmla="*/ 9 h 17"/>
                  <a:gd name="T2" fmla="*/ 25 w 36"/>
                  <a:gd name="T3" fmla="*/ 0 h 17"/>
                  <a:gd name="T4" fmla="*/ 4 w 36"/>
                  <a:gd name="T5" fmla="*/ 9 h 17"/>
                  <a:gd name="T6" fmla="*/ 12 w 36"/>
                  <a:gd name="T7" fmla="*/ 17 h 17"/>
                  <a:gd name="T8" fmla="*/ 32 w 36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7">
                    <a:moveTo>
                      <a:pt x="32" y="9"/>
                    </a:moveTo>
                    <a:cubicBezTo>
                      <a:pt x="36" y="4"/>
                      <a:pt x="32" y="0"/>
                      <a:pt x="25" y="0"/>
                    </a:cubicBezTo>
                    <a:cubicBezTo>
                      <a:pt x="17" y="0"/>
                      <a:pt x="7" y="4"/>
                      <a:pt x="4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7" name="任意多边形: 形状 856">
                <a:extLst>
                  <a:ext uri="{FF2B5EF4-FFF2-40B4-BE49-F238E27FC236}">
                    <a16:creationId xmlns:a16="http://schemas.microsoft.com/office/drawing/2014/main" id="{A3287F30-39AF-4FA4-8E49-2D290C1BEF72}"/>
                  </a:ext>
                </a:extLst>
              </p:cNvPr>
              <p:cNvSpPr/>
              <p:nvPr/>
            </p:nvSpPr>
            <p:spPr bwMode="auto">
              <a:xfrm>
                <a:off x="1034076" y="2031003"/>
                <a:ext cx="131151" cy="61718"/>
              </a:xfrm>
              <a:custGeom>
                <a:avLst/>
                <a:gdLst>
                  <a:gd name="T0" fmla="*/ 32 w 36"/>
                  <a:gd name="T1" fmla="*/ 9 h 17"/>
                  <a:gd name="T2" fmla="*/ 24 w 36"/>
                  <a:gd name="T3" fmla="*/ 0 h 17"/>
                  <a:gd name="T4" fmla="*/ 4 w 36"/>
                  <a:gd name="T5" fmla="*/ 9 h 17"/>
                  <a:gd name="T6" fmla="*/ 12 w 36"/>
                  <a:gd name="T7" fmla="*/ 17 h 17"/>
                  <a:gd name="T8" fmla="*/ 32 w 36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7">
                    <a:moveTo>
                      <a:pt x="32" y="9"/>
                    </a:moveTo>
                    <a:cubicBezTo>
                      <a:pt x="36" y="4"/>
                      <a:pt x="32" y="0"/>
                      <a:pt x="24" y="0"/>
                    </a:cubicBezTo>
                    <a:cubicBezTo>
                      <a:pt x="17" y="0"/>
                      <a:pt x="7" y="4"/>
                      <a:pt x="4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8" name="任意多边形: 形状 857">
                <a:extLst>
                  <a:ext uri="{FF2B5EF4-FFF2-40B4-BE49-F238E27FC236}">
                    <a16:creationId xmlns:a16="http://schemas.microsoft.com/office/drawing/2014/main" id="{3ABEDD32-5C89-48DF-BFD8-717054608154}"/>
                  </a:ext>
                </a:extLst>
              </p:cNvPr>
              <p:cNvSpPr/>
              <p:nvPr/>
            </p:nvSpPr>
            <p:spPr bwMode="auto">
              <a:xfrm>
                <a:off x="1160597" y="2031003"/>
                <a:ext cx="132693" cy="61718"/>
              </a:xfrm>
              <a:custGeom>
                <a:avLst/>
                <a:gdLst>
                  <a:gd name="T0" fmla="*/ 32 w 36"/>
                  <a:gd name="T1" fmla="*/ 9 h 17"/>
                  <a:gd name="T2" fmla="*/ 24 w 36"/>
                  <a:gd name="T3" fmla="*/ 0 h 17"/>
                  <a:gd name="T4" fmla="*/ 4 w 36"/>
                  <a:gd name="T5" fmla="*/ 9 h 17"/>
                  <a:gd name="T6" fmla="*/ 12 w 36"/>
                  <a:gd name="T7" fmla="*/ 17 h 17"/>
                  <a:gd name="T8" fmla="*/ 32 w 36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7">
                    <a:moveTo>
                      <a:pt x="32" y="9"/>
                    </a:moveTo>
                    <a:cubicBezTo>
                      <a:pt x="36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4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9" name="任意多边形: 形状 858">
                <a:extLst>
                  <a:ext uri="{FF2B5EF4-FFF2-40B4-BE49-F238E27FC236}">
                    <a16:creationId xmlns:a16="http://schemas.microsoft.com/office/drawing/2014/main" id="{403ACDA3-624B-433A-8C9C-D5A36DB422DD}"/>
                  </a:ext>
                </a:extLst>
              </p:cNvPr>
              <p:cNvSpPr/>
              <p:nvPr/>
            </p:nvSpPr>
            <p:spPr bwMode="auto">
              <a:xfrm>
                <a:off x="1288663" y="2031003"/>
                <a:ext cx="131151" cy="61718"/>
              </a:xfrm>
              <a:custGeom>
                <a:avLst/>
                <a:gdLst>
                  <a:gd name="T0" fmla="*/ 32 w 36"/>
                  <a:gd name="T1" fmla="*/ 9 h 17"/>
                  <a:gd name="T2" fmla="*/ 24 w 36"/>
                  <a:gd name="T3" fmla="*/ 0 h 17"/>
                  <a:gd name="T4" fmla="*/ 4 w 36"/>
                  <a:gd name="T5" fmla="*/ 9 h 17"/>
                  <a:gd name="T6" fmla="*/ 12 w 36"/>
                  <a:gd name="T7" fmla="*/ 17 h 17"/>
                  <a:gd name="T8" fmla="*/ 32 w 36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7">
                    <a:moveTo>
                      <a:pt x="32" y="9"/>
                    </a:moveTo>
                    <a:cubicBezTo>
                      <a:pt x="36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4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0" name="任意多边形: 形状 859">
                <a:extLst>
                  <a:ext uri="{FF2B5EF4-FFF2-40B4-BE49-F238E27FC236}">
                    <a16:creationId xmlns:a16="http://schemas.microsoft.com/office/drawing/2014/main" id="{08B708B3-D33C-4691-A1EE-F73896C7FAF5}"/>
                  </a:ext>
                </a:extLst>
              </p:cNvPr>
              <p:cNvSpPr/>
              <p:nvPr/>
            </p:nvSpPr>
            <p:spPr bwMode="auto">
              <a:xfrm>
                <a:off x="1416727" y="2031003"/>
                <a:ext cx="128065" cy="61718"/>
              </a:xfrm>
              <a:custGeom>
                <a:avLst/>
                <a:gdLst>
                  <a:gd name="T0" fmla="*/ 32 w 35"/>
                  <a:gd name="T1" fmla="*/ 9 h 17"/>
                  <a:gd name="T2" fmla="*/ 24 w 35"/>
                  <a:gd name="T3" fmla="*/ 0 h 17"/>
                  <a:gd name="T4" fmla="*/ 4 w 35"/>
                  <a:gd name="T5" fmla="*/ 9 h 17"/>
                  <a:gd name="T6" fmla="*/ 12 w 35"/>
                  <a:gd name="T7" fmla="*/ 17 h 17"/>
                  <a:gd name="T8" fmla="*/ 32 w 35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2" y="9"/>
                    </a:moveTo>
                    <a:cubicBezTo>
                      <a:pt x="35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4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9" y="13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1" name="任意多边形: 形状 860">
                <a:extLst>
                  <a:ext uri="{FF2B5EF4-FFF2-40B4-BE49-F238E27FC236}">
                    <a16:creationId xmlns:a16="http://schemas.microsoft.com/office/drawing/2014/main" id="{07B241C4-71EF-4762-951A-3EC0EEE5B253}"/>
                  </a:ext>
                </a:extLst>
              </p:cNvPr>
              <p:cNvSpPr/>
              <p:nvPr/>
            </p:nvSpPr>
            <p:spPr bwMode="auto">
              <a:xfrm>
                <a:off x="1547878" y="2031003"/>
                <a:ext cx="124979" cy="61718"/>
              </a:xfrm>
              <a:custGeom>
                <a:avLst/>
                <a:gdLst>
                  <a:gd name="T0" fmla="*/ 31 w 34"/>
                  <a:gd name="T1" fmla="*/ 9 h 17"/>
                  <a:gd name="T2" fmla="*/ 23 w 34"/>
                  <a:gd name="T3" fmla="*/ 0 h 17"/>
                  <a:gd name="T4" fmla="*/ 3 w 34"/>
                  <a:gd name="T5" fmla="*/ 9 h 17"/>
                  <a:gd name="T6" fmla="*/ 11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3" y="17"/>
                      <a:pt x="11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2" name="任意多边形: 形状 861">
                <a:extLst>
                  <a:ext uri="{FF2B5EF4-FFF2-40B4-BE49-F238E27FC236}">
                    <a16:creationId xmlns:a16="http://schemas.microsoft.com/office/drawing/2014/main" id="{CB4B821A-4643-4A0B-A8D4-48D89AD957F4}"/>
                  </a:ext>
                </a:extLst>
              </p:cNvPr>
              <p:cNvSpPr/>
              <p:nvPr/>
            </p:nvSpPr>
            <p:spPr bwMode="auto">
              <a:xfrm>
                <a:off x="1675942" y="2031003"/>
                <a:ext cx="123436" cy="61718"/>
              </a:xfrm>
              <a:custGeom>
                <a:avLst/>
                <a:gdLst>
                  <a:gd name="T0" fmla="*/ 31 w 34"/>
                  <a:gd name="T1" fmla="*/ 9 h 17"/>
                  <a:gd name="T2" fmla="*/ 22 w 34"/>
                  <a:gd name="T3" fmla="*/ 0 h 17"/>
                  <a:gd name="T4" fmla="*/ 3 w 34"/>
                  <a:gd name="T5" fmla="*/ 9 h 17"/>
                  <a:gd name="T6" fmla="*/ 11 w 34"/>
                  <a:gd name="T7" fmla="*/ 17 h 17"/>
                  <a:gd name="T8" fmla="*/ 31 w 34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3"/>
                      <a:pt x="4" y="17"/>
                      <a:pt x="11" y="17"/>
                    </a:cubicBezTo>
                    <a:cubicBezTo>
                      <a:pt x="19" y="17"/>
                      <a:pt x="28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3" name="任意多边形: 形状 862">
                <a:extLst>
                  <a:ext uri="{FF2B5EF4-FFF2-40B4-BE49-F238E27FC236}">
                    <a16:creationId xmlns:a16="http://schemas.microsoft.com/office/drawing/2014/main" id="{CDBAE866-D59E-414A-B18D-634CF618F33A}"/>
                  </a:ext>
                </a:extLst>
              </p:cNvPr>
              <p:cNvSpPr/>
              <p:nvPr/>
            </p:nvSpPr>
            <p:spPr bwMode="auto">
              <a:xfrm>
                <a:off x="975444" y="2108150"/>
                <a:ext cx="131151" cy="64804"/>
              </a:xfrm>
              <a:custGeom>
                <a:avLst/>
                <a:gdLst>
                  <a:gd name="T0" fmla="*/ 33 w 36"/>
                  <a:gd name="T1" fmla="*/ 9 h 18"/>
                  <a:gd name="T2" fmla="*/ 25 w 36"/>
                  <a:gd name="T3" fmla="*/ 0 h 18"/>
                  <a:gd name="T4" fmla="*/ 4 w 36"/>
                  <a:gd name="T5" fmla="*/ 9 h 18"/>
                  <a:gd name="T6" fmla="*/ 12 w 36"/>
                  <a:gd name="T7" fmla="*/ 18 h 18"/>
                  <a:gd name="T8" fmla="*/ 33 w 36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8">
                    <a:moveTo>
                      <a:pt x="33" y="9"/>
                    </a:moveTo>
                    <a:cubicBezTo>
                      <a:pt x="36" y="4"/>
                      <a:pt x="33" y="0"/>
                      <a:pt x="25" y="0"/>
                    </a:cubicBezTo>
                    <a:cubicBezTo>
                      <a:pt x="17" y="0"/>
                      <a:pt x="8" y="4"/>
                      <a:pt x="4" y="9"/>
                    </a:cubicBezTo>
                    <a:cubicBezTo>
                      <a:pt x="0" y="14"/>
                      <a:pt x="4" y="18"/>
                      <a:pt x="12" y="18"/>
                    </a:cubicBezTo>
                    <a:cubicBezTo>
                      <a:pt x="20" y="18"/>
                      <a:pt x="29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4" name="任意多边形: 形状 863">
                <a:extLst>
                  <a:ext uri="{FF2B5EF4-FFF2-40B4-BE49-F238E27FC236}">
                    <a16:creationId xmlns:a16="http://schemas.microsoft.com/office/drawing/2014/main" id="{12A60A0B-EB6A-4730-B290-1AA01B70B25C}"/>
                  </a:ext>
                </a:extLst>
              </p:cNvPr>
              <p:cNvSpPr/>
              <p:nvPr/>
            </p:nvSpPr>
            <p:spPr bwMode="auto">
              <a:xfrm>
                <a:off x="1106595" y="2108150"/>
                <a:ext cx="131151" cy="64804"/>
              </a:xfrm>
              <a:custGeom>
                <a:avLst/>
                <a:gdLst>
                  <a:gd name="T0" fmla="*/ 32 w 36"/>
                  <a:gd name="T1" fmla="*/ 9 h 18"/>
                  <a:gd name="T2" fmla="*/ 24 w 36"/>
                  <a:gd name="T3" fmla="*/ 0 h 18"/>
                  <a:gd name="T4" fmla="*/ 3 w 36"/>
                  <a:gd name="T5" fmla="*/ 9 h 18"/>
                  <a:gd name="T6" fmla="*/ 11 w 36"/>
                  <a:gd name="T7" fmla="*/ 18 h 18"/>
                  <a:gd name="T8" fmla="*/ 32 w 36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8">
                    <a:moveTo>
                      <a:pt x="32" y="9"/>
                    </a:moveTo>
                    <a:cubicBezTo>
                      <a:pt x="36" y="4"/>
                      <a:pt x="32" y="0"/>
                      <a:pt x="24" y="0"/>
                    </a:cubicBezTo>
                    <a:cubicBezTo>
                      <a:pt x="16" y="0"/>
                      <a:pt x="7" y="4"/>
                      <a:pt x="3" y="9"/>
                    </a:cubicBezTo>
                    <a:cubicBezTo>
                      <a:pt x="0" y="14"/>
                      <a:pt x="3" y="18"/>
                      <a:pt x="11" y="18"/>
                    </a:cubicBezTo>
                    <a:cubicBezTo>
                      <a:pt x="19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5" name="任意多边形: 形状 864">
                <a:extLst>
                  <a:ext uri="{FF2B5EF4-FFF2-40B4-BE49-F238E27FC236}">
                    <a16:creationId xmlns:a16="http://schemas.microsoft.com/office/drawing/2014/main" id="{96E59E7C-2B36-4BA4-B47C-B42B5A2C5845}"/>
                  </a:ext>
                </a:extLst>
              </p:cNvPr>
              <p:cNvSpPr/>
              <p:nvPr/>
            </p:nvSpPr>
            <p:spPr bwMode="auto">
              <a:xfrm>
                <a:off x="654511" y="2188383"/>
                <a:ext cx="134237" cy="69433"/>
              </a:xfrm>
              <a:custGeom>
                <a:avLst/>
                <a:gdLst>
                  <a:gd name="T0" fmla="*/ 33 w 37"/>
                  <a:gd name="T1" fmla="*/ 9 h 19"/>
                  <a:gd name="T2" fmla="*/ 26 w 37"/>
                  <a:gd name="T3" fmla="*/ 0 h 19"/>
                  <a:gd name="T4" fmla="*/ 4 w 37"/>
                  <a:gd name="T5" fmla="*/ 9 h 19"/>
                  <a:gd name="T6" fmla="*/ 12 w 37"/>
                  <a:gd name="T7" fmla="*/ 19 h 19"/>
                  <a:gd name="T8" fmla="*/ 33 w 37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9">
                    <a:moveTo>
                      <a:pt x="33" y="9"/>
                    </a:moveTo>
                    <a:cubicBezTo>
                      <a:pt x="37" y="4"/>
                      <a:pt x="34" y="0"/>
                      <a:pt x="26" y="0"/>
                    </a:cubicBezTo>
                    <a:cubicBezTo>
                      <a:pt x="18" y="0"/>
                      <a:pt x="8" y="4"/>
                      <a:pt x="4" y="9"/>
                    </a:cubicBezTo>
                    <a:cubicBezTo>
                      <a:pt x="0" y="14"/>
                      <a:pt x="4" y="19"/>
                      <a:pt x="12" y="19"/>
                    </a:cubicBezTo>
                    <a:cubicBezTo>
                      <a:pt x="20" y="19"/>
                      <a:pt x="29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6" name="任意多边形: 形状 865">
                <a:extLst>
                  <a:ext uri="{FF2B5EF4-FFF2-40B4-BE49-F238E27FC236}">
                    <a16:creationId xmlns:a16="http://schemas.microsoft.com/office/drawing/2014/main" id="{B187101D-1FAE-4432-A873-285ABB13150D}"/>
                  </a:ext>
                </a:extLst>
              </p:cNvPr>
              <p:cNvSpPr/>
              <p:nvPr/>
            </p:nvSpPr>
            <p:spPr bwMode="auto">
              <a:xfrm>
                <a:off x="785662" y="2188383"/>
                <a:ext cx="134237" cy="69433"/>
              </a:xfrm>
              <a:custGeom>
                <a:avLst/>
                <a:gdLst>
                  <a:gd name="T0" fmla="*/ 33 w 37"/>
                  <a:gd name="T1" fmla="*/ 9 h 19"/>
                  <a:gd name="T2" fmla="*/ 25 w 37"/>
                  <a:gd name="T3" fmla="*/ 0 h 19"/>
                  <a:gd name="T4" fmla="*/ 4 w 37"/>
                  <a:gd name="T5" fmla="*/ 9 h 19"/>
                  <a:gd name="T6" fmla="*/ 12 w 37"/>
                  <a:gd name="T7" fmla="*/ 19 h 19"/>
                  <a:gd name="T8" fmla="*/ 33 w 37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9">
                    <a:moveTo>
                      <a:pt x="33" y="9"/>
                    </a:moveTo>
                    <a:cubicBezTo>
                      <a:pt x="37" y="4"/>
                      <a:pt x="33" y="0"/>
                      <a:pt x="25" y="0"/>
                    </a:cubicBezTo>
                    <a:cubicBezTo>
                      <a:pt x="17" y="0"/>
                      <a:pt x="8" y="4"/>
                      <a:pt x="4" y="9"/>
                    </a:cubicBezTo>
                    <a:cubicBezTo>
                      <a:pt x="0" y="14"/>
                      <a:pt x="4" y="19"/>
                      <a:pt x="12" y="19"/>
                    </a:cubicBezTo>
                    <a:cubicBezTo>
                      <a:pt x="20" y="19"/>
                      <a:pt x="29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7" name="任意多边形: 形状 866">
                <a:extLst>
                  <a:ext uri="{FF2B5EF4-FFF2-40B4-BE49-F238E27FC236}">
                    <a16:creationId xmlns:a16="http://schemas.microsoft.com/office/drawing/2014/main" id="{83A747EF-A878-42C1-AA24-0DB46F34593C}"/>
                  </a:ext>
                </a:extLst>
              </p:cNvPr>
              <p:cNvSpPr/>
              <p:nvPr/>
            </p:nvSpPr>
            <p:spPr bwMode="auto">
              <a:xfrm>
                <a:off x="1836408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3 w 35"/>
                  <a:gd name="T3" fmla="*/ 0 h 19"/>
                  <a:gd name="T4" fmla="*/ 3 w 35"/>
                  <a:gd name="T5" fmla="*/ 9 h 19"/>
                  <a:gd name="T6" fmla="*/ 1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4" y="19"/>
                      <a:pt x="12" y="19"/>
                    </a:cubicBezTo>
                    <a:cubicBezTo>
                      <a:pt x="20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8" name="任意多边形: 形状 867">
                <a:extLst>
                  <a:ext uri="{FF2B5EF4-FFF2-40B4-BE49-F238E27FC236}">
                    <a16:creationId xmlns:a16="http://schemas.microsoft.com/office/drawing/2014/main" id="{2A8442D9-5C95-4DCE-A5C8-AD7FD1E21512}"/>
                  </a:ext>
                </a:extLst>
              </p:cNvPr>
              <p:cNvSpPr/>
              <p:nvPr/>
            </p:nvSpPr>
            <p:spPr bwMode="auto">
              <a:xfrm>
                <a:off x="1964473" y="2188383"/>
                <a:ext cx="126522" cy="69433"/>
              </a:xfrm>
              <a:custGeom>
                <a:avLst/>
                <a:gdLst>
                  <a:gd name="T0" fmla="*/ 33 w 35"/>
                  <a:gd name="T1" fmla="*/ 9 h 19"/>
                  <a:gd name="T2" fmla="*/ 23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9" name="任意多边形: 形状 868">
                <a:extLst>
                  <a:ext uri="{FF2B5EF4-FFF2-40B4-BE49-F238E27FC236}">
                    <a16:creationId xmlns:a16="http://schemas.microsoft.com/office/drawing/2014/main" id="{C1A72C15-1C16-4441-AB77-CF83E93A6EE4}"/>
                  </a:ext>
                </a:extLst>
              </p:cNvPr>
              <p:cNvSpPr/>
              <p:nvPr/>
            </p:nvSpPr>
            <p:spPr bwMode="auto">
              <a:xfrm>
                <a:off x="2095623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3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0" name="任意多边形: 形状 869">
                <a:extLst>
                  <a:ext uri="{FF2B5EF4-FFF2-40B4-BE49-F238E27FC236}">
                    <a16:creationId xmlns:a16="http://schemas.microsoft.com/office/drawing/2014/main" id="{876502D7-291D-41C9-820F-F31C01BE81FA}"/>
                  </a:ext>
                </a:extLst>
              </p:cNvPr>
              <p:cNvSpPr/>
              <p:nvPr/>
            </p:nvSpPr>
            <p:spPr bwMode="auto">
              <a:xfrm>
                <a:off x="2226774" y="2188383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2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1" y="0"/>
                      <a:pt x="22" y="0"/>
                    </a:cubicBezTo>
                    <a:cubicBezTo>
                      <a:pt x="14" y="0"/>
                      <a:pt x="6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1" name="任意多边形: 形状 870">
                <a:extLst>
                  <a:ext uri="{FF2B5EF4-FFF2-40B4-BE49-F238E27FC236}">
                    <a16:creationId xmlns:a16="http://schemas.microsoft.com/office/drawing/2014/main" id="{4A8FF940-3C95-4B23-A4DC-A20ACDBDC5EA}"/>
                  </a:ext>
                </a:extLst>
              </p:cNvPr>
              <p:cNvSpPr/>
              <p:nvPr/>
            </p:nvSpPr>
            <p:spPr bwMode="auto">
              <a:xfrm>
                <a:off x="1785491" y="2271702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23 w 36"/>
                  <a:gd name="T3" fmla="*/ 0 h 19"/>
                  <a:gd name="T4" fmla="*/ 3 w 36"/>
                  <a:gd name="T5" fmla="*/ 9 h 19"/>
                  <a:gd name="T6" fmla="*/ 12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4" y="19"/>
                      <a:pt x="12" y="19"/>
                    </a:cubicBezTo>
                    <a:cubicBezTo>
                      <a:pt x="20" y="19"/>
                      <a:pt x="30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2" name="任意多边形: 形状 871">
                <a:extLst>
                  <a:ext uri="{FF2B5EF4-FFF2-40B4-BE49-F238E27FC236}">
                    <a16:creationId xmlns:a16="http://schemas.microsoft.com/office/drawing/2014/main" id="{521ACC22-FCB3-4652-8C6A-C11F949E4FB3}"/>
                  </a:ext>
                </a:extLst>
              </p:cNvPr>
              <p:cNvSpPr/>
              <p:nvPr/>
            </p:nvSpPr>
            <p:spPr bwMode="auto">
              <a:xfrm>
                <a:off x="1916641" y="2271702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23 w 36"/>
                  <a:gd name="T3" fmla="*/ 0 h 19"/>
                  <a:gd name="T4" fmla="*/ 3 w 36"/>
                  <a:gd name="T5" fmla="*/ 9 h 19"/>
                  <a:gd name="T6" fmla="*/ 13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6" y="4"/>
                      <a:pt x="32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4"/>
                      <a:pt x="4" y="19"/>
                      <a:pt x="13" y="19"/>
                    </a:cubicBezTo>
                    <a:cubicBezTo>
                      <a:pt x="21" y="19"/>
                      <a:pt x="30" y="14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3" name="任意多边形: 形状 872">
                <a:extLst>
                  <a:ext uri="{FF2B5EF4-FFF2-40B4-BE49-F238E27FC236}">
                    <a16:creationId xmlns:a16="http://schemas.microsoft.com/office/drawing/2014/main" id="{5DCA5BA5-7D83-4710-A535-CE01EA52EDAB}"/>
                  </a:ext>
                </a:extLst>
              </p:cNvPr>
              <p:cNvSpPr/>
              <p:nvPr/>
            </p:nvSpPr>
            <p:spPr bwMode="auto">
              <a:xfrm>
                <a:off x="2050878" y="2271702"/>
                <a:ext cx="128065" cy="69433"/>
              </a:xfrm>
              <a:custGeom>
                <a:avLst/>
                <a:gdLst>
                  <a:gd name="T0" fmla="*/ 32 w 35"/>
                  <a:gd name="T1" fmla="*/ 9 h 19"/>
                  <a:gd name="T2" fmla="*/ 22 w 35"/>
                  <a:gd name="T3" fmla="*/ 0 h 19"/>
                  <a:gd name="T4" fmla="*/ 3 w 35"/>
                  <a:gd name="T5" fmla="*/ 9 h 19"/>
                  <a:gd name="T6" fmla="*/ 12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1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4"/>
                      <a:pt x="4" y="19"/>
                      <a:pt x="12" y="19"/>
                    </a:cubicBezTo>
                    <a:cubicBezTo>
                      <a:pt x="20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4" name="任意多边形: 形状 873">
                <a:extLst>
                  <a:ext uri="{FF2B5EF4-FFF2-40B4-BE49-F238E27FC236}">
                    <a16:creationId xmlns:a16="http://schemas.microsoft.com/office/drawing/2014/main" id="{7B7F164E-CFAB-462E-8F49-54994990B60E}"/>
                  </a:ext>
                </a:extLst>
              </p:cNvPr>
              <p:cNvSpPr/>
              <p:nvPr/>
            </p:nvSpPr>
            <p:spPr bwMode="auto">
              <a:xfrm>
                <a:off x="2183571" y="2271702"/>
                <a:ext cx="126522" cy="69433"/>
              </a:xfrm>
              <a:custGeom>
                <a:avLst/>
                <a:gdLst>
                  <a:gd name="T0" fmla="*/ 32 w 35"/>
                  <a:gd name="T1" fmla="*/ 9 h 19"/>
                  <a:gd name="T2" fmla="*/ 23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2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2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4" y="0"/>
                      <a:pt x="6" y="4"/>
                      <a:pt x="3" y="9"/>
                    </a:cubicBezTo>
                    <a:cubicBezTo>
                      <a:pt x="0" y="14"/>
                      <a:pt x="4" y="19"/>
                      <a:pt x="13" y="19"/>
                    </a:cubicBezTo>
                    <a:cubicBezTo>
                      <a:pt x="21" y="19"/>
                      <a:pt x="30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5" name="任意多边形: 形状 874">
                <a:extLst>
                  <a:ext uri="{FF2B5EF4-FFF2-40B4-BE49-F238E27FC236}">
                    <a16:creationId xmlns:a16="http://schemas.microsoft.com/office/drawing/2014/main" id="{3DDA73A6-B64E-41FE-87A7-587FD37F552D}"/>
                  </a:ext>
                </a:extLst>
              </p:cNvPr>
              <p:cNvSpPr/>
              <p:nvPr/>
            </p:nvSpPr>
            <p:spPr bwMode="auto">
              <a:xfrm>
                <a:off x="1868810" y="2356565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23 w 36"/>
                  <a:gd name="T3" fmla="*/ 0 h 19"/>
                  <a:gd name="T4" fmla="*/ 3 w 36"/>
                  <a:gd name="T5" fmla="*/ 9 h 19"/>
                  <a:gd name="T6" fmla="*/ 12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6" y="4"/>
                      <a:pt x="32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5"/>
                      <a:pt x="4" y="19"/>
                      <a:pt x="12" y="19"/>
                    </a:cubicBezTo>
                    <a:cubicBezTo>
                      <a:pt x="21" y="19"/>
                      <a:pt x="30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6" name="任意多边形: 形状 875">
                <a:extLst>
                  <a:ext uri="{FF2B5EF4-FFF2-40B4-BE49-F238E27FC236}">
                    <a16:creationId xmlns:a16="http://schemas.microsoft.com/office/drawing/2014/main" id="{11D758B0-2775-44A7-AAE6-C21D0C310A0B}"/>
                  </a:ext>
                </a:extLst>
              </p:cNvPr>
              <p:cNvSpPr/>
              <p:nvPr/>
            </p:nvSpPr>
            <p:spPr bwMode="auto">
              <a:xfrm>
                <a:off x="2004590" y="2356565"/>
                <a:ext cx="126522" cy="69433"/>
              </a:xfrm>
              <a:custGeom>
                <a:avLst/>
                <a:gdLst>
                  <a:gd name="T0" fmla="*/ 33 w 35"/>
                  <a:gd name="T1" fmla="*/ 9 h 19"/>
                  <a:gd name="T2" fmla="*/ 23 w 35"/>
                  <a:gd name="T3" fmla="*/ 0 h 19"/>
                  <a:gd name="T4" fmla="*/ 3 w 35"/>
                  <a:gd name="T5" fmla="*/ 9 h 19"/>
                  <a:gd name="T6" fmla="*/ 12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5" y="4"/>
                      <a:pt x="31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5"/>
                      <a:pt x="4" y="19"/>
                      <a:pt x="12" y="19"/>
                    </a:cubicBezTo>
                    <a:cubicBezTo>
                      <a:pt x="21" y="19"/>
                      <a:pt x="30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7" name="任意多边形: 形状 876">
                <a:extLst>
                  <a:ext uri="{FF2B5EF4-FFF2-40B4-BE49-F238E27FC236}">
                    <a16:creationId xmlns:a16="http://schemas.microsoft.com/office/drawing/2014/main" id="{80F7ACE4-B88F-4C7D-A934-C671B93B5FFB}"/>
                  </a:ext>
                </a:extLst>
              </p:cNvPr>
              <p:cNvSpPr/>
              <p:nvPr/>
            </p:nvSpPr>
            <p:spPr bwMode="auto">
              <a:xfrm>
                <a:off x="2135740" y="2356565"/>
                <a:ext cx="131151" cy="69433"/>
              </a:xfrm>
              <a:custGeom>
                <a:avLst/>
                <a:gdLst>
                  <a:gd name="T0" fmla="*/ 33 w 36"/>
                  <a:gd name="T1" fmla="*/ 9 h 19"/>
                  <a:gd name="T2" fmla="*/ 23 w 36"/>
                  <a:gd name="T3" fmla="*/ 0 h 19"/>
                  <a:gd name="T4" fmla="*/ 3 w 36"/>
                  <a:gd name="T5" fmla="*/ 9 h 19"/>
                  <a:gd name="T6" fmla="*/ 13 w 36"/>
                  <a:gd name="T7" fmla="*/ 19 h 19"/>
                  <a:gd name="T8" fmla="*/ 33 w 36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9">
                    <a:moveTo>
                      <a:pt x="33" y="9"/>
                    </a:moveTo>
                    <a:cubicBezTo>
                      <a:pt x="36" y="4"/>
                      <a:pt x="32" y="0"/>
                      <a:pt x="23" y="0"/>
                    </a:cubicBezTo>
                    <a:cubicBezTo>
                      <a:pt x="15" y="0"/>
                      <a:pt x="6" y="4"/>
                      <a:pt x="3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1" y="19"/>
                      <a:pt x="31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8" name="任意多边形: 形状 877">
                <a:extLst>
                  <a:ext uri="{FF2B5EF4-FFF2-40B4-BE49-F238E27FC236}">
                    <a16:creationId xmlns:a16="http://schemas.microsoft.com/office/drawing/2014/main" id="{F41BDE6E-7CFC-4D82-BB91-67E1AFCDDDD6}"/>
                  </a:ext>
                </a:extLst>
              </p:cNvPr>
              <p:cNvSpPr/>
              <p:nvPr/>
            </p:nvSpPr>
            <p:spPr bwMode="auto">
              <a:xfrm>
                <a:off x="1817893" y="2439884"/>
                <a:ext cx="135779" cy="74061"/>
              </a:xfrm>
              <a:custGeom>
                <a:avLst/>
                <a:gdLst>
                  <a:gd name="T0" fmla="*/ 33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3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3" y="10"/>
                    </a:moveTo>
                    <a:cubicBezTo>
                      <a:pt x="37" y="5"/>
                      <a:pt x="32" y="0"/>
                      <a:pt x="24" y="0"/>
                    </a:cubicBezTo>
                    <a:cubicBezTo>
                      <a:pt x="16" y="0"/>
                      <a:pt x="6" y="5"/>
                      <a:pt x="3" y="10"/>
                    </a:cubicBezTo>
                    <a:cubicBezTo>
                      <a:pt x="0" y="16"/>
                      <a:pt x="4" y="20"/>
                      <a:pt x="13" y="20"/>
                    </a:cubicBezTo>
                    <a:cubicBezTo>
                      <a:pt x="21" y="20"/>
                      <a:pt x="30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9" name="任意多边形: 形状 878">
                <a:extLst>
                  <a:ext uri="{FF2B5EF4-FFF2-40B4-BE49-F238E27FC236}">
                    <a16:creationId xmlns:a16="http://schemas.microsoft.com/office/drawing/2014/main" id="{0D96CCDE-AA8A-469A-A02E-3C296DCFA48E}"/>
                  </a:ext>
                </a:extLst>
              </p:cNvPr>
              <p:cNvSpPr/>
              <p:nvPr/>
            </p:nvSpPr>
            <p:spPr bwMode="auto">
              <a:xfrm>
                <a:off x="1953672" y="2439884"/>
                <a:ext cx="134237" cy="74061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5"/>
                      <a:pt x="32" y="0"/>
                      <a:pt x="24" y="0"/>
                    </a:cubicBezTo>
                    <a:cubicBezTo>
                      <a:pt x="16" y="0"/>
                      <a:pt x="6" y="5"/>
                      <a:pt x="3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1" y="20"/>
                      <a:pt x="31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0" name="任意多边形: 形状 879">
                <a:extLst>
                  <a:ext uri="{FF2B5EF4-FFF2-40B4-BE49-F238E27FC236}">
                    <a16:creationId xmlns:a16="http://schemas.microsoft.com/office/drawing/2014/main" id="{D9EA01B2-38A5-48C9-8232-21FAD0BC70F9}"/>
                  </a:ext>
                </a:extLst>
              </p:cNvPr>
              <p:cNvSpPr/>
              <p:nvPr/>
            </p:nvSpPr>
            <p:spPr bwMode="auto">
              <a:xfrm>
                <a:off x="2090995" y="2439884"/>
                <a:ext cx="132693" cy="74061"/>
              </a:xfrm>
              <a:custGeom>
                <a:avLst/>
                <a:gdLst>
                  <a:gd name="T0" fmla="*/ 33 w 36"/>
                  <a:gd name="T1" fmla="*/ 10 h 20"/>
                  <a:gd name="T2" fmla="*/ 23 w 36"/>
                  <a:gd name="T3" fmla="*/ 0 h 20"/>
                  <a:gd name="T4" fmla="*/ 2 w 36"/>
                  <a:gd name="T5" fmla="*/ 10 h 20"/>
                  <a:gd name="T6" fmla="*/ 12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5"/>
                      <a:pt x="31" y="0"/>
                      <a:pt x="23" y="0"/>
                    </a:cubicBezTo>
                    <a:cubicBezTo>
                      <a:pt x="15" y="0"/>
                      <a:pt x="5" y="5"/>
                      <a:pt x="2" y="10"/>
                    </a:cubicBezTo>
                    <a:cubicBezTo>
                      <a:pt x="0" y="16"/>
                      <a:pt x="4" y="20"/>
                      <a:pt x="12" y="20"/>
                    </a:cubicBezTo>
                    <a:cubicBezTo>
                      <a:pt x="21" y="20"/>
                      <a:pt x="30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1" name="任意多边形: 形状 880">
                <a:extLst>
                  <a:ext uri="{FF2B5EF4-FFF2-40B4-BE49-F238E27FC236}">
                    <a16:creationId xmlns:a16="http://schemas.microsoft.com/office/drawing/2014/main" id="{23703AD1-4D33-4289-ADD9-56673681787C}"/>
                  </a:ext>
                </a:extLst>
              </p:cNvPr>
              <p:cNvSpPr/>
              <p:nvPr/>
            </p:nvSpPr>
            <p:spPr bwMode="auto">
              <a:xfrm>
                <a:off x="1766976" y="2532461"/>
                <a:ext cx="134237" cy="72519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4"/>
                      <a:pt x="33" y="0"/>
                      <a:pt x="24" y="0"/>
                    </a:cubicBezTo>
                    <a:cubicBezTo>
                      <a:pt x="16" y="0"/>
                      <a:pt x="6" y="4"/>
                      <a:pt x="3" y="10"/>
                    </a:cubicBezTo>
                    <a:cubicBezTo>
                      <a:pt x="0" y="15"/>
                      <a:pt x="4" y="20"/>
                      <a:pt x="13" y="20"/>
                    </a:cubicBezTo>
                    <a:cubicBezTo>
                      <a:pt x="21" y="20"/>
                      <a:pt x="31" y="15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2" name="任意多边形: 形状 881">
                <a:extLst>
                  <a:ext uri="{FF2B5EF4-FFF2-40B4-BE49-F238E27FC236}">
                    <a16:creationId xmlns:a16="http://schemas.microsoft.com/office/drawing/2014/main" id="{133F394F-708B-429A-893C-2F81F54B0488}"/>
                  </a:ext>
                </a:extLst>
              </p:cNvPr>
              <p:cNvSpPr/>
              <p:nvPr/>
            </p:nvSpPr>
            <p:spPr bwMode="auto">
              <a:xfrm>
                <a:off x="1905841" y="2532461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24 w 36"/>
                  <a:gd name="T3" fmla="*/ 0 h 20"/>
                  <a:gd name="T4" fmla="*/ 3 w 36"/>
                  <a:gd name="T5" fmla="*/ 10 h 20"/>
                  <a:gd name="T6" fmla="*/ 12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4"/>
                      <a:pt x="32" y="0"/>
                      <a:pt x="24" y="0"/>
                    </a:cubicBezTo>
                    <a:cubicBezTo>
                      <a:pt x="15" y="0"/>
                      <a:pt x="6" y="4"/>
                      <a:pt x="3" y="10"/>
                    </a:cubicBezTo>
                    <a:cubicBezTo>
                      <a:pt x="0" y="15"/>
                      <a:pt x="4" y="20"/>
                      <a:pt x="12" y="20"/>
                    </a:cubicBezTo>
                    <a:cubicBezTo>
                      <a:pt x="21" y="20"/>
                      <a:pt x="30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3" name="任意多边形: 形状 882">
                <a:extLst>
                  <a:ext uri="{FF2B5EF4-FFF2-40B4-BE49-F238E27FC236}">
                    <a16:creationId xmlns:a16="http://schemas.microsoft.com/office/drawing/2014/main" id="{71C6FBE5-4B38-4BE5-8B48-2C08DB4736D5}"/>
                  </a:ext>
                </a:extLst>
              </p:cNvPr>
              <p:cNvSpPr/>
              <p:nvPr/>
            </p:nvSpPr>
            <p:spPr bwMode="auto">
              <a:xfrm>
                <a:off x="2040077" y="2532461"/>
                <a:ext cx="135779" cy="72519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4"/>
                      <a:pt x="33" y="0"/>
                      <a:pt x="24" y="0"/>
                    </a:cubicBezTo>
                    <a:cubicBezTo>
                      <a:pt x="16" y="0"/>
                      <a:pt x="6" y="4"/>
                      <a:pt x="3" y="10"/>
                    </a:cubicBezTo>
                    <a:cubicBezTo>
                      <a:pt x="0" y="15"/>
                      <a:pt x="5" y="20"/>
                      <a:pt x="13" y="20"/>
                    </a:cubicBezTo>
                    <a:cubicBezTo>
                      <a:pt x="22" y="20"/>
                      <a:pt x="31" y="15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4" name="任意多边形: 形状 883">
                <a:extLst>
                  <a:ext uri="{FF2B5EF4-FFF2-40B4-BE49-F238E27FC236}">
                    <a16:creationId xmlns:a16="http://schemas.microsoft.com/office/drawing/2014/main" id="{BE3ACF76-A5EC-467C-9A62-2B6FF42C976D}"/>
                  </a:ext>
                </a:extLst>
              </p:cNvPr>
              <p:cNvSpPr/>
              <p:nvPr/>
            </p:nvSpPr>
            <p:spPr bwMode="auto">
              <a:xfrm>
                <a:off x="1850295" y="2623494"/>
                <a:ext cx="138865" cy="72519"/>
              </a:xfrm>
              <a:custGeom>
                <a:avLst/>
                <a:gdLst>
                  <a:gd name="T0" fmla="*/ 35 w 38"/>
                  <a:gd name="T1" fmla="*/ 10 h 20"/>
                  <a:gd name="T2" fmla="*/ 25 w 38"/>
                  <a:gd name="T3" fmla="*/ 0 h 20"/>
                  <a:gd name="T4" fmla="*/ 4 w 38"/>
                  <a:gd name="T5" fmla="*/ 10 h 20"/>
                  <a:gd name="T6" fmla="*/ 14 w 38"/>
                  <a:gd name="T7" fmla="*/ 20 h 20"/>
                  <a:gd name="T8" fmla="*/ 35 w 38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0">
                    <a:moveTo>
                      <a:pt x="35" y="10"/>
                    </a:moveTo>
                    <a:cubicBezTo>
                      <a:pt x="38" y="4"/>
                      <a:pt x="34" y="0"/>
                      <a:pt x="25" y="0"/>
                    </a:cubicBezTo>
                    <a:cubicBezTo>
                      <a:pt x="16" y="0"/>
                      <a:pt x="7" y="4"/>
                      <a:pt x="4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2" y="16"/>
                      <a:pt x="35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5" name="任意多边形: 形状 884">
                <a:extLst>
                  <a:ext uri="{FF2B5EF4-FFF2-40B4-BE49-F238E27FC236}">
                    <a16:creationId xmlns:a16="http://schemas.microsoft.com/office/drawing/2014/main" id="{33E9E026-A854-44E5-B8B0-8E537C9AD4CD}"/>
                  </a:ext>
                </a:extLst>
              </p:cNvPr>
              <p:cNvSpPr/>
              <p:nvPr/>
            </p:nvSpPr>
            <p:spPr bwMode="auto">
              <a:xfrm>
                <a:off x="1993789" y="2623494"/>
                <a:ext cx="134237" cy="72519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3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4"/>
                      <a:pt x="32" y="0"/>
                      <a:pt x="24" y="0"/>
                    </a:cubicBezTo>
                    <a:cubicBezTo>
                      <a:pt x="15" y="0"/>
                      <a:pt x="6" y="4"/>
                      <a:pt x="3" y="10"/>
                    </a:cubicBezTo>
                    <a:cubicBezTo>
                      <a:pt x="0" y="16"/>
                      <a:pt x="4" y="20"/>
                      <a:pt x="13" y="20"/>
                    </a:cubicBezTo>
                    <a:cubicBezTo>
                      <a:pt x="22" y="20"/>
                      <a:pt x="31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6" name="任意多边形: 形状 885">
                <a:extLst>
                  <a:ext uri="{FF2B5EF4-FFF2-40B4-BE49-F238E27FC236}">
                    <a16:creationId xmlns:a16="http://schemas.microsoft.com/office/drawing/2014/main" id="{79C452FF-D83F-4E02-9EFC-AF5A333A592A}"/>
                  </a:ext>
                </a:extLst>
              </p:cNvPr>
              <p:cNvSpPr/>
              <p:nvPr/>
            </p:nvSpPr>
            <p:spPr bwMode="auto">
              <a:xfrm>
                <a:off x="1942872" y="2714528"/>
                <a:ext cx="137323" cy="80233"/>
              </a:xfrm>
              <a:custGeom>
                <a:avLst/>
                <a:gdLst>
                  <a:gd name="T0" fmla="*/ 35 w 38"/>
                  <a:gd name="T1" fmla="*/ 11 h 22"/>
                  <a:gd name="T2" fmla="*/ 24 w 38"/>
                  <a:gd name="T3" fmla="*/ 0 h 22"/>
                  <a:gd name="T4" fmla="*/ 3 w 38"/>
                  <a:gd name="T5" fmla="*/ 11 h 22"/>
                  <a:gd name="T6" fmla="*/ 13 w 38"/>
                  <a:gd name="T7" fmla="*/ 22 h 22"/>
                  <a:gd name="T8" fmla="*/ 35 w 38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35" y="11"/>
                    </a:moveTo>
                    <a:cubicBezTo>
                      <a:pt x="38" y="5"/>
                      <a:pt x="33" y="0"/>
                      <a:pt x="24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7"/>
                      <a:pt x="4" y="22"/>
                      <a:pt x="13" y="22"/>
                    </a:cubicBezTo>
                    <a:cubicBezTo>
                      <a:pt x="22" y="22"/>
                      <a:pt x="31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7" name="任意多边形: 形状 886">
                <a:extLst>
                  <a:ext uri="{FF2B5EF4-FFF2-40B4-BE49-F238E27FC236}">
                    <a16:creationId xmlns:a16="http://schemas.microsoft.com/office/drawing/2014/main" id="{586E4DFA-23A3-47D8-8ADE-964155E79FD7}"/>
                  </a:ext>
                </a:extLst>
              </p:cNvPr>
              <p:cNvSpPr/>
              <p:nvPr/>
            </p:nvSpPr>
            <p:spPr bwMode="auto">
              <a:xfrm>
                <a:off x="2084823" y="2714528"/>
                <a:ext cx="134237" cy="80233"/>
              </a:xfrm>
              <a:custGeom>
                <a:avLst/>
                <a:gdLst>
                  <a:gd name="T0" fmla="*/ 34 w 37"/>
                  <a:gd name="T1" fmla="*/ 11 h 22"/>
                  <a:gd name="T2" fmla="*/ 24 w 37"/>
                  <a:gd name="T3" fmla="*/ 0 h 22"/>
                  <a:gd name="T4" fmla="*/ 3 w 37"/>
                  <a:gd name="T5" fmla="*/ 11 h 22"/>
                  <a:gd name="T6" fmla="*/ 13 w 37"/>
                  <a:gd name="T7" fmla="*/ 22 h 22"/>
                  <a:gd name="T8" fmla="*/ 34 w 37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34" y="11"/>
                    </a:moveTo>
                    <a:cubicBezTo>
                      <a:pt x="37" y="5"/>
                      <a:pt x="33" y="0"/>
                      <a:pt x="24" y="0"/>
                    </a:cubicBezTo>
                    <a:cubicBezTo>
                      <a:pt x="15" y="0"/>
                      <a:pt x="6" y="5"/>
                      <a:pt x="3" y="11"/>
                    </a:cubicBezTo>
                    <a:cubicBezTo>
                      <a:pt x="0" y="17"/>
                      <a:pt x="4" y="22"/>
                      <a:pt x="13" y="22"/>
                    </a:cubicBezTo>
                    <a:cubicBezTo>
                      <a:pt x="22" y="22"/>
                      <a:pt x="31" y="17"/>
                      <a:pt x="3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8" name="任意多边形: 形状 887">
                <a:extLst>
                  <a:ext uri="{FF2B5EF4-FFF2-40B4-BE49-F238E27FC236}">
                    <a16:creationId xmlns:a16="http://schemas.microsoft.com/office/drawing/2014/main" id="{7873EC13-D733-4571-BC64-5BFBAABF68BD}"/>
                  </a:ext>
                </a:extLst>
              </p:cNvPr>
              <p:cNvSpPr/>
              <p:nvPr/>
            </p:nvSpPr>
            <p:spPr bwMode="auto">
              <a:xfrm>
                <a:off x="2033905" y="2810191"/>
                <a:ext cx="137323" cy="80233"/>
              </a:xfrm>
              <a:custGeom>
                <a:avLst/>
                <a:gdLst>
                  <a:gd name="T0" fmla="*/ 35 w 38"/>
                  <a:gd name="T1" fmla="*/ 11 h 22"/>
                  <a:gd name="T2" fmla="*/ 25 w 38"/>
                  <a:gd name="T3" fmla="*/ 0 h 22"/>
                  <a:gd name="T4" fmla="*/ 3 w 38"/>
                  <a:gd name="T5" fmla="*/ 11 h 22"/>
                  <a:gd name="T6" fmla="*/ 13 w 38"/>
                  <a:gd name="T7" fmla="*/ 22 h 22"/>
                  <a:gd name="T8" fmla="*/ 35 w 38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35" y="11"/>
                    </a:moveTo>
                    <a:cubicBezTo>
                      <a:pt x="38" y="5"/>
                      <a:pt x="33" y="0"/>
                      <a:pt x="25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7"/>
                      <a:pt x="4" y="22"/>
                      <a:pt x="13" y="22"/>
                    </a:cubicBezTo>
                    <a:cubicBezTo>
                      <a:pt x="22" y="22"/>
                      <a:pt x="32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9" name="任意多边形: 形状 888">
                <a:extLst>
                  <a:ext uri="{FF2B5EF4-FFF2-40B4-BE49-F238E27FC236}">
                    <a16:creationId xmlns:a16="http://schemas.microsoft.com/office/drawing/2014/main" id="{4687566E-CD79-4D11-BDCD-EB0FEC95C8DA}"/>
                  </a:ext>
                </a:extLst>
              </p:cNvPr>
              <p:cNvSpPr/>
              <p:nvPr/>
            </p:nvSpPr>
            <p:spPr bwMode="auto">
              <a:xfrm>
                <a:off x="2718973" y="1734757"/>
                <a:ext cx="114178" cy="58632"/>
              </a:xfrm>
              <a:custGeom>
                <a:avLst/>
                <a:gdLst>
                  <a:gd name="T0" fmla="*/ 29 w 31"/>
                  <a:gd name="T1" fmla="*/ 8 h 16"/>
                  <a:gd name="T2" fmla="*/ 20 w 31"/>
                  <a:gd name="T3" fmla="*/ 0 h 16"/>
                  <a:gd name="T4" fmla="*/ 2 w 31"/>
                  <a:gd name="T5" fmla="*/ 8 h 16"/>
                  <a:gd name="T6" fmla="*/ 12 w 31"/>
                  <a:gd name="T7" fmla="*/ 16 h 16"/>
                  <a:gd name="T8" fmla="*/ 29 w 31"/>
                  <a:gd name="T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6">
                    <a:moveTo>
                      <a:pt x="29" y="8"/>
                    </a:moveTo>
                    <a:cubicBezTo>
                      <a:pt x="31" y="3"/>
                      <a:pt x="27" y="0"/>
                      <a:pt x="20" y="0"/>
                    </a:cubicBezTo>
                    <a:cubicBezTo>
                      <a:pt x="12" y="0"/>
                      <a:pt x="4" y="3"/>
                      <a:pt x="2" y="8"/>
                    </a:cubicBezTo>
                    <a:cubicBezTo>
                      <a:pt x="0" y="12"/>
                      <a:pt x="4" y="16"/>
                      <a:pt x="12" y="16"/>
                    </a:cubicBezTo>
                    <a:cubicBezTo>
                      <a:pt x="19" y="16"/>
                      <a:pt x="27" y="12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0" name="任意多边形: 形状 889">
                <a:extLst>
                  <a:ext uri="{FF2B5EF4-FFF2-40B4-BE49-F238E27FC236}">
                    <a16:creationId xmlns:a16="http://schemas.microsoft.com/office/drawing/2014/main" id="{50FC2B31-57B7-4469-AED0-566347E7F6BE}"/>
                  </a:ext>
                </a:extLst>
              </p:cNvPr>
              <p:cNvSpPr/>
              <p:nvPr/>
            </p:nvSpPr>
            <p:spPr bwMode="auto">
              <a:xfrm>
                <a:off x="2683486" y="1804190"/>
                <a:ext cx="115721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2" y="0"/>
                      <a:pt x="5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1" name="任意多边形: 形状 890">
                <a:extLst>
                  <a:ext uri="{FF2B5EF4-FFF2-40B4-BE49-F238E27FC236}">
                    <a16:creationId xmlns:a16="http://schemas.microsoft.com/office/drawing/2014/main" id="{25F6F99A-C41E-420B-8F97-A52961D678B6}"/>
                  </a:ext>
                </a:extLst>
              </p:cNvPr>
              <p:cNvSpPr/>
              <p:nvPr/>
            </p:nvSpPr>
            <p:spPr bwMode="auto">
              <a:xfrm>
                <a:off x="2646455" y="1878251"/>
                <a:ext cx="117264" cy="61718"/>
              </a:xfrm>
              <a:custGeom>
                <a:avLst/>
                <a:gdLst>
                  <a:gd name="T0" fmla="*/ 30 w 32"/>
                  <a:gd name="T1" fmla="*/ 9 h 17"/>
                  <a:gd name="T2" fmla="*/ 20 w 32"/>
                  <a:gd name="T3" fmla="*/ 0 h 17"/>
                  <a:gd name="T4" fmla="*/ 2 w 32"/>
                  <a:gd name="T5" fmla="*/ 9 h 17"/>
                  <a:gd name="T6" fmla="*/ 12 w 32"/>
                  <a:gd name="T7" fmla="*/ 17 h 17"/>
                  <a:gd name="T8" fmla="*/ 30 w 32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9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2" name="任意多边形: 形状 891">
                <a:extLst>
                  <a:ext uri="{FF2B5EF4-FFF2-40B4-BE49-F238E27FC236}">
                    <a16:creationId xmlns:a16="http://schemas.microsoft.com/office/drawing/2014/main" id="{26F36FFE-6113-4AB3-BE79-66074FBFE344}"/>
                  </a:ext>
                </a:extLst>
              </p:cNvPr>
              <p:cNvSpPr/>
              <p:nvPr/>
            </p:nvSpPr>
            <p:spPr bwMode="auto">
              <a:xfrm>
                <a:off x="2609425" y="1953855"/>
                <a:ext cx="117264" cy="63261"/>
              </a:xfrm>
              <a:custGeom>
                <a:avLst/>
                <a:gdLst>
                  <a:gd name="T0" fmla="*/ 30 w 32"/>
                  <a:gd name="T1" fmla="*/ 8 h 17"/>
                  <a:gd name="T2" fmla="*/ 20 w 32"/>
                  <a:gd name="T3" fmla="*/ 0 h 17"/>
                  <a:gd name="T4" fmla="*/ 2 w 32"/>
                  <a:gd name="T5" fmla="*/ 8 h 17"/>
                  <a:gd name="T6" fmla="*/ 12 w 32"/>
                  <a:gd name="T7" fmla="*/ 17 h 17"/>
                  <a:gd name="T8" fmla="*/ 30 w 32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7">
                    <a:moveTo>
                      <a:pt x="30" y="8"/>
                    </a:moveTo>
                    <a:cubicBezTo>
                      <a:pt x="32" y="4"/>
                      <a:pt x="28" y="0"/>
                      <a:pt x="20" y="0"/>
                    </a:cubicBezTo>
                    <a:cubicBezTo>
                      <a:pt x="13" y="0"/>
                      <a:pt x="4" y="4"/>
                      <a:pt x="2" y="8"/>
                    </a:cubicBezTo>
                    <a:cubicBezTo>
                      <a:pt x="0" y="13"/>
                      <a:pt x="4" y="17"/>
                      <a:pt x="12" y="17"/>
                    </a:cubicBezTo>
                    <a:cubicBezTo>
                      <a:pt x="20" y="17"/>
                      <a:pt x="28" y="13"/>
                      <a:pt x="3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3" name="任意多边形: 形状 892">
                <a:extLst>
                  <a:ext uri="{FF2B5EF4-FFF2-40B4-BE49-F238E27FC236}">
                    <a16:creationId xmlns:a16="http://schemas.microsoft.com/office/drawing/2014/main" id="{CD3D0514-2184-46E9-A7D4-07CC1DC54438}"/>
                  </a:ext>
                </a:extLst>
              </p:cNvPr>
              <p:cNvSpPr/>
              <p:nvPr/>
            </p:nvSpPr>
            <p:spPr bwMode="auto">
              <a:xfrm>
                <a:off x="2569308" y="2031003"/>
                <a:ext cx="120350" cy="61718"/>
              </a:xfrm>
              <a:custGeom>
                <a:avLst/>
                <a:gdLst>
                  <a:gd name="T0" fmla="*/ 31 w 33"/>
                  <a:gd name="T1" fmla="*/ 9 h 17"/>
                  <a:gd name="T2" fmla="*/ 21 w 33"/>
                  <a:gd name="T3" fmla="*/ 0 h 17"/>
                  <a:gd name="T4" fmla="*/ 2 w 33"/>
                  <a:gd name="T5" fmla="*/ 9 h 17"/>
                  <a:gd name="T6" fmla="*/ 12 w 33"/>
                  <a:gd name="T7" fmla="*/ 17 h 17"/>
                  <a:gd name="T8" fmla="*/ 31 w 33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7">
                    <a:moveTo>
                      <a:pt x="31" y="9"/>
                    </a:moveTo>
                    <a:cubicBezTo>
                      <a:pt x="33" y="4"/>
                      <a:pt x="29" y="0"/>
                      <a:pt x="21" y="0"/>
                    </a:cubicBezTo>
                    <a:cubicBezTo>
                      <a:pt x="13" y="0"/>
                      <a:pt x="5" y="4"/>
                      <a:pt x="2" y="9"/>
                    </a:cubicBezTo>
                    <a:cubicBezTo>
                      <a:pt x="0" y="13"/>
                      <a:pt x="5" y="17"/>
                      <a:pt x="12" y="17"/>
                    </a:cubicBezTo>
                    <a:cubicBezTo>
                      <a:pt x="20" y="17"/>
                      <a:pt x="29" y="13"/>
                      <a:pt x="3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4" name="任意多边形: 形状 893">
                <a:extLst>
                  <a:ext uri="{FF2B5EF4-FFF2-40B4-BE49-F238E27FC236}">
                    <a16:creationId xmlns:a16="http://schemas.microsoft.com/office/drawing/2014/main" id="{53F831D3-DDE4-40B7-985D-D4ECB4FFE4AA}"/>
                  </a:ext>
                </a:extLst>
              </p:cNvPr>
              <p:cNvSpPr/>
              <p:nvPr/>
            </p:nvSpPr>
            <p:spPr bwMode="auto">
              <a:xfrm>
                <a:off x="2529192" y="2108150"/>
                <a:ext cx="124979" cy="64804"/>
              </a:xfrm>
              <a:custGeom>
                <a:avLst/>
                <a:gdLst>
                  <a:gd name="T0" fmla="*/ 32 w 34"/>
                  <a:gd name="T1" fmla="*/ 9 h 18"/>
                  <a:gd name="T2" fmla="*/ 22 w 34"/>
                  <a:gd name="T3" fmla="*/ 0 h 18"/>
                  <a:gd name="T4" fmla="*/ 3 w 34"/>
                  <a:gd name="T5" fmla="*/ 9 h 18"/>
                  <a:gd name="T6" fmla="*/ 13 w 34"/>
                  <a:gd name="T7" fmla="*/ 18 h 18"/>
                  <a:gd name="T8" fmla="*/ 32 w 34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32" y="9"/>
                    </a:moveTo>
                    <a:cubicBezTo>
                      <a:pt x="34" y="4"/>
                      <a:pt x="29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4"/>
                      <a:pt x="5" y="18"/>
                      <a:pt x="13" y="18"/>
                    </a:cubicBezTo>
                    <a:cubicBezTo>
                      <a:pt x="21" y="18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5" name="任意多边形: 形状 894">
                <a:extLst>
                  <a:ext uri="{FF2B5EF4-FFF2-40B4-BE49-F238E27FC236}">
                    <a16:creationId xmlns:a16="http://schemas.microsoft.com/office/drawing/2014/main" id="{39B448D9-F25D-4EB1-A422-9F1123EFBFDF}"/>
                  </a:ext>
                </a:extLst>
              </p:cNvPr>
              <p:cNvSpPr/>
              <p:nvPr/>
            </p:nvSpPr>
            <p:spPr bwMode="auto">
              <a:xfrm>
                <a:off x="2489075" y="2188383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22 w 34"/>
                  <a:gd name="T3" fmla="*/ 0 h 19"/>
                  <a:gd name="T4" fmla="*/ 3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4"/>
                      <a:pt x="5" y="19"/>
                      <a:pt x="13" y="19"/>
                    </a:cubicBezTo>
                    <a:cubicBezTo>
                      <a:pt x="21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6" name="任意多边形: 形状 895">
                <a:extLst>
                  <a:ext uri="{FF2B5EF4-FFF2-40B4-BE49-F238E27FC236}">
                    <a16:creationId xmlns:a16="http://schemas.microsoft.com/office/drawing/2014/main" id="{34E27B5E-55E8-47C5-864A-466B3270F7A0}"/>
                  </a:ext>
                </a:extLst>
              </p:cNvPr>
              <p:cNvSpPr/>
              <p:nvPr/>
            </p:nvSpPr>
            <p:spPr bwMode="auto">
              <a:xfrm>
                <a:off x="2448958" y="2271702"/>
                <a:ext cx="124979" cy="69433"/>
              </a:xfrm>
              <a:custGeom>
                <a:avLst/>
                <a:gdLst>
                  <a:gd name="T0" fmla="*/ 32 w 34"/>
                  <a:gd name="T1" fmla="*/ 9 h 19"/>
                  <a:gd name="T2" fmla="*/ 22 w 34"/>
                  <a:gd name="T3" fmla="*/ 0 h 19"/>
                  <a:gd name="T4" fmla="*/ 2 w 34"/>
                  <a:gd name="T5" fmla="*/ 9 h 19"/>
                  <a:gd name="T6" fmla="*/ 13 w 34"/>
                  <a:gd name="T7" fmla="*/ 19 h 19"/>
                  <a:gd name="T8" fmla="*/ 32 w 34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9">
                    <a:moveTo>
                      <a:pt x="32" y="9"/>
                    </a:moveTo>
                    <a:cubicBezTo>
                      <a:pt x="34" y="4"/>
                      <a:pt x="30" y="0"/>
                      <a:pt x="22" y="0"/>
                    </a:cubicBezTo>
                    <a:cubicBezTo>
                      <a:pt x="14" y="0"/>
                      <a:pt x="5" y="4"/>
                      <a:pt x="2" y="9"/>
                    </a:cubicBezTo>
                    <a:cubicBezTo>
                      <a:pt x="0" y="14"/>
                      <a:pt x="4" y="19"/>
                      <a:pt x="13" y="19"/>
                    </a:cubicBezTo>
                    <a:cubicBezTo>
                      <a:pt x="21" y="19"/>
                      <a:pt x="29" y="14"/>
                      <a:pt x="32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7" name="任意多边形: 形状 896">
                <a:extLst>
                  <a:ext uri="{FF2B5EF4-FFF2-40B4-BE49-F238E27FC236}">
                    <a16:creationId xmlns:a16="http://schemas.microsoft.com/office/drawing/2014/main" id="{4DB5EFD0-C23C-4261-8BA4-E3C9EB02671D}"/>
                  </a:ext>
                </a:extLst>
              </p:cNvPr>
              <p:cNvSpPr/>
              <p:nvPr/>
            </p:nvSpPr>
            <p:spPr bwMode="auto">
              <a:xfrm>
                <a:off x="2405756" y="2356565"/>
                <a:ext cx="128065" cy="69433"/>
              </a:xfrm>
              <a:custGeom>
                <a:avLst/>
                <a:gdLst>
                  <a:gd name="T0" fmla="*/ 33 w 35"/>
                  <a:gd name="T1" fmla="*/ 9 h 19"/>
                  <a:gd name="T2" fmla="*/ 22 w 35"/>
                  <a:gd name="T3" fmla="*/ 0 h 19"/>
                  <a:gd name="T4" fmla="*/ 3 w 35"/>
                  <a:gd name="T5" fmla="*/ 9 h 19"/>
                  <a:gd name="T6" fmla="*/ 13 w 35"/>
                  <a:gd name="T7" fmla="*/ 19 h 19"/>
                  <a:gd name="T8" fmla="*/ 33 w 35"/>
                  <a:gd name="T9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33" y="9"/>
                    </a:moveTo>
                    <a:cubicBezTo>
                      <a:pt x="35" y="4"/>
                      <a:pt x="31" y="0"/>
                      <a:pt x="22" y="0"/>
                    </a:cubicBezTo>
                    <a:cubicBezTo>
                      <a:pt x="14" y="0"/>
                      <a:pt x="5" y="4"/>
                      <a:pt x="3" y="9"/>
                    </a:cubicBezTo>
                    <a:cubicBezTo>
                      <a:pt x="0" y="15"/>
                      <a:pt x="5" y="19"/>
                      <a:pt x="13" y="19"/>
                    </a:cubicBezTo>
                    <a:cubicBezTo>
                      <a:pt x="21" y="19"/>
                      <a:pt x="30" y="15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8" name="任意多边形: 形状 897">
                <a:extLst>
                  <a:ext uri="{FF2B5EF4-FFF2-40B4-BE49-F238E27FC236}">
                    <a16:creationId xmlns:a16="http://schemas.microsoft.com/office/drawing/2014/main" id="{FF81CE14-D3E3-4A83-BA96-3ADB59630A84}"/>
                  </a:ext>
                </a:extLst>
              </p:cNvPr>
              <p:cNvSpPr/>
              <p:nvPr/>
            </p:nvSpPr>
            <p:spPr bwMode="auto">
              <a:xfrm>
                <a:off x="2361010" y="2439884"/>
                <a:ext cx="132693" cy="74061"/>
              </a:xfrm>
              <a:custGeom>
                <a:avLst/>
                <a:gdLst>
                  <a:gd name="T0" fmla="*/ 33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5"/>
                      <a:pt x="31" y="0"/>
                      <a:pt x="23" y="0"/>
                    </a:cubicBezTo>
                    <a:cubicBezTo>
                      <a:pt x="15" y="0"/>
                      <a:pt x="6" y="5"/>
                      <a:pt x="3" y="10"/>
                    </a:cubicBezTo>
                    <a:cubicBezTo>
                      <a:pt x="0" y="16"/>
                      <a:pt x="5" y="20"/>
                      <a:pt x="13" y="20"/>
                    </a:cubicBezTo>
                    <a:cubicBezTo>
                      <a:pt x="22" y="20"/>
                      <a:pt x="31" y="16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9" name="任意多边形: 形状 898">
                <a:extLst>
                  <a:ext uri="{FF2B5EF4-FFF2-40B4-BE49-F238E27FC236}">
                    <a16:creationId xmlns:a16="http://schemas.microsoft.com/office/drawing/2014/main" id="{69C8A61C-E5FF-4A0E-A178-33B490947247}"/>
                  </a:ext>
                </a:extLst>
              </p:cNvPr>
              <p:cNvSpPr/>
              <p:nvPr/>
            </p:nvSpPr>
            <p:spPr bwMode="auto">
              <a:xfrm>
                <a:off x="2317807" y="2532461"/>
                <a:ext cx="131151" cy="72519"/>
              </a:xfrm>
              <a:custGeom>
                <a:avLst/>
                <a:gdLst>
                  <a:gd name="T0" fmla="*/ 33 w 36"/>
                  <a:gd name="T1" fmla="*/ 10 h 20"/>
                  <a:gd name="T2" fmla="*/ 23 w 36"/>
                  <a:gd name="T3" fmla="*/ 0 h 20"/>
                  <a:gd name="T4" fmla="*/ 3 w 36"/>
                  <a:gd name="T5" fmla="*/ 10 h 20"/>
                  <a:gd name="T6" fmla="*/ 13 w 36"/>
                  <a:gd name="T7" fmla="*/ 20 h 20"/>
                  <a:gd name="T8" fmla="*/ 33 w 36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0">
                    <a:moveTo>
                      <a:pt x="33" y="10"/>
                    </a:moveTo>
                    <a:cubicBezTo>
                      <a:pt x="36" y="4"/>
                      <a:pt x="31" y="0"/>
                      <a:pt x="23" y="0"/>
                    </a:cubicBezTo>
                    <a:cubicBezTo>
                      <a:pt x="15" y="0"/>
                      <a:pt x="5" y="4"/>
                      <a:pt x="3" y="10"/>
                    </a:cubicBezTo>
                    <a:cubicBezTo>
                      <a:pt x="0" y="15"/>
                      <a:pt x="5" y="20"/>
                      <a:pt x="13" y="20"/>
                    </a:cubicBezTo>
                    <a:cubicBezTo>
                      <a:pt x="22" y="20"/>
                      <a:pt x="31" y="15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0" name="任意多边形: 形状 899">
                <a:extLst>
                  <a:ext uri="{FF2B5EF4-FFF2-40B4-BE49-F238E27FC236}">
                    <a16:creationId xmlns:a16="http://schemas.microsoft.com/office/drawing/2014/main" id="{BBD5001D-BAD2-4BC1-8731-87DE8671FAE6}"/>
                  </a:ext>
                </a:extLst>
              </p:cNvPr>
              <p:cNvSpPr/>
              <p:nvPr/>
            </p:nvSpPr>
            <p:spPr bwMode="auto">
              <a:xfrm>
                <a:off x="2269977" y="2623494"/>
                <a:ext cx="135779" cy="72519"/>
              </a:xfrm>
              <a:custGeom>
                <a:avLst/>
                <a:gdLst>
                  <a:gd name="T0" fmla="*/ 34 w 37"/>
                  <a:gd name="T1" fmla="*/ 10 h 20"/>
                  <a:gd name="T2" fmla="*/ 24 w 37"/>
                  <a:gd name="T3" fmla="*/ 0 h 20"/>
                  <a:gd name="T4" fmla="*/ 3 w 37"/>
                  <a:gd name="T5" fmla="*/ 10 h 20"/>
                  <a:gd name="T6" fmla="*/ 14 w 37"/>
                  <a:gd name="T7" fmla="*/ 20 h 20"/>
                  <a:gd name="T8" fmla="*/ 34 w 37"/>
                  <a:gd name="T9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0">
                    <a:moveTo>
                      <a:pt x="34" y="10"/>
                    </a:moveTo>
                    <a:cubicBezTo>
                      <a:pt x="37" y="4"/>
                      <a:pt x="32" y="0"/>
                      <a:pt x="24" y="0"/>
                    </a:cubicBezTo>
                    <a:cubicBezTo>
                      <a:pt x="15" y="0"/>
                      <a:pt x="6" y="4"/>
                      <a:pt x="3" y="10"/>
                    </a:cubicBezTo>
                    <a:cubicBezTo>
                      <a:pt x="0" y="16"/>
                      <a:pt x="5" y="20"/>
                      <a:pt x="14" y="20"/>
                    </a:cubicBezTo>
                    <a:cubicBezTo>
                      <a:pt x="22" y="20"/>
                      <a:pt x="32" y="16"/>
                      <a:pt x="3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1" name="任意多边形: 形状 900">
                <a:extLst>
                  <a:ext uri="{FF2B5EF4-FFF2-40B4-BE49-F238E27FC236}">
                    <a16:creationId xmlns:a16="http://schemas.microsoft.com/office/drawing/2014/main" id="{26A3F3D5-982A-4797-AC3A-A6C1946B3464}"/>
                  </a:ext>
                </a:extLst>
              </p:cNvPr>
              <p:cNvSpPr/>
              <p:nvPr/>
            </p:nvSpPr>
            <p:spPr bwMode="auto">
              <a:xfrm>
                <a:off x="2223688" y="2714528"/>
                <a:ext cx="137323" cy="80233"/>
              </a:xfrm>
              <a:custGeom>
                <a:avLst/>
                <a:gdLst>
                  <a:gd name="T0" fmla="*/ 35 w 38"/>
                  <a:gd name="T1" fmla="*/ 11 h 22"/>
                  <a:gd name="T2" fmla="*/ 24 w 38"/>
                  <a:gd name="T3" fmla="*/ 0 h 22"/>
                  <a:gd name="T4" fmla="*/ 3 w 38"/>
                  <a:gd name="T5" fmla="*/ 11 h 22"/>
                  <a:gd name="T6" fmla="*/ 14 w 38"/>
                  <a:gd name="T7" fmla="*/ 22 h 22"/>
                  <a:gd name="T8" fmla="*/ 35 w 38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35" y="11"/>
                    </a:moveTo>
                    <a:cubicBezTo>
                      <a:pt x="38" y="5"/>
                      <a:pt x="33" y="0"/>
                      <a:pt x="24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3" y="22"/>
                      <a:pt x="32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2" name="任意多边形: 形状 901">
                <a:extLst>
                  <a:ext uri="{FF2B5EF4-FFF2-40B4-BE49-F238E27FC236}">
                    <a16:creationId xmlns:a16="http://schemas.microsoft.com/office/drawing/2014/main" id="{5F90E226-9F2D-4D05-AFAA-8C62A732C505}"/>
                  </a:ext>
                </a:extLst>
              </p:cNvPr>
              <p:cNvSpPr/>
              <p:nvPr/>
            </p:nvSpPr>
            <p:spPr bwMode="auto">
              <a:xfrm>
                <a:off x="2175856" y="2810191"/>
                <a:ext cx="138865" cy="80233"/>
              </a:xfrm>
              <a:custGeom>
                <a:avLst/>
                <a:gdLst>
                  <a:gd name="T0" fmla="*/ 35 w 38"/>
                  <a:gd name="T1" fmla="*/ 11 h 22"/>
                  <a:gd name="T2" fmla="*/ 25 w 38"/>
                  <a:gd name="T3" fmla="*/ 0 h 22"/>
                  <a:gd name="T4" fmla="*/ 3 w 38"/>
                  <a:gd name="T5" fmla="*/ 11 h 22"/>
                  <a:gd name="T6" fmla="*/ 14 w 38"/>
                  <a:gd name="T7" fmla="*/ 22 h 22"/>
                  <a:gd name="T8" fmla="*/ 35 w 38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35" y="11"/>
                    </a:moveTo>
                    <a:cubicBezTo>
                      <a:pt x="38" y="5"/>
                      <a:pt x="33" y="0"/>
                      <a:pt x="25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7"/>
                      <a:pt x="5" y="22"/>
                      <a:pt x="14" y="22"/>
                    </a:cubicBezTo>
                    <a:cubicBezTo>
                      <a:pt x="23" y="22"/>
                      <a:pt x="32" y="17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3" name="任意多边形: 形状 902">
                <a:extLst>
                  <a:ext uri="{FF2B5EF4-FFF2-40B4-BE49-F238E27FC236}">
                    <a16:creationId xmlns:a16="http://schemas.microsoft.com/office/drawing/2014/main" id="{1BB05E09-A04B-4CF9-B5D6-66A7C1F94D25}"/>
                  </a:ext>
                </a:extLst>
              </p:cNvPr>
              <p:cNvSpPr/>
              <p:nvPr/>
            </p:nvSpPr>
            <p:spPr bwMode="auto">
              <a:xfrm>
                <a:off x="2124940" y="2907396"/>
                <a:ext cx="141951" cy="84863"/>
              </a:xfrm>
              <a:custGeom>
                <a:avLst/>
                <a:gdLst>
                  <a:gd name="T0" fmla="*/ 36 w 39"/>
                  <a:gd name="T1" fmla="*/ 11 h 23"/>
                  <a:gd name="T2" fmla="*/ 25 w 39"/>
                  <a:gd name="T3" fmla="*/ 0 h 23"/>
                  <a:gd name="T4" fmla="*/ 4 w 39"/>
                  <a:gd name="T5" fmla="*/ 11 h 23"/>
                  <a:gd name="T6" fmla="*/ 14 w 39"/>
                  <a:gd name="T7" fmla="*/ 23 h 23"/>
                  <a:gd name="T8" fmla="*/ 36 w 39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3">
                    <a:moveTo>
                      <a:pt x="36" y="11"/>
                    </a:moveTo>
                    <a:cubicBezTo>
                      <a:pt x="39" y="5"/>
                      <a:pt x="34" y="0"/>
                      <a:pt x="25" y="0"/>
                    </a:cubicBezTo>
                    <a:cubicBezTo>
                      <a:pt x="16" y="0"/>
                      <a:pt x="7" y="5"/>
                      <a:pt x="4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3" y="23"/>
                      <a:pt x="33" y="18"/>
                      <a:pt x="3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4" name="任意多边形: 形状 903">
                <a:extLst>
                  <a:ext uri="{FF2B5EF4-FFF2-40B4-BE49-F238E27FC236}">
                    <a16:creationId xmlns:a16="http://schemas.microsoft.com/office/drawing/2014/main" id="{2DC60181-AF1C-4D4C-806A-E3F5FB66E0EE}"/>
                  </a:ext>
                </a:extLst>
              </p:cNvPr>
              <p:cNvSpPr/>
              <p:nvPr/>
            </p:nvSpPr>
            <p:spPr bwMode="auto">
              <a:xfrm>
                <a:off x="2074022" y="3010774"/>
                <a:ext cx="145037" cy="83319"/>
              </a:xfrm>
              <a:custGeom>
                <a:avLst/>
                <a:gdLst>
                  <a:gd name="T0" fmla="*/ 37 w 40"/>
                  <a:gd name="T1" fmla="*/ 11 h 23"/>
                  <a:gd name="T2" fmla="*/ 26 w 40"/>
                  <a:gd name="T3" fmla="*/ 0 h 23"/>
                  <a:gd name="T4" fmla="*/ 4 w 40"/>
                  <a:gd name="T5" fmla="*/ 11 h 23"/>
                  <a:gd name="T6" fmla="*/ 14 w 40"/>
                  <a:gd name="T7" fmla="*/ 23 h 23"/>
                  <a:gd name="T8" fmla="*/ 37 w 40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3">
                    <a:moveTo>
                      <a:pt x="37" y="11"/>
                    </a:moveTo>
                    <a:cubicBezTo>
                      <a:pt x="40" y="5"/>
                      <a:pt x="35" y="0"/>
                      <a:pt x="26" y="0"/>
                    </a:cubicBezTo>
                    <a:cubicBezTo>
                      <a:pt x="17" y="0"/>
                      <a:pt x="7" y="5"/>
                      <a:pt x="4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4" y="23"/>
                      <a:pt x="33" y="18"/>
                      <a:pt x="37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5" name="任意多边形: 形状 904">
                <a:extLst>
                  <a:ext uri="{FF2B5EF4-FFF2-40B4-BE49-F238E27FC236}">
                    <a16:creationId xmlns:a16="http://schemas.microsoft.com/office/drawing/2014/main" id="{BD60776F-0ABD-4A16-84F9-9B791AE0E199}"/>
                  </a:ext>
                </a:extLst>
              </p:cNvPr>
              <p:cNvSpPr/>
              <p:nvPr/>
            </p:nvSpPr>
            <p:spPr bwMode="auto">
              <a:xfrm>
                <a:off x="2223688" y="3010774"/>
                <a:ext cx="141951" cy="83319"/>
              </a:xfrm>
              <a:custGeom>
                <a:avLst/>
                <a:gdLst>
                  <a:gd name="T0" fmla="*/ 36 w 39"/>
                  <a:gd name="T1" fmla="*/ 11 h 23"/>
                  <a:gd name="T2" fmla="*/ 25 w 39"/>
                  <a:gd name="T3" fmla="*/ 0 h 23"/>
                  <a:gd name="T4" fmla="*/ 3 w 39"/>
                  <a:gd name="T5" fmla="*/ 11 h 23"/>
                  <a:gd name="T6" fmla="*/ 14 w 39"/>
                  <a:gd name="T7" fmla="*/ 23 h 23"/>
                  <a:gd name="T8" fmla="*/ 36 w 39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3">
                    <a:moveTo>
                      <a:pt x="36" y="11"/>
                    </a:moveTo>
                    <a:cubicBezTo>
                      <a:pt x="39" y="5"/>
                      <a:pt x="34" y="0"/>
                      <a:pt x="25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3" y="23"/>
                      <a:pt x="33" y="18"/>
                      <a:pt x="3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6" name="任意多边形: 形状 905">
                <a:extLst>
                  <a:ext uri="{FF2B5EF4-FFF2-40B4-BE49-F238E27FC236}">
                    <a16:creationId xmlns:a16="http://schemas.microsoft.com/office/drawing/2014/main" id="{3C0F5288-FE8C-4E0B-8429-77CDFE9D0D1C}"/>
                  </a:ext>
                </a:extLst>
              </p:cNvPr>
              <p:cNvSpPr/>
              <p:nvPr/>
            </p:nvSpPr>
            <p:spPr bwMode="auto">
              <a:xfrm>
                <a:off x="2368725" y="3010774"/>
                <a:ext cx="141951" cy="83319"/>
              </a:xfrm>
              <a:custGeom>
                <a:avLst/>
                <a:gdLst>
                  <a:gd name="T0" fmla="*/ 36 w 39"/>
                  <a:gd name="T1" fmla="*/ 11 h 23"/>
                  <a:gd name="T2" fmla="*/ 25 w 39"/>
                  <a:gd name="T3" fmla="*/ 0 h 23"/>
                  <a:gd name="T4" fmla="*/ 3 w 39"/>
                  <a:gd name="T5" fmla="*/ 11 h 23"/>
                  <a:gd name="T6" fmla="*/ 14 w 39"/>
                  <a:gd name="T7" fmla="*/ 23 h 23"/>
                  <a:gd name="T8" fmla="*/ 36 w 39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3">
                    <a:moveTo>
                      <a:pt x="36" y="11"/>
                    </a:moveTo>
                    <a:cubicBezTo>
                      <a:pt x="39" y="5"/>
                      <a:pt x="34" y="0"/>
                      <a:pt x="25" y="0"/>
                    </a:cubicBezTo>
                    <a:cubicBezTo>
                      <a:pt x="16" y="0"/>
                      <a:pt x="6" y="5"/>
                      <a:pt x="3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4" y="23"/>
                      <a:pt x="33" y="18"/>
                      <a:pt x="3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7" name="任意多边形: 形状 906">
                <a:extLst>
                  <a:ext uri="{FF2B5EF4-FFF2-40B4-BE49-F238E27FC236}">
                    <a16:creationId xmlns:a16="http://schemas.microsoft.com/office/drawing/2014/main" id="{E2204F6A-FAF8-4ADF-8E6D-0D374D55CC84}"/>
                  </a:ext>
                </a:extLst>
              </p:cNvPr>
              <p:cNvSpPr/>
              <p:nvPr/>
            </p:nvSpPr>
            <p:spPr bwMode="auto">
              <a:xfrm>
                <a:off x="2518390" y="3010774"/>
                <a:ext cx="138865" cy="83319"/>
              </a:xfrm>
              <a:custGeom>
                <a:avLst/>
                <a:gdLst>
                  <a:gd name="T0" fmla="*/ 35 w 38"/>
                  <a:gd name="T1" fmla="*/ 11 h 23"/>
                  <a:gd name="T2" fmla="*/ 24 w 38"/>
                  <a:gd name="T3" fmla="*/ 0 h 23"/>
                  <a:gd name="T4" fmla="*/ 2 w 38"/>
                  <a:gd name="T5" fmla="*/ 11 h 23"/>
                  <a:gd name="T6" fmla="*/ 14 w 38"/>
                  <a:gd name="T7" fmla="*/ 23 h 23"/>
                  <a:gd name="T8" fmla="*/ 35 w 38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">
                    <a:moveTo>
                      <a:pt x="35" y="11"/>
                    </a:moveTo>
                    <a:cubicBezTo>
                      <a:pt x="38" y="5"/>
                      <a:pt x="33" y="0"/>
                      <a:pt x="24" y="0"/>
                    </a:cubicBezTo>
                    <a:cubicBezTo>
                      <a:pt x="15" y="0"/>
                      <a:pt x="5" y="5"/>
                      <a:pt x="2" y="11"/>
                    </a:cubicBezTo>
                    <a:cubicBezTo>
                      <a:pt x="0" y="18"/>
                      <a:pt x="5" y="23"/>
                      <a:pt x="14" y="23"/>
                    </a:cubicBezTo>
                    <a:cubicBezTo>
                      <a:pt x="23" y="23"/>
                      <a:pt x="33" y="18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8" name="任意多边形: 形状 907">
                <a:extLst>
                  <a:ext uri="{FF2B5EF4-FFF2-40B4-BE49-F238E27FC236}">
                    <a16:creationId xmlns:a16="http://schemas.microsoft.com/office/drawing/2014/main" id="{61521EEF-112C-424C-B5CD-99BD96004CE3}"/>
                  </a:ext>
                </a:extLst>
              </p:cNvPr>
              <p:cNvSpPr/>
              <p:nvPr/>
            </p:nvSpPr>
            <p:spPr bwMode="auto">
              <a:xfrm>
                <a:off x="2320893" y="3112609"/>
                <a:ext cx="143495" cy="87948"/>
              </a:xfrm>
              <a:custGeom>
                <a:avLst/>
                <a:gdLst>
                  <a:gd name="T0" fmla="*/ 36 w 39"/>
                  <a:gd name="T1" fmla="*/ 12 h 24"/>
                  <a:gd name="T2" fmla="*/ 25 w 39"/>
                  <a:gd name="T3" fmla="*/ 0 h 24"/>
                  <a:gd name="T4" fmla="*/ 3 w 39"/>
                  <a:gd name="T5" fmla="*/ 12 h 24"/>
                  <a:gd name="T6" fmla="*/ 14 w 39"/>
                  <a:gd name="T7" fmla="*/ 24 h 24"/>
                  <a:gd name="T8" fmla="*/ 36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6" y="12"/>
                    </a:moveTo>
                    <a:cubicBezTo>
                      <a:pt x="39" y="6"/>
                      <a:pt x="34" y="0"/>
                      <a:pt x="25" y="0"/>
                    </a:cubicBezTo>
                    <a:cubicBezTo>
                      <a:pt x="16" y="0"/>
                      <a:pt x="6" y="6"/>
                      <a:pt x="3" y="12"/>
                    </a:cubicBezTo>
                    <a:cubicBezTo>
                      <a:pt x="0" y="19"/>
                      <a:pt x="5" y="24"/>
                      <a:pt x="14" y="24"/>
                    </a:cubicBezTo>
                    <a:cubicBezTo>
                      <a:pt x="24" y="24"/>
                      <a:pt x="33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9" name="任意多边形: 形状 908">
                <a:extLst>
                  <a:ext uri="{FF2B5EF4-FFF2-40B4-BE49-F238E27FC236}">
                    <a16:creationId xmlns:a16="http://schemas.microsoft.com/office/drawing/2014/main" id="{E440B459-2086-4A9E-AF36-B9B8370C71CA}"/>
                  </a:ext>
                </a:extLst>
              </p:cNvPr>
              <p:cNvSpPr/>
              <p:nvPr/>
            </p:nvSpPr>
            <p:spPr bwMode="auto">
              <a:xfrm>
                <a:off x="2470560" y="3112609"/>
                <a:ext cx="143495" cy="87948"/>
              </a:xfrm>
              <a:custGeom>
                <a:avLst/>
                <a:gdLst>
                  <a:gd name="T0" fmla="*/ 36 w 39"/>
                  <a:gd name="T1" fmla="*/ 12 h 24"/>
                  <a:gd name="T2" fmla="*/ 25 w 39"/>
                  <a:gd name="T3" fmla="*/ 0 h 24"/>
                  <a:gd name="T4" fmla="*/ 3 w 39"/>
                  <a:gd name="T5" fmla="*/ 12 h 24"/>
                  <a:gd name="T6" fmla="*/ 14 w 39"/>
                  <a:gd name="T7" fmla="*/ 24 h 24"/>
                  <a:gd name="T8" fmla="*/ 36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6" y="12"/>
                    </a:moveTo>
                    <a:cubicBezTo>
                      <a:pt x="39" y="6"/>
                      <a:pt x="34" y="0"/>
                      <a:pt x="25" y="0"/>
                    </a:cubicBezTo>
                    <a:cubicBezTo>
                      <a:pt x="15" y="0"/>
                      <a:pt x="6" y="6"/>
                      <a:pt x="3" y="12"/>
                    </a:cubicBezTo>
                    <a:cubicBezTo>
                      <a:pt x="0" y="19"/>
                      <a:pt x="5" y="24"/>
                      <a:pt x="14" y="24"/>
                    </a:cubicBezTo>
                    <a:cubicBezTo>
                      <a:pt x="24" y="24"/>
                      <a:pt x="33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0" name="任意多边形: 形状 909">
                <a:extLst>
                  <a:ext uri="{FF2B5EF4-FFF2-40B4-BE49-F238E27FC236}">
                    <a16:creationId xmlns:a16="http://schemas.microsoft.com/office/drawing/2014/main" id="{ECFEB8A1-3FDA-46EC-822B-ABB8D2D07BB2}"/>
                  </a:ext>
                </a:extLst>
              </p:cNvPr>
              <p:cNvSpPr/>
              <p:nvPr/>
            </p:nvSpPr>
            <p:spPr bwMode="auto">
              <a:xfrm>
                <a:off x="2620225" y="3112609"/>
                <a:ext cx="143495" cy="87948"/>
              </a:xfrm>
              <a:custGeom>
                <a:avLst/>
                <a:gdLst>
                  <a:gd name="T0" fmla="*/ 36 w 39"/>
                  <a:gd name="T1" fmla="*/ 12 h 24"/>
                  <a:gd name="T2" fmla="*/ 24 w 39"/>
                  <a:gd name="T3" fmla="*/ 0 h 24"/>
                  <a:gd name="T4" fmla="*/ 3 w 39"/>
                  <a:gd name="T5" fmla="*/ 12 h 24"/>
                  <a:gd name="T6" fmla="*/ 14 w 39"/>
                  <a:gd name="T7" fmla="*/ 24 h 24"/>
                  <a:gd name="T8" fmla="*/ 36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6" y="12"/>
                    </a:moveTo>
                    <a:cubicBezTo>
                      <a:pt x="39" y="6"/>
                      <a:pt x="33" y="0"/>
                      <a:pt x="24" y="0"/>
                    </a:cubicBezTo>
                    <a:cubicBezTo>
                      <a:pt x="15" y="0"/>
                      <a:pt x="5" y="6"/>
                      <a:pt x="3" y="12"/>
                    </a:cubicBezTo>
                    <a:cubicBezTo>
                      <a:pt x="0" y="19"/>
                      <a:pt x="5" y="24"/>
                      <a:pt x="14" y="24"/>
                    </a:cubicBezTo>
                    <a:cubicBezTo>
                      <a:pt x="24" y="24"/>
                      <a:pt x="33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1" name="任意多边形: 形状 910">
                <a:extLst>
                  <a:ext uri="{FF2B5EF4-FFF2-40B4-BE49-F238E27FC236}">
                    <a16:creationId xmlns:a16="http://schemas.microsoft.com/office/drawing/2014/main" id="{AAC7E889-B6A1-4E09-AC1A-4EDE9D3F0DCE}"/>
                  </a:ext>
                </a:extLst>
              </p:cNvPr>
              <p:cNvSpPr/>
              <p:nvPr/>
            </p:nvSpPr>
            <p:spPr bwMode="auto">
              <a:xfrm>
                <a:off x="2573936" y="3222157"/>
                <a:ext cx="145037" cy="87948"/>
              </a:xfrm>
              <a:custGeom>
                <a:avLst/>
                <a:gdLst>
                  <a:gd name="T0" fmla="*/ 37 w 40"/>
                  <a:gd name="T1" fmla="*/ 12 h 24"/>
                  <a:gd name="T2" fmla="*/ 25 w 40"/>
                  <a:gd name="T3" fmla="*/ 0 h 24"/>
                  <a:gd name="T4" fmla="*/ 3 w 40"/>
                  <a:gd name="T5" fmla="*/ 12 h 24"/>
                  <a:gd name="T6" fmla="*/ 15 w 40"/>
                  <a:gd name="T7" fmla="*/ 24 h 24"/>
                  <a:gd name="T8" fmla="*/ 37 w 40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4">
                    <a:moveTo>
                      <a:pt x="37" y="12"/>
                    </a:moveTo>
                    <a:cubicBezTo>
                      <a:pt x="40" y="5"/>
                      <a:pt x="34" y="0"/>
                      <a:pt x="25" y="0"/>
                    </a:cubicBezTo>
                    <a:cubicBezTo>
                      <a:pt x="16" y="0"/>
                      <a:pt x="6" y="5"/>
                      <a:pt x="3" y="12"/>
                    </a:cubicBezTo>
                    <a:cubicBezTo>
                      <a:pt x="0" y="19"/>
                      <a:pt x="6" y="24"/>
                      <a:pt x="15" y="24"/>
                    </a:cubicBezTo>
                    <a:cubicBezTo>
                      <a:pt x="24" y="24"/>
                      <a:pt x="34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2" name="任意多边形: 形状 911">
                <a:extLst>
                  <a:ext uri="{FF2B5EF4-FFF2-40B4-BE49-F238E27FC236}">
                    <a16:creationId xmlns:a16="http://schemas.microsoft.com/office/drawing/2014/main" id="{1CE429B8-4067-4D97-A831-82971D6ED52E}"/>
                  </a:ext>
                </a:extLst>
              </p:cNvPr>
              <p:cNvSpPr/>
              <p:nvPr/>
            </p:nvSpPr>
            <p:spPr bwMode="auto">
              <a:xfrm>
                <a:off x="3029106" y="3222157"/>
                <a:ext cx="141951" cy="87948"/>
              </a:xfrm>
              <a:custGeom>
                <a:avLst/>
                <a:gdLst>
                  <a:gd name="T0" fmla="*/ 36 w 39"/>
                  <a:gd name="T1" fmla="*/ 12 h 24"/>
                  <a:gd name="T2" fmla="*/ 24 w 39"/>
                  <a:gd name="T3" fmla="*/ 0 h 24"/>
                  <a:gd name="T4" fmla="*/ 3 w 39"/>
                  <a:gd name="T5" fmla="*/ 12 h 24"/>
                  <a:gd name="T6" fmla="*/ 15 w 39"/>
                  <a:gd name="T7" fmla="*/ 24 h 24"/>
                  <a:gd name="T8" fmla="*/ 36 w 39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4">
                    <a:moveTo>
                      <a:pt x="36" y="12"/>
                    </a:moveTo>
                    <a:cubicBezTo>
                      <a:pt x="39" y="5"/>
                      <a:pt x="33" y="0"/>
                      <a:pt x="24" y="0"/>
                    </a:cubicBezTo>
                    <a:cubicBezTo>
                      <a:pt x="14" y="0"/>
                      <a:pt x="5" y="5"/>
                      <a:pt x="3" y="12"/>
                    </a:cubicBezTo>
                    <a:cubicBezTo>
                      <a:pt x="0" y="19"/>
                      <a:pt x="6" y="24"/>
                      <a:pt x="15" y="24"/>
                    </a:cubicBezTo>
                    <a:cubicBezTo>
                      <a:pt x="24" y="24"/>
                      <a:pt x="34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3" name="任意多边形: 形状 912">
                <a:extLst>
                  <a:ext uri="{FF2B5EF4-FFF2-40B4-BE49-F238E27FC236}">
                    <a16:creationId xmlns:a16="http://schemas.microsoft.com/office/drawing/2014/main" id="{D0AA52F4-4363-4C7B-AD2B-ABEBD801BA9D}"/>
                  </a:ext>
                </a:extLst>
              </p:cNvPr>
              <p:cNvSpPr/>
              <p:nvPr/>
            </p:nvSpPr>
            <p:spPr bwMode="auto">
              <a:xfrm>
                <a:off x="3183401" y="3222157"/>
                <a:ext cx="137323" cy="87948"/>
              </a:xfrm>
              <a:custGeom>
                <a:avLst/>
                <a:gdLst>
                  <a:gd name="T0" fmla="*/ 36 w 38"/>
                  <a:gd name="T1" fmla="*/ 12 h 24"/>
                  <a:gd name="T2" fmla="*/ 23 w 38"/>
                  <a:gd name="T3" fmla="*/ 0 h 24"/>
                  <a:gd name="T4" fmla="*/ 2 w 38"/>
                  <a:gd name="T5" fmla="*/ 12 h 24"/>
                  <a:gd name="T6" fmla="*/ 15 w 38"/>
                  <a:gd name="T7" fmla="*/ 24 h 24"/>
                  <a:gd name="T8" fmla="*/ 36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6" y="12"/>
                    </a:moveTo>
                    <a:cubicBezTo>
                      <a:pt x="38" y="5"/>
                      <a:pt x="32" y="0"/>
                      <a:pt x="23" y="0"/>
                    </a:cubicBezTo>
                    <a:cubicBezTo>
                      <a:pt x="14" y="0"/>
                      <a:pt x="4" y="5"/>
                      <a:pt x="2" y="12"/>
                    </a:cubicBezTo>
                    <a:cubicBezTo>
                      <a:pt x="0" y="19"/>
                      <a:pt x="5" y="24"/>
                      <a:pt x="15" y="24"/>
                    </a:cubicBezTo>
                    <a:cubicBezTo>
                      <a:pt x="24" y="24"/>
                      <a:pt x="33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4" name="任意多边形: 形状 913">
                <a:extLst>
                  <a:ext uri="{FF2B5EF4-FFF2-40B4-BE49-F238E27FC236}">
                    <a16:creationId xmlns:a16="http://schemas.microsoft.com/office/drawing/2014/main" id="{200235AA-F0B9-4489-A512-68C787D2E031}"/>
                  </a:ext>
                </a:extLst>
              </p:cNvPr>
              <p:cNvSpPr/>
              <p:nvPr/>
            </p:nvSpPr>
            <p:spPr bwMode="auto">
              <a:xfrm>
                <a:off x="3333066" y="3222157"/>
                <a:ext cx="137323" cy="87948"/>
              </a:xfrm>
              <a:custGeom>
                <a:avLst/>
                <a:gdLst>
                  <a:gd name="T0" fmla="*/ 36 w 38"/>
                  <a:gd name="T1" fmla="*/ 12 h 24"/>
                  <a:gd name="T2" fmla="*/ 23 w 38"/>
                  <a:gd name="T3" fmla="*/ 0 h 24"/>
                  <a:gd name="T4" fmla="*/ 2 w 38"/>
                  <a:gd name="T5" fmla="*/ 12 h 24"/>
                  <a:gd name="T6" fmla="*/ 15 w 38"/>
                  <a:gd name="T7" fmla="*/ 24 h 24"/>
                  <a:gd name="T8" fmla="*/ 36 w 38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36" y="12"/>
                    </a:moveTo>
                    <a:cubicBezTo>
                      <a:pt x="38" y="5"/>
                      <a:pt x="32" y="0"/>
                      <a:pt x="23" y="0"/>
                    </a:cubicBezTo>
                    <a:cubicBezTo>
                      <a:pt x="14" y="0"/>
                      <a:pt x="4" y="5"/>
                      <a:pt x="2" y="12"/>
                    </a:cubicBezTo>
                    <a:cubicBezTo>
                      <a:pt x="0" y="19"/>
                      <a:pt x="6" y="24"/>
                      <a:pt x="15" y="24"/>
                    </a:cubicBezTo>
                    <a:cubicBezTo>
                      <a:pt x="25" y="24"/>
                      <a:pt x="34" y="19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5" name="任意多边形: 形状 914">
                <a:extLst>
                  <a:ext uri="{FF2B5EF4-FFF2-40B4-BE49-F238E27FC236}">
                    <a16:creationId xmlns:a16="http://schemas.microsoft.com/office/drawing/2014/main" id="{30ED7375-A27F-475B-9386-712305E3BEB4}"/>
                  </a:ext>
                </a:extLst>
              </p:cNvPr>
              <p:cNvSpPr/>
              <p:nvPr/>
            </p:nvSpPr>
            <p:spPr bwMode="auto">
              <a:xfrm>
                <a:off x="2683486" y="3331707"/>
                <a:ext cx="141951" cy="91034"/>
              </a:xfrm>
              <a:custGeom>
                <a:avLst/>
                <a:gdLst>
                  <a:gd name="T0" fmla="*/ 37 w 39"/>
                  <a:gd name="T1" fmla="*/ 12 h 25"/>
                  <a:gd name="T2" fmla="*/ 25 w 39"/>
                  <a:gd name="T3" fmla="*/ 0 h 25"/>
                  <a:gd name="T4" fmla="*/ 3 w 39"/>
                  <a:gd name="T5" fmla="*/ 12 h 25"/>
                  <a:gd name="T6" fmla="*/ 15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9" y="5"/>
                      <a:pt x="34" y="0"/>
                      <a:pt x="25" y="0"/>
                    </a:cubicBezTo>
                    <a:cubicBezTo>
                      <a:pt x="15" y="0"/>
                      <a:pt x="5" y="5"/>
                      <a:pt x="3" y="12"/>
                    </a:cubicBezTo>
                    <a:cubicBezTo>
                      <a:pt x="0" y="19"/>
                      <a:pt x="5" y="25"/>
                      <a:pt x="15" y="25"/>
                    </a:cubicBezTo>
                    <a:cubicBezTo>
                      <a:pt x="24" y="25"/>
                      <a:pt x="34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6" name="任意多边形: 形状 915">
                <a:extLst>
                  <a:ext uri="{FF2B5EF4-FFF2-40B4-BE49-F238E27FC236}">
                    <a16:creationId xmlns:a16="http://schemas.microsoft.com/office/drawing/2014/main" id="{4E893263-9536-4E69-A547-C8B3E4132A7E}"/>
                  </a:ext>
                </a:extLst>
              </p:cNvPr>
              <p:cNvSpPr/>
              <p:nvPr/>
            </p:nvSpPr>
            <p:spPr bwMode="auto">
              <a:xfrm>
                <a:off x="2836237" y="3331707"/>
                <a:ext cx="141951" cy="91034"/>
              </a:xfrm>
              <a:custGeom>
                <a:avLst/>
                <a:gdLst>
                  <a:gd name="T0" fmla="*/ 37 w 39"/>
                  <a:gd name="T1" fmla="*/ 12 h 25"/>
                  <a:gd name="T2" fmla="*/ 24 w 39"/>
                  <a:gd name="T3" fmla="*/ 0 h 25"/>
                  <a:gd name="T4" fmla="*/ 3 w 39"/>
                  <a:gd name="T5" fmla="*/ 12 h 25"/>
                  <a:gd name="T6" fmla="*/ 15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9" y="5"/>
                      <a:pt x="34" y="0"/>
                      <a:pt x="24" y="0"/>
                    </a:cubicBezTo>
                    <a:cubicBezTo>
                      <a:pt x="15" y="0"/>
                      <a:pt x="5" y="5"/>
                      <a:pt x="3" y="12"/>
                    </a:cubicBezTo>
                    <a:cubicBezTo>
                      <a:pt x="0" y="19"/>
                      <a:pt x="5" y="25"/>
                      <a:pt x="15" y="25"/>
                    </a:cubicBezTo>
                    <a:cubicBezTo>
                      <a:pt x="24" y="25"/>
                      <a:pt x="34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7" name="任意多边形: 形状 916">
                <a:extLst>
                  <a:ext uri="{FF2B5EF4-FFF2-40B4-BE49-F238E27FC236}">
                    <a16:creationId xmlns:a16="http://schemas.microsoft.com/office/drawing/2014/main" id="{A3F012FF-372D-494B-876B-795B57BD4F54}"/>
                  </a:ext>
                </a:extLst>
              </p:cNvPr>
              <p:cNvSpPr/>
              <p:nvPr/>
            </p:nvSpPr>
            <p:spPr bwMode="auto">
              <a:xfrm>
                <a:off x="2988990" y="3331707"/>
                <a:ext cx="141951" cy="91034"/>
              </a:xfrm>
              <a:custGeom>
                <a:avLst/>
                <a:gdLst>
                  <a:gd name="T0" fmla="*/ 37 w 39"/>
                  <a:gd name="T1" fmla="*/ 12 h 25"/>
                  <a:gd name="T2" fmla="*/ 24 w 39"/>
                  <a:gd name="T3" fmla="*/ 0 h 25"/>
                  <a:gd name="T4" fmla="*/ 3 w 39"/>
                  <a:gd name="T5" fmla="*/ 12 h 25"/>
                  <a:gd name="T6" fmla="*/ 15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9" y="5"/>
                      <a:pt x="34" y="0"/>
                      <a:pt x="24" y="0"/>
                    </a:cubicBezTo>
                    <a:cubicBezTo>
                      <a:pt x="15" y="0"/>
                      <a:pt x="5" y="5"/>
                      <a:pt x="3" y="12"/>
                    </a:cubicBezTo>
                    <a:cubicBezTo>
                      <a:pt x="0" y="19"/>
                      <a:pt x="6" y="25"/>
                      <a:pt x="15" y="25"/>
                    </a:cubicBezTo>
                    <a:cubicBezTo>
                      <a:pt x="25" y="25"/>
                      <a:pt x="34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8" name="任意多边形: 形状 917">
                <a:extLst>
                  <a:ext uri="{FF2B5EF4-FFF2-40B4-BE49-F238E27FC236}">
                    <a16:creationId xmlns:a16="http://schemas.microsoft.com/office/drawing/2014/main" id="{D79A01CA-F6B8-4644-924C-31BC167E7E40}"/>
                  </a:ext>
                </a:extLst>
              </p:cNvPr>
              <p:cNvSpPr/>
              <p:nvPr/>
            </p:nvSpPr>
            <p:spPr bwMode="auto">
              <a:xfrm>
                <a:off x="3143284" y="3331707"/>
                <a:ext cx="141951" cy="91034"/>
              </a:xfrm>
              <a:custGeom>
                <a:avLst/>
                <a:gdLst>
                  <a:gd name="T0" fmla="*/ 37 w 39"/>
                  <a:gd name="T1" fmla="*/ 12 h 25"/>
                  <a:gd name="T2" fmla="*/ 24 w 39"/>
                  <a:gd name="T3" fmla="*/ 0 h 25"/>
                  <a:gd name="T4" fmla="*/ 3 w 39"/>
                  <a:gd name="T5" fmla="*/ 12 h 25"/>
                  <a:gd name="T6" fmla="*/ 15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9" y="5"/>
                      <a:pt x="33" y="0"/>
                      <a:pt x="24" y="0"/>
                    </a:cubicBezTo>
                    <a:cubicBezTo>
                      <a:pt x="14" y="0"/>
                      <a:pt x="5" y="5"/>
                      <a:pt x="3" y="12"/>
                    </a:cubicBezTo>
                    <a:cubicBezTo>
                      <a:pt x="0" y="19"/>
                      <a:pt x="6" y="25"/>
                      <a:pt x="15" y="25"/>
                    </a:cubicBezTo>
                    <a:cubicBezTo>
                      <a:pt x="25" y="25"/>
                      <a:pt x="35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9" name="任意多边形: 形状 918">
                <a:extLst>
                  <a:ext uri="{FF2B5EF4-FFF2-40B4-BE49-F238E27FC236}">
                    <a16:creationId xmlns:a16="http://schemas.microsoft.com/office/drawing/2014/main" id="{722D0859-69F1-40AD-98E4-B8625A0774DD}"/>
                  </a:ext>
                </a:extLst>
              </p:cNvPr>
              <p:cNvSpPr/>
              <p:nvPr/>
            </p:nvSpPr>
            <p:spPr bwMode="auto">
              <a:xfrm>
                <a:off x="3296035" y="3331707"/>
                <a:ext cx="141951" cy="91034"/>
              </a:xfrm>
              <a:custGeom>
                <a:avLst/>
                <a:gdLst>
                  <a:gd name="T0" fmla="*/ 37 w 39"/>
                  <a:gd name="T1" fmla="*/ 12 h 25"/>
                  <a:gd name="T2" fmla="*/ 24 w 39"/>
                  <a:gd name="T3" fmla="*/ 0 h 25"/>
                  <a:gd name="T4" fmla="*/ 3 w 39"/>
                  <a:gd name="T5" fmla="*/ 12 h 25"/>
                  <a:gd name="T6" fmla="*/ 16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9" y="5"/>
                      <a:pt x="33" y="0"/>
                      <a:pt x="24" y="0"/>
                    </a:cubicBezTo>
                    <a:cubicBezTo>
                      <a:pt x="14" y="0"/>
                      <a:pt x="5" y="5"/>
                      <a:pt x="3" y="12"/>
                    </a:cubicBezTo>
                    <a:cubicBezTo>
                      <a:pt x="0" y="19"/>
                      <a:pt x="6" y="25"/>
                      <a:pt x="16" y="25"/>
                    </a:cubicBezTo>
                    <a:cubicBezTo>
                      <a:pt x="25" y="25"/>
                      <a:pt x="35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0" name="任意多边形: 形状 919">
                <a:extLst>
                  <a:ext uri="{FF2B5EF4-FFF2-40B4-BE49-F238E27FC236}">
                    <a16:creationId xmlns:a16="http://schemas.microsoft.com/office/drawing/2014/main" id="{C18AD60A-C17B-4383-8940-6FDC3324DC8D}"/>
                  </a:ext>
                </a:extLst>
              </p:cNvPr>
              <p:cNvSpPr/>
              <p:nvPr/>
            </p:nvSpPr>
            <p:spPr bwMode="auto">
              <a:xfrm>
                <a:off x="3448788" y="3331707"/>
                <a:ext cx="141951" cy="91034"/>
              </a:xfrm>
              <a:custGeom>
                <a:avLst/>
                <a:gdLst>
                  <a:gd name="T0" fmla="*/ 37 w 39"/>
                  <a:gd name="T1" fmla="*/ 12 h 25"/>
                  <a:gd name="T2" fmla="*/ 23 w 39"/>
                  <a:gd name="T3" fmla="*/ 0 h 25"/>
                  <a:gd name="T4" fmla="*/ 3 w 39"/>
                  <a:gd name="T5" fmla="*/ 12 h 25"/>
                  <a:gd name="T6" fmla="*/ 16 w 39"/>
                  <a:gd name="T7" fmla="*/ 25 h 25"/>
                  <a:gd name="T8" fmla="*/ 37 w 39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37" y="12"/>
                    </a:moveTo>
                    <a:cubicBezTo>
                      <a:pt x="39" y="5"/>
                      <a:pt x="33" y="0"/>
                      <a:pt x="23" y="0"/>
                    </a:cubicBezTo>
                    <a:cubicBezTo>
                      <a:pt x="14" y="0"/>
                      <a:pt x="5" y="5"/>
                      <a:pt x="3" y="12"/>
                    </a:cubicBezTo>
                    <a:cubicBezTo>
                      <a:pt x="0" y="19"/>
                      <a:pt x="6" y="25"/>
                      <a:pt x="16" y="25"/>
                    </a:cubicBezTo>
                    <a:cubicBezTo>
                      <a:pt x="25" y="25"/>
                      <a:pt x="35" y="19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1" name="任意多边形: 形状 920">
                <a:extLst>
                  <a:ext uri="{FF2B5EF4-FFF2-40B4-BE49-F238E27FC236}">
                    <a16:creationId xmlns:a16="http://schemas.microsoft.com/office/drawing/2014/main" id="{84F7048F-3CE3-4415-AB7B-53843A8F4999}"/>
                  </a:ext>
                </a:extLst>
              </p:cNvPr>
              <p:cNvSpPr/>
              <p:nvPr/>
            </p:nvSpPr>
            <p:spPr bwMode="auto">
              <a:xfrm>
                <a:off x="2793035" y="3445885"/>
                <a:ext cx="145037" cy="94120"/>
              </a:xfrm>
              <a:custGeom>
                <a:avLst/>
                <a:gdLst>
                  <a:gd name="T0" fmla="*/ 37 w 40"/>
                  <a:gd name="T1" fmla="*/ 12 h 26"/>
                  <a:gd name="T2" fmla="*/ 25 w 40"/>
                  <a:gd name="T3" fmla="*/ 0 h 26"/>
                  <a:gd name="T4" fmla="*/ 3 w 40"/>
                  <a:gd name="T5" fmla="*/ 12 h 26"/>
                  <a:gd name="T6" fmla="*/ 15 w 40"/>
                  <a:gd name="T7" fmla="*/ 26 h 26"/>
                  <a:gd name="T8" fmla="*/ 37 w 40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6">
                    <a:moveTo>
                      <a:pt x="37" y="12"/>
                    </a:moveTo>
                    <a:cubicBezTo>
                      <a:pt x="40" y="5"/>
                      <a:pt x="34" y="0"/>
                      <a:pt x="25" y="0"/>
                    </a:cubicBezTo>
                    <a:cubicBezTo>
                      <a:pt x="15" y="0"/>
                      <a:pt x="5" y="5"/>
                      <a:pt x="3" y="12"/>
                    </a:cubicBezTo>
                    <a:cubicBezTo>
                      <a:pt x="0" y="20"/>
                      <a:pt x="5" y="26"/>
                      <a:pt x="15" y="26"/>
                    </a:cubicBezTo>
                    <a:cubicBezTo>
                      <a:pt x="25" y="26"/>
                      <a:pt x="35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2" name="任意多边形: 形状 921">
                <a:extLst>
                  <a:ext uri="{FF2B5EF4-FFF2-40B4-BE49-F238E27FC236}">
                    <a16:creationId xmlns:a16="http://schemas.microsoft.com/office/drawing/2014/main" id="{947802A7-61B4-4D52-9BF1-8AEA80DD2497}"/>
                  </a:ext>
                </a:extLst>
              </p:cNvPr>
              <p:cNvSpPr/>
              <p:nvPr/>
            </p:nvSpPr>
            <p:spPr bwMode="auto">
              <a:xfrm>
                <a:off x="2948873" y="3445885"/>
                <a:ext cx="141951" cy="94120"/>
              </a:xfrm>
              <a:custGeom>
                <a:avLst/>
                <a:gdLst>
                  <a:gd name="T0" fmla="*/ 37 w 39"/>
                  <a:gd name="T1" fmla="*/ 12 h 26"/>
                  <a:gd name="T2" fmla="*/ 24 w 39"/>
                  <a:gd name="T3" fmla="*/ 0 h 26"/>
                  <a:gd name="T4" fmla="*/ 2 w 39"/>
                  <a:gd name="T5" fmla="*/ 12 h 26"/>
                  <a:gd name="T6" fmla="*/ 15 w 39"/>
                  <a:gd name="T7" fmla="*/ 26 h 26"/>
                  <a:gd name="T8" fmla="*/ 37 w 39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37" y="12"/>
                    </a:moveTo>
                    <a:cubicBezTo>
                      <a:pt x="39" y="5"/>
                      <a:pt x="34" y="0"/>
                      <a:pt x="24" y="0"/>
                    </a:cubicBezTo>
                    <a:cubicBezTo>
                      <a:pt x="15" y="0"/>
                      <a:pt x="5" y="5"/>
                      <a:pt x="2" y="12"/>
                    </a:cubicBezTo>
                    <a:cubicBezTo>
                      <a:pt x="0" y="20"/>
                      <a:pt x="5" y="26"/>
                      <a:pt x="15" y="26"/>
                    </a:cubicBezTo>
                    <a:cubicBezTo>
                      <a:pt x="25" y="26"/>
                      <a:pt x="35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3" name="任意多边形: 形状 922">
                <a:extLst>
                  <a:ext uri="{FF2B5EF4-FFF2-40B4-BE49-F238E27FC236}">
                    <a16:creationId xmlns:a16="http://schemas.microsoft.com/office/drawing/2014/main" id="{1AB4A3A1-1DD0-4CC9-8586-5E7885640305}"/>
                  </a:ext>
                </a:extLst>
              </p:cNvPr>
              <p:cNvSpPr/>
              <p:nvPr/>
            </p:nvSpPr>
            <p:spPr bwMode="auto">
              <a:xfrm>
                <a:off x="3103168" y="3445885"/>
                <a:ext cx="145037" cy="94120"/>
              </a:xfrm>
              <a:custGeom>
                <a:avLst/>
                <a:gdLst>
                  <a:gd name="T0" fmla="*/ 38 w 40"/>
                  <a:gd name="T1" fmla="*/ 12 h 26"/>
                  <a:gd name="T2" fmla="*/ 25 w 40"/>
                  <a:gd name="T3" fmla="*/ 0 h 26"/>
                  <a:gd name="T4" fmla="*/ 3 w 40"/>
                  <a:gd name="T5" fmla="*/ 12 h 26"/>
                  <a:gd name="T6" fmla="*/ 16 w 40"/>
                  <a:gd name="T7" fmla="*/ 26 h 26"/>
                  <a:gd name="T8" fmla="*/ 38 w 40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6">
                    <a:moveTo>
                      <a:pt x="38" y="12"/>
                    </a:moveTo>
                    <a:cubicBezTo>
                      <a:pt x="40" y="5"/>
                      <a:pt x="34" y="0"/>
                      <a:pt x="25" y="0"/>
                    </a:cubicBezTo>
                    <a:cubicBezTo>
                      <a:pt x="15" y="0"/>
                      <a:pt x="5" y="5"/>
                      <a:pt x="3" y="12"/>
                    </a:cubicBezTo>
                    <a:cubicBezTo>
                      <a:pt x="0" y="20"/>
                      <a:pt x="6" y="26"/>
                      <a:pt x="16" y="26"/>
                    </a:cubicBezTo>
                    <a:cubicBezTo>
                      <a:pt x="26" y="26"/>
                      <a:pt x="35" y="20"/>
                      <a:pt x="3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4" name="任意多边形: 形状 923">
                <a:extLst>
                  <a:ext uri="{FF2B5EF4-FFF2-40B4-BE49-F238E27FC236}">
                    <a16:creationId xmlns:a16="http://schemas.microsoft.com/office/drawing/2014/main" id="{5DBF1D91-ADD2-43E6-97E7-5BB8C36FDA9B}"/>
                  </a:ext>
                </a:extLst>
              </p:cNvPr>
              <p:cNvSpPr/>
              <p:nvPr/>
            </p:nvSpPr>
            <p:spPr bwMode="auto">
              <a:xfrm>
                <a:off x="3259005" y="3445885"/>
                <a:ext cx="141951" cy="94120"/>
              </a:xfrm>
              <a:custGeom>
                <a:avLst/>
                <a:gdLst>
                  <a:gd name="T0" fmla="*/ 37 w 39"/>
                  <a:gd name="T1" fmla="*/ 12 h 26"/>
                  <a:gd name="T2" fmla="*/ 24 w 39"/>
                  <a:gd name="T3" fmla="*/ 0 h 26"/>
                  <a:gd name="T4" fmla="*/ 2 w 39"/>
                  <a:gd name="T5" fmla="*/ 12 h 26"/>
                  <a:gd name="T6" fmla="*/ 16 w 39"/>
                  <a:gd name="T7" fmla="*/ 26 h 26"/>
                  <a:gd name="T8" fmla="*/ 37 w 39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37" y="12"/>
                    </a:moveTo>
                    <a:cubicBezTo>
                      <a:pt x="39" y="5"/>
                      <a:pt x="33" y="0"/>
                      <a:pt x="24" y="0"/>
                    </a:cubicBezTo>
                    <a:cubicBezTo>
                      <a:pt x="14" y="0"/>
                      <a:pt x="5" y="5"/>
                      <a:pt x="2" y="12"/>
                    </a:cubicBezTo>
                    <a:cubicBezTo>
                      <a:pt x="0" y="20"/>
                      <a:pt x="6" y="26"/>
                      <a:pt x="16" y="26"/>
                    </a:cubicBezTo>
                    <a:cubicBezTo>
                      <a:pt x="25" y="26"/>
                      <a:pt x="35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5" name="任意多边形: 形状 924">
                <a:extLst>
                  <a:ext uri="{FF2B5EF4-FFF2-40B4-BE49-F238E27FC236}">
                    <a16:creationId xmlns:a16="http://schemas.microsoft.com/office/drawing/2014/main" id="{67676D1D-8A3D-4054-9F4E-5FDA7571D588}"/>
                  </a:ext>
                </a:extLst>
              </p:cNvPr>
              <p:cNvSpPr/>
              <p:nvPr/>
            </p:nvSpPr>
            <p:spPr bwMode="auto">
              <a:xfrm>
                <a:off x="3416385" y="3445885"/>
                <a:ext cx="141951" cy="94120"/>
              </a:xfrm>
              <a:custGeom>
                <a:avLst/>
                <a:gdLst>
                  <a:gd name="T0" fmla="*/ 37 w 39"/>
                  <a:gd name="T1" fmla="*/ 12 h 26"/>
                  <a:gd name="T2" fmla="*/ 23 w 39"/>
                  <a:gd name="T3" fmla="*/ 0 h 26"/>
                  <a:gd name="T4" fmla="*/ 2 w 39"/>
                  <a:gd name="T5" fmla="*/ 12 h 26"/>
                  <a:gd name="T6" fmla="*/ 16 w 39"/>
                  <a:gd name="T7" fmla="*/ 26 h 26"/>
                  <a:gd name="T8" fmla="*/ 37 w 39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37" y="12"/>
                    </a:moveTo>
                    <a:cubicBezTo>
                      <a:pt x="39" y="5"/>
                      <a:pt x="33" y="0"/>
                      <a:pt x="23" y="0"/>
                    </a:cubicBezTo>
                    <a:cubicBezTo>
                      <a:pt x="14" y="0"/>
                      <a:pt x="4" y="5"/>
                      <a:pt x="2" y="12"/>
                    </a:cubicBezTo>
                    <a:cubicBezTo>
                      <a:pt x="0" y="20"/>
                      <a:pt x="6" y="26"/>
                      <a:pt x="16" y="26"/>
                    </a:cubicBezTo>
                    <a:cubicBezTo>
                      <a:pt x="25" y="26"/>
                      <a:pt x="35" y="20"/>
                      <a:pt x="3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6" name="任意多边形: 形状 925">
                <a:extLst>
                  <a:ext uri="{FF2B5EF4-FFF2-40B4-BE49-F238E27FC236}">
                    <a16:creationId xmlns:a16="http://schemas.microsoft.com/office/drawing/2014/main" id="{70F2955E-175D-49CA-80A3-9658FFCBF3E7}"/>
                  </a:ext>
                </a:extLst>
              </p:cNvPr>
              <p:cNvSpPr/>
              <p:nvPr/>
            </p:nvSpPr>
            <p:spPr bwMode="auto">
              <a:xfrm>
                <a:off x="3573766" y="3445885"/>
                <a:ext cx="137323" cy="94120"/>
              </a:xfrm>
              <a:custGeom>
                <a:avLst/>
                <a:gdLst>
                  <a:gd name="T0" fmla="*/ 36 w 38"/>
                  <a:gd name="T1" fmla="*/ 12 h 26"/>
                  <a:gd name="T2" fmla="*/ 23 w 38"/>
                  <a:gd name="T3" fmla="*/ 0 h 26"/>
                  <a:gd name="T4" fmla="*/ 2 w 38"/>
                  <a:gd name="T5" fmla="*/ 12 h 26"/>
                  <a:gd name="T6" fmla="*/ 15 w 38"/>
                  <a:gd name="T7" fmla="*/ 26 h 26"/>
                  <a:gd name="T8" fmla="*/ 36 w 38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36" y="12"/>
                    </a:moveTo>
                    <a:cubicBezTo>
                      <a:pt x="38" y="5"/>
                      <a:pt x="32" y="0"/>
                      <a:pt x="23" y="0"/>
                    </a:cubicBezTo>
                    <a:cubicBezTo>
                      <a:pt x="13" y="0"/>
                      <a:pt x="4" y="5"/>
                      <a:pt x="2" y="12"/>
                    </a:cubicBezTo>
                    <a:cubicBezTo>
                      <a:pt x="0" y="20"/>
                      <a:pt x="6" y="26"/>
                      <a:pt x="15" y="26"/>
                    </a:cubicBezTo>
                    <a:cubicBezTo>
                      <a:pt x="25" y="26"/>
                      <a:pt x="35" y="20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7" name="任意多边形: 形状 926">
                <a:extLst>
                  <a:ext uri="{FF2B5EF4-FFF2-40B4-BE49-F238E27FC236}">
                    <a16:creationId xmlns:a16="http://schemas.microsoft.com/office/drawing/2014/main" id="{7AFEB5E9-7D42-47B3-BEB4-AA2491587A53}"/>
                  </a:ext>
                </a:extLst>
              </p:cNvPr>
              <p:cNvSpPr/>
              <p:nvPr/>
            </p:nvSpPr>
            <p:spPr bwMode="auto">
              <a:xfrm>
                <a:off x="2587823" y="3558520"/>
                <a:ext cx="149666" cy="98749"/>
              </a:xfrm>
              <a:custGeom>
                <a:avLst/>
                <a:gdLst>
                  <a:gd name="T0" fmla="*/ 38 w 41"/>
                  <a:gd name="T1" fmla="*/ 14 h 27"/>
                  <a:gd name="T2" fmla="*/ 26 w 41"/>
                  <a:gd name="T3" fmla="*/ 0 h 27"/>
                  <a:gd name="T4" fmla="*/ 3 w 41"/>
                  <a:gd name="T5" fmla="*/ 14 h 27"/>
                  <a:gd name="T6" fmla="*/ 16 w 41"/>
                  <a:gd name="T7" fmla="*/ 27 h 27"/>
                  <a:gd name="T8" fmla="*/ 38 w 41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7">
                    <a:moveTo>
                      <a:pt x="38" y="14"/>
                    </a:moveTo>
                    <a:cubicBezTo>
                      <a:pt x="41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1"/>
                      <a:pt x="6" y="27"/>
                      <a:pt x="16" y="27"/>
                    </a:cubicBezTo>
                    <a:cubicBezTo>
                      <a:pt x="25" y="27"/>
                      <a:pt x="36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8" name="任意多边形: 形状 927">
                <a:extLst>
                  <a:ext uri="{FF2B5EF4-FFF2-40B4-BE49-F238E27FC236}">
                    <a16:creationId xmlns:a16="http://schemas.microsoft.com/office/drawing/2014/main" id="{E85D57C6-BB0A-4B40-A297-3C6C1387D45F}"/>
                  </a:ext>
                </a:extLst>
              </p:cNvPr>
              <p:cNvSpPr/>
              <p:nvPr/>
            </p:nvSpPr>
            <p:spPr bwMode="auto">
              <a:xfrm>
                <a:off x="2748290" y="3558520"/>
                <a:ext cx="146580" cy="98749"/>
              </a:xfrm>
              <a:custGeom>
                <a:avLst/>
                <a:gdLst>
                  <a:gd name="T0" fmla="*/ 38 w 40"/>
                  <a:gd name="T1" fmla="*/ 14 h 27"/>
                  <a:gd name="T2" fmla="*/ 25 w 40"/>
                  <a:gd name="T3" fmla="*/ 0 h 27"/>
                  <a:gd name="T4" fmla="*/ 2 w 40"/>
                  <a:gd name="T5" fmla="*/ 14 h 27"/>
                  <a:gd name="T6" fmla="*/ 15 w 40"/>
                  <a:gd name="T7" fmla="*/ 27 h 27"/>
                  <a:gd name="T8" fmla="*/ 38 w 4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7">
                    <a:moveTo>
                      <a:pt x="38" y="14"/>
                    </a:moveTo>
                    <a:cubicBezTo>
                      <a:pt x="40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2" y="14"/>
                    </a:cubicBezTo>
                    <a:cubicBezTo>
                      <a:pt x="0" y="21"/>
                      <a:pt x="5" y="27"/>
                      <a:pt x="15" y="27"/>
                    </a:cubicBezTo>
                    <a:cubicBezTo>
                      <a:pt x="25" y="27"/>
                      <a:pt x="35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9" name="任意多边形: 形状 928">
                <a:extLst>
                  <a:ext uri="{FF2B5EF4-FFF2-40B4-BE49-F238E27FC236}">
                    <a16:creationId xmlns:a16="http://schemas.microsoft.com/office/drawing/2014/main" id="{36C92B45-C7D5-4BF1-813B-334D8FAD9D65}"/>
                  </a:ext>
                </a:extLst>
              </p:cNvPr>
              <p:cNvSpPr/>
              <p:nvPr/>
            </p:nvSpPr>
            <p:spPr bwMode="auto">
              <a:xfrm>
                <a:off x="2905670" y="3558520"/>
                <a:ext cx="145037" cy="98749"/>
              </a:xfrm>
              <a:custGeom>
                <a:avLst/>
                <a:gdLst>
                  <a:gd name="T0" fmla="*/ 38 w 40"/>
                  <a:gd name="T1" fmla="*/ 14 h 27"/>
                  <a:gd name="T2" fmla="*/ 25 w 40"/>
                  <a:gd name="T3" fmla="*/ 0 h 27"/>
                  <a:gd name="T4" fmla="*/ 3 w 40"/>
                  <a:gd name="T5" fmla="*/ 14 h 27"/>
                  <a:gd name="T6" fmla="*/ 16 w 40"/>
                  <a:gd name="T7" fmla="*/ 27 h 27"/>
                  <a:gd name="T8" fmla="*/ 38 w 4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7">
                    <a:moveTo>
                      <a:pt x="38" y="14"/>
                    </a:moveTo>
                    <a:cubicBezTo>
                      <a:pt x="40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3" y="14"/>
                    </a:cubicBezTo>
                    <a:cubicBezTo>
                      <a:pt x="0" y="21"/>
                      <a:pt x="6" y="27"/>
                      <a:pt x="16" y="27"/>
                    </a:cubicBezTo>
                    <a:cubicBezTo>
                      <a:pt x="25" y="27"/>
                      <a:pt x="35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0" name="任意多边形: 形状 929">
                <a:extLst>
                  <a:ext uri="{FF2B5EF4-FFF2-40B4-BE49-F238E27FC236}">
                    <a16:creationId xmlns:a16="http://schemas.microsoft.com/office/drawing/2014/main" id="{85235DFA-CA3F-489E-AF7F-4192FE7AFBA9}"/>
                  </a:ext>
                </a:extLst>
              </p:cNvPr>
              <p:cNvSpPr/>
              <p:nvPr/>
            </p:nvSpPr>
            <p:spPr bwMode="auto">
              <a:xfrm>
                <a:off x="3063051" y="3558520"/>
                <a:ext cx="149666" cy="98749"/>
              </a:xfrm>
              <a:custGeom>
                <a:avLst/>
                <a:gdLst>
                  <a:gd name="T0" fmla="*/ 38 w 41"/>
                  <a:gd name="T1" fmla="*/ 14 h 27"/>
                  <a:gd name="T2" fmla="*/ 25 w 41"/>
                  <a:gd name="T3" fmla="*/ 0 h 27"/>
                  <a:gd name="T4" fmla="*/ 3 w 41"/>
                  <a:gd name="T5" fmla="*/ 14 h 27"/>
                  <a:gd name="T6" fmla="*/ 16 w 41"/>
                  <a:gd name="T7" fmla="*/ 27 h 27"/>
                  <a:gd name="T8" fmla="*/ 38 w 41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7">
                    <a:moveTo>
                      <a:pt x="38" y="14"/>
                    </a:moveTo>
                    <a:cubicBezTo>
                      <a:pt x="41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3" y="14"/>
                    </a:cubicBezTo>
                    <a:cubicBezTo>
                      <a:pt x="0" y="21"/>
                      <a:pt x="6" y="27"/>
                      <a:pt x="16" y="27"/>
                    </a:cubicBezTo>
                    <a:cubicBezTo>
                      <a:pt x="26" y="27"/>
                      <a:pt x="36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1" name="任意多边形: 形状 930">
                <a:extLst>
                  <a:ext uri="{FF2B5EF4-FFF2-40B4-BE49-F238E27FC236}">
                    <a16:creationId xmlns:a16="http://schemas.microsoft.com/office/drawing/2014/main" id="{95AC93E7-7EB2-40D7-A079-1F15012A5AA8}"/>
                  </a:ext>
                </a:extLst>
              </p:cNvPr>
              <p:cNvSpPr/>
              <p:nvPr/>
            </p:nvSpPr>
            <p:spPr bwMode="auto">
              <a:xfrm>
                <a:off x="3223517" y="3558520"/>
                <a:ext cx="145037" cy="98749"/>
              </a:xfrm>
              <a:custGeom>
                <a:avLst/>
                <a:gdLst>
                  <a:gd name="T0" fmla="*/ 37 w 40"/>
                  <a:gd name="T1" fmla="*/ 14 h 27"/>
                  <a:gd name="T2" fmla="*/ 24 w 40"/>
                  <a:gd name="T3" fmla="*/ 0 h 27"/>
                  <a:gd name="T4" fmla="*/ 2 w 40"/>
                  <a:gd name="T5" fmla="*/ 14 h 27"/>
                  <a:gd name="T6" fmla="*/ 15 w 40"/>
                  <a:gd name="T7" fmla="*/ 27 h 27"/>
                  <a:gd name="T8" fmla="*/ 37 w 4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7">
                    <a:moveTo>
                      <a:pt x="37" y="14"/>
                    </a:moveTo>
                    <a:cubicBezTo>
                      <a:pt x="40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1"/>
                      <a:pt x="6" y="27"/>
                      <a:pt x="15" y="27"/>
                    </a:cubicBezTo>
                    <a:cubicBezTo>
                      <a:pt x="25" y="27"/>
                      <a:pt x="35" y="21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2" name="任意多边形: 形状 931">
                <a:extLst>
                  <a:ext uri="{FF2B5EF4-FFF2-40B4-BE49-F238E27FC236}">
                    <a16:creationId xmlns:a16="http://schemas.microsoft.com/office/drawing/2014/main" id="{52F040AC-09B3-420D-8ED0-F1C245B17BD4}"/>
                  </a:ext>
                </a:extLst>
              </p:cNvPr>
              <p:cNvSpPr/>
              <p:nvPr/>
            </p:nvSpPr>
            <p:spPr bwMode="auto">
              <a:xfrm>
                <a:off x="3379355" y="3558520"/>
                <a:ext cx="146580" cy="98749"/>
              </a:xfrm>
              <a:custGeom>
                <a:avLst/>
                <a:gdLst>
                  <a:gd name="T0" fmla="*/ 38 w 40"/>
                  <a:gd name="T1" fmla="*/ 14 h 27"/>
                  <a:gd name="T2" fmla="*/ 24 w 40"/>
                  <a:gd name="T3" fmla="*/ 0 h 27"/>
                  <a:gd name="T4" fmla="*/ 2 w 40"/>
                  <a:gd name="T5" fmla="*/ 14 h 27"/>
                  <a:gd name="T6" fmla="*/ 16 w 40"/>
                  <a:gd name="T7" fmla="*/ 27 h 27"/>
                  <a:gd name="T8" fmla="*/ 38 w 4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7">
                    <a:moveTo>
                      <a:pt x="38" y="14"/>
                    </a:moveTo>
                    <a:cubicBezTo>
                      <a:pt x="40" y="6"/>
                      <a:pt x="34" y="0"/>
                      <a:pt x="24" y="0"/>
                    </a:cubicBezTo>
                    <a:cubicBezTo>
                      <a:pt x="14" y="0"/>
                      <a:pt x="5" y="6"/>
                      <a:pt x="2" y="14"/>
                    </a:cubicBezTo>
                    <a:cubicBezTo>
                      <a:pt x="0" y="21"/>
                      <a:pt x="6" y="27"/>
                      <a:pt x="16" y="27"/>
                    </a:cubicBezTo>
                    <a:cubicBezTo>
                      <a:pt x="26" y="27"/>
                      <a:pt x="35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3" name="任意多边形: 形状 932">
                <a:extLst>
                  <a:ext uri="{FF2B5EF4-FFF2-40B4-BE49-F238E27FC236}">
                    <a16:creationId xmlns:a16="http://schemas.microsoft.com/office/drawing/2014/main" id="{9A7E83ED-DA1F-470A-91A1-1D4392E952F4}"/>
                  </a:ext>
                </a:extLst>
              </p:cNvPr>
              <p:cNvSpPr/>
              <p:nvPr/>
            </p:nvSpPr>
            <p:spPr bwMode="auto">
              <a:xfrm>
                <a:off x="3536735" y="3558520"/>
                <a:ext cx="146580" cy="98749"/>
              </a:xfrm>
              <a:custGeom>
                <a:avLst/>
                <a:gdLst>
                  <a:gd name="T0" fmla="*/ 38 w 40"/>
                  <a:gd name="T1" fmla="*/ 14 h 27"/>
                  <a:gd name="T2" fmla="*/ 24 w 40"/>
                  <a:gd name="T3" fmla="*/ 0 h 27"/>
                  <a:gd name="T4" fmla="*/ 3 w 40"/>
                  <a:gd name="T5" fmla="*/ 14 h 27"/>
                  <a:gd name="T6" fmla="*/ 17 w 40"/>
                  <a:gd name="T7" fmla="*/ 27 h 27"/>
                  <a:gd name="T8" fmla="*/ 38 w 4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7">
                    <a:moveTo>
                      <a:pt x="38" y="14"/>
                    </a:moveTo>
                    <a:cubicBezTo>
                      <a:pt x="40" y="6"/>
                      <a:pt x="34" y="0"/>
                      <a:pt x="24" y="0"/>
                    </a:cubicBezTo>
                    <a:cubicBezTo>
                      <a:pt x="14" y="0"/>
                      <a:pt x="5" y="6"/>
                      <a:pt x="3" y="14"/>
                    </a:cubicBezTo>
                    <a:cubicBezTo>
                      <a:pt x="0" y="21"/>
                      <a:pt x="7" y="27"/>
                      <a:pt x="17" y="27"/>
                    </a:cubicBezTo>
                    <a:cubicBezTo>
                      <a:pt x="26" y="27"/>
                      <a:pt x="36" y="21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4" name="任意多边形: 形状 933">
                <a:extLst>
                  <a:ext uri="{FF2B5EF4-FFF2-40B4-BE49-F238E27FC236}">
                    <a16:creationId xmlns:a16="http://schemas.microsoft.com/office/drawing/2014/main" id="{4D1B7AD0-E396-45AB-BD15-9EB3921F5CE8}"/>
                  </a:ext>
                </a:extLst>
              </p:cNvPr>
              <p:cNvSpPr/>
              <p:nvPr/>
            </p:nvSpPr>
            <p:spPr bwMode="auto">
              <a:xfrm>
                <a:off x="3697202" y="3558520"/>
                <a:ext cx="141951" cy="98749"/>
              </a:xfrm>
              <a:custGeom>
                <a:avLst/>
                <a:gdLst>
                  <a:gd name="T0" fmla="*/ 37 w 39"/>
                  <a:gd name="T1" fmla="*/ 14 h 27"/>
                  <a:gd name="T2" fmla="*/ 23 w 39"/>
                  <a:gd name="T3" fmla="*/ 0 h 27"/>
                  <a:gd name="T4" fmla="*/ 2 w 39"/>
                  <a:gd name="T5" fmla="*/ 14 h 27"/>
                  <a:gd name="T6" fmla="*/ 16 w 39"/>
                  <a:gd name="T7" fmla="*/ 27 h 27"/>
                  <a:gd name="T8" fmla="*/ 37 w 39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7">
                    <a:moveTo>
                      <a:pt x="37" y="14"/>
                    </a:moveTo>
                    <a:cubicBezTo>
                      <a:pt x="39" y="6"/>
                      <a:pt x="33" y="0"/>
                      <a:pt x="23" y="0"/>
                    </a:cubicBezTo>
                    <a:cubicBezTo>
                      <a:pt x="13" y="0"/>
                      <a:pt x="4" y="6"/>
                      <a:pt x="2" y="14"/>
                    </a:cubicBezTo>
                    <a:cubicBezTo>
                      <a:pt x="0" y="21"/>
                      <a:pt x="6" y="27"/>
                      <a:pt x="16" y="27"/>
                    </a:cubicBezTo>
                    <a:cubicBezTo>
                      <a:pt x="26" y="27"/>
                      <a:pt x="35" y="21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5" name="任意多边形: 形状 934">
                <a:extLst>
                  <a:ext uri="{FF2B5EF4-FFF2-40B4-BE49-F238E27FC236}">
                    <a16:creationId xmlns:a16="http://schemas.microsoft.com/office/drawing/2014/main" id="{5B830F9C-6130-4E5F-959C-53FFC40D1919}"/>
                  </a:ext>
                </a:extLst>
              </p:cNvPr>
              <p:cNvSpPr/>
              <p:nvPr/>
            </p:nvSpPr>
            <p:spPr bwMode="auto">
              <a:xfrm>
                <a:off x="2539992" y="3678869"/>
                <a:ext cx="154295" cy="103378"/>
              </a:xfrm>
              <a:custGeom>
                <a:avLst/>
                <a:gdLst>
                  <a:gd name="T0" fmla="*/ 39 w 42"/>
                  <a:gd name="T1" fmla="*/ 14 h 28"/>
                  <a:gd name="T2" fmla="*/ 26 w 42"/>
                  <a:gd name="T3" fmla="*/ 0 h 28"/>
                  <a:gd name="T4" fmla="*/ 3 w 42"/>
                  <a:gd name="T5" fmla="*/ 14 h 28"/>
                  <a:gd name="T6" fmla="*/ 15 w 42"/>
                  <a:gd name="T7" fmla="*/ 28 h 28"/>
                  <a:gd name="T8" fmla="*/ 39 w 42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8">
                    <a:moveTo>
                      <a:pt x="39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2"/>
                      <a:pt x="5" y="28"/>
                      <a:pt x="15" y="28"/>
                    </a:cubicBezTo>
                    <a:cubicBezTo>
                      <a:pt x="25" y="28"/>
                      <a:pt x="36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6" name="任意多边形: 形状 935">
                <a:extLst>
                  <a:ext uri="{FF2B5EF4-FFF2-40B4-BE49-F238E27FC236}">
                    <a16:creationId xmlns:a16="http://schemas.microsoft.com/office/drawing/2014/main" id="{C5AC70C3-8C54-4C00-9686-B357C2D913F0}"/>
                  </a:ext>
                </a:extLst>
              </p:cNvPr>
              <p:cNvSpPr/>
              <p:nvPr/>
            </p:nvSpPr>
            <p:spPr bwMode="auto">
              <a:xfrm>
                <a:off x="2700458" y="3678869"/>
                <a:ext cx="149666" cy="103378"/>
              </a:xfrm>
              <a:custGeom>
                <a:avLst/>
                <a:gdLst>
                  <a:gd name="T0" fmla="*/ 39 w 41"/>
                  <a:gd name="T1" fmla="*/ 14 h 28"/>
                  <a:gd name="T2" fmla="*/ 26 w 41"/>
                  <a:gd name="T3" fmla="*/ 0 h 28"/>
                  <a:gd name="T4" fmla="*/ 3 w 41"/>
                  <a:gd name="T5" fmla="*/ 14 h 28"/>
                  <a:gd name="T6" fmla="*/ 15 w 41"/>
                  <a:gd name="T7" fmla="*/ 28 h 28"/>
                  <a:gd name="T8" fmla="*/ 39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9" y="14"/>
                    </a:moveTo>
                    <a:cubicBezTo>
                      <a:pt x="41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2"/>
                      <a:pt x="6" y="28"/>
                      <a:pt x="15" y="28"/>
                    </a:cubicBezTo>
                    <a:cubicBezTo>
                      <a:pt x="25" y="28"/>
                      <a:pt x="36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7" name="任意多边形: 形状 936">
                <a:extLst>
                  <a:ext uri="{FF2B5EF4-FFF2-40B4-BE49-F238E27FC236}">
                    <a16:creationId xmlns:a16="http://schemas.microsoft.com/office/drawing/2014/main" id="{72EBF4D5-37EB-4764-8AFB-DFEC9CE1145B}"/>
                  </a:ext>
                </a:extLst>
              </p:cNvPr>
              <p:cNvSpPr/>
              <p:nvPr/>
            </p:nvSpPr>
            <p:spPr bwMode="auto">
              <a:xfrm>
                <a:off x="2860925" y="3678869"/>
                <a:ext cx="149666" cy="103378"/>
              </a:xfrm>
              <a:custGeom>
                <a:avLst/>
                <a:gdLst>
                  <a:gd name="T0" fmla="*/ 38 w 41"/>
                  <a:gd name="T1" fmla="*/ 14 h 28"/>
                  <a:gd name="T2" fmla="*/ 25 w 41"/>
                  <a:gd name="T3" fmla="*/ 0 h 28"/>
                  <a:gd name="T4" fmla="*/ 3 w 41"/>
                  <a:gd name="T5" fmla="*/ 14 h 28"/>
                  <a:gd name="T6" fmla="*/ 16 w 41"/>
                  <a:gd name="T7" fmla="*/ 28 h 28"/>
                  <a:gd name="T8" fmla="*/ 38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8" y="14"/>
                    </a:moveTo>
                    <a:cubicBezTo>
                      <a:pt x="41" y="6"/>
                      <a:pt x="35" y="0"/>
                      <a:pt x="25" y="0"/>
                    </a:cubicBezTo>
                    <a:cubicBezTo>
                      <a:pt x="16" y="0"/>
                      <a:pt x="5" y="6"/>
                      <a:pt x="3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8" name="任意多边形: 形状 937">
                <a:extLst>
                  <a:ext uri="{FF2B5EF4-FFF2-40B4-BE49-F238E27FC236}">
                    <a16:creationId xmlns:a16="http://schemas.microsoft.com/office/drawing/2014/main" id="{9714F03A-C8E9-46A4-8411-54A25D8AF802}"/>
                  </a:ext>
                </a:extLst>
              </p:cNvPr>
              <p:cNvSpPr/>
              <p:nvPr/>
            </p:nvSpPr>
            <p:spPr bwMode="auto">
              <a:xfrm>
                <a:off x="3022934" y="3678869"/>
                <a:ext cx="148123" cy="103378"/>
              </a:xfrm>
              <a:custGeom>
                <a:avLst/>
                <a:gdLst>
                  <a:gd name="T0" fmla="*/ 38 w 41"/>
                  <a:gd name="T1" fmla="*/ 14 h 28"/>
                  <a:gd name="T2" fmla="*/ 25 w 41"/>
                  <a:gd name="T3" fmla="*/ 0 h 28"/>
                  <a:gd name="T4" fmla="*/ 3 w 41"/>
                  <a:gd name="T5" fmla="*/ 14 h 28"/>
                  <a:gd name="T6" fmla="*/ 16 w 41"/>
                  <a:gd name="T7" fmla="*/ 28 h 28"/>
                  <a:gd name="T8" fmla="*/ 38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8" y="14"/>
                    </a:moveTo>
                    <a:cubicBezTo>
                      <a:pt x="41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3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9" name="任意多边形: 形状 938">
                <a:extLst>
                  <a:ext uri="{FF2B5EF4-FFF2-40B4-BE49-F238E27FC236}">
                    <a16:creationId xmlns:a16="http://schemas.microsoft.com/office/drawing/2014/main" id="{6B02849A-7822-4245-BE75-36AE67D9733F}"/>
                  </a:ext>
                </a:extLst>
              </p:cNvPr>
              <p:cNvSpPr/>
              <p:nvPr/>
            </p:nvSpPr>
            <p:spPr bwMode="auto">
              <a:xfrm>
                <a:off x="3183401" y="3678869"/>
                <a:ext cx="149666" cy="103378"/>
              </a:xfrm>
              <a:custGeom>
                <a:avLst/>
                <a:gdLst>
                  <a:gd name="T0" fmla="*/ 38 w 41"/>
                  <a:gd name="T1" fmla="*/ 14 h 28"/>
                  <a:gd name="T2" fmla="*/ 25 w 41"/>
                  <a:gd name="T3" fmla="*/ 0 h 28"/>
                  <a:gd name="T4" fmla="*/ 2 w 41"/>
                  <a:gd name="T5" fmla="*/ 14 h 28"/>
                  <a:gd name="T6" fmla="*/ 16 w 41"/>
                  <a:gd name="T7" fmla="*/ 28 h 28"/>
                  <a:gd name="T8" fmla="*/ 38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8" y="14"/>
                    </a:moveTo>
                    <a:cubicBezTo>
                      <a:pt x="41" y="6"/>
                      <a:pt x="34" y="0"/>
                      <a:pt x="25" y="0"/>
                    </a:cubicBezTo>
                    <a:cubicBezTo>
                      <a:pt x="15" y="0"/>
                      <a:pt x="5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0" name="任意多边形: 形状 939">
                <a:extLst>
                  <a:ext uri="{FF2B5EF4-FFF2-40B4-BE49-F238E27FC236}">
                    <a16:creationId xmlns:a16="http://schemas.microsoft.com/office/drawing/2014/main" id="{57044176-4497-4C21-BFFA-142526EBE935}"/>
                  </a:ext>
                </a:extLst>
              </p:cNvPr>
              <p:cNvSpPr/>
              <p:nvPr/>
            </p:nvSpPr>
            <p:spPr bwMode="auto">
              <a:xfrm>
                <a:off x="3343867" y="3678869"/>
                <a:ext cx="145037" cy="103378"/>
              </a:xfrm>
              <a:custGeom>
                <a:avLst/>
                <a:gdLst>
                  <a:gd name="T0" fmla="*/ 38 w 40"/>
                  <a:gd name="T1" fmla="*/ 14 h 28"/>
                  <a:gd name="T2" fmla="*/ 24 w 40"/>
                  <a:gd name="T3" fmla="*/ 0 h 28"/>
                  <a:gd name="T4" fmla="*/ 2 w 40"/>
                  <a:gd name="T5" fmla="*/ 14 h 28"/>
                  <a:gd name="T6" fmla="*/ 16 w 40"/>
                  <a:gd name="T7" fmla="*/ 28 h 28"/>
                  <a:gd name="T8" fmla="*/ 38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8" y="14"/>
                    </a:moveTo>
                    <a:cubicBezTo>
                      <a:pt x="40" y="6"/>
                      <a:pt x="34" y="0"/>
                      <a:pt x="24" y="0"/>
                    </a:cubicBezTo>
                    <a:cubicBezTo>
                      <a:pt x="14" y="0"/>
                      <a:pt x="5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1" name="任意多边形: 形状 940">
                <a:extLst>
                  <a:ext uri="{FF2B5EF4-FFF2-40B4-BE49-F238E27FC236}">
                    <a16:creationId xmlns:a16="http://schemas.microsoft.com/office/drawing/2014/main" id="{C1BD2AC4-2F33-4150-833F-FAA54F74198A}"/>
                  </a:ext>
                </a:extLst>
              </p:cNvPr>
              <p:cNvSpPr/>
              <p:nvPr/>
            </p:nvSpPr>
            <p:spPr bwMode="auto">
              <a:xfrm>
                <a:off x="3504334" y="3678869"/>
                <a:ext cx="145037" cy="103378"/>
              </a:xfrm>
              <a:custGeom>
                <a:avLst/>
                <a:gdLst>
                  <a:gd name="T0" fmla="*/ 38 w 40"/>
                  <a:gd name="T1" fmla="*/ 14 h 28"/>
                  <a:gd name="T2" fmla="*/ 24 w 40"/>
                  <a:gd name="T3" fmla="*/ 0 h 28"/>
                  <a:gd name="T4" fmla="*/ 2 w 40"/>
                  <a:gd name="T5" fmla="*/ 14 h 28"/>
                  <a:gd name="T6" fmla="*/ 16 w 40"/>
                  <a:gd name="T7" fmla="*/ 28 h 28"/>
                  <a:gd name="T8" fmla="*/ 38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8" y="14"/>
                    </a:moveTo>
                    <a:cubicBezTo>
                      <a:pt x="40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2" name="任意多边形: 形状 941">
                <a:extLst>
                  <a:ext uri="{FF2B5EF4-FFF2-40B4-BE49-F238E27FC236}">
                    <a16:creationId xmlns:a16="http://schemas.microsoft.com/office/drawing/2014/main" id="{B069BA56-ECF6-444A-8C69-DB9A3AACA157}"/>
                  </a:ext>
                </a:extLst>
              </p:cNvPr>
              <p:cNvSpPr/>
              <p:nvPr/>
            </p:nvSpPr>
            <p:spPr bwMode="auto">
              <a:xfrm>
                <a:off x="3664800" y="3678869"/>
                <a:ext cx="145037" cy="103378"/>
              </a:xfrm>
              <a:custGeom>
                <a:avLst/>
                <a:gdLst>
                  <a:gd name="T0" fmla="*/ 38 w 40"/>
                  <a:gd name="T1" fmla="*/ 14 h 28"/>
                  <a:gd name="T2" fmla="*/ 23 w 40"/>
                  <a:gd name="T3" fmla="*/ 0 h 28"/>
                  <a:gd name="T4" fmla="*/ 2 w 40"/>
                  <a:gd name="T5" fmla="*/ 14 h 28"/>
                  <a:gd name="T6" fmla="*/ 16 w 40"/>
                  <a:gd name="T7" fmla="*/ 28 h 28"/>
                  <a:gd name="T8" fmla="*/ 38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8" y="14"/>
                    </a:moveTo>
                    <a:cubicBezTo>
                      <a:pt x="40" y="6"/>
                      <a:pt x="33" y="0"/>
                      <a:pt x="23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3" name="任意多边形: 形状 942">
                <a:extLst>
                  <a:ext uri="{FF2B5EF4-FFF2-40B4-BE49-F238E27FC236}">
                    <a16:creationId xmlns:a16="http://schemas.microsoft.com/office/drawing/2014/main" id="{1F1097C6-47BB-4355-AF85-80CA89E7DB88}"/>
                  </a:ext>
                </a:extLst>
              </p:cNvPr>
              <p:cNvSpPr/>
              <p:nvPr/>
            </p:nvSpPr>
            <p:spPr bwMode="auto">
              <a:xfrm>
                <a:off x="3825267" y="3678869"/>
                <a:ext cx="141951" cy="103378"/>
              </a:xfrm>
              <a:custGeom>
                <a:avLst/>
                <a:gdLst>
                  <a:gd name="T0" fmla="*/ 38 w 39"/>
                  <a:gd name="T1" fmla="*/ 14 h 28"/>
                  <a:gd name="T2" fmla="*/ 23 w 39"/>
                  <a:gd name="T3" fmla="*/ 0 h 28"/>
                  <a:gd name="T4" fmla="*/ 2 w 39"/>
                  <a:gd name="T5" fmla="*/ 14 h 28"/>
                  <a:gd name="T6" fmla="*/ 17 w 39"/>
                  <a:gd name="T7" fmla="*/ 28 h 28"/>
                  <a:gd name="T8" fmla="*/ 38 w 39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8">
                    <a:moveTo>
                      <a:pt x="38" y="14"/>
                    </a:moveTo>
                    <a:cubicBezTo>
                      <a:pt x="39" y="6"/>
                      <a:pt x="33" y="0"/>
                      <a:pt x="23" y="0"/>
                    </a:cubicBezTo>
                    <a:cubicBezTo>
                      <a:pt x="13" y="0"/>
                      <a:pt x="4" y="6"/>
                      <a:pt x="2" y="14"/>
                    </a:cubicBezTo>
                    <a:cubicBezTo>
                      <a:pt x="0" y="22"/>
                      <a:pt x="7" y="28"/>
                      <a:pt x="17" y="28"/>
                    </a:cubicBezTo>
                    <a:cubicBezTo>
                      <a:pt x="27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4" name="任意多边形: 形状 943">
                <a:extLst>
                  <a:ext uri="{FF2B5EF4-FFF2-40B4-BE49-F238E27FC236}">
                    <a16:creationId xmlns:a16="http://schemas.microsoft.com/office/drawing/2014/main" id="{BDD077FD-BDDC-4665-B4C4-3D46A243DC2E}"/>
                  </a:ext>
                </a:extLst>
              </p:cNvPr>
              <p:cNvSpPr/>
              <p:nvPr/>
            </p:nvSpPr>
            <p:spPr bwMode="auto">
              <a:xfrm>
                <a:off x="3985733" y="3678869"/>
                <a:ext cx="141951" cy="103378"/>
              </a:xfrm>
              <a:custGeom>
                <a:avLst/>
                <a:gdLst>
                  <a:gd name="T0" fmla="*/ 38 w 39"/>
                  <a:gd name="T1" fmla="*/ 14 h 28"/>
                  <a:gd name="T2" fmla="*/ 23 w 39"/>
                  <a:gd name="T3" fmla="*/ 0 h 28"/>
                  <a:gd name="T4" fmla="*/ 2 w 39"/>
                  <a:gd name="T5" fmla="*/ 14 h 28"/>
                  <a:gd name="T6" fmla="*/ 17 w 39"/>
                  <a:gd name="T7" fmla="*/ 28 h 28"/>
                  <a:gd name="T8" fmla="*/ 38 w 39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8">
                    <a:moveTo>
                      <a:pt x="38" y="14"/>
                    </a:moveTo>
                    <a:cubicBezTo>
                      <a:pt x="39" y="6"/>
                      <a:pt x="33" y="0"/>
                      <a:pt x="23" y="0"/>
                    </a:cubicBezTo>
                    <a:cubicBezTo>
                      <a:pt x="13" y="0"/>
                      <a:pt x="4" y="6"/>
                      <a:pt x="2" y="14"/>
                    </a:cubicBezTo>
                    <a:cubicBezTo>
                      <a:pt x="0" y="22"/>
                      <a:pt x="7" y="28"/>
                      <a:pt x="17" y="28"/>
                    </a:cubicBezTo>
                    <a:cubicBezTo>
                      <a:pt x="27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5" name="任意多边形: 形状 944">
                <a:extLst>
                  <a:ext uri="{FF2B5EF4-FFF2-40B4-BE49-F238E27FC236}">
                    <a16:creationId xmlns:a16="http://schemas.microsoft.com/office/drawing/2014/main" id="{EC8DAE56-428C-4945-8F6D-A1187B01B1D5}"/>
                  </a:ext>
                </a:extLst>
              </p:cNvPr>
              <p:cNvSpPr/>
              <p:nvPr/>
            </p:nvSpPr>
            <p:spPr bwMode="auto">
              <a:xfrm>
                <a:off x="2654170" y="3803849"/>
                <a:ext cx="152752" cy="101834"/>
              </a:xfrm>
              <a:custGeom>
                <a:avLst/>
                <a:gdLst>
                  <a:gd name="T0" fmla="*/ 39 w 42"/>
                  <a:gd name="T1" fmla="*/ 14 h 28"/>
                  <a:gd name="T2" fmla="*/ 26 w 42"/>
                  <a:gd name="T3" fmla="*/ 0 h 28"/>
                  <a:gd name="T4" fmla="*/ 3 w 42"/>
                  <a:gd name="T5" fmla="*/ 14 h 28"/>
                  <a:gd name="T6" fmla="*/ 16 w 42"/>
                  <a:gd name="T7" fmla="*/ 28 h 28"/>
                  <a:gd name="T8" fmla="*/ 39 w 42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8">
                    <a:moveTo>
                      <a:pt x="39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2"/>
                      <a:pt x="5" y="28"/>
                      <a:pt x="16" y="28"/>
                    </a:cubicBezTo>
                    <a:cubicBezTo>
                      <a:pt x="26" y="28"/>
                      <a:pt x="36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6" name="任意多边形: 形状 945">
                <a:extLst>
                  <a:ext uri="{FF2B5EF4-FFF2-40B4-BE49-F238E27FC236}">
                    <a16:creationId xmlns:a16="http://schemas.microsoft.com/office/drawing/2014/main" id="{F0394B51-9ACE-49E3-8142-B56F1E611F39}"/>
                  </a:ext>
                </a:extLst>
              </p:cNvPr>
              <p:cNvSpPr/>
              <p:nvPr/>
            </p:nvSpPr>
            <p:spPr bwMode="auto">
              <a:xfrm>
                <a:off x="2814636" y="3803849"/>
                <a:ext cx="152752" cy="101834"/>
              </a:xfrm>
              <a:custGeom>
                <a:avLst/>
                <a:gdLst>
                  <a:gd name="T0" fmla="*/ 40 w 42"/>
                  <a:gd name="T1" fmla="*/ 14 h 28"/>
                  <a:gd name="T2" fmla="*/ 26 w 42"/>
                  <a:gd name="T3" fmla="*/ 0 h 28"/>
                  <a:gd name="T4" fmla="*/ 3 w 42"/>
                  <a:gd name="T5" fmla="*/ 14 h 28"/>
                  <a:gd name="T6" fmla="*/ 16 w 42"/>
                  <a:gd name="T7" fmla="*/ 28 h 28"/>
                  <a:gd name="T8" fmla="*/ 40 w 42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8">
                    <a:moveTo>
                      <a:pt x="40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7" y="0"/>
                      <a:pt x="6" y="6"/>
                      <a:pt x="3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7" y="28"/>
                      <a:pt x="37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7" name="任意多边形: 形状 946">
                <a:extLst>
                  <a:ext uri="{FF2B5EF4-FFF2-40B4-BE49-F238E27FC236}">
                    <a16:creationId xmlns:a16="http://schemas.microsoft.com/office/drawing/2014/main" id="{3E456F71-5781-4BC9-BDCD-3BA644757EB7}"/>
                  </a:ext>
                </a:extLst>
              </p:cNvPr>
              <p:cNvSpPr/>
              <p:nvPr/>
            </p:nvSpPr>
            <p:spPr bwMode="auto">
              <a:xfrm>
                <a:off x="2978188" y="3803849"/>
                <a:ext cx="152752" cy="101834"/>
              </a:xfrm>
              <a:custGeom>
                <a:avLst/>
                <a:gdLst>
                  <a:gd name="T0" fmla="*/ 39 w 42"/>
                  <a:gd name="T1" fmla="*/ 14 h 28"/>
                  <a:gd name="T2" fmla="*/ 26 w 42"/>
                  <a:gd name="T3" fmla="*/ 0 h 28"/>
                  <a:gd name="T4" fmla="*/ 3 w 42"/>
                  <a:gd name="T5" fmla="*/ 14 h 28"/>
                  <a:gd name="T6" fmla="*/ 16 w 42"/>
                  <a:gd name="T7" fmla="*/ 28 h 28"/>
                  <a:gd name="T8" fmla="*/ 39 w 42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8">
                    <a:moveTo>
                      <a:pt x="39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8" name="任意多边形: 形状 947">
                <a:extLst>
                  <a:ext uri="{FF2B5EF4-FFF2-40B4-BE49-F238E27FC236}">
                    <a16:creationId xmlns:a16="http://schemas.microsoft.com/office/drawing/2014/main" id="{D9A60B7D-CC0C-4D6D-9EFC-6F49C26E03B5}"/>
                  </a:ext>
                </a:extLst>
              </p:cNvPr>
              <p:cNvSpPr/>
              <p:nvPr/>
            </p:nvSpPr>
            <p:spPr bwMode="auto">
              <a:xfrm>
                <a:off x="3143284" y="3803849"/>
                <a:ext cx="149666" cy="101834"/>
              </a:xfrm>
              <a:custGeom>
                <a:avLst/>
                <a:gdLst>
                  <a:gd name="T0" fmla="*/ 39 w 41"/>
                  <a:gd name="T1" fmla="*/ 14 h 28"/>
                  <a:gd name="T2" fmla="*/ 25 w 41"/>
                  <a:gd name="T3" fmla="*/ 0 h 28"/>
                  <a:gd name="T4" fmla="*/ 2 w 41"/>
                  <a:gd name="T5" fmla="*/ 14 h 28"/>
                  <a:gd name="T6" fmla="*/ 16 w 41"/>
                  <a:gd name="T7" fmla="*/ 28 h 28"/>
                  <a:gd name="T8" fmla="*/ 39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9" y="14"/>
                    </a:moveTo>
                    <a:cubicBezTo>
                      <a:pt x="41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9" name="任意多边形: 形状 948">
                <a:extLst>
                  <a:ext uri="{FF2B5EF4-FFF2-40B4-BE49-F238E27FC236}">
                    <a16:creationId xmlns:a16="http://schemas.microsoft.com/office/drawing/2014/main" id="{F97737BD-0F73-47E0-ACB0-975F80FCB4D0}"/>
                  </a:ext>
                </a:extLst>
              </p:cNvPr>
              <p:cNvSpPr/>
              <p:nvPr/>
            </p:nvSpPr>
            <p:spPr bwMode="auto">
              <a:xfrm>
                <a:off x="3306837" y="3803849"/>
                <a:ext cx="149666" cy="101834"/>
              </a:xfrm>
              <a:custGeom>
                <a:avLst/>
                <a:gdLst>
                  <a:gd name="T0" fmla="*/ 38 w 41"/>
                  <a:gd name="T1" fmla="*/ 14 h 28"/>
                  <a:gd name="T2" fmla="*/ 24 w 41"/>
                  <a:gd name="T3" fmla="*/ 0 h 28"/>
                  <a:gd name="T4" fmla="*/ 2 w 41"/>
                  <a:gd name="T5" fmla="*/ 14 h 28"/>
                  <a:gd name="T6" fmla="*/ 16 w 41"/>
                  <a:gd name="T7" fmla="*/ 28 h 28"/>
                  <a:gd name="T8" fmla="*/ 38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8" y="14"/>
                    </a:moveTo>
                    <a:cubicBezTo>
                      <a:pt x="41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6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0" name="任意多边形: 形状 949">
                <a:extLst>
                  <a:ext uri="{FF2B5EF4-FFF2-40B4-BE49-F238E27FC236}">
                    <a16:creationId xmlns:a16="http://schemas.microsoft.com/office/drawing/2014/main" id="{6B7AF5BC-F945-4868-B06B-E2D78918DE62}"/>
                  </a:ext>
                </a:extLst>
              </p:cNvPr>
              <p:cNvSpPr/>
              <p:nvPr/>
            </p:nvSpPr>
            <p:spPr bwMode="auto">
              <a:xfrm>
                <a:off x="3467303" y="3803849"/>
                <a:ext cx="149666" cy="101834"/>
              </a:xfrm>
              <a:custGeom>
                <a:avLst/>
                <a:gdLst>
                  <a:gd name="T0" fmla="*/ 39 w 41"/>
                  <a:gd name="T1" fmla="*/ 14 h 28"/>
                  <a:gd name="T2" fmla="*/ 25 w 41"/>
                  <a:gd name="T3" fmla="*/ 0 h 28"/>
                  <a:gd name="T4" fmla="*/ 3 w 41"/>
                  <a:gd name="T5" fmla="*/ 14 h 28"/>
                  <a:gd name="T6" fmla="*/ 17 w 41"/>
                  <a:gd name="T7" fmla="*/ 28 h 28"/>
                  <a:gd name="T8" fmla="*/ 39 w 41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8">
                    <a:moveTo>
                      <a:pt x="39" y="14"/>
                    </a:moveTo>
                    <a:cubicBezTo>
                      <a:pt x="41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3" y="14"/>
                    </a:cubicBezTo>
                    <a:cubicBezTo>
                      <a:pt x="0" y="22"/>
                      <a:pt x="7" y="28"/>
                      <a:pt x="17" y="28"/>
                    </a:cubicBezTo>
                    <a:cubicBezTo>
                      <a:pt x="27" y="28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1" name="任意多边形: 形状 950">
                <a:extLst>
                  <a:ext uri="{FF2B5EF4-FFF2-40B4-BE49-F238E27FC236}">
                    <a16:creationId xmlns:a16="http://schemas.microsoft.com/office/drawing/2014/main" id="{08B520FB-981F-4C8D-BE2B-A3C8B37EB7A1}"/>
                  </a:ext>
                </a:extLst>
              </p:cNvPr>
              <p:cNvSpPr/>
              <p:nvPr/>
            </p:nvSpPr>
            <p:spPr bwMode="auto">
              <a:xfrm>
                <a:off x="3630855" y="3803849"/>
                <a:ext cx="146580" cy="101834"/>
              </a:xfrm>
              <a:custGeom>
                <a:avLst/>
                <a:gdLst>
                  <a:gd name="T0" fmla="*/ 38 w 40"/>
                  <a:gd name="T1" fmla="*/ 14 h 28"/>
                  <a:gd name="T2" fmla="*/ 24 w 40"/>
                  <a:gd name="T3" fmla="*/ 0 h 28"/>
                  <a:gd name="T4" fmla="*/ 2 w 40"/>
                  <a:gd name="T5" fmla="*/ 14 h 28"/>
                  <a:gd name="T6" fmla="*/ 17 w 40"/>
                  <a:gd name="T7" fmla="*/ 28 h 28"/>
                  <a:gd name="T8" fmla="*/ 38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8" y="14"/>
                    </a:moveTo>
                    <a:cubicBezTo>
                      <a:pt x="40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6" y="28"/>
                      <a:pt x="17" y="28"/>
                    </a:cubicBezTo>
                    <a:cubicBezTo>
                      <a:pt x="27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2" name="任意多边形: 形状 951">
                <a:extLst>
                  <a:ext uri="{FF2B5EF4-FFF2-40B4-BE49-F238E27FC236}">
                    <a16:creationId xmlns:a16="http://schemas.microsoft.com/office/drawing/2014/main" id="{C6FECC64-A081-4153-8ED9-A4F62B138873}"/>
                  </a:ext>
                </a:extLst>
              </p:cNvPr>
              <p:cNvSpPr/>
              <p:nvPr/>
            </p:nvSpPr>
            <p:spPr bwMode="auto">
              <a:xfrm>
                <a:off x="3795950" y="3803849"/>
                <a:ext cx="145037" cy="101834"/>
              </a:xfrm>
              <a:custGeom>
                <a:avLst/>
                <a:gdLst>
                  <a:gd name="T0" fmla="*/ 38 w 40"/>
                  <a:gd name="T1" fmla="*/ 14 h 28"/>
                  <a:gd name="T2" fmla="*/ 23 w 40"/>
                  <a:gd name="T3" fmla="*/ 0 h 28"/>
                  <a:gd name="T4" fmla="*/ 2 w 40"/>
                  <a:gd name="T5" fmla="*/ 14 h 28"/>
                  <a:gd name="T6" fmla="*/ 16 w 40"/>
                  <a:gd name="T7" fmla="*/ 28 h 28"/>
                  <a:gd name="T8" fmla="*/ 38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8" y="14"/>
                    </a:moveTo>
                    <a:cubicBezTo>
                      <a:pt x="40" y="6"/>
                      <a:pt x="33" y="0"/>
                      <a:pt x="23" y="0"/>
                    </a:cubicBezTo>
                    <a:cubicBezTo>
                      <a:pt x="13" y="0"/>
                      <a:pt x="4" y="6"/>
                      <a:pt x="2" y="14"/>
                    </a:cubicBezTo>
                    <a:cubicBezTo>
                      <a:pt x="0" y="22"/>
                      <a:pt x="6" y="28"/>
                      <a:pt x="16" y="28"/>
                    </a:cubicBezTo>
                    <a:cubicBezTo>
                      <a:pt x="27" y="28"/>
                      <a:pt x="36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3" name="任意多边形: 形状 952">
                <a:extLst>
                  <a:ext uri="{FF2B5EF4-FFF2-40B4-BE49-F238E27FC236}">
                    <a16:creationId xmlns:a16="http://schemas.microsoft.com/office/drawing/2014/main" id="{1593B3E9-3A65-4A70-A9F5-F45FD7971031}"/>
                  </a:ext>
                </a:extLst>
              </p:cNvPr>
              <p:cNvSpPr/>
              <p:nvPr/>
            </p:nvSpPr>
            <p:spPr bwMode="auto">
              <a:xfrm>
                <a:off x="3956417" y="3803849"/>
                <a:ext cx="146580" cy="101834"/>
              </a:xfrm>
              <a:custGeom>
                <a:avLst/>
                <a:gdLst>
                  <a:gd name="T0" fmla="*/ 39 w 40"/>
                  <a:gd name="T1" fmla="*/ 14 h 28"/>
                  <a:gd name="T2" fmla="*/ 23 w 40"/>
                  <a:gd name="T3" fmla="*/ 0 h 28"/>
                  <a:gd name="T4" fmla="*/ 2 w 40"/>
                  <a:gd name="T5" fmla="*/ 14 h 28"/>
                  <a:gd name="T6" fmla="*/ 17 w 40"/>
                  <a:gd name="T7" fmla="*/ 28 h 28"/>
                  <a:gd name="T8" fmla="*/ 39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9" y="14"/>
                    </a:moveTo>
                    <a:cubicBezTo>
                      <a:pt x="40" y="6"/>
                      <a:pt x="33" y="0"/>
                      <a:pt x="23" y="0"/>
                    </a:cubicBezTo>
                    <a:cubicBezTo>
                      <a:pt x="13" y="0"/>
                      <a:pt x="4" y="6"/>
                      <a:pt x="2" y="14"/>
                    </a:cubicBezTo>
                    <a:cubicBezTo>
                      <a:pt x="0" y="22"/>
                      <a:pt x="7" y="28"/>
                      <a:pt x="17" y="28"/>
                    </a:cubicBezTo>
                    <a:cubicBezTo>
                      <a:pt x="27" y="28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4" name="任意多边形: 形状 953">
                <a:extLst>
                  <a:ext uri="{FF2B5EF4-FFF2-40B4-BE49-F238E27FC236}">
                    <a16:creationId xmlns:a16="http://schemas.microsoft.com/office/drawing/2014/main" id="{B1453498-BEA8-40E0-AF1C-6F343495FE32}"/>
                  </a:ext>
                </a:extLst>
              </p:cNvPr>
              <p:cNvSpPr/>
              <p:nvPr/>
            </p:nvSpPr>
            <p:spPr bwMode="auto">
              <a:xfrm>
                <a:off x="4119969" y="3803849"/>
                <a:ext cx="146580" cy="101834"/>
              </a:xfrm>
              <a:custGeom>
                <a:avLst/>
                <a:gdLst>
                  <a:gd name="T0" fmla="*/ 38 w 40"/>
                  <a:gd name="T1" fmla="*/ 14 h 28"/>
                  <a:gd name="T2" fmla="*/ 23 w 40"/>
                  <a:gd name="T3" fmla="*/ 0 h 28"/>
                  <a:gd name="T4" fmla="*/ 2 w 40"/>
                  <a:gd name="T5" fmla="*/ 14 h 28"/>
                  <a:gd name="T6" fmla="*/ 17 w 40"/>
                  <a:gd name="T7" fmla="*/ 28 h 28"/>
                  <a:gd name="T8" fmla="*/ 38 w 40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38" y="14"/>
                    </a:moveTo>
                    <a:cubicBezTo>
                      <a:pt x="40" y="6"/>
                      <a:pt x="33" y="0"/>
                      <a:pt x="23" y="0"/>
                    </a:cubicBezTo>
                    <a:cubicBezTo>
                      <a:pt x="13" y="0"/>
                      <a:pt x="3" y="6"/>
                      <a:pt x="2" y="14"/>
                    </a:cubicBezTo>
                    <a:cubicBezTo>
                      <a:pt x="0" y="22"/>
                      <a:pt x="7" y="28"/>
                      <a:pt x="17" y="28"/>
                    </a:cubicBezTo>
                    <a:cubicBezTo>
                      <a:pt x="27" y="28"/>
                      <a:pt x="37" y="2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5" name="任意多边形: 形状 954">
                <a:extLst>
                  <a:ext uri="{FF2B5EF4-FFF2-40B4-BE49-F238E27FC236}">
                    <a16:creationId xmlns:a16="http://schemas.microsoft.com/office/drawing/2014/main" id="{CA77FEF7-B1BD-40DA-9E23-2056831E9674}"/>
                  </a:ext>
                </a:extLst>
              </p:cNvPr>
              <p:cNvSpPr/>
              <p:nvPr/>
            </p:nvSpPr>
            <p:spPr bwMode="auto">
              <a:xfrm>
                <a:off x="2603253" y="3931913"/>
                <a:ext cx="155838" cy="104920"/>
              </a:xfrm>
              <a:custGeom>
                <a:avLst/>
                <a:gdLst>
                  <a:gd name="T0" fmla="*/ 40 w 43"/>
                  <a:gd name="T1" fmla="*/ 14 h 29"/>
                  <a:gd name="T2" fmla="*/ 27 w 43"/>
                  <a:gd name="T3" fmla="*/ 0 h 29"/>
                  <a:gd name="T4" fmla="*/ 3 w 43"/>
                  <a:gd name="T5" fmla="*/ 14 h 29"/>
                  <a:gd name="T6" fmla="*/ 16 w 43"/>
                  <a:gd name="T7" fmla="*/ 29 h 29"/>
                  <a:gd name="T8" fmla="*/ 40 w 43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9">
                    <a:moveTo>
                      <a:pt x="40" y="14"/>
                    </a:moveTo>
                    <a:cubicBezTo>
                      <a:pt x="43" y="6"/>
                      <a:pt x="37" y="0"/>
                      <a:pt x="27" y="0"/>
                    </a:cubicBezTo>
                    <a:cubicBezTo>
                      <a:pt x="17" y="0"/>
                      <a:pt x="6" y="6"/>
                      <a:pt x="3" y="14"/>
                    </a:cubicBezTo>
                    <a:cubicBezTo>
                      <a:pt x="0" y="22"/>
                      <a:pt x="6" y="29"/>
                      <a:pt x="16" y="29"/>
                    </a:cubicBezTo>
                    <a:cubicBezTo>
                      <a:pt x="27" y="29"/>
                      <a:pt x="37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6" name="任意多边形: 形状 955">
                <a:extLst>
                  <a:ext uri="{FF2B5EF4-FFF2-40B4-BE49-F238E27FC236}">
                    <a16:creationId xmlns:a16="http://schemas.microsoft.com/office/drawing/2014/main" id="{50256C31-D3B5-4D85-9EBB-1FA8FDEF87E7}"/>
                  </a:ext>
                </a:extLst>
              </p:cNvPr>
              <p:cNvSpPr/>
              <p:nvPr/>
            </p:nvSpPr>
            <p:spPr bwMode="auto">
              <a:xfrm>
                <a:off x="2769891" y="3931913"/>
                <a:ext cx="154295" cy="104920"/>
              </a:xfrm>
              <a:custGeom>
                <a:avLst/>
                <a:gdLst>
                  <a:gd name="T0" fmla="*/ 39 w 42"/>
                  <a:gd name="T1" fmla="*/ 14 h 29"/>
                  <a:gd name="T2" fmla="*/ 26 w 42"/>
                  <a:gd name="T3" fmla="*/ 0 h 29"/>
                  <a:gd name="T4" fmla="*/ 3 w 42"/>
                  <a:gd name="T5" fmla="*/ 14 h 29"/>
                  <a:gd name="T6" fmla="*/ 16 w 42"/>
                  <a:gd name="T7" fmla="*/ 29 h 29"/>
                  <a:gd name="T8" fmla="*/ 39 w 42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9">
                    <a:moveTo>
                      <a:pt x="39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5" y="6"/>
                      <a:pt x="3" y="14"/>
                    </a:cubicBezTo>
                    <a:cubicBezTo>
                      <a:pt x="0" y="22"/>
                      <a:pt x="6" y="29"/>
                      <a:pt x="16" y="29"/>
                    </a:cubicBezTo>
                    <a:cubicBezTo>
                      <a:pt x="26" y="29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7" name="任意多边形: 形状 956">
                <a:extLst>
                  <a:ext uri="{FF2B5EF4-FFF2-40B4-BE49-F238E27FC236}">
                    <a16:creationId xmlns:a16="http://schemas.microsoft.com/office/drawing/2014/main" id="{7E19097C-6591-400F-9D62-0E133CFF195F}"/>
                  </a:ext>
                </a:extLst>
              </p:cNvPr>
              <p:cNvSpPr/>
              <p:nvPr/>
            </p:nvSpPr>
            <p:spPr bwMode="auto">
              <a:xfrm>
                <a:off x="2934986" y="3931913"/>
                <a:ext cx="152752" cy="104920"/>
              </a:xfrm>
              <a:custGeom>
                <a:avLst/>
                <a:gdLst>
                  <a:gd name="T0" fmla="*/ 40 w 42"/>
                  <a:gd name="T1" fmla="*/ 14 h 29"/>
                  <a:gd name="T2" fmla="*/ 26 w 42"/>
                  <a:gd name="T3" fmla="*/ 0 h 29"/>
                  <a:gd name="T4" fmla="*/ 3 w 42"/>
                  <a:gd name="T5" fmla="*/ 14 h 29"/>
                  <a:gd name="T6" fmla="*/ 16 w 42"/>
                  <a:gd name="T7" fmla="*/ 29 h 29"/>
                  <a:gd name="T8" fmla="*/ 40 w 42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9">
                    <a:moveTo>
                      <a:pt x="40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2"/>
                      <a:pt x="6" y="29"/>
                      <a:pt x="16" y="29"/>
                    </a:cubicBezTo>
                    <a:cubicBezTo>
                      <a:pt x="27" y="29"/>
                      <a:pt x="37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8" name="任意多边形: 形状 957">
                <a:extLst>
                  <a:ext uri="{FF2B5EF4-FFF2-40B4-BE49-F238E27FC236}">
                    <a16:creationId xmlns:a16="http://schemas.microsoft.com/office/drawing/2014/main" id="{8D1F8D96-54D4-4512-8D79-9E5AC859E4C5}"/>
                  </a:ext>
                </a:extLst>
              </p:cNvPr>
              <p:cNvSpPr/>
              <p:nvPr/>
            </p:nvSpPr>
            <p:spPr bwMode="auto">
              <a:xfrm>
                <a:off x="3098538" y="3931913"/>
                <a:ext cx="154295" cy="104920"/>
              </a:xfrm>
              <a:custGeom>
                <a:avLst/>
                <a:gdLst>
                  <a:gd name="T0" fmla="*/ 40 w 42"/>
                  <a:gd name="T1" fmla="*/ 14 h 29"/>
                  <a:gd name="T2" fmla="*/ 26 w 42"/>
                  <a:gd name="T3" fmla="*/ 0 h 29"/>
                  <a:gd name="T4" fmla="*/ 3 w 42"/>
                  <a:gd name="T5" fmla="*/ 14 h 29"/>
                  <a:gd name="T6" fmla="*/ 17 w 42"/>
                  <a:gd name="T7" fmla="*/ 29 h 29"/>
                  <a:gd name="T8" fmla="*/ 40 w 42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9">
                    <a:moveTo>
                      <a:pt x="40" y="14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6" y="6"/>
                      <a:pt x="3" y="14"/>
                    </a:cubicBezTo>
                    <a:cubicBezTo>
                      <a:pt x="0" y="22"/>
                      <a:pt x="7" y="29"/>
                      <a:pt x="17" y="29"/>
                    </a:cubicBezTo>
                    <a:cubicBezTo>
                      <a:pt x="27" y="29"/>
                      <a:pt x="37" y="22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9" name="任意多边形: 形状 958">
                <a:extLst>
                  <a:ext uri="{FF2B5EF4-FFF2-40B4-BE49-F238E27FC236}">
                    <a16:creationId xmlns:a16="http://schemas.microsoft.com/office/drawing/2014/main" id="{2898F8DF-89AC-4451-A25D-73DEB3B1C9FC}"/>
                  </a:ext>
                </a:extLst>
              </p:cNvPr>
              <p:cNvSpPr/>
              <p:nvPr/>
            </p:nvSpPr>
            <p:spPr bwMode="auto">
              <a:xfrm>
                <a:off x="3266720" y="3931913"/>
                <a:ext cx="152752" cy="104920"/>
              </a:xfrm>
              <a:custGeom>
                <a:avLst/>
                <a:gdLst>
                  <a:gd name="T0" fmla="*/ 39 w 42"/>
                  <a:gd name="T1" fmla="*/ 14 h 29"/>
                  <a:gd name="T2" fmla="*/ 25 w 42"/>
                  <a:gd name="T3" fmla="*/ 0 h 29"/>
                  <a:gd name="T4" fmla="*/ 2 w 42"/>
                  <a:gd name="T5" fmla="*/ 14 h 29"/>
                  <a:gd name="T6" fmla="*/ 16 w 42"/>
                  <a:gd name="T7" fmla="*/ 29 h 29"/>
                  <a:gd name="T8" fmla="*/ 39 w 42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9">
                    <a:moveTo>
                      <a:pt x="39" y="14"/>
                    </a:moveTo>
                    <a:cubicBezTo>
                      <a:pt x="42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2" y="14"/>
                    </a:cubicBezTo>
                    <a:cubicBezTo>
                      <a:pt x="0" y="22"/>
                      <a:pt x="6" y="29"/>
                      <a:pt x="16" y="29"/>
                    </a:cubicBezTo>
                    <a:cubicBezTo>
                      <a:pt x="27" y="29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0" name="任意多边形: 形状 959">
                <a:extLst>
                  <a:ext uri="{FF2B5EF4-FFF2-40B4-BE49-F238E27FC236}">
                    <a16:creationId xmlns:a16="http://schemas.microsoft.com/office/drawing/2014/main" id="{110FAE27-D5C8-44A5-94DC-87A40197CF0F}"/>
                  </a:ext>
                </a:extLst>
              </p:cNvPr>
              <p:cNvSpPr/>
              <p:nvPr/>
            </p:nvSpPr>
            <p:spPr bwMode="auto">
              <a:xfrm>
                <a:off x="3430272" y="3931913"/>
                <a:ext cx="154295" cy="104920"/>
              </a:xfrm>
              <a:custGeom>
                <a:avLst/>
                <a:gdLst>
                  <a:gd name="T0" fmla="*/ 39 w 42"/>
                  <a:gd name="T1" fmla="*/ 14 h 29"/>
                  <a:gd name="T2" fmla="*/ 25 w 42"/>
                  <a:gd name="T3" fmla="*/ 0 h 29"/>
                  <a:gd name="T4" fmla="*/ 3 w 42"/>
                  <a:gd name="T5" fmla="*/ 14 h 29"/>
                  <a:gd name="T6" fmla="*/ 17 w 42"/>
                  <a:gd name="T7" fmla="*/ 29 h 29"/>
                  <a:gd name="T8" fmla="*/ 39 w 42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9">
                    <a:moveTo>
                      <a:pt x="39" y="14"/>
                    </a:moveTo>
                    <a:cubicBezTo>
                      <a:pt x="42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3" y="14"/>
                    </a:cubicBezTo>
                    <a:cubicBezTo>
                      <a:pt x="0" y="22"/>
                      <a:pt x="7" y="29"/>
                      <a:pt x="17" y="29"/>
                    </a:cubicBezTo>
                    <a:cubicBezTo>
                      <a:pt x="27" y="29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1" name="任意多边形: 形状 960">
                <a:extLst>
                  <a:ext uri="{FF2B5EF4-FFF2-40B4-BE49-F238E27FC236}">
                    <a16:creationId xmlns:a16="http://schemas.microsoft.com/office/drawing/2014/main" id="{D599CF4F-4AE3-4975-BEA0-E8F0EC98FF0C}"/>
                  </a:ext>
                </a:extLst>
              </p:cNvPr>
              <p:cNvSpPr/>
              <p:nvPr/>
            </p:nvSpPr>
            <p:spPr bwMode="auto">
              <a:xfrm>
                <a:off x="3598453" y="3931913"/>
                <a:ext cx="149666" cy="104920"/>
              </a:xfrm>
              <a:custGeom>
                <a:avLst/>
                <a:gdLst>
                  <a:gd name="T0" fmla="*/ 39 w 41"/>
                  <a:gd name="T1" fmla="*/ 14 h 29"/>
                  <a:gd name="T2" fmla="*/ 24 w 41"/>
                  <a:gd name="T3" fmla="*/ 0 h 29"/>
                  <a:gd name="T4" fmla="*/ 2 w 41"/>
                  <a:gd name="T5" fmla="*/ 14 h 29"/>
                  <a:gd name="T6" fmla="*/ 16 w 41"/>
                  <a:gd name="T7" fmla="*/ 29 h 29"/>
                  <a:gd name="T8" fmla="*/ 39 w 41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9">
                    <a:moveTo>
                      <a:pt x="39" y="14"/>
                    </a:moveTo>
                    <a:cubicBezTo>
                      <a:pt x="41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6" y="29"/>
                      <a:pt x="16" y="29"/>
                    </a:cubicBezTo>
                    <a:cubicBezTo>
                      <a:pt x="27" y="29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2" name="任意多边形: 形状 961">
                <a:extLst>
                  <a:ext uri="{FF2B5EF4-FFF2-40B4-BE49-F238E27FC236}">
                    <a16:creationId xmlns:a16="http://schemas.microsoft.com/office/drawing/2014/main" id="{7EDF2787-4F7C-47D3-AE9B-6C23C5DA6D0F}"/>
                  </a:ext>
                </a:extLst>
              </p:cNvPr>
              <p:cNvSpPr/>
              <p:nvPr/>
            </p:nvSpPr>
            <p:spPr bwMode="auto">
              <a:xfrm>
                <a:off x="3763549" y="3931913"/>
                <a:ext cx="149666" cy="104920"/>
              </a:xfrm>
              <a:custGeom>
                <a:avLst/>
                <a:gdLst>
                  <a:gd name="T0" fmla="*/ 39 w 41"/>
                  <a:gd name="T1" fmla="*/ 14 h 29"/>
                  <a:gd name="T2" fmla="*/ 24 w 41"/>
                  <a:gd name="T3" fmla="*/ 0 h 29"/>
                  <a:gd name="T4" fmla="*/ 2 w 41"/>
                  <a:gd name="T5" fmla="*/ 14 h 29"/>
                  <a:gd name="T6" fmla="*/ 17 w 41"/>
                  <a:gd name="T7" fmla="*/ 29 h 29"/>
                  <a:gd name="T8" fmla="*/ 39 w 41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9">
                    <a:moveTo>
                      <a:pt x="39" y="14"/>
                    </a:moveTo>
                    <a:cubicBezTo>
                      <a:pt x="41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7" y="29"/>
                      <a:pt x="17" y="29"/>
                    </a:cubicBezTo>
                    <a:cubicBezTo>
                      <a:pt x="27" y="29"/>
                      <a:pt x="37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3" name="任意多边形: 形状 962">
                <a:extLst>
                  <a:ext uri="{FF2B5EF4-FFF2-40B4-BE49-F238E27FC236}">
                    <a16:creationId xmlns:a16="http://schemas.microsoft.com/office/drawing/2014/main" id="{F95295DC-2DC3-43F2-B8AF-FABBCAA5AAFB}"/>
                  </a:ext>
                </a:extLst>
              </p:cNvPr>
              <p:cNvSpPr/>
              <p:nvPr/>
            </p:nvSpPr>
            <p:spPr bwMode="auto">
              <a:xfrm>
                <a:off x="3927101" y="3931913"/>
                <a:ext cx="149666" cy="104920"/>
              </a:xfrm>
              <a:custGeom>
                <a:avLst/>
                <a:gdLst>
                  <a:gd name="T0" fmla="*/ 39 w 41"/>
                  <a:gd name="T1" fmla="*/ 14 h 29"/>
                  <a:gd name="T2" fmla="*/ 24 w 41"/>
                  <a:gd name="T3" fmla="*/ 0 h 29"/>
                  <a:gd name="T4" fmla="*/ 2 w 41"/>
                  <a:gd name="T5" fmla="*/ 14 h 29"/>
                  <a:gd name="T6" fmla="*/ 18 w 41"/>
                  <a:gd name="T7" fmla="*/ 29 h 29"/>
                  <a:gd name="T8" fmla="*/ 39 w 41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9">
                    <a:moveTo>
                      <a:pt x="39" y="14"/>
                    </a:moveTo>
                    <a:cubicBezTo>
                      <a:pt x="41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4"/>
                    </a:cubicBezTo>
                    <a:cubicBezTo>
                      <a:pt x="0" y="22"/>
                      <a:pt x="7" y="29"/>
                      <a:pt x="18" y="29"/>
                    </a:cubicBezTo>
                    <a:cubicBezTo>
                      <a:pt x="28" y="29"/>
                      <a:pt x="38" y="2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4" name="任意多边形: 形状 963">
                <a:extLst>
                  <a:ext uri="{FF2B5EF4-FFF2-40B4-BE49-F238E27FC236}">
                    <a16:creationId xmlns:a16="http://schemas.microsoft.com/office/drawing/2014/main" id="{DB1691EF-372A-42DD-81FA-4B3ECFD21440}"/>
                  </a:ext>
                </a:extLst>
              </p:cNvPr>
              <p:cNvSpPr/>
              <p:nvPr/>
            </p:nvSpPr>
            <p:spPr bwMode="auto">
              <a:xfrm>
                <a:off x="2718973" y="4063064"/>
                <a:ext cx="160466" cy="109550"/>
              </a:xfrm>
              <a:custGeom>
                <a:avLst/>
                <a:gdLst>
                  <a:gd name="T0" fmla="*/ 41 w 44"/>
                  <a:gd name="T1" fmla="*/ 15 h 30"/>
                  <a:gd name="T2" fmla="*/ 28 w 44"/>
                  <a:gd name="T3" fmla="*/ 0 h 30"/>
                  <a:gd name="T4" fmla="*/ 3 w 44"/>
                  <a:gd name="T5" fmla="*/ 15 h 30"/>
                  <a:gd name="T6" fmla="*/ 17 w 44"/>
                  <a:gd name="T7" fmla="*/ 30 h 30"/>
                  <a:gd name="T8" fmla="*/ 41 w 44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0">
                    <a:moveTo>
                      <a:pt x="41" y="15"/>
                    </a:moveTo>
                    <a:cubicBezTo>
                      <a:pt x="44" y="6"/>
                      <a:pt x="38" y="0"/>
                      <a:pt x="28" y="0"/>
                    </a:cubicBezTo>
                    <a:cubicBezTo>
                      <a:pt x="17" y="0"/>
                      <a:pt x="6" y="6"/>
                      <a:pt x="3" y="15"/>
                    </a:cubicBezTo>
                    <a:cubicBezTo>
                      <a:pt x="0" y="23"/>
                      <a:pt x="6" y="30"/>
                      <a:pt x="17" y="30"/>
                    </a:cubicBezTo>
                    <a:cubicBezTo>
                      <a:pt x="27" y="30"/>
                      <a:pt x="38" y="23"/>
                      <a:pt x="4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5" name="任意多边形: 形状 964">
                <a:extLst>
                  <a:ext uri="{FF2B5EF4-FFF2-40B4-BE49-F238E27FC236}">
                    <a16:creationId xmlns:a16="http://schemas.microsoft.com/office/drawing/2014/main" id="{C204B58C-2C3B-4E6A-9538-E23BEA3BE29A}"/>
                  </a:ext>
                </a:extLst>
              </p:cNvPr>
              <p:cNvSpPr/>
              <p:nvPr/>
            </p:nvSpPr>
            <p:spPr bwMode="auto">
              <a:xfrm>
                <a:off x="2890241" y="4063064"/>
                <a:ext cx="157381" cy="109550"/>
              </a:xfrm>
              <a:custGeom>
                <a:avLst/>
                <a:gdLst>
                  <a:gd name="T0" fmla="*/ 40 w 43"/>
                  <a:gd name="T1" fmla="*/ 15 h 30"/>
                  <a:gd name="T2" fmla="*/ 26 w 43"/>
                  <a:gd name="T3" fmla="*/ 0 h 30"/>
                  <a:gd name="T4" fmla="*/ 2 w 43"/>
                  <a:gd name="T5" fmla="*/ 15 h 30"/>
                  <a:gd name="T6" fmla="*/ 16 w 43"/>
                  <a:gd name="T7" fmla="*/ 30 h 30"/>
                  <a:gd name="T8" fmla="*/ 40 w 43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0">
                    <a:moveTo>
                      <a:pt x="40" y="15"/>
                    </a:moveTo>
                    <a:cubicBezTo>
                      <a:pt x="43" y="6"/>
                      <a:pt x="36" y="0"/>
                      <a:pt x="26" y="0"/>
                    </a:cubicBezTo>
                    <a:cubicBezTo>
                      <a:pt x="16" y="0"/>
                      <a:pt x="5" y="6"/>
                      <a:pt x="2" y="15"/>
                    </a:cubicBezTo>
                    <a:cubicBezTo>
                      <a:pt x="0" y="23"/>
                      <a:pt x="6" y="30"/>
                      <a:pt x="16" y="30"/>
                    </a:cubicBezTo>
                    <a:cubicBezTo>
                      <a:pt x="27" y="30"/>
                      <a:pt x="37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6" name="任意多边形: 形状 965">
                <a:extLst>
                  <a:ext uri="{FF2B5EF4-FFF2-40B4-BE49-F238E27FC236}">
                    <a16:creationId xmlns:a16="http://schemas.microsoft.com/office/drawing/2014/main" id="{10B15C17-7125-4384-A476-E7D6AA96E892}"/>
                  </a:ext>
                </a:extLst>
              </p:cNvPr>
              <p:cNvSpPr/>
              <p:nvPr/>
            </p:nvSpPr>
            <p:spPr bwMode="auto">
              <a:xfrm>
                <a:off x="3058422" y="4063064"/>
                <a:ext cx="154295" cy="109550"/>
              </a:xfrm>
              <a:custGeom>
                <a:avLst/>
                <a:gdLst>
                  <a:gd name="T0" fmla="*/ 40 w 42"/>
                  <a:gd name="T1" fmla="*/ 15 h 30"/>
                  <a:gd name="T2" fmla="*/ 26 w 42"/>
                  <a:gd name="T3" fmla="*/ 0 h 30"/>
                  <a:gd name="T4" fmla="*/ 2 w 42"/>
                  <a:gd name="T5" fmla="*/ 15 h 30"/>
                  <a:gd name="T6" fmla="*/ 16 w 42"/>
                  <a:gd name="T7" fmla="*/ 30 h 30"/>
                  <a:gd name="T8" fmla="*/ 40 w 42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0">
                    <a:moveTo>
                      <a:pt x="40" y="15"/>
                    </a:moveTo>
                    <a:cubicBezTo>
                      <a:pt x="42" y="6"/>
                      <a:pt x="36" y="0"/>
                      <a:pt x="26" y="0"/>
                    </a:cubicBezTo>
                    <a:cubicBezTo>
                      <a:pt x="16" y="0"/>
                      <a:pt x="5" y="6"/>
                      <a:pt x="2" y="15"/>
                    </a:cubicBezTo>
                    <a:cubicBezTo>
                      <a:pt x="0" y="23"/>
                      <a:pt x="6" y="30"/>
                      <a:pt x="16" y="30"/>
                    </a:cubicBezTo>
                    <a:cubicBezTo>
                      <a:pt x="27" y="30"/>
                      <a:pt x="37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7" name="任意多边形: 形状 966">
                <a:extLst>
                  <a:ext uri="{FF2B5EF4-FFF2-40B4-BE49-F238E27FC236}">
                    <a16:creationId xmlns:a16="http://schemas.microsoft.com/office/drawing/2014/main" id="{9C41FBFC-C96A-4E79-8D93-242013443D21}"/>
                  </a:ext>
                </a:extLst>
              </p:cNvPr>
              <p:cNvSpPr/>
              <p:nvPr/>
            </p:nvSpPr>
            <p:spPr bwMode="auto">
              <a:xfrm>
                <a:off x="3226603" y="4063064"/>
                <a:ext cx="152752" cy="109550"/>
              </a:xfrm>
              <a:custGeom>
                <a:avLst/>
                <a:gdLst>
                  <a:gd name="T0" fmla="*/ 40 w 42"/>
                  <a:gd name="T1" fmla="*/ 15 h 30"/>
                  <a:gd name="T2" fmla="*/ 25 w 42"/>
                  <a:gd name="T3" fmla="*/ 0 h 30"/>
                  <a:gd name="T4" fmla="*/ 2 w 42"/>
                  <a:gd name="T5" fmla="*/ 15 h 30"/>
                  <a:gd name="T6" fmla="*/ 17 w 42"/>
                  <a:gd name="T7" fmla="*/ 30 h 30"/>
                  <a:gd name="T8" fmla="*/ 40 w 42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0">
                    <a:moveTo>
                      <a:pt x="40" y="15"/>
                    </a:moveTo>
                    <a:cubicBezTo>
                      <a:pt x="42" y="6"/>
                      <a:pt x="36" y="0"/>
                      <a:pt x="25" y="0"/>
                    </a:cubicBezTo>
                    <a:cubicBezTo>
                      <a:pt x="15" y="0"/>
                      <a:pt x="5" y="6"/>
                      <a:pt x="2" y="15"/>
                    </a:cubicBezTo>
                    <a:cubicBezTo>
                      <a:pt x="0" y="23"/>
                      <a:pt x="6" y="30"/>
                      <a:pt x="17" y="30"/>
                    </a:cubicBezTo>
                    <a:cubicBezTo>
                      <a:pt x="27" y="30"/>
                      <a:pt x="37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8" name="任意多边形: 形状 967">
                <a:extLst>
                  <a:ext uri="{FF2B5EF4-FFF2-40B4-BE49-F238E27FC236}">
                    <a16:creationId xmlns:a16="http://schemas.microsoft.com/office/drawing/2014/main" id="{F2D796BD-E2C4-4E32-8C23-B3D570E955F4}"/>
                  </a:ext>
                </a:extLst>
              </p:cNvPr>
              <p:cNvSpPr/>
              <p:nvPr/>
            </p:nvSpPr>
            <p:spPr bwMode="auto">
              <a:xfrm>
                <a:off x="3394784" y="4063064"/>
                <a:ext cx="152752" cy="109550"/>
              </a:xfrm>
              <a:custGeom>
                <a:avLst/>
                <a:gdLst>
                  <a:gd name="T0" fmla="*/ 40 w 42"/>
                  <a:gd name="T1" fmla="*/ 15 h 30"/>
                  <a:gd name="T2" fmla="*/ 25 w 42"/>
                  <a:gd name="T3" fmla="*/ 0 h 30"/>
                  <a:gd name="T4" fmla="*/ 2 w 42"/>
                  <a:gd name="T5" fmla="*/ 15 h 30"/>
                  <a:gd name="T6" fmla="*/ 17 w 42"/>
                  <a:gd name="T7" fmla="*/ 30 h 30"/>
                  <a:gd name="T8" fmla="*/ 40 w 42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0">
                    <a:moveTo>
                      <a:pt x="40" y="15"/>
                    </a:moveTo>
                    <a:cubicBezTo>
                      <a:pt x="42" y="6"/>
                      <a:pt x="35" y="0"/>
                      <a:pt x="25" y="0"/>
                    </a:cubicBezTo>
                    <a:cubicBezTo>
                      <a:pt x="15" y="0"/>
                      <a:pt x="5" y="6"/>
                      <a:pt x="2" y="15"/>
                    </a:cubicBezTo>
                    <a:cubicBezTo>
                      <a:pt x="0" y="23"/>
                      <a:pt x="6" y="30"/>
                      <a:pt x="17" y="30"/>
                    </a:cubicBezTo>
                    <a:cubicBezTo>
                      <a:pt x="27" y="30"/>
                      <a:pt x="38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9" name="任意多边形: 形状 968">
                <a:extLst>
                  <a:ext uri="{FF2B5EF4-FFF2-40B4-BE49-F238E27FC236}">
                    <a16:creationId xmlns:a16="http://schemas.microsoft.com/office/drawing/2014/main" id="{AD705C7A-6AAA-4447-B1DB-E153F8001923}"/>
                  </a:ext>
                </a:extLst>
              </p:cNvPr>
              <p:cNvSpPr/>
              <p:nvPr/>
            </p:nvSpPr>
            <p:spPr bwMode="auto">
              <a:xfrm>
                <a:off x="3562966" y="4063064"/>
                <a:ext cx="152752" cy="109550"/>
              </a:xfrm>
              <a:custGeom>
                <a:avLst/>
                <a:gdLst>
                  <a:gd name="T0" fmla="*/ 40 w 42"/>
                  <a:gd name="T1" fmla="*/ 15 h 30"/>
                  <a:gd name="T2" fmla="*/ 25 w 42"/>
                  <a:gd name="T3" fmla="*/ 0 h 30"/>
                  <a:gd name="T4" fmla="*/ 2 w 42"/>
                  <a:gd name="T5" fmla="*/ 15 h 30"/>
                  <a:gd name="T6" fmla="*/ 17 w 42"/>
                  <a:gd name="T7" fmla="*/ 30 h 30"/>
                  <a:gd name="T8" fmla="*/ 40 w 42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0">
                    <a:moveTo>
                      <a:pt x="40" y="15"/>
                    </a:moveTo>
                    <a:cubicBezTo>
                      <a:pt x="42" y="6"/>
                      <a:pt x="35" y="0"/>
                      <a:pt x="25" y="0"/>
                    </a:cubicBezTo>
                    <a:cubicBezTo>
                      <a:pt x="15" y="0"/>
                      <a:pt x="4" y="6"/>
                      <a:pt x="2" y="15"/>
                    </a:cubicBezTo>
                    <a:cubicBezTo>
                      <a:pt x="0" y="23"/>
                      <a:pt x="7" y="30"/>
                      <a:pt x="17" y="30"/>
                    </a:cubicBezTo>
                    <a:cubicBezTo>
                      <a:pt x="28" y="30"/>
                      <a:pt x="38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0" name="任意多边形: 形状 969">
                <a:extLst>
                  <a:ext uri="{FF2B5EF4-FFF2-40B4-BE49-F238E27FC236}">
                    <a16:creationId xmlns:a16="http://schemas.microsoft.com/office/drawing/2014/main" id="{AF6A8388-627B-479B-B563-D4A2D92A415B}"/>
                  </a:ext>
                </a:extLst>
              </p:cNvPr>
              <p:cNvSpPr/>
              <p:nvPr/>
            </p:nvSpPr>
            <p:spPr bwMode="auto">
              <a:xfrm>
                <a:off x="3729604" y="4063064"/>
                <a:ext cx="154295" cy="109550"/>
              </a:xfrm>
              <a:custGeom>
                <a:avLst/>
                <a:gdLst>
                  <a:gd name="T0" fmla="*/ 40 w 42"/>
                  <a:gd name="T1" fmla="*/ 15 h 30"/>
                  <a:gd name="T2" fmla="*/ 24 w 42"/>
                  <a:gd name="T3" fmla="*/ 0 h 30"/>
                  <a:gd name="T4" fmla="*/ 2 w 42"/>
                  <a:gd name="T5" fmla="*/ 15 h 30"/>
                  <a:gd name="T6" fmla="*/ 17 w 42"/>
                  <a:gd name="T7" fmla="*/ 30 h 30"/>
                  <a:gd name="T8" fmla="*/ 40 w 42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0">
                    <a:moveTo>
                      <a:pt x="40" y="15"/>
                    </a:moveTo>
                    <a:cubicBezTo>
                      <a:pt x="42" y="6"/>
                      <a:pt x="35" y="0"/>
                      <a:pt x="24" y="0"/>
                    </a:cubicBezTo>
                    <a:cubicBezTo>
                      <a:pt x="14" y="0"/>
                      <a:pt x="4" y="6"/>
                      <a:pt x="2" y="15"/>
                    </a:cubicBezTo>
                    <a:cubicBezTo>
                      <a:pt x="0" y="23"/>
                      <a:pt x="7" y="30"/>
                      <a:pt x="17" y="30"/>
                    </a:cubicBezTo>
                    <a:cubicBezTo>
                      <a:pt x="28" y="30"/>
                      <a:pt x="38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1" name="任意多边形: 形状 970">
                <a:extLst>
                  <a:ext uri="{FF2B5EF4-FFF2-40B4-BE49-F238E27FC236}">
                    <a16:creationId xmlns:a16="http://schemas.microsoft.com/office/drawing/2014/main" id="{D505BB6F-D7BB-497C-86C6-C64774AFAB42}"/>
                  </a:ext>
                </a:extLst>
              </p:cNvPr>
              <p:cNvSpPr/>
              <p:nvPr/>
            </p:nvSpPr>
            <p:spPr bwMode="auto">
              <a:xfrm>
                <a:off x="3897785" y="4063064"/>
                <a:ext cx="149666" cy="109550"/>
              </a:xfrm>
              <a:custGeom>
                <a:avLst/>
                <a:gdLst>
                  <a:gd name="T0" fmla="*/ 40 w 41"/>
                  <a:gd name="T1" fmla="*/ 15 h 30"/>
                  <a:gd name="T2" fmla="*/ 24 w 41"/>
                  <a:gd name="T3" fmla="*/ 0 h 30"/>
                  <a:gd name="T4" fmla="*/ 2 w 41"/>
                  <a:gd name="T5" fmla="*/ 15 h 30"/>
                  <a:gd name="T6" fmla="*/ 18 w 41"/>
                  <a:gd name="T7" fmla="*/ 30 h 30"/>
                  <a:gd name="T8" fmla="*/ 40 w 41"/>
                  <a:gd name="T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0">
                    <a:moveTo>
                      <a:pt x="40" y="15"/>
                    </a:moveTo>
                    <a:cubicBezTo>
                      <a:pt x="41" y="6"/>
                      <a:pt x="34" y="0"/>
                      <a:pt x="24" y="0"/>
                    </a:cubicBezTo>
                    <a:cubicBezTo>
                      <a:pt x="14" y="0"/>
                      <a:pt x="4" y="6"/>
                      <a:pt x="2" y="15"/>
                    </a:cubicBezTo>
                    <a:cubicBezTo>
                      <a:pt x="0" y="23"/>
                      <a:pt x="7" y="30"/>
                      <a:pt x="18" y="30"/>
                    </a:cubicBezTo>
                    <a:cubicBezTo>
                      <a:pt x="28" y="30"/>
                      <a:pt x="38" y="23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2" name="任意多边形: 形状 971">
                <a:extLst>
                  <a:ext uri="{FF2B5EF4-FFF2-40B4-BE49-F238E27FC236}">
                    <a16:creationId xmlns:a16="http://schemas.microsoft.com/office/drawing/2014/main" id="{AB9C00D8-7AA2-40E7-82D2-E09E5BAC61AE}"/>
                  </a:ext>
                </a:extLst>
              </p:cNvPr>
              <p:cNvSpPr/>
              <p:nvPr/>
            </p:nvSpPr>
            <p:spPr bwMode="auto">
              <a:xfrm>
                <a:off x="2843953" y="4198843"/>
                <a:ext cx="160466" cy="112636"/>
              </a:xfrm>
              <a:custGeom>
                <a:avLst/>
                <a:gdLst>
                  <a:gd name="T0" fmla="*/ 41 w 44"/>
                  <a:gd name="T1" fmla="*/ 15 h 31"/>
                  <a:gd name="T2" fmla="*/ 27 w 44"/>
                  <a:gd name="T3" fmla="*/ 0 h 31"/>
                  <a:gd name="T4" fmla="*/ 3 w 44"/>
                  <a:gd name="T5" fmla="*/ 15 h 31"/>
                  <a:gd name="T6" fmla="*/ 16 w 44"/>
                  <a:gd name="T7" fmla="*/ 31 h 31"/>
                  <a:gd name="T8" fmla="*/ 41 w 44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1">
                    <a:moveTo>
                      <a:pt x="41" y="15"/>
                    </a:moveTo>
                    <a:cubicBezTo>
                      <a:pt x="44" y="7"/>
                      <a:pt x="37" y="0"/>
                      <a:pt x="27" y="0"/>
                    </a:cubicBezTo>
                    <a:cubicBezTo>
                      <a:pt x="16" y="0"/>
                      <a:pt x="6" y="7"/>
                      <a:pt x="3" y="15"/>
                    </a:cubicBezTo>
                    <a:cubicBezTo>
                      <a:pt x="0" y="24"/>
                      <a:pt x="6" y="31"/>
                      <a:pt x="16" y="31"/>
                    </a:cubicBezTo>
                    <a:cubicBezTo>
                      <a:pt x="27" y="31"/>
                      <a:pt x="38" y="24"/>
                      <a:pt x="4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3" name="任意多边形: 形状 972">
                <a:extLst>
                  <a:ext uri="{FF2B5EF4-FFF2-40B4-BE49-F238E27FC236}">
                    <a16:creationId xmlns:a16="http://schemas.microsoft.com/office/drawing/2014/main" id="{9CC71030-4DBF-472C-AF54-D75D211307D6}"/>
                  </a:ext>
                </a:extLst>
              </p:cNvPr>
              <p:cNvSpPr/>
              <p:nvPr/>
            </p:nvSpPr>
            <p:spPr bwMode="auto">
              <a:xfrm>
                <a:off x="3015219" y="4198843"/>
                <a:ext cx="155838" cy="112636"/>
              </a:xfrm>
              <a:custGeom>
                <a:avLst/>
                <a:gdLst>
                  <a:gd name="T0" fmla="*/ 40 w 43"/>
                  <a:gd name="T1" fmla="*/ 15 h 31"/>
                  <a:gd name="T2" fmla="*/ 26 w 43"/>
                  <a:gd name="T3" fmla="*/ 0 h 31"/>
                  <a:gd name="T4" fmla="*/ 2 w 43"/>
                  <a:gd name="T5" fmla="*/ 15 h 31"/>
                  <a:gd name="T6" fmla="*/ 16 w 43"/>
                  <a:gd name="T7" fmla="*/ 31 h 31"/>
                  <a:gd name="T8" fmla="*/ 40 w 43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1">
                    <a:moveTo>
                      <a:pt x="40" y="15"/>
                    </a:moveTo>
                    <a:cubicBezTo>
                      <a:pt x="43" y="7"/>
                      <a:pt x="37" y="0"/>
                      <a:pt x="26" y="0"/>
                    </a:cubicBezTo>
                    <a:cubicBezTo>
                      <a:pt x="16" y="0"/>
                      <a:pt x="5" y="7"/>
                      <a:pt x="2" y="15"/>
                    </a:cubicBezTo>
                    <a:cubicBezTo>
                      <a:pt x="0" y="24"/>
                      <a:pt x="6" y="31"/>
                      <a:pt x="16" y="31"/>
                    </a:cubicBezTo>
                    <a:cubicBezTo>
                      <a:pt x="27" y="31"/>
                      <a:pt x="38" y="24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4" name="任意多边形: 形状 973">
                <a:extLst>
                  <a:ext uri="{FF2B5EF4-FFF2-40B4-BE49-F238E27FC236}">
                    <a16:creationId xmlns:a16="http://schemas.microsoft.com/office/drawing/2014/main" id="{AA5E0D1F-A3DB-426B-B82E-CAF1EC34FC26}"/>
                  </a:ext>
                </a:extLst>
              </p:cNvPr>
              <p:cNvSpPr/>
              <p:nvPr/>
            </p:nvSpPr>
            <p:spPr bwMode="auto">
              <a:xfrm>
                <a:off x="3183401" y="4198843"/>
                <a:ext cx="160466" cy="112636"/>
              </a:xfrm>
              <a:custGeom>
                <a:avLst/>
                <a:gdLst>
                  <a:gd name="T0" fmla="*/ 41 w 44"/>
                  <a:gd name="T1" fmla="*/ 15 h 31"/>
                  <a:gd name="T2" fmla="*/ 27 w 44"/>
                  <a:gd name="T3" fmla="*/ 0 h 31"/>
                  <a:gd name="T4" fmla="*/ 3 w 44"/>
                  <a:gd name="T5" fmla="*/ 15 h 31"/>
                  <a:gd name="T6" fmla="*/ 17 w 44"/>
                  <a:gd name="T7" fmla="*/ 31 h 31"/>
                  <a:gd name="T8" fmla="*/ 41 w 44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1">
                    <a:moveTo>
                      <a:pt x="41" y="15"/>
                    </a:moveTo>
                    <a:cubicBezTo>
                      <a:pt x="44" y="7"/>
                      <a:pt x="37" y="0"/>
                      <a:pt x="27" y="0"/>
                    </a:cubicBezTo>
                    <a:cubicBezTo>
                      <a:pt x="16" y="0"/>
                      <a:pt x="6" y="7"/>
                      <a:pt x="3" y="15"/>
                    </a:cubicBezTo>
                    <a:cubicBezTo>
                      <a:pt x="0" y="24"/>
                      <a:pt x="7" y="31"/>
                      <a:pt x="17" y="31"/>
                    </a:cubicBezTo>
                    <a:cubicBezTo>
                      <a:pt x="28" y="31"/>
                      <a:pt x="39" y="24"/>
                      <a:pt x="4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5" name="任意多边形: 形状 974">
                <a:extLst>
                  <a:ext uri="{FF2B5EF4-FFF2-40B4-BE49-F238E27FC236}">
                    <a16:creationId xmlns:a16="http://schemas.microsoft.com/office/drawing/2014/main" id="{4CF7A80D-077E-40CA-81EF-669FF0173A25}"/>
                  </a:ext>
                </a:extLst>
              </p:cNvPr>
              <p:cNvSpPr/>
              <p:nvPr/>
            </p:nvSpPr>
            <p:spPr bwMode="auto">
              <a:xfrm>
                <a:off x="3354667" y="4198843"/>
                <a:ext cx="155838" cy="112636"/>
              </a:xfrm>
              <a:custGeom>
                <a:avLst/>
                <a:gdLst>
                  <a:gd name="T0" fmla="*/ 41 w 43"/>
                  <a:gd name="T1" fmla="*/ 15 h 31"/>
                  <a:gd name="T2" fmla="*/ 26 w 43"/>
                  <a:gd name="T3" fmla="*/ 0 h 31"/>
                  <a:gd name="T4" fmla="*/ 3 w 43"/>
                  <a:gd name="T5" fmla="*/ 15 h 31"/>
                  <a:gd name="T6" fmla="*/ 17 w 43"/>
                  <a:gd name="T7" fmla="*/ 31 h 31"/>
                  <a:gd name="T8" fmla="*/ 41 w 43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1">
                    <a:moveTo>
                      <a:pt x="41" y="15"/>
                    </a:moveTo>
                    <a:cubicBezTo>
                      <a:pt x="43" y="7"/>
                      <a:pt x="36" y="0"/>
                      <a:pt x="26" y="0"/>
                    </a:cubicBezTo>
                    <a:cubicBezTo>
                      <a:pt x="16" y="0"/>
                      <a:pt x="5" y="7"/>
                      <a:pt x="3" y="15"/>
                    </a:cubicBezTo>
                    <a:cubicBezTo>
                      <a:pt x="0" y="24"/>
                      <a:pt x="7" y="31"/>
                      <a:pt x="17" y="31"/>
                    </a:cubicBezTo>
                    <a:cubicBezTo>
                      <a:pt x="28" y="31"/>
                      <a:pt x="38" y="24"/>
                      <a:pt x="4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6" name="任意多边形: 形状 975">
                <a:extLst>
                  <a:ext uri="{FF2B5EF4-FFF2-40B4-BE49-F238E27FC236}">
                    <a16:creationId xmlns:a16="http://schemas.microsoft.com/office/drawing/2014/main" id="{36305068-A4E7-4513-8128-A9D14EB862C6}"/>
                  </a:ext>
                </a:extLst>
              </p:cNvPr>
              <p:cNvSpPr/>
              <p:nvPr/>
            </p:nvSpPr>
            <p:spPr bwMode="auto">
              <a:xfrm>
                <a:off x="3525935" y="4198843"/>
                <a:ext cx="157381" cy="112636"/>
              </a:xfrm>
              <a:custGeom>
                <a:avLst/>
                <a:gdLst>
                  <a:gd name="T0" fmla="*/ 40 w 43"/>
                  <a:gd name="T1" fmla="*/ 15 h 31"/>
                  <a:gd name="T2" fmla="*/ 25 w 43"/>
                  <a:gd name="T3" fmla="*/ 0 h 31"/>
                  <a:gd name="T4" fmla="*/ 2 w 43"/>
                  <a:gd name="T5" fmla="*/ 15 h 31"/>
                  <a:gd name="T6" fmla="*/ 17 w 43"/>
                  <a:gd name="T7" fmla="*/ 31 h 31"/>
                  <a:gd name="T8" fmla="*/ 40 w 43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1">
                    <a:moveTo>
                      <a:pt x="40" y="15"/>
                    </a:moveTo>
                    <a:cubicBezTo>
                      <a:pt x="43" y="7"/>
                      <a:pt x="36" y="0"/>
                      <a:pt x="25" y="0"/>
                    </a:cubicBezTo>
                    <a:cubicBezTo>
                      <a:pt x="15" y="0"/>
                      <a:pt x="5" y="7"/>
                      <a:pt x="2" y="15"/>
                    </a:cubicBezTo>
                    <a:cubicBezTo>
                      <a:pt x="0" y="24"/>
                      <a:pt x="7" y="31"/>
                      <a:pt x="17" y="31"/>
                    </a:cubicBezTo>
                    <a:cubicBezTo>
                      <a:pt x="28" y="31"/>
                      <a:pt x="38" y="24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7" name="任意多边形: 形状 976">
                <a:extLst>
                  <a:ext uri="{FF2B5EF4-FFF2-40B4-BE49-F238E27FC236}">
                    <a16:creationId xmlns:a16="http://schemas.microsoft.com/office/drawing/2014/main" id="{876AFBE9-B2DC-4D5C-A8E1-B980C5118024}"/>
                  </a:ext>
                </a:extLst>
              </p:cNvPr>
              <p:cNvSpPr/>
              <p:nvPr/>
            </p:nvSpPr>
            <p:spPr bwMode="auto">
              <a:xfrm>
                <a:off x="3697202" y="4198843"/>
                <a:ext cx="152752" cy="112636"/>
              </a:xfrm>
              <a:custGeom>
                <a:avLst/>
                <a:gdLst>
                  <a:gd name="T0" fmla="*/ 40 w 42"/>
                  <a:gd name="T1" fmla="*/ 15 h 31"/>
                  <a:gd name="T2" fmla="*/ 25 w 42"/>
                  <a:gd name="T3" fmla="*/ 0 h 31"/>
                  <a:gd name="T4" fmla="*/ 2 w 42"/>
                  <a:gd name="T5" fmla="*/ 15 h 31"/>
                  <a:gd name="T6" fmla="*/ 17 w 42"/>
                  <a:gd name="T7" fmla="*/ 31 h 31"/>
                  <a:gd name="T8" fmla="*/ 40 w 42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1">
                    <a:moveTo>
                      <a:pt x="40" y="15"/>
                    </a:moveTo>
                    <a:cubicBezTo>
                      <a:pt x="42" y="7"/>
                      <a:pt x="35" y="0"/>
                      <a:pt x="25" y="0"/>
                    </a:cubicBezTo>
                    <a:cubicBezTo>
                      <a:pt x="14" y="0"/>
                      <a:pt x="4" y="7"/>
                      <a:pt x="2" y="15"/>
                    </a:cubicBezTo>
                    <a:cubicBezTo>
                      <a:pt x="0" y="24"/>
                      <a:pt x="7" y="31"/>
                      <a:pt x="17" y="31"/>
                    </a:cubicBezTo>
                    <a:cubicBezTo>
                      <a:pt x="28" y="31"/>
                      <a:pt x="38" y="24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8" name="任意多边形: 形状 977">
                <a:extLst>
                  <a:ext uri="{FF2B5EF4-FFF2-40B4-BE49-F238E27FC236}">
                    <a16:creationId xmlns:a16="http://schemas.microsoft.com/office/drawing/2014/main" id="{4FBBFC6F-3060-40F0-9032-C4AF6A605C4E}"/>
                  </a:ext>
                </a:extLst>
              </p:cNvPr>
              <p:cNvSpPr/>
              <p:nvPr/>
            </p:nvSpPr>
            <p:spPr bwMode="auto">
              <a:xfrm>
                <a:off x="3868469" y="4198843"/>
                <a:ext cx="154295" cy="112636"/>
              </a:xfrm>
              <a:custGeom>
                <a:avLst/>
                <a:gdLst>
                  <a:gd name="T0" fmla="*/ 40 w 42"/>
                  <a:gd name="T1" fmla="*/ 15 h 31"/>
                  <a:gd name="T2" fmla="*/ 24 w 42"/>
                  <a:gd name="T3" fmla="*/ 0 h 31"/>
                  <a:gd name="T4" fmla="*/ 2 w 42"/>
                  <a:gd name="T5" fmla="*/ 15 h 31"/>
                  <a:gd name="T6" fmla="*/ 17 w 42"/>
                  <a:gd name="T7" fmla="*/ 31 h 31"/>
                  <a:gd name="T8" fmla="*/ 40 w 42"/>
                  <a:gd name="T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1">
                    <a:moveTo>
                      <a:pt x="40" y="15"/>
                    </a:moveTo>
                    <a:cubicBezTo>
                      <a:pt x="42" y="7"/>
                      <a:pt x="35" y="0"/>
                      <a:pt x="24" y="0"/>
                    </a:cubicBezTo>
                    <a:cubicBezTo>
                      <a:pt x="14" y="0"/>
                      <a:pt x="4" y="7"/>
                      <a:pt x="2" y="15"/>
                    </a:cubicBezTo>
                    <a:cubicBezTo>
                      <a:pt x="0" y="24"/>
                      <a:pt x="7" y="31"/>
                      <a:pt x="17" y="31"/>
                    </a:cubicBezTo>
                    <a:cubicBezTo>
                      <a:pt x="28" y="31"/>
                      <a:pt x="38" y="24"/>
                      <a:pt x="4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9" name="任意多边形: 形状 978">
                <a:extLst>
                  <a:ext uri="{FF2B5EF4-FFF2-40B4-BE49-F238E27FC236}">
                    <a16:creationId xmlns:a16="http://schemas.microsoft.com/office/drawing/2014/main" id="{E5070E4C-2B08-498A-ABBE-B12ABC6EC790}"/>
                  </a:ext>
                </a:extLst>
              </p:cNvPr>
              <p:cNvSpPr/>
              <p:nvPr/>
            </p:nvSpPr>
            <p:spPr bwMode="auto">
              <a:xfrm>
                <a:off x="2793035" y="4337708"/>
                <a:ext cx="163552" cy="115721"/>
              </a:xfrm>
              <a:custGeom>
                <a:avLst/>
                <a:gdLst>
                  <a:gd name="T0" fmla="*/ 42 w 45"/>
                  <a:gd name="T1" fmla="*/ 16 h 32"/>
                  <a:gd name="T2" fmla="*/ 28 w 45"/>
                  <a:gd name="T3" fmla="*/ 0 h 32"/>
                  <a:gd name="T4" fmla="*/ 3 w 45"/>
                  <a:gd name="T5" fmla="*/ 16 h 32"/>
                  <a:gd name="T6" fmla="*/ 17 w 45"/>
                  <a:gd name="T7" fmla="*/ 32 h 32"/>
                  <a:gd name="T8" fmla="*/ 42 w 45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42" y="16"/>
                    </a:moveTo>
                    <a:cubicBezTo>
                      <a:pt x="45" y="7"/>
                      <a:pt x="39" y="0"/>
                      <a:pt x="28" y="0"/>
                    </a:cubicBezTo>
                    <a:cubicBezTo>
                      <a:pt x="17" y="0"/>
                      <a:pt x="6" y="7"/>
                      <a:pt x="3" y="16"/>
                    </a:cubicBezTo>
                    <a:cubicBezTo>
                      <a:pt x="0" y="25"/>
                      <a:pt x="7" y="32"/>
                      <a:pt x="17" y="32"/>
                    </a:cubicBezTo>
                    <a:cubicBezTo>
                      <a:pt x="28" y="32"/>
                      <a:pt x="39" y="25"/>
                      <a:pt x="42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0" name="任意多边形: 形状 979">
                <a:extLst>
                  <a:ext uri="{FF2B5EF4-FFF2-40B4-BE49-F238E27FC236}">
                    <a16:creationId xmlns:a16="http://schemas.microsoft.com/office/drawing/2014/main" id="{5B18FECC-33EA-427E-8401-066BB207BFF7}"/>
                  </a:ext>
                </a:extLst>
              </p:cNvPr>
              <p:cNvSpPr/>
              <p:nvPr/>
            </p:nvSpPr>
            <p:spPr bwMode="auto">
              <a:xfrm>
                <a:off x="2967388" y="4337708"/>
                <a:ext cx="160466" cy="115721"/>
              </a:xfrm>
              <a:custGeom>
                <a:avLst/>
                <a:gdLst>
                  <a:gd name="T0" fmla="*/ 42 w 44"/>
                  <a:gd name="T1" fmla="*/ 16 h 32"/>
                  <a:gd name="T2" fmla="*/ 27 w 44"/>
                  <a:gd name="T3" fmla="*/ 0 h 32"/>
                  <a:gd name="T4" fmla="*/ 3 w 44"/>
                  <a:gd name="T5" fmla="*/ 16 h 32"/>
                  <a:gd name="T6" fmla="*/ 17 w 44"/>
                  <a:gd name="T7" fmla="*/ 32 h 32"/>
                  <a:gd name="T8" fmla="*/ 42 w 44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2">
                    <a:moveTo>
                      <a:pt x="42" y="16"/>
                    </a:moveTo>
                    <a:cubicBezTo>
                      <a:pt x="44" y="7"/>
                      <a:pt x="38" y="0"/>
                      <a:pt x="27" y="0"/>
                    </a:cubicBezTo>
                    <a:cubicBezTo>
                      <a:pt x="17" y="0"/>
                      <a:pt x="6" y="7"/>
                      <a:pt x="3" y="16"/>
                    </a:cubicBezTo>
                    <a:cubicBezTo>
                      <a:pt x="0" y="25"/>
                      <a:pt x="6" y="32"/>
                      <a:pt x="17" y="32"/>
                    </a:cubicBezTo>
                    <a:cubicBezTo>
                      <a:pt x="28" y="32"/>
                      <a:pt x="39" y="25"/>
                      <a:pt x="42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1" name="任意多边形: 形状 980">
                <a:extLst>
                  <a:ext uri="{FF2B5EF4-FFF2-40B4-BE49-F238E27FC236}">
                    <a16:creationId xmlns:a16="http://schemas.microsoft.com/office/drawing/2014/main" id="{794444C1-87DE-4246-A956-3C6BE42EBCF3}"/>
                  </a:ext>
                </a:extLst>
              </p:cNvPr>
              <p:cNvSpPr/>
              <p:nvPr/>
            </p:nvSpPr>
            <p:spPr bwMode="auto">
              <a:xfrm>
                <a:off x="3143284" y="4337708"/>
                <a:ext cx="160466" cy="115721"/>
              </a:xfrm>
              <a:custGeom>
                <a:avLst/>
                <a:gdLst>
                  <a:gd name="T0" fmla="*/ 41 w 44"/>
                  <a:gd name="T1" fmla="*/ 16 h 32"/>
                  <a:gd name="T2" fmla="*/ 26 w 44"/>
                  <a:gd name="T3" fmla="*/ 0 h 32"/>
                  <a:gd name="T4" fmla="*/ 2 w 44"/>
                  <a:gd name="T5" fmla="*/ 16 h 32"/>
                  <a:gd name="T6" fmla="*/ 17 w 44"/>
                  <a:gd name="T7" fmla="*/ 32 h 32"/>
                  <a:gd name="T8" fmla="*/ 41 w 44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2">
                    <a:moveTo>
                      <a:pt x="41" y="16"/>
                    </a:moveTo>
                    <a:cubicBezTo>
                      <a:pt x="44" y="7"/>
                      <a:pt x="37" y="0"/>
                      <a:pt x="26" y="0"/>
                    </a:cubicBezTo>
                    <a:cubicBezTo>
                      <a:pt x="16" y="0"/>
                      <a:pt x="5" y="7"/>
                      <a:pt x="2" y="16"/>
                    </a:cubicBezTo>
                    <a:cubicBezTo>
                      <a:pt x="0" y="25"/>
                      <a:pt x="6" y="32"/>
                      <a:pt x="17" y="32"/>
                    </a:cubicBezTo>
                    <a:cubicBezTo>
                      <a:pt x="28" y="32"/>
                      <a:pt x="38" y="25"/>
                      <a:pt x="41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2" name="任意多边形: 形状 981">
                <a:extLst>
                  <a:ext uri="{FF2B5EF4-FFF2-40B4-BE49-F238E27FC236}">
                    <a16:creationId xmlns:a16="http://schemas.microsoft.com/office/drawing/2014/main" id="{06CDBADC-3FA0-415A-8F85-87C72F4CD181}"/>
                  </a:ext>
                </a:extLst>
              </p:cNvPr>
              <p:cNvSpPr/>
              <p:nvPr/>
            </p:nvSpPr>
            <p:spPr bwMode="auto">
              <a:xfrm>
                <a:off x="3314551" y="4337708"/>
                <a:ext cx="160466" cy="115721"/>
              </a:xfrm>
              <a:custGeom>
                <a:avLst/>
                <a:gdLst>
                  <a:gd name="T0" fmla="*/ 41 w 44"/>
                  <a:gd name="T1" fmla="*/ 16 h 32"/>
                  <a:gd name="T2" fmla="*/ 26 w 44"/>
                  <a:gd name="T3" fmla="*/ 0 h 32"/>
                  <a:gd name="T4" fmla="*/ 3 w 44"/>
                  <a:gd name="T5" fmla="*/ 16 h 32"/>
                  <a:gd name="T6" fmla="*/ 18 w 44"/>
                  <a:gd name="T7" fmla="*/ 32 h 32"/>
                  <a:gd name="T8" fmla="*/ 41 w 44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2">
                    <a:moveTo>
                      <a:pt x="41" y="16"/>
                    </a:moveTo>
                    <a:cubicBezTo>
                      <a:pt x="44" y="7"/>
                      <a:pt x="37" y="0"/>
                      <a:pt x="26" y="0"/>
                    </a:cubicBezTo>
                    <a:cubicBezTo>
                      <a:pt x="16" y="0"/>
                      <a:pt x="5" y="7"/>
                      <a:pt x="3" y="16"/>
                    </a:cubicBezTo>
                    <a:cubicBezTo>
                      <a:pt x="0" y="25"/>
                      <a:pt x="7" y="32"/>
                      <a:pt x="18" y="32"/>
                    </a:cubicBezTo>
                    <a:cubicBezTo>
                      <a:pt x="28" y="32"/>
                      <a:pt x="39" y="25"/>
                      <a:pt x="41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3" name="任意多边形: 形状 982">
                <a:extLst>
                  <a:ext uri="{FF2B5EF4-FFF2-40B4-BE49-F238E27FC236}">
                    <a16:creationId xmlns:a16="http://schemas.microsoft.com/office/drawing/2014/main" id="{97553E0F-7EB1-4DA2-9CFB-88E607E2D039}"/>
                  </a:ext>
                </a:extLst>
              </p:cNvPr>
              <p:cNvSpPr/>
              <p:nvPr/>
            </p:nvSpPr>
            <p:spPr bwMode="auto">
              <a:xfrm>
                <a:off x="3488904" y="4337708"/>
                <a:ext cx="157381" cy="115721"/>
              </a:xfrm>
              <a:custGeom>
                <a:avLst/>
                <a:gdLst>
                  <a:gd name="T0" fmla="*/ 41 w 43"/>
                  <a:gd name="T1" fmla="*/ 16 h 32"/>
                  <a:gd name="T2" fmla="*/ 26 w 43"/>
                  <a:gd name="T3" fmla="*/ 0 h 32"/>
                  <a:gd name="T4" fmla="*/ 2 w 43"/>
                  <a:gd name="T5" fmla="*/ 16 h 32"/>
                  <a:gd name="T6" fmla="*/ 17 w 43"/>
                  <a:gd name="T7" fmla="*/ 32 h 32"/>
                  <a:gd name="T8" fmla="*/ 41 w 43"/>
                  <a:gd name="T9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2">
                    <a:moveTo>
                      <a:pt x="41" y="16"/>
                    </a:moveTo>
                    <a:cubicBezTo>
                      <a:pt x="43" y="7"/>
                      <a:pt x="36" y="0"/>
                      <a:pt x="26" y="0"/>
                    </a:cubicBezTo>
                    <a:cubicBezTo>
                      <a:pt x="15" y="0"/>
                      <a:pt x="4" y="7"/>
                      <a:pt x="2" y="16"/>
                    </a:cubicBezTo>
                    <a:cubicBezTo>
                      <a:pt x="0" y="25"/>
                      <a:pt x="7" y="32"/>
                      <a:pt x="17" y="32"/>
                    </a:cubicBezTo>
                    <a:cubicBezTo>
                      <a:pt x="28" y="32"/>
                      <a:pt x="39" y="25"/>
                      <a:pt x="41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4" name="任意多边形: 形状 983">
                <a:extLst>
                  <a:ext uri="{FF2B5EF4-FFF2-40B4-BE49-F238E27FC236}">
                    <a16:creationId xmlns:a16="http://schemas.microsoft.com/office/drawing/2014/main" id="{C5160F46-D6B3-4100-82C8-A057AF422F73}"/>
                  </a:ext>
                </a:extLst>
              </p:cNvPr>
              <p:cNvSpPr/>
              <p:nvPr/>
            </p:nvSpPr>
            <p:spPr bwMode="auto">
              <a:xfrm>
                <a:off x="2745204" y="4479659"/>
                <a:ext cx="163552" cy="123436"/>
              </a:xfrm>
              <a:custGeom>
                <a:avLst/>
                <a:gdLst>
                  <a:gd name="T0" fmla="*/ 42 w 45"/>
                  <a:gd name="T1" fmla="*/ 17 h 34"/>
                  <a:gd name="T2" fmla="*/ 28 w 45"/>
                  <a:gd name="T3" fmla="*/ 0 h 34"/>
                  <a:gd name="T4" fmla="*/ 3 w 45"/>
                  <a:gd name="T5" fmla="*/ 17 h 34"/>
                  <a:gd name="T6" fmla="*/ 17 w 45"/>
                  <a:gd name="T7" fmla="*/ 34 h 34"/>
                  <a:gd name="T8" fmla="*/ 42 w 45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4">
                    <a:moveTo>
                      <a:pt x="42" y="17"/>
                    </a:moveTo>
                    <a:cubicBezTo>
                      <a:pt x="45" y="8"/>
                      <a:pt x="39" y="0"/>
                      <a:pt x="28" y="0"/>
                    </a:cubicBezTo>
                    <a:cubicBezTo>
                      <a:pt x="17" y="0"/>
                      <a:pt x="6" y="8"/>
                      <a:pt x="3" y="17"/>
                    </a:cubicBezTo>
                    <a:cubicBezTo>
                      <a:pt x="0" y="26"/>
                      <a:pt x="6" y="34"/>
                      <a:pt x="17" y="34"/>
                    </a:cubicBezTo>
                    <a:cubicBezTo>
                      <a:pt x="28" y="34"/>
                      <a:pt x="39" y="26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5" name="任意多边形: 形状 984">
                <a:extLst>
                  <a:ext uri="{FF2B5EF4-FFF2-40B4-BE49-F238E27FC236}">
                    <a16:creationId xmlns:a16="http://schemas.microsoft.com/office/drawing/2014/main" id="{47CC0978-909D-4955-B3E6-E6E20C6521C4}"/>
                  </a:ext>
                </a:extLst>
              </p:cNvPr>
              <p:cNvSpPr/>
              <p:nvPr/>
            </p:nvSpPr>
            <p:spPr bwMode="auto">
              <a:xfrm>
                <a:off x="2919557" y="4479659"/>
                <a:ext cx="165096" cy="123436"/>
              </a:xfrm>
              <a:custGeom>
                <a:avLst/>
                <a:gdLst>
                  <a:gd name="T0" fmla="*/ 42 w 45"/>
                  <a:gd name="T1" fmla="*/ 17 h 34"/>
                  <a:gd name="T2" fmla="*/ 28 w 45"/>
                  <a:gd name="T3" fmla="*/ 0 h 34"/>
                  <a:gd name="T4" fmla="*/ 3 w 45"/>
                  <a:gd name="T5" fmla="*/ 17 h 34"/>
                  <a:gd name="T6" fmla="*/ 17 w 45"/>
                  <a:gd name="T7" fmla="*/ 34 h 34"/>
                  <a:gd name="T8" fmla="*/ 42 w 45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4">
                    <a:moveTo>
                      <a:pt x="42" y="17"/>
                    </a:moveTo>
                    <a:cubicBezTo>
                      <a:pt x="45" y="8"/>
                      <a:pt x="39" y="0"/>
                      <a:pt x="28" y="0"/>
                    </a:cubicBezTo>
                    <a:cubicBezTo>
                      <a:pt x="17" y="0"/>
                      <a:pt x="6" y="8"/>
                      <a:pt x="3" y="17"/>
                    </a:cubicBezTo>
                    <a:cubicBezTo>
                      <a:pt x="0" y="26"/>
                      <a:pt x="6" y="34"/>
                      <a:pt x="17" y="34"/>
                    </a:cubicBezTo>
                    <a:cubicBezTo>
                      <a:pt x="28" y="34"/>
                      <a:pt x="39" y="26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6" name="任意多边形: 形状 985">
                <a:extLst>
                  <a:ext uri="{FF2B5EF4-FFF2-40B4-BE49-F238E27FC236}">
                    <a16:creationId xmlns:a16="http://schemas.microsoft.com/office/drawing/2014/main" id="{A0553FC8-AFEA-4B87-A986-D5D668FDF957}"/>
                  </a:ext>
                </a:extLst>
              </p:cNvPr>
              <p:cNvSpPr/>
              <p:nvPr/>
            </p:nvSpPr>
            <p:spPr bwMode="auto">
              <a:xfrm>
                <a:off x="3095452" y="4479659"/>
                <a:ext cx="163552" cy="123436"/>
              </a:xfrm>
              <a:custGeom>
                <a:avLst/>
                <a:gdLst>
                  <a:gd name="T0" fmla="*/ 43 w 45"/>
                  <a:gd name="T1" fmla="*/ 17 h 34"/>
                  <a:gd name="T2" fmla="*/ 28 w 45"/>
                  <a:gd name="T3" fmla="*/ 0 h 34"/>
                  <a:gd name="T4" fmla="*/ 3 w 45"/>
                  <a:gd name="T5" fmla="*/ 17 h 34"/>
                  <a:gd name="T6" fmla="*/ 18 w 45"/>
                  <a:gd name="T7" fmla="*/ 34 h 34"/>
                  <a:gd name="T8" fmla="*/ 43 w 45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4">
                    <a:moveTo>
                      <a:pt x="43" y="17"/>
                    </a:moveTo>
                    <a:cubicBezTo>
                      <a:pt x="45" y="8"/>
                      <a:pt x="39" y="0"/>
                      <a:pt x="28" y="0"/>
                    </a:cubicBezTo>
                    <a:cubicBezTo>
                      <a:pt x="17" y="0"/>
                      <a:pt x="6" y="8"/>
                      <a:pt x="3" y="17"/>
                    </a:cubicBezTo>
                    <a:cubicBezTo>
                      <a:pt x="0" y="26"/>
                      <a:pt x="7" y="34"/>
                      <a:pt x="18" y="34"/>
                    </a:cubicBezTo>
                    <a:cubicBezTo>
                      <a:pt x="29" y="34"/>
                      <a:pt x="40" y="26"/>
                      <a:pt x="43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7" name="任意多边形: 形状 986">
                <a:extLst>
                  <a:ext uri="{FF2B5EF4-FFF2-40B4-BE49-F238E27FC236}">
                    <a16:creationId xmlns:a16="http://schemas.microsoft.com/office/drawing/2014/main" id="{CD294D93-C6CF-4A43-BB77-F51E1A9BC779}"/>
                  </a:ext>
                </a:extLst>
              </p:cNvPr>
              <p:cNvSpPr/>
              <p:nvPr/>
            </p:nvSpPr>
            <p:spPr bwMode="auto">
              <a:xfrm>
                <a:off x="3274434" y="4479659"/>
                <a:ext cx="160466" cy="123436"/>
              </a:xfrm>
              <a:custGeom>
                <a:avLst/>
                <a:gdLst>
                  <a:gd name="T0" fmla="*/ 42 w 44"/>
                  <a:gd name="T1" fmla="*/ 17 h 34"/>
                  <a:gd name="T2" fmla="*/ 27 w 44"/>
                  <a:gd name="T3" fmla="*/ 0 h 34"/>
                  <a:gd name="T4" fmla="*/ 2 w 44"/>
                  <a:gd name="T5" fmla="*/ 17 h 34"/>
                  <a:gd name="T6" fmla="*/ 17 w 44"/>
                  <a:gd name="T7" fmla="*/ 34 h 34"/>
                  <a:gd name="T8" fmla="*/ 42 w 44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42" y="17"/>
                    </a:moveTo>
                    <a:cubicBezTo>
                      <a:pt x="44" y="8"/>
                      <a:pt x="37" y="0"/>
                      <a:pt x="27" y="0"/>
                    </a:cubicBezTo>
                    <a:cubicBezTo>
                      <a:pt x="16" y="0"/>
                      <a:pt x="5" y="8"/>
                      <a:pt x="2" y="17"/>
                    </a:cubicBezTo>
                    <a:cubicBezTo>
                      <a:pt x="0" y="26"/>
                      <a:pt x="7" y="34"/>
                      <a:pt x="17" y="34"/>
                    </a:cubicBezTo>
                    <a:cubicBezTo>
                      <a:pt x="28" y="34"/>
                      <a:pt x="39" y="26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8" name="任意多边形: 形状 987">
                <a:extLst>
                  <a:ext uri="{FF2B5EF4-FFF2-40B4-BE49-F238E27FC236}">
                    <a16:creationId xmlns:a16="http://schemas.microsoft.com/office/drawing/2014/main" id="{7AE6A98D-4DC7-4EE7-9B32-50DC3DC78D3B}"/>
                  </a:ext>
                </a:extLst>
              </p:cNvPr>
              <p:cNvSpPr/>
              <p:nvPr/>
            </p:nvSpPr>
            <p:spPr bwMode="auto">
              <a:xfrm>
                <a:off x="3448788" y="4479659"/>
                <a:ext cx="160466" cy="123436"/>
              </a:xfrm>
              <a:custGeom>
                <a:avLst/>
                <a:gdLst>
                  <a:gd name="T0" fmla="*/ 42 w 44"/>
                  <a:gd name="T1" fmla="*/ 17 h 34"/>
                  <a:gd name="T2" fmla="*/ 27 w 44"/>
                  <a:gd name="T3" fmla="*/ 0 h 34"/>
                  <a:gd name="T4" fmla="*/ 3 w 44"/>
                  <a:gd name="T5" fmla="*/ 17 h 34"/>
                  <a:gd name="T6" fmla="*/ 18 w 44"/>
                  <a:gd name="T7" fmla="*/ 34 h 34"/>
                  <a:gd name="T8" fmla="*/ 42 w 44"/>
                  <a:gd name="T9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42" y="17"/>
                    </a:moveTo>
                    <a:cubicBezTo>
                      <a:pt x="44" y="8"/>
                      <a:pt x="37" y="0"/>
                      <a:pt x="27" y="0"/>
                    </a:cubicBezTo>
                    <a:cubicBezTo>
                      <a:pt x="16" y="0"/>
                      <a:pt x="5" y="8"/>
                      <a:pt x="3" y="17"/>
                    </a:cubicBezTo>
                    <a:cubicBezTo>
                      <a:pt x="0" y="26"/>
                      <a:pt x="7" y="34"/>
                      <a:pt x="18" y="34"/>
                    </a:cubicBezTo>
                    <a:cubicBezTo>
                      <a:pt x="29" y="34"/>
                      <a:pt x="40" y="26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9" name="任意多边形: 形状 988">
                <a:extLst>
                  <a:ext uri="{FF2B5EF4-FFF2-40B4-BE49-F238E27FC236}">
                    <a16:creationId xmlns:a16="http://schemas.microsoft.com/office/drawing/2014/main" id="{B56C727A-1D49-4EC7-B32E-2F7E8321EE8B}"/>
                  </a:ext>
                </a:extLst>
              </p:cNvPr>
              <p:cNvSpPr/>
              <p:nvPr/>
            </p:nvSpPr>
            <p:spPr bwMode="auto">
              <a:xfrm>
                <a:off x="2689658" y="4629324"/>
                <a:ext cx="171268" cy="128065"/>
              </a:xfrm>
              <a:custGeom>
                <a:avLst/>
                <a:gdLst>
                  <a:gd name="T0" fmla="*/ 44 w 47"/>
                  <a:gd name="T1" fmla="*/ 17 h 35"/>
                  <a:gd name="T2" fmla="*/ 29 w 47"/>
                  <a:gd name="T3" fmla="*/ 0 h 35"/>
                  <a:gd name="T4" fmla="*/ 4 w 47"/>
                  <a:gd name="T5" fmla="*/ 17 h 35"/>
                  <a:gd name="T6" fmla="*/ 18 w 47"/>
                  <a:gd name="T7" fmla="*/ 35 h 35"/>
                  <a:gd name="T8" fmla="*/ 44 w 47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5">
                    <a:moveTo>
                      <a:pt x="44" y="17"/>
                    </a:moveTo>
                    <a:cubicBezTo>
                      <a:pt x="47" y="8"/>
                      <a:pt x="40" y="0"/>
                      <a:pt x="29" y="0"/>
                    </a:cubicBezTo>
                    <a:cubicBezTo>
                      <a:pt x="18" y="0"/>
                      <a:pt x="7" y="8"/>
                      <a:pt x="4" y="17"/>
                    </a:cubicBezTo>
                    <a:cubicBezTo>
                      <a:pt x="0" y="27"/>
                      <a:pt x="7" y="35"/>
                      <a:pt x="18" y="35"/>
                    </a:cubicBezTo>
                    <a:cubicBezTo>
                      <a:pt x="29" y="35"/>
                      <a:pt x="41" y="27"/>
                      <a:pt x="4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0" name="任意多边形: 形状 989">
                <a:extLst>
                  <a:ext uri="{FF2B5EF4-FFF2-40B4-BE49-F238E27FC236}">
                    <a16:creationId xmlns:a16="http://schemas.microsoft.com/office/drawing/2014/main" id="{C255888B-0AA3-4761-94B2-B98B812908F3}"/>
                  </a:ext>
                </a:extLst>
              </p:cNvPr>
              <p:cNvSpPr/>
              <p:nvPr/>
            </p:nvSpPr>
            <p:spPr bwMode="auto">
              <a:xfrm>
                <a:off x="2873268" y="4629324"/>
                <a:ext cx="166638" cy="128065"/>
              </a:xfrm>
              <a:custGeom>
                <a:avLst/>
                <a:gdLst>
                  <a:gd name="T0" fmla="*/ 43 w 46"/>
                  <a:gd name="T1" fmla="*/ 17 h 35"/>
                  <a:gd name="T2" fmla="*/ 28 w 46"/>
                  <a:gd name="T3" fmla="*/ 0 h 35"/>
                  <a:gd name="T4" fmla="*/ 3 w 46"/>
                  <a:gd name="T5" fmla="*/ 17 h 35"/>
                  <a:gd name="T6" fmla="*/ 17 w 46"/>
                  <a:gd name="T7" fmla="*/ 35 h 35"/>
                  <a:gd name="T8" fmla="*/ 43 w 46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5">
                    <a:moveTo>
                      <a:pt x="43" y="17"/>
                    </a:moveTo>
                    <a:cubicBezTo>
                      <a:pt x="46" y="8"/>
                      <a:pt x="39" y="0"/>
                      <a:pt x="28" y="0"/>
                    </a:cubicBezTo>
                    <a:cubicBezTo>
                      <a:pt x="17" y="0"/>
                      <a:pt x="6" y="8"/>
                      <a:pt x="3" y="17"/>
                    </a:cubicBezTo>
                    <a:cubicBezTo>
                      <a:pt x="0" y="27"/>
                      <a:pt x="6" y="35"/>
                      <a:pt x="17" y="35"/>
                    </a:cubicBezTo>
                    <a:cubicBezTo>
                      <a:pt x="28" y="35"/>
                      <a:pt x="40" y="27"/>
                      <a:pt x="43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1" name="任意多边形: 形状 990">
                <a:extLst>
                  <a:ext uri="{FF2B5EF4-FFF2-40B4-BE49-F238E27FC236}">
                    <a16:creationId xmlns:a16="http://schemas.microsoft.com/office/drawing/2014/main" id="{0B01E5A7-0296-4AE4-BCA4-E8CB379C0E22}"/>
                  </a:ext>
                </a:extLst>
              </p:cNvPr>
              <p:cNvSpPr/>
              <p:nvPr/>
            </p:nvSpPr>
            <p:spPr bwMode="auto">
              <a:xfrm>
                <a:off x="3050707" y="4629324"/>
                <a:ext cx="165096" cy="128065"/>
              </a:xfrm>
              <a:custGeom>
                <a:avLst/>
                <a:gdLst>
                  <a:gd name="T0" fmla="*/ 43 w 45"/>
                  <a:gd name="T1" fmla="*/ 17 h 35"/>
                  <a:gd name="T2" fmla="*/ 28 w 45"/>
                  <a:gd name="T3" fmla="*/ 0 h 35"/>
                  <a:gd name="T4" fmla="*/ 3 w 45"/>
                  <a:gd name="T5" fmla="*/ 17 h 35"/>
                  <a:gd name="T6" fmla="*/ 18 w 45"/>
                  <a:gd name="T7" fmla="*/ 35 h 35"/>
                  <a:gd name="T8" fmla="*/ 43 w 45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5">
                    <a:moveTo>
                      <a:pt x="43" y="17"/>
                    </a:moveTo>
                    <a:cubicBezTo>
                      <a:pt x="45" y="8"/>
                      <a:pt x="39" y="0"/>
                      <a:pt x="28" y="0"/>
                    </a:cubicBezTo>
                    <a:cubicBezTo>
                      <a:pt x="17" y="0"/>
                      <a:pt x="6" y="8"/>
                      <a:pt x="3" y="17"/>
                    </a:cubicBezTo>
                    <a:cubicBezTo>
                      <a:pt x="0" y="27"/>
                      <a:pt x="6" y="35"/>
                      <a:pt x="18" y="35"/>
                    </a:cubicBezTo>
                    <a:cubicBezTo>
                      <a:pt x="29" y="35"/>
                      <a:pt x="40" y="27"/>
                      <a:pt x="43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2" name="任意多边形: 形状 991">
                <a:extLst>
                  <a:ext uri="{FF2B5EF4-FFF2-40B4-BE49-F238E27FC236}">
                    <a16:creationId xmlns:a16="http://schemas.microsoft.com/office/drawing/2014/main" id="{80280488-3593-48CD-903E-BFF754880F52}"/>
                  </a:ext>
                </a:extLst>
              </p:cNvPr>
              <p:cNvSpPr/>
              <p:nvPr/>
            </p:nvSpPr>
            <p:spPr bwMode="auto">
              <a:xfrm>
                <a:off x="3229689" y="4629324"/>
                <a:ext cx="165096" cy="128065"/>
              </a:xfrm>
              <a:custGeom>
                <a:avLst/>
                <a:gdLst>
                  <a:gd name="T0" fmla="*/ 43 w 45"/>
                  <a:gd name="T1" fmla="*/ 17 h 35"/>
                  <a:gd name="T2" fmla="*/ 27 w 45"/>
                  <a:gd name="T3" fmla="*/ 0 h 35"/>
                  <a:gd name="T4" fmla="*/ 3 w 45"/>
                  <a:gd name="T5" fmla="*/ 17 h 35"/>
                  <a:gd name="T6" fmla="*/ 18 w 45"/>
                  <a:gd name="T7" fmla="*/ 35 h 35"/>
                  <a:gd name="T8" fmla="*/ 43 w 45"/>
                  <a:gd name="T9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5">
                    <a:moveTo>
                      <a:pt x="43" y="17"/>
                    </a:moveTo>
                    <a:cubicBezTo>
                      <a:pt x="45" y="8"/>
                      <a:pt x="38" y="0"/>
                      <a:pt x="27" y="0"/>
                    </a:cubicBezTo>
                    <a:cubicBezTo>
                      <a:pt x="16" y="0"/>
                      <a:pt x="5" y="8"/>
                      <a:pt x="3" y="17"/>
                    </a:cubicBezTo>
                    <a:cubicBezTo>
                      <a:pt x="0" y="27"/>
                      <a:pt x="7" y="35"/>
                      <a:pt x="18" y="35"/>
                    </a:cubicBezTo>
                    <a:cubicBezTo>
                      <a:pt x="29" y="35"/>
                      <a:pt x="40" y="27"/>
                      <a:pt x="43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3" name="任意多边形: 形状 992">
                <a:extLst>
                  <a:ext uri="{FF2B5EF4-FFF2-40B4-BE49-F238E27FC236}">
                    <a16:creationId xmlns:a16="http://schemas.microsoft.com/office/drawing/2014/main" id="{DCC5FA56-0BA3-4199-914B-3F6C038F44FD}"/>
                  </a:ext>
                </a:extLst>
              </p:cNvPr>
              <p:cNvSpPr/>
              <p:nvPr/>
            </p:nvSpPr>
            <p:spPr bwMode="auto">
              <a:xfrm>
                <a:off x="2456673" y="4783619"/>
                <a:ext cx="171268" cy="131151"/>
              </a:xfrm>
              <a:custGeom>
                <a:avLst/>
                <a:gdLst>
                  <a:gd name="T0" fmla="*/ 44 w 47"/>
                  <a:gd name="T1" fmla="*/ 18 h 36"/>
                  <a:gd name="T2" fmla="*/ 30 w 47"/>
                  <a:gd name="T3" fmla="*/ 0 h 36"/>
                  <a:gd name="T4" fmla="*/ 3 w 47"/>
                  <a:gd name="T5" fmla="*/ 18 h 36"/>
                  <a:gd name="T6" fmla="*/ 17 w 47"/>
                  <a:gd name="T7" fmla="*/ 36 h 36"/>
                  <a:gd name="T8" fmla="*/ 44 w 47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6">
                    <a:moveTo>
                      <a:pt x="44" y="18"/>
                    </a:moveTo>
                    <a:cubicBezTo>
                      <a:pt x="47" y="8"/>
                      <a:pt x="41" y="0"/>
                      <a:pt x="30" y="0"/>
                    </a:cubicBezTo>
                    <a:cubicBezTo>
                      <a:pt x="19" y="0"/>
                      <a:pt x="7" y="8"/>
                      <a:pt x="3" y="18"/>
                    </a:cubicBezTo>
                    <a:cubicBezTo>
                      <a:pt x="0" y="28"/>
                      <a:pt x="6" y="36"/>
                      <a:pt x="17" y="36"/>
                    </a:cubicBezTo>
                    <a:cubicBezTo>
                      <a:pt x="28" y="36"/>
                      <a:pt x="40" y="28"/>
                      <a:pt x="44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4" name="任意多边形: 形状 993">
                <a:extLst>
                  <a:ext uri="{FF2B5EF4-FFF2-40B4-BE49-F238E27FC236}">
                    <a16:creationId xmlns:a16="http://schemas.microsoft.com/office/drawing/2014/main" id="{CB880379-A315-4D77-B4A5-D84FDB1F27B9}"/>
                  </a:ext>
                </a:extLst>
              </p:cNvPr>
              <p:cNvSpPr/>
              <p:nvPr/>
            </p:nvSpPr>
            <p:spPr bwMode="auto">
              <a:xfrm>
                <a:off x="2638740" y="4783619"/>
                <a:ext cx="171268" cy="131151"/>
              </a:xfrm>
              <a:custGeom>
                <a:avLst/>
                <a:gdLst>
                  <a:gd name="T0" fmla="*/ 44 w 47"/>
                  <a:gd name="T1" fmla="*/ 18 h 36"/>
                  <a:gd name="T2" fmla="*/ 29 w 47"/>
                  <a:gd name="T3" fmla="*/ 0 h 36"/>
                  <a:gd name="T4" fmla="*/ 3 w 47"/>
                  <a:gd name="T5" fmla="*/ 18 h 36"/>
                  <a:gd name="T6" fmla="*/ 17 w 47"/>
                  <a:gd name="T7" fmla="*/ 36 h 36"/>
                  <a:gd name="T8" fmla="*/ 44 w 47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6">
                    <a:moveTo>
                      <a:pt x="44" y="18"/>
                    </a:moveTo>
                    <a:cubicBezTo>
                      <a:pt x="47" y="8"/>
                      <a:pt x="40" y="0"/>
                      <a:pt x="29" y="0"/>
                    </a:cubicBezTo>
                    <a:cubicBezTo>
                      <a:pt x="18" y="0"/>
                      <a:pt x="6" y="8"/>
                      <a:pt x="3" y="18"/>
                    </a:cubicBezTo>
                    <a:cubicBezTo>
                      <a:pt x="0" y="28"/>
                      <a:pt x="6" y="36"/>
                      <a:pt x="17" y="36"/>
                    </a:cubicBezTo>
                    <a:cubicBezTo>
                      <a:pt x="29" y="36"/>
                      <a:pt x="41" y="28"/>
                      <a:pt x="44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5" name="任意多边形: 形状 994">
                <a:extLst>
                  <a:ext uri="{FF2B5EF4-FFF2-40B4-BE49-F238E27FC236}">
                    <a16:creationId xmlns:a16="http://schemas.microsoft.com/office/drawing/2014/main" id="{2BA70F1E-F20D-4E51-8D87-F64F0C7A7F45}"/>
                  </a:ext>
                </a:extLst>
              </p:cNvPr>
              <p:cNvSpPr/>
              <p:nvPr/>
            </p:nvSpPr>
            <p:spPr bwMode="auto">
              <a:xfrm>
                <a:off x="2820808" y="4783619"/>
                <a:ext cx="172810" cy="131151"/>
              </a:xfrm>
              <a:custGeom>
                <a:avLst/>
                <a:gdLst>
                  <a:gd name="T0" fmla="*/ 44 w 47"/>
                  <a:gd name="T1" fmla="*/ 18 h 36"/>
                  <a:gd name="T2" fmla="*/ 29 w 47"/>
                  <a:gd name="T3" fmla="*/ 0 h 36"/>
                  <a:gd name="T4" fmla="*/ 3 w 47"/>
                  <a:gd name="T5" fmla="*/ 18 h 36"/>
                  <a:gd name="T6" fmla="*/ 18 w 47"/>
                  <a:gd name="T7" fmla="*/ 36 h 36"/>
                  <a:gd name="T8" fmla="*/ 44 w 47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6">
                    <a:moveTo>
                      <a:pt x="44" y="18"/>
                    </a:moveTo>
                    <a:cubicBezTo>
                      <a:pt x="47" y="8"/>
                      <a:pt x="40" y="0"/>
                      <a:pt x="29" y="0"/>
                    </a:cubicBezTo>
                    <a:cubicBezTo>
                      <a:pt x="18" y="0"/>
                      <a:pt x="6" y="8"/>
                      <a:pt x="3" y="18"/>
                    </a:cubicBezTo>
                    <a:cubicBezTo>
                      <a:pt x="0" y="28"/>
                      <a:pt x="6" y="36"/>
                      <a:pt x="18" y="36"/>
                    </a:cubicBezTo>
                    <a:cubicBezTo>
                      <a:pt x="29" y="36"/>
                      <a:pt x="41" y="28"/>
                      <a:pt x="44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6" name="任意多边形: 形状 995">
                <a:extLst>
                  <a:ext uri="{FF2B5EF4-FFF2-40B4-BE49-F238E27FC236}">
                    <a16:creationId xmlns:a16="http://schemas.microsoft.com/office/drawing/2014/main" id="{BD4DAB18-F33A-4A98-B906-940D9C41614A}"/>
                  </a:ext>
                </a:extLst>
              </p:cNvPr>
              <p:cNvSpPr/>
              <p:nvPr/>
            </p:nvSpPr>
            <p:spPr bwMode="auto">
              <a:xfrm>
                <a:off x="3004419" y="4783619"/>
                <a:ext cx="166638" cy="131151"/>
              </a:xfrm>
              <a:custGeom>
                <a:avLst/>
                <a:gdLst>
                  <a:gd name="T0" fmla="*/ 43 w 46"/>
                  <a:gd name="T1" fmla="*/ 18 h 36"/>
                  <a:gd name="T2" fmla="*/ 28 w 46"/>
                  <a:gd name="T3" fmla="*/ 0 h 36"/>
                  <a:gd name="T4" fmla="*/ 3 w 46"/>
                  <a:gd name="T5" fmla="*/ 18 h 36"/>
                  <a:gd name="T6" fmla="*/ 18 w 46"/>
                  <a:gd name="T7" fmla="*/ 36 h 36"/>
                  <a:gd name="T8" fmla="*/ 43 w 46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6">
                    <a:moveTo>
                      <a:pt x="43" y="18"/>
                    </a:moveTo>
                    <a:cubicBezTo>
                      <a:pt x="46" y="8"/>
                      <a:pt x="39" y="0"/>
                      <a:pt x="28" y="0"/>
                    </a:cubicBezTo>
                    <a:cubicBezTo>
                      <a:pt x="17" y="0"/>
                      <a:pt x="6" y="8"/>
                      <a:pt x="3" y="18"/>
                    </a:cubicBezTo>
                    <a:cubicBezTo>
                      <a:pt x="0" y="28"/>
                      <a:pt x="7" y="36"/>
                      <a:pt x="18" y="36"/>
                    </a:cubicBezTo>
                    <a:cubicBezTo>
                      <a:pt x="29" y="36"/>
                      <a:pt x="41" y="28"/>
                      <a:pt x="43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7" name="任意多边形: 形状 996">
                <a:extLst>
                  <a:ext uri="{FF2B5EF4-FFF2-40B4-BE49-F238E27FC236}">
                    <a16:creationId xmlns:a16="http://schemas.microsoft.com/office/drawing/2014/main" id="{E8499C13-FD95-4C91-A470-EED0783421D5}"/>
                  </a:ext>
                </a:extLst>
              </p:cNvPr>
              <p:cNvSpPr/>
              <p:nvPr/>
            </p:nvSpPr>
            <p:spPr bwMode="auto">
              <a:xfrm>
                <a:off x="2398041" y="4944086"/>
                <a:ext cx="175896" cy="134237"/>
              </a:xfrm>
              <a:custGeom>
                <a:avLst/>
                <a:gdLst>
                  <a:gd name="T0" fmla="*/ 45 w 48"/>
                  <a:gd name="T1" fmla="*/ 18 h 37"/>
                  <a:gd name="T2" fmla="*/ 30 w 48"/>
                  <a:gd name="T3" fmla="*/ 0 h 37"/>
                  <a:gd name="T4" fmla="*/ 3 w 48"/>
                  <a:gd name="T5" fmla="*/ 18 h 37"/>
                  <a:gd name="T6" fmla="*/ 17 w 48"/>
                  <a:gd name="T7" fmla="*/ 37 h 37"/>
                  <a:gd name="T8" fmla="*/ 45 w 48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7">
                    <a:moveTo>
                      <a:pt x="45" y="18"/>
                    </a:moveTo>
                    <a:cubicBezTo>
                      <a:pt x="48" y="8"/>
                      <a:pt x="42" y="0"/>
                      <a:pt x="30" y="0"/>
                    </a:cubicBezTo>
                    <a:cubicBezTo>
                      <a:pt x="19" y="0"/>
                      <a:pt x="7" y="8"/>
                      <a:pt x="3" y="18"/>
                    </a:cubicBezTo>
                    <a:cubicBezTo>
                      <a:pt x="0" y="29"/>
                      <a:pt x="6" y="37"/>
                      <a:pt x="17" y="37"/>
                    </a:cubicBezTo>
                    <a:cubicBezTo>
                      <a:pt x="29" y="37"/>
                      <a:pt x="41" y="29"/>
                      <a:pt x="45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8" name="任意多边形: 形状 997">
                <a:extLst>
                  <a:ext uri="{FF2B5EF4-FFF2-40B4-BE49-F238E27FC236}">
                    <a16:creationId xmlns:a16="http://schemas.microsoft.com/office/drawing/2014/main" id="{A77BF133-0AA1-4366-B47F-B3E1645E73FD}"/>
                  </a:ext>
                </a:extLst>
              </p:cNvPr>
              <p:cNvSpPr/>
              <p:nvPr/>
            </p:nvSpPr>
            <p:spPr bwMode="auto">
              <a:xfrm>
                <a:off x="2580108" y="4944086"/>
                <a:ext cx="178982" cy="134237"/>
              </a:xfrm>
              <a:custGeom>
                <a:avLst/>
                <a:gdLst>
                  <a:gd name="T0" fmla="*/ 45 w 49"/>
                  <a:gd name="T1" fmla="*/ 18 h 37"/>
                  <a:gd name="T2" fmla="*/ 31 w 49"/>
                  <a:gd name="T3" fmla="*/ 0 h 37"/>
                  <a:gd name="T4" fmla="*/ 4 w 49"/>
                  <a:gd name="T5" fmla="*/ 18 h 37"/>
                  <a:gd name="T6" fmla="*/ 18 w 49"/>
                  <a:gd name="T7" fmla="*/ 37 h 37"/>
                  <a:gd name="T8" fmla="*/ 45 w 49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7">
                    <a:moveTo>
                      <a:pt x="45" y="18"/>
                    </a:moveTo>
                    <a:cubicBezTo>
                      <a:pt x="49" y="8"/>
                      <a:pt x="42" y="0"/>
                      <a:pt x="31" y="0"/>
                    </a:cubicBezTo>
                    <a:cubicBezTo>
                      <a:pt x="19" y="0"/>
                      <a:pt x="7" y="8"/>
                      <a:pt x="4" y="18"/>
                    </a:cubicBezTo>
                    <a:cubicBezTo>
                      <a:pt x="0" y="29"/>
                      <a:pt x="7" y="37"/>
                      <a:pt x="18" y="37"/>
                    </a:cubicBezTo>
                    <a:cubicBezTo>
                      <a:pt x="30" y="37"/>
                      <a:pt x="42" y="29"/>
                      <a:pt x="45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9" name="任意多边形: 形状 998">
                <a:extLst>
                  <a:ext uri="{FF2B5EF4-FFF2-40B4-BE49-F238E27FC236}">
                    <a16:creationId xmlns:a16="http://schemas.microsoft.com/office/drawing/2014/main" id="{6FD065E4-C151-42D6-A290-7EC6530AC7B2}"/>
                  </a:ext>
                </a:extLst>
              </p:cNvPr>
              <p:cNvSpPr/>
              <p:nvPr/>
            </p:nvSpPr>
            <p:spPr bwMode="auto">
              <a:xfrm>
                <a:off x="2766805" y="4944086"/>
                <a:ext cx="174353" cy="134237"/>
              </a:xfrm>
              <a:custGeom>
                <a:avLst/>
                <a:gdLst>
                  <a:gd name="T0" fmla="*/ 45 w 48"/>
                  <a:gd name="T1" fmla="*/ 18 h 37"/>
                  <a:gd name="T2" fmla="*/ 30 w 48"/>
                  <a:gd name="T3" fmla="*/ 0 h 37"/>
                  <a:gd name="T4" fmla="*/ 4 w 48"/>
                  <a:gd name="T5" fmla="*/ 18 h 37"/>
                  <a:gd name="T6" fmla="*/ 19 w 48"/>
                  <a:gd name="T7" fmla="*/ 37 h 37"/>
                  <a:gd name="T8" fmla="*/ 45 w 48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7">
                    <a:moveTo>
                      <a:pt x="45" y="18"/>
                    </a:moveTo>
                    <a:cubicBezTo>
                      <a:pt x="48" y="8"/>
                      <a:pt x="41" y="0"/>
                      <a:pt x="30" y="0"/>
                    </a:cubicBezTo>
                    <a:cubicBezTo>
                      <a:pt x="19" y="0"/>
                      <a:pt x="7" y="8"/>
                      <a:pt x="4" y="18"/>
                    </a:cubicBezTo>
                    <a:cubicBezTo>
                      <a:pt x="0" y="29"/>
                      <a:pt x="7" y="37"/>
                      <a:pt x="19" y="37"/>
                    </a:cubicBezTo>
                    <a:cubicBezTo>
                      <a:pt x="30" y="37"/>
                      <a:pt x="42" y="29"/>
                      <a:pt x="45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0" name="任意多边形: 形状 999">
                <a:extLst>
                  <a:ext uri="{FF2B5EF4-FFF2-40B4-BE49-F238E27FC236}">
                    <a16:creationId xmlns:a16="http://schemas.microsoft.com/office/drawing/2014/main" id="{4A19C7C8-D851-47DD-A048-CE6DC3B4CFA6}"/>
                  </a:ext>
                </a:extLst>
              </p:cNvPr>
              <p:cNvSpPr/>
              <p:nvPr/>
            </p:nvSpPr>
            <p:spPr bwMode="auto">
              <a:xfrm>
                <a:off x="2336323" y="5107638"/>
                <a:ext cx="178982" cy="138865"/>
              </a:xfrm>
              <a:custGeom>
                <a:avLst/>
                <a:gdLst>
                  <a:gd name="T0" fmla="*/ 46 w 49"/>
                  <a:gd name="T1" fmla="*/ 19 h 38"/>
                  <a:gd name="T2" fmla="*/ 31 w 49"/>
                  <a:gd name="T3" fmla="*/ 0 h 38"/>
                  <a:gd name="T4" fmla="*/ 4 w 49"/>
                  <a:gd name="T5" fmla="*/ 19 h 38"/>
                  <a:gd name="T6" fmla="*/ 18 w 49"/>
                  <a:gd name="T7" fmla="*/ 38 h 38"/>
                  <a:gd name="T8" fmla="*/ 46 w 49"/>
                  <a:gd name="T9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8">
                    <a:moveTo>
                      <a:pt x="46" y="19"/>
                    </a:moveTo>
                    <a:cubicBezTo>
                      <a:pt x="49" y="9"/>
                      <a:pt x="43" y="0"/>
                      <a:pt x="31" y="0"/>
                    </a:cubicBezTo>
                    <a:cubicBezTo>
                      <a:pt x="20" y="0"/>
                      <a:pt x="7" y="9"/>
                      <a:pt x="4" y="19"/>
                    </a:cubicBezTo>
                    <a:cubicBezTo>
                      <a:pt x="0" y="30"/>
                      <a:pt x="6" y="38"/>
                      <a:pt x="18" y="38"/>
                    </a:cubicBezTo>
                    <a:cubicBezTo>
                      <a:pt x="30" y="38"/>
                      <a:pt x="42" y="30"/>
                      <a:pt x="46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1" name="任意多边形: 形状 1000">
                <a:extLst>
                  <a:ext uri="{FF2B5EF4-FFF2-40B4-BE49-F238E27FC236}">
                    <a16:creationId xmlns:a16="http://schemas.microsoft.com/office/drawing/2014/main" id="{295F1CC1-9DD9-4A6A-9F2B-9D48499F3C39}"/>
                  </a:ext>
                </a:extLst>
              </p:cNvPr>
              <p:cNvSpPr/>
              <p:nvPr/>
            </p:nvSpPr>
            <p:spPr bwMode="auto">
              <a:xfrm>
                <a:off x="2526106" y="5107638"/>
                <a:ext cx="178982" cy="138865"/>
              </a:xfrm>
              <a:custGeom>
                <a:avLst/>
                <a:gdLst>
                  <a:gd name="T0" fmla="*/ 45 w 49"/>
                  <a:gd name="T1" fmla="*/ 19 h 38"/>
                  <a:gd name="T2" fmla="*/ 31 w 49"/>
                  <a:gd name="T3" fmla="*/ 0 h 38"/>
                  <a:gd name="T4" fmla="*/ 3 w 49"/>
                  <a:gd name="T5" fmla="*/ 19 h 38"/>
                  <a:gd name="T6" fmla="*/ 18 w 49"/>
                  <a:gd name="T7" fmla="*/ 38 h 38"/>
                  <a:gd name="T8" fmla="*/ 45 w 49"/>
                  <a:gd name="T9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8">
                    <a:moveTo>
                      <a:pt x="45" y="19"/>
                    </a:moveTo>
                    <a:cubicBezTo>
                      <a:pt x="49" y="9"/>
                      <a:pt x="42" y="0"/>
                      <a:pt x="31" y="0"/>
                    </a:cubicBezTo>
                    <a:cubicBezTo>
                      <a:pt x="19" y="0"/>
                      <a:pt x="7" y="9"/>
                      <a:pt x="3" y="19"/>
                    </a:cubicBezTo>
                    <a:cubicBezTo>
                      <a:pt x="0" y="30"/>
                      <a:pt x="6" y="38"/>
                      <a:pt x="18" y="38"/>
                    </a:cubicBezTo>
                    <a:cubicBezTo>
                      <a:pt x="30" y="38"/>
                      <a:pt x="42" y="30"/>
                      <a:pt x="45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2" name="任意多边形: 形状 1001">
                <a:extLst>
                  <a:ext uri="{FF2B5EF4-FFF2-40B4-BE49-F238E27FC236}">
                    <a16:creationId xmlns:a16="http://schemas.microsoft.com/office/drawing/2014/main" id="{D668C4DB-DB58-4F7F-9AED-61611CED2CD1}"/>
                  </a:ext>
                </a:extLst>
              </p:cNvPr>
              <p:cNvSpPr/>
              <p:nvPr/>
            </p:nvSpPr>
            <p:spPr bwMode="auto">
              <a:xfrm>
                <a:off x="2274605" y="5280448"/>
                <a:ext cx="182068" cy="145037"/>
              </a:xfrm>
              <a:custGeom>
                <a:avLst/>
                <a:gdLst>
                  <a:gd name="T0" fmla="*/ 46 w 50"/>
                  <a:gd name="T1" fmla="*/ 20 h 40"/>
                  <a:gd name="T2" fmla="*/ 32 w 50"/>
                  <a:gd name="T3" fmla="*/ 0 h 40"/>
                  <a:gd name="T4" fmla="*/ 4 w 50"/>
                  <a:gd name="T5" fmla="*/ 20 h 40"/>
                  <a:gd name="T6" fmla="*/ 18 w 50"/>
                  <a:gd name="T7" fmla="*/ 40 h 40"/>
                  <a:gd name="T8" fmla="*/ 46 w 50"/>
                  <a:gd name="T9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40">
                    <a:moveTo>
                      <a:pt x="46" y="20"/>
                    </a:moveTo>
                    <a:cubicBezTo>
                      <a:pt x="50" y="9"/>
                      <a:pt x="44" y="0"/>
                      <a:pt x="32" y="0"/>
                    </a:cubicBezTo>
                    <a:cubicBezTo>
                      <a:pt x="20" y="0"/>
                      <a:pt x="7" y="9"/>
                      <a:pt x="4" y="20"/>
                    </a:cubicBezTo>
                    <a:cubicBezTo>
                      <a:pt x="0" y="31"/>
                      <a:pt x="6" y="40"/>
                      <a:pt x="18" y="40"/>
                    </a:cubicBezTo>
                    <a:cubicBezTo>
                      <a:pt x="30" y="40"/>
                      <a:pt x="43" y="31"/>
                      <a:pt x="46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3" name="任意多边形: 形状 1002">
                <a:extLst>
                  <a:ext uri="{FF2B5EF4-FFF2-40B4-BE49-F238E27FC236}">
                    <a16:creationId xmlns:a16="http://schemas.microsoft.com/office/drawing/2014/main" id="{803FCB8D-91BA-4FAA-AB82-EC69CCA58B6D}"/>
                  </a:ext>
                </a:extLst>
              </p:cNvPr>
              <p:cNvSpPr/>
              <p:nvPr/>
            </p:nvSpPr>
            <p:spPr bwMode="auto">
              <a:xfrm>
                <a:off x="2464388" y="5280448"/>
                <a:ext cx="185154" cy="145037"/>
              </a:xfrm>
              <a:custGeom>
                <a:avLst/>
                <a:gdLst>
                  <a:gd name="T0" fmla="*/ 47 w 51"/>
                  <a:gd name="T1" fmla="*/ 20 h 40"/>
                  <a:gd name="T2" fmla="*/ 32 w 51"/>
                  <a:gd name="T3" fmla="*/ 0 h 40"/>
                  <a:gd name="T4" fmla="*/ 4 w 51"/>
                  <a:gd name="T5" fmla="*/ 20 h 40"/>
                  <a:gd name="T6" fmla="*/ 19 w 51"/>
                  <a:gd name="T7" fmla="*/ 40 h 40"/>
                  <a:gd name="T8" fmla="*/ 47 w 51"/>
                  <a:gd name="T9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40">
                    <a:moveTo>
                      <a:pt x="47" y="20"/>
                    </a:moveTo>
                    <a:cubicBezTo>
                      <a:pt x="51" y="9"/>
                      <a:pt x="44" y="0"/>
                      <a:pt x="32" y="0"/>
                    </a:cubicBezTo>
                    <a:cubicBezTo>
                      <a:pt x="20" y="0"/>
                      <a:pt x="8" y="9"/>
                      <a:pt x="4" y="20"/>
                    </a:cubicBezTo>
                    <a:cubicBezTo>
                      <a:pt x="0" y="31"/>
                      <a:pt x="7" y="40"/>
                      <a:pt x="19" y="40"/>
                    </a:cubicBezTo>
                    <a:cubicBezTo>
                      <a:pt x="31" y="40"/>
                      <a:pt x="43" y="31"/>
                      <a:pt x="47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4" name="任意多边形: 形状 1003">
                <a:extLst>
                  <a:ext uri="{FF2B5EF4-FFF2-40B4-BE49-F238E27FC236}">
                    <a16:creationId xmlns:a16="http://schemas.microsoft.com/office/drawing/2014/main" id="{29AAAE62-C2D4-4A60-944F-E2ED5D1CD6EC}"/>
                  </a:ext>
                </a:extLst>
              </p:cNvPr>
              <p:cNvSpPr/>
              <p:nvPr/>
            </p:nvSpPr>
            <p:spPr bwMode="auto">
              <a:xfrm>
                <a:off x="2208259" y="5454801"/>
                <a:ext cx="186697" cy="154295"/>
              </a:xfrm>
              <a:custGeom>
                <a:avLst/>
                <a:gdLst>
                  <a:gd name="T0" fmla="*/ 47 w 51"/>
                  <a:gd name="T1" fmla="*/ 21 h 42"/>
                  <a:gd name="T2" fmla="*/ 33 w 51"/>
                  <a:gd name="T3" fmla="*/ 0 h 42"/>
                  <a:gd name="T4" fmla="*/ 4 w 51"/>
                  <a:gd name="T5" fmla="*/ 21 h 42"/>
                  <a:gd name="T6" fmla="*/ 18 w 51"/>
                  <a:gd name="T7" fmla="*/ 42 h 42"/>
                  <a:gd name="T8" fmla="*/ 47 w 51"/>
                  <a:gd name="T9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42">
                    <a:moveTo>
                      <a:pt x="47" y="21"/>
                    </a:moveTo>
                    <a:cubicBezTo>
                      <a:pt x="51" y="10"/>
                      <a:pt x="45" y="0"/>
                      <a:pt x="33" y="0"/>
                    </a:cubicBezTo>
                    <a:cubicBezTo>
                      <a:pt x="21" y="0"/>
                      <a:pt x="8" y="10"/>
                      <a:pt x="4" y="21"/>
                    </a:cubicBezTo>
                    <a:cubicBezTo>
                      <a:pt x="0" y="32"/>
                      <a:pt x="6" y="42"/>
                      <a:pt x="18" y="42"/>
                    </a:cubicBezTo>
                    <a:cubicBezTo>
                      <a:pt x="30" y="42"/>
                      <a:pt x="44" y="32"/>
                      <a:pt x="47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5" name="任意多边形: 形状 1004">
                <a:extLst>
                  <a:ext uri="{FF2B5EF4-FFF2-40B4-BE49-F238E27FC236}">
                    <a16:creationId xmlns:a16="http://schemas.microsoft.com/office/drawing/2014/main" id="{5FCF2441-3176-4427-A2A8-4E09448CF2AF}"/>
                  </a:ext>
                </a:extLst>
              </p:cNvPr>
              <p:cNvSpPr/>
              <p:nvPr/>
            </p:nvSpPr>
            <p:spPr bwMode="auto">
              <a:xfrm>
                <a:off x="2401126" y="5454801"/>
                <a:ext cx="189783" cy="154295"/>
              </a:xfrm>
              <a:custGeom>
                <a:avLst/>
                <a:gdLst>
                  <a:gd name="T0" fmla="*/ 48 w 52"/>
                  <a:gd name="T1" fmla="*/ 21 h 42"/>
                  <a:gd name="T2" fmla="*/ 33 w 52"/>
                  <a:gd name="T3" fmla="*/ 0 h 42"/>
                  <a:gd name="T4" fmla="*/ 4 w 52"/>
                  <a:gd name="T5" fmla="*/ 21 h 42"/>
                  <a:gd name="T6" fmla="*/ 19 w 52"/>
                  <a:gd name="T7" fmla="*/ 42 h 42"/>
                  <a:gd name="T8" fmla="*/ 48 w 52"/>
                  <a:gd name="T9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2">
                    <a:moveTo>
                      <a:pt x="48" y="21"/>
                    </a:moveTo>
                    <a:cubicBezTo>
                      <a:pt x="52" y="10"/>
                      <a:pt x="45" y="0"/>
                      <a:pt x="33" y="0"/>
                    </a:cubicBezTo>
                    <a:cubicBezTo>
                      <a:pt x="21" y="0"/>
                      <a:pt x="8" y="10"/>
                      <a:pt x="4" y="21"/>
                    </a:cubicBezTo>
                    <a:cubicBezTo>
                      <a:pt x="0" y="32"/>
                      <a:pt x="7" y="42"/>
                      <a:pt x="19" y="42"/>
                    </a:cubicBezTo>
                    <a:cubicBezTo>
                      <a:pt x="31" y="42"/>
                      <a:pt x="44" y="32"/>
                      <a:pt x="48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6" name="任意多边形: 形状 1005">
                <a:extLst>
                  <a:ext uri="{FF2B5EF4-FFF2-40B4-BE49-F238E27FC236}">
                    <a16:creationId xmlns:a16="http://schemas.microsoft.com/office/drawing/2014/main" id="{868A514D-BF60-409A-B0AE-A6A469B181D1}"/>
                  </a:ext>
                </a:extLst>
              </p:cNvPr>
              <p:cNvSpPr/>
              <p:nvPr/>
            </p:nvSpPr>
            <p:spPr bwMode="auto">
              <a:xfrm>
                <a:off x="2138826" y="5641497"/>
                <a:ext cx="194411" cy="154295"/>
              </a:xfrm>
              <a:custGeom>
                <a:avLst/>
                <a:gdLst>
                  <a:gd name="T0" fmla="*/ 49 w 53"/>
                  <a:gd name="T1" fmla="*/ 21 h 42"/>
                  <a:gd name="T2" fmla="*/ 34 w 53"/>
                  <a:gd name="T3" fmla="*/ 0 h 42"/>
                  <a:gd name="T4" fmla="*/ 4 w 53"/>
                  <a:gd name="T5" fmla="*/ 21 h 42"/>
                  <a:gd name="T6" fmla="*/ 19 w 53"/>
                  <a:gd name="T7" fmla="*/ 42 h 42"/>
                  <a:gd name="T8" fmla="*/ 49 w 53"/>
                  <a:gd name="T9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42">
                    <a:moveTo>
                      <a:pt x="49" y="21"/>
                    </a:moveTo>
                    <a:cubicBezTo>
                      <a:pt x="53" y="9"/>
                      <a:pt x="46" y="0"/>
                      <a:pt x="34" y="0"/>
                    </a:cubicBezTo>
                    <a:cubicBezTo>
                      <a:pt x="22" y="0"/>
                      <a:pt x="9" y="9"/>
                      <a:pt x="4" y="21"/>
                    </a:cubicBezTo>
                    <a:cubicBezTo>
                      <a:pt x="0" y="33"/>
                      <a:pt x="7" y="42"/>
                      <a:pt x="19" y="42"/>
                    </a:cubicBezTo>
                    <a:cubicBezTo>
                      <a:pt x="31" y="42"/>
                      <a:pt x="45" y="33"/>
                      <a:pt x="49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7" name="任意多边形: 形状 1006">
                <a:extLst>
                  <a:ext uri="{FF2B5EF4-FFF2-40B4-BE49-F238E27FC236}">
                    <a16:creationId xmlns:a16="http://schemas.microsoft.com/office/drawing/2014/main" id="{9C133285-6561-4166-AA55-FACF85B5158B}"/>
                  </a:ext>
                </a:extLst>
              </p:cNvPr>
              <p:cNvSpPr/>
              <p:nvPr/>
            </p:nvSpPr>
            <p:spPr bwMode="auto">
              <a:xfrm>
                <a:off x="2339409" y="5641497"/>
                <a:ext cx="189783" cy="154295"/>
              </a:xfrm>
              <a:custGeom>
                <a:avLst/>
                <a:gdLst>
                  <a:gd name="T0" fmla="*/ 48 w 52"/>
                  <a:gd name="T1" fmla="*/ 21 h 42"/>
                  <a:gd name="T2" fmla="*/ 33 w 52"/>
                  <a:gd name="T3" fmla="*/ 0 h 42"/>
                  <a:gd name="T4" fmla="*/ 4 w 52"/>
                  <a:gd name="T5" fmla="*/ 21 h 42"/>
                  <a:gd name="T6" fmla="*/ 19 w 52"/>
                  <a:gd name="T7" fmla="*/ 42 h 42"/>
                  <a:gd name="T8" fmla="*/ 48 w 52"/>
                  <a:gd name="T9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2">
                    <a:moveTo>
                      <a:pt x="48" y="21"/>
                    </a:moveTo>
                    <a:cubicBezTo>
                      <a:pt x="52" y="9"/>
                      <a:pt x="45" y="0"/>
                      <a:pt x="33" y="0"/>
                    </a:cubicBezTo>
                    <a:cubicBezTo>
                      <a:pt x="21" y="0"/>
                      <a:pt x="8" y="9"/>
                      <a:pt x="4" y="21"/>
                    </a:cubicBezTo>
                    <a:cubicBezTo>
                      <a:pt x="0" y="33"/>
                      <a:pt x="7" y="42"/>
                      <a:pt x="19" y="42"/>
                    </a:cubicBezTo>
                    <a:cubicBezTo>
                      <a:pt x="31" y="42"/>
                      <a:pt x="45" y="33"/>
                      <a:pt x="48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8" name="任意多边形: 形状 1007">
                <a:extLst>
                  <a:ext uri="{FF2B5EF4-FFF2-40B4-BE49-F238E27FC236}">
                    <a16:creationId xmlns:a16="http://schemas.microsoft.com/office/drawing/2014/main" id="{41D6BD83-F2D2-4FAF-9109-D1DE32DF747E}"/>
                  </a:ext>
                </a:extLst>
              </p:cNvPr>
              <p:cNvSpPr/>
              <p:nvPr/>
            </p:nvSpPr>
            <p:spPr bwMode="auto">
              <a:xfrm>
                <a:off x="2539992" y="5641497"/>
                <a:ext cx="186697" cy="154295"/>
              </a:xfrm>
              <a:custGeom>
                <a:avLst/>
                <a:gdLst>
                  <a:gd name="T0" fmla="*/ 48 w 51"/>
                  <a:gd name="T1" fmla="*/ 21 h 42"/>
                  <a:gd name="T2" fmla="*/ 32 w 51"/>
                  <a:gd name="T3" fmla="*/ 0 h 42"/>
                  <a:gd name="T4" fmla="*/ 3 w 51"/>
                  <a:gd name="T5" fmla="*/ 21 h 42"/>
                  <a:gd name="T6" fmla="*/ 19 w 51"/>
                  <a:gd name="T7" fmla="*/ 42 h 42"/>
                  <a:gd name="T8" fmla="*/ 48 w 51"/>
                  <a:gd name="T9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42">
                    <a:moveTo>
                      <a:pt x="48" y="21"/>
                    </a:moveTo>
                    <a:cubicBezTo>
                      <a:pt x="51" y="9"/>
                      <a:pt x="44" y="0"/>
                      <a:pt x="32" y="0"/>
                    </a:cubicBezTo>
                    <a:cubicBezTo>
                      <a:pt x="20" y="0"/>
                      <a:pt x="7" y="9"/>
                      <a:pt x="3" y="21"/>
                    </a:cubicBezTo>
                    <a:cubicBezTo>
                      <a:pt x="0" y="33"/>
                      <a:pt x="7" y="42"/>
                      <a:pt x="19" y="42"/>
                    </a:cubicBezTo>
                    <a:cubicBezTo>
                      <a:pt x="31" y="42"/>
                      <a:pt x="44" y="33"/>
                      <a:pt x="48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4954611" y="1130300"/>
              <a:ext cx="2270078" cy="5003800"/>
              <a:chOff x="4954611" y="1130300"/>
              <a:chExt cx="2270078" cy="5003800"/>
            </a:xfrm>
          </p:grpSpPr>
          <p:grpSp>
            <p:nvGrpSpPr>
              <p:cNvPr id="33" name="组合 32"/>
              <p:cNvGrpSpPr/>
              <p:nvPr/>
            </p:nvGrpSpPr>
            <p:grpSpPr>
              <a:xfrm>
                <a:off x="4954611" y="1130300"/>
                <a:ext cx="2270078" cy="1173812"/>
                <a:chOff x="4960961" y="1130300"/>
                <a:chExt cx="2270078" cy="1173812"/>
              </a:xfrm>
            </p:grpSpPr>
            <p:sp>
              <p:nvSpPr>
                <p:cNvPr id="37" name="矩形 36"/>
                <p:cNvSpPr/>
                <p:nvPr/>
              </p:nvSpPr>
              <p:spPr>
                <a:xfrm>
                  <a:off x="4960961" y="1130300"/>
                  <a:ext cx="2270078" cy="468000"/>
                </a:xfrm>
                <a:prstGeom prst="rect">
                  <a:avLst/>
                </a:prstGeom>
                <a:solidFill>
                  <a:schemeClr val="accent1"/>
                </a:solidFill>
                <a:ln w="12700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r>
                    <a:rPr lang="en-US" altLang="zh-CN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Tex</a:t>
                  </a:r>
                  <a:r>
                    <a:rPr lang="en-US" altLang="zh-CN" sz="1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 </a:t>
                  </a:r>
                  <a:r>
                    <a:rPr lang="en-US" altLang="zh-CN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t </a:t>
                  </a:r>
                  <a:r>
                    <a:rPr lang="en-US" altLang="zh-CN" sz="16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here</a:t>
                  </a:r>
                  <a:endParaRPr lang="id-ID" altLang="zh-CN" sz="16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矩形 37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4960961" y="1598300"/>
                  <a:ext cx="2270078" cy="705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>
                      <a:cs typeface="+mn-ea"/>
                      <a:sym typeface="+mn-lt"/>
                    </a:rPr>
                    <a:t>Supportin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cs typeface="+mn-ea"/>
                      <a:sym typeface="+mn-lt"/>
                    </a:rPr>
                    <a:t>g </a:t>
                  </a:r>
                  <a:r>
                    <a:rPr lang="en-US" altLang="zh-CN" sz="1100" dirty="0">
                      <a:cs typeface="+mn-ea"/>
                      <a:sym typeface="+mn-lt"/>
                    </a:rPr>
                    <a:t>text here.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grpSp>
            <p:nvGrpSpPr>
              <p:cNvPr id="34" name="组合 33"/>
              <p:cNvGrpSpPr/>
              <p:nvPr/>
            </p:nvGrpSpPr>
            <p:grpSpPr>
              <a:xfrm>
                <a:off x="4954611" y="4960288"/>
                <a:ext cx="2270078" cy="1173812"/>
                <a:chOff x="4960961" y="1130300"/>
                <a:chExt cx="2270078" cy="1173812"/>
              </a:xfrm>
            </p:grpSpPr>
            <p:sp>
              <p:nvSpPr>
                <p:cNvPr id="35" name="矩形 34"/>
                <p:cNvSpPr/>
                <p:nvPr/>
              </p:nvSpPr>
              <p:spPr>
                <a:xfrm>
                  <a:off x="4960961" y="1130300"/>
                  <a:ext cx="2270078" cy="468000"/>
                </a:xfrm>
                <a:prstGeom prst="rect">
                  <a:avLst/>
                </a:prstGeom>
                <a:solidFill>
                  <a:schemeClr val="accent1"/>
                </a:solidFill>
                <a:ln w="12700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r>
                    <a:rPr lang="en-US" altLang="zh-CN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Tex</a:t>
                  </a:r>
                  <a:r>
                    <a:rPr lang="en-US" altLang="zh-CN" sz="1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 </a:t>
                  </a:r>
                  <a:r>
                    <a:rPr lang="en-US" altLang="zh-CN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t </a:t>
                  </a:r>
                  <a:r>
                    <a:rPr lang="en-US" altLang="zh-CN" sz="16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here</a:t>
                  </a:r>
                  <a:endParaRPr lang="id-ID" altLang="zh-CN" sz="16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矩形 35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4960961" y="1598300"/>
                  <a:ext cx="2270078" cy="705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>
                      <a:cs typeface="+mn-ea"/>
                      <a:sym typeface="+mn-lt"/>
                    </a:rPr>
                    <a:t>Supportin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cs typeface="+mn-ea"/>
                      <a:sym typeface="+mn-lt"/>
                    </a:rPr>
                    <a:t>g </a:t>
                  </a:r>
                  <a:r>
                    <a:rPr lang="en-US" altLang="zh-CN" sz="1100" dirty="0">
                      <a:cs typeface="+mn-ea"/>
                      <a:sym typeface="+mn-lt"/>
                    </a:rPr>
                    <a:t>text here.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cxnSp>
          <p:nvCxnSpPr>
            <p:cNvPr id="8" name="连接符: 肘形 7"/>
            <p:cNvCxnSpPr>
              <a:endCxn id="37" idx="1"/>
            </p:cNvCxnSpPr>
            <p:nvPr/>
          </p:nvCxnSpPr>
          <p:spPr>
            <a:xfrm rot="5400000" flipH="1" flipV="1">
              <a:off x="2683861" y="475879"/>
              <a:ext cx="1382329" cy="3159172"/>
            </a:xfrm>
            <a:prstGeom prst="bentConnector2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连接符: 肘形 8"/>
            <p:cNvCxnSpPr>
              <a:stCxn id="36" idx="1"/>
              <a:endCxn id="26" idx="2"/>
            </p:cNvCxnSpPr>
            <p:nvPr/>
          </p:nvCxnSpPr>
          <p:spPr>
            <a:xfrm rot="10800000">
              <a:off x="1795439" y="5032960"/>
              <a:ext cx="3159172" cy="748234"/>
            </a:xfrm>
            <a:prstGeom prst="bentConnector2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连接符: 肘形 9"/>
            <p:cNvCxnSpPr>
              <a:stCxn id="37" idx="3"/>
            </p:cNvCxnSpPr>
            <p:nvPr/>
          </p:nvCxnSpPr>
          <p:spPr>
            <a:xfrm>
              <a:off x="7224689" y="1364300"/>
              <a:ext cx="3159172" cy="1382329"/>
            </a:xfrm>
            <a:prstGeom prst="bentConnector2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连接符: 肘形 10"/>
            <p:cNvCxnSpPr>
              <a:stCxn id="24" idx="2"/>
              <a:endCxn id="36" idx="3"/>
            </p:cNvCxnSpPr>
            <p:nvPr/>
          </p:nvCxnSpPr>
          <p:spPr>
            <a:xfrm rot="5400000">
              <a:off x="8430158" y="3827491"/>
              <a:ext cx="748234" cy="3159172"/>
            </a:xfrm>
            <a:prstGeom prst="bentConnector2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矩形 11"/>
            <p:cNvSpPr/>
            <p:nvPr/>
          </p:nvSpPr>
          <p:spPr>
            <a:xfrm>
              <a:off x="5007113" y="3062110"/>
              <a:ext cx="2165075" cy="689208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2000" b="1">
                  <a:solidFill>
                    <a:schemeClr val="tx1"/>
                  </a:solidFill>
                  <a:cs typeface="+mn-ea"/>
                  <a:sym typeface="+mn-lt"/>
                </a:rPr>
                <a:t>TEX</a:t>
              </a:r>
              <a:r>
                <a:rPr lang="en-US" altLang="zh-CN" sz="100" b="1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2000" b="1">
                  <a:solidFill>
                    <a:schemeClr val="tx1"/>
                  </a:solidFill>
                  <a:cs typeface="+mn-ea"/>
                  <a:sym typeface="+mn-lt"/>
                </a:rPr>
                <a:t>T </a:t>
              </a:r>
              <a:r>
                <a:rPr lang="en-US" altLang="zh-CN" sz="2000" b="1" dirty="0">
                  <a:solidFill>
                    <a:schemeClr val="tx1"/>
                  </a:solidFill>
                  <a:cs typeface="+mn-ea"/>
                  <a:sym typeface="+mn-lt"/>
                </a:rPr>
                <a:t>HERE</a:t>
              </a:r>
              <a:endParaRPr lang="id-ID" altLang="zh-CN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660400" y="2458388"/>
              <a:ext cx="10858500" cy="1173812"/>
              <a:chOff x="660400" y="2344914"/>
              <a:chExt cx="10858500" cy="1173812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660400" y="2344914"/>
                <a:ext cx="2270078" cy="1173812"/>
                <a:chOff x="4960961" y="1130300"/>
                <a:chExt cx="2270078" cy="1173812"/>
              </a:xfrm>
            </p:grpSpPr>
            <p:sp>
              <p:nvSpPr>
                <p:cNvPr id="31" name="矩形 30"/>
                <p:cNvSpPr/>
                <p:nvPr/>
              </p:nvSpPr>
              <p:spPr>
                <a:xfrm>
                  <a:off x="4960961" y="1130300"/>
                  <a:ext cx="2270078" cy="468000"/>
                </a:xfrm>
                <a:prstGeom prst="rect">
                  <a:avLst/>
                </a:prstGeom>
                <a:solidFill>
                  <a:schemeClr val="accent2"/>
                </a:solidFill>
                <a:ln w="12700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r>
                    <a:rPr lang="en-US" altLang="zh-CN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Tex</a:t>
                  </a:r>
                  <a:r>
                    <a:rPr lang="en-US" altLang="zh-CN" sz="1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 </a:t>
                  </a:r>
                  <a:r>
                    <a:rPr lang="en-US" altLang="zh-CN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t </a:t>
                  </a:r>
                  <a:r>
                    <a:rPr lang="en-US" altLang="zh-CN" sz="16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here</a:t>
                  </a:r>
                  <a:endParaRPr lang="id-ID" altLang="zh-CN" sz="16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矩形 31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4960961" y="1598300"/>
                  <a:ext cx="2270078" cy="705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>
                      <a:cs typeface="+mn-ea"/>
                      <a:sym typeface="+mn-lt"/>
                    </a:rPr>
                    <a:t>Supportin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cs typeface="+mn-ea"/>
                      <a:sym typeface="+mn-lt"/>
                    </a:rPr>
                    <a:t>g </a:t>
                  </a:r>
                  <a:r>
                    <a:rPr lang="en-US" altLang="zh-CN" sz="1100" dirty="0">
                      <a:cs typeface="+mn-ea"/>
                      <a:sym typeface="+mn-lt"/>
                    </a:rPr>
                    <a:t>text here.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grpSp>
            <p:nvGrpSpPr>
              <p:cNvPr id="28" name="组合 27"/>
              <p:cNvGrpSpPr/>
              <p:nvPr/>
            </p:nvGrpSpPr>
            <p:grpSpPr>
              <a:xfrm>
                <a:off x="9248822" y="2344914"/>
                <a:ext cx="2270078" cy="1173812"/>
                <a:chOff x="4960961" y="1130300"/>
                <a:chExt cx="2270078" cy="1173812"/>
              </a:xfrm>
            </p:grpSpPr>
            <p:sp>
              <p:nvSpPr>
                <p:cNvPr id="29" name="矩形 28"/>
                <p:cNvSpPr/>
                <p:nvPr/>
              </p:nvSpPr>
              <p:spPr>
                <a:xfrm>
                  <a:off x="4960961" y="1130300"/>
                  <a:ext cx="2270078" cy="468000"/>
                </a:xfrm>
                <a:prstGeom prst="rect">
                  <a:avLst/>
                </a:prstGeom>
                <a:solidFill>
                  <a:schemeClr val="accent2"/>
                </a:solidFill>
                <a:ln w="12700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r>
                    <a:rPr lang="en-US" altLang="zh-CN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Text h</a:t>
                  </a:r>
                  <a:r>
                    <a:rPr lang="en-US" altLang="zh-CN" sz="1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 </a:t>
                  </a:r>
                  <a:r>
                    <a:rPr lang="en-US" altLang="zh-CN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ere</a:t>
                  </a:r>
                  <a:endParaRPr lang="id-ID" altLang="zh-CN" sz="16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矩形 29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4960961" y="1598300"/>
                  <a:ext cx="2270078" cy="705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</a:t>
                  </a:r>
                  <a:r>
                    <a:rPr lang="en-US" altLang="zh-CN" sz="1100">
                      <a:cs typeface="+mn-ea"/>
                      <a:sym typeface="+mn-lt"/>
                    </a:rPr>
                    <a:t>text h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cs typeface="+mn-ea"/>
                      <a:sym typeface="+mn-lt"/>
                    </a:rPr>
                    <a:t>ere</a:t>
                  </a:r>
                  <a:r>
                    <a:rPr lang="en-US" altLang="zh-CN" sz="1100" dirty="0">
                      <a:cs typeface="+mn-ea"/>
                      <a:sym typeface="+mn-lt"/>
                    </a:rPr>
                    <a:t>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14" name="组合 13"/>
            <p:cNvGrpSpPr/>
            <p:nvPr/>
          </p:nvGrpSpPr>
          <p:grpSpPr>
            <a:xfrm>
              <a:off x="660400" y="3859148"/>
              <a:ext cx="10858500" cy="1173812"/>
              <a:chOff x="660400" y="3745674"/>
              <a:chExt cx="10858500" cy="1173812"/>
            </a:xfrm>
          </p:grpSpPr>
          <p:grpSp>
            <p:nvGrpSpPr>
              <p:cNvPr id="21" name="组合 20"/>
              <p:cNvGrpSpPr/>
              <p:nvPr/>
            </p:nvGrpSpPr>
            <p:grpSpPr>
              <a:xfrm>
                <a:off x="660400" y="3745674"/>
                <a:ext cx="2270078" cy="1173812"/>
                <a:chOff x="4960961" y="1130300"/>
                <a:chExt cx="2270078" cy="1173812"/>
              </a:xfrm>
            </p:grpSpPr>
            <p:sp>
              <p:nvSpPr>
                <p:cNvPr id="25" name="矩形 24"/>
                <p:cNvSpPr/>
                <p:nvPr/>
              </p:nvSpPr>
              <p:spPr>
                <a:xfrm>
                  <a:off x="4960961" y="1130300"/>
                  <a:ext cx="2270078" cy="468000"/>
                </a:xfrm>
                <a:prstGeom prst="rect">
                  <a:avLst/>
                </a:prstGeom>
                <a:solidFill>
                  <a:schemeClr val="accent2"/>
                </a:solidFill>
                <a:ln w="12700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r>
                    <a:rPr lang="en-US" altLang="zh-CN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Text h</a:t>
                  </a:r>
                  <a:r>
                    <a:rPr lang="en-US" altLang="zh-CN" sz="1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 </a:t>
                  </a:r>
                  <a:r>
                    <a:rPr lang="en-US" altLang="zh-CN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ere</a:t>
                  </a:r>
                  <a:endParaRPr lang="id-ID" altLang="zh-CN" sz="16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矩形 25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4960961" y="1598300"/>
                  <a:ext cx="2270078" cy="705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</a:t>
                  </a:r>
                  <a:r>
                    <a:rPr lang="en-US" altLang="zh-CN" sz="1100">
                      <a:cs typeface="+mn-ea"/>
                      <a:sym typeface="+mn-lt"/>
                    </a:rPr>
                    <a:t>text h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cs typeface="+mn-ea"/>
                      <a:sym typeface="+mn-lt"/>
                    </a:rPr>
                    <a:t>ere</a:t>
                  </a:r>
                  <a:r>
                    <a:rPr lang="en-US" altLang="zh-CN" sz="1100" dirty="0">
                      <a:cs typeface="+mn-ea"/>
                      <a:sym typeface="+mn-lt"/>
                    </a:rPr>
                    <a:t>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grpSp>
            <p:nvGrpSpPr>
              <p:cNvPr id="22" name="组合 21"/>
              <p:cNvGrpSpPr/>
              <p:nvPr/>
            </p:nvGrpSpPr>
            <p:grpSpPr>
              <a:xfrm>
                <a:off x="9248822" y="3745674"/>
                <a:ext cx="2270078" cy="1173812"/>
                <a:chOff x="4960961" y="1130300"/>
                <a:chExt cx="2270078" cy="1173812"/>
              </a:xfrm>
            </p:grpSpPr>
            <p:sp>
              <p:nvSpPr>
                <p:cNvPr id="23" name="矩形 22"/>
                <p:cNvSpPr/>
                <p:nvPr/>
              </p:nvSpPr>
              <p:spPr>
                <a:xfrm>
                  <a:off x="4960961" y="1130300"/>
                  <a:ext cx="2270078" cy="468000"/>
                </a:xfrm>
                <a:prstGeom prst="rect">
                  <a:avLst/>
                </a:prstGeom>
                <a:solidFill>
                  <a:schemeClr val="accent2"/>
                </a:solidFill>
                <a:ln w="12700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r>
                    <a:rPr lang="en-US" altLang="zh-CN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Text h</a:t>
                  </a:r>
                  <a:r>
                    <a:rPr lang="en-US" altLang="zh-CN" sz="1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 </a:t>
                  </a:r>
                  <a:r>
                    <a:rPr lang="en-US" altLang="zh-CN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ere</a:t>
                  </a:r>
                  <a:endParaRPr lang="id-ID" altLang="zh-CN" sz="16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矩形 23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4960961" y="1598300"/>
                  <a:ext cx="2270078" cy="705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</a:t>
                  </a:r>
                  <a:r>
                    <a:rPr lang="en-US" altLang="zh-CN" sz="1100">
                      <a:cs typeface="+mn-ea"/>
                      <a:sym typeface="+mn-lt"/>
                    </a:rPr>
                    <a:t>text h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cs typeface="+mn-ea"/>
                      <a:sym typeface="+mn-lt"/>
                    </a:rPr>
                    <a:t>ere</a:t>
                  </a:r>
                  <a:r>
                    <a:rPr lang="en-US" altLang="zh-CN" sz="1100" dirty="0">
                      <a:cs typeface="+mn-ea"/>
                      <a:sym typeface="+mn-lt"/>
                    </a:rPr>
                    <a:t>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cxnSp>
          <p:nvCxnSpPr>
            <p:cNvPr id="15" name="直接箭头连接符 14"/>
            <p:cNvCxnSpPr>
              <a:stCxn id="25" idx="0"/>
            </p:cNvCxnSpPr>
            <p:nvPr/>
          </p:nvCxnSpPr>
          <p:spPr>
            <a:xfrm flipV="1">
              <a:off x="1795439" y="3502292"/>
              <a:ext cx="0" cy="356856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 flipV="1">
              <a:off x="10383861" y="3388817"/>
              <a:ext cx="0" cy="356857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连接符: 肘形 16"/>
            <p:cNvCxnSpPr>
              <a:stCxn id="31" idx="3"/>
              <a:endCxn id="12" idx="1"/>
            </p:cNvCxnSpPr>
            <p:nvPr/>
          </p:nvCxnSpPr>
          <p:spPr>
            <a:xfrm>
              <a:off x="2930478" y="2692388"/>
              <a:ext cx="2076635" cy="714326"/>
            </a:xfrm>
            <a:prstGeom prst="bentConnector3">
              <a:avLst>
                <a:gd name="adj1" fmla="val 5536"/>
              </a:avLst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连接符: 肘形 17"/>
            <p:cNvCxnSpPr>
              <a:stCxn id="25" idx="3"/>
              <a:endCxn id="12" idx="1"/>
            </p:cNvCxnSpPr>
            <p:nvPr/>
          </p:nvCxnSpPr>
          <p:spPr>
            <a:xfrm flipV="1">
              <a:off x="2930478" y="3406714"/>
              <a:ext cx="2076635" cy="686434"/>
            </a:xfrm>
            <a:prstGeom prst="bentConnector3">
              <a:avLst>
                <a:gd name="adj1" fmla="val 5536"/>
              </a:avLst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连接符: 肘形 18"/>
            <p:cNvCxnSpPr>
              <a:stCxn id="29" idx="1"/>
              <a:endCxn id="12" idx="3"/>
            </p:cNvCxnSpPr>
            <p:nvPr/>
          </p:nvCxnSpPr>
          <p:spPr>
            <a:xfrm rot="10800000" flipV="1">
              <a:off x="7172188" y="2692388"/>
              <a:ext cx="2076634" cy="714326"/>
            </a:xfrm>
            <a:prstGeom prst="bentConnector3">
              <a:avLst>
                <a:gd name="adj1" fmla="val 6399"/>
              </a:avLst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连接符: 肘形 19"/>
            <p:cNvCxnSpPr>
              <a:stCxn id="23" idx="1"/>
              <a:endCxn id="12" idx="3"/>
            </p:cNvCxnSpPr>
            <p:nvPr/>
          </p:nvCxnSpPr>
          <p:spPr>
            <a:xfrm rot="10800000">
              <a:off x="7172188" y="3406714"/>
              <a:ext cx="2076634" cy="686434"/>
            </a:xfrm>
            <a:prstGeom prst="bentConnector3">
              <a:avLst>
                <a:gd name="adj1" fmla="val 6399"/>
              </a:avLst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439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情况对比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5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130300"/>
            <a:ext cx="10858500" cy="4962495"/>
            <a:chOff x="660400" y="1130300"/>
            <a:chExt cx="10858500" cy="4962495"/>
          </a:xfrm>
        </p:grpSpPr>
        <p:sp>
          <p:nvSpPr>
            <p:cNvPr id="6" name="等腰三角形 5"/>
            <p:cNvSpPr/>
            <p:nvPr/>
          </p:nvSpPr>
          <p:spPr>
            <a:xfrm>
              <a:off x="660400" y="1130300"/>
              <a:ext cx="10858500" cy="1355448"/>
            </a:xfrm>
            <a:prstGeom prst="triangl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cs typeface="+mn-ea"/>
                  <a:sym typeface="+mn-lt"/>
                </a:rPr>
                <a:t>T</a:t>
              </a:r>
              <a:r>
                <a:rPr lang="en-US" altLang="zh-CN" sz="100" b="1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b="1">
                  <a:solidFill>
                    <a:schemeClr val="bg1"/>
                  </a:solidFill>
                  <a:cs typeface="+mn-ea"/>
                  <a:sym typeface="+mn-lt"/>
                </a:rPr>
                <a:t>EXT </a:t>
              </a:r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HERE</a:t>
              </a:r>
              <a:endParaRPr lang="id-ID" altLang="zh-CN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660401" y="2556398"/>
              <a:ext cx="3325673" cy="3536397"/>
              <a:chOff x="660401" y="2556398"/>
              <a:chExt cx="3325673" cy="3536397"/>
            </a:xfrm>
          </p:grpSpPr>
          <p:sp>
            <p:nvSpPr>
              <p:cNvPr id="24" name="矩形: 圆角 23"/>
              <p:cNvSpPr/>
              <p:nvPr/>
            </p:nvSpPr>
            <p:spPr>
              <a:xfrm>
                <a:off x="660401" y="2556398"/>
                <a:ext cx="3325673" cy="3231843"/>
              </a:xfrm>
              <a:prstGeom prst="roundRect">
                <a:avLst>
                  <a:gd name="adj" fmla="val 3348"/>
                </a:avLst>
              </a:prstGeom>
              <a:solidFill>
                <a:schemeClr val="bg1">
                  <a:lumMod val="95000"/>
                </a:schemeClr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5" name="组合 24"/>
              <p:cNvGrpSpPr/>
              <p:nvPr/>
            </p:nvGrpSpPr>
            <p:grpSpPr>
              <a:xfrm>
                <a:off x="776567" y="2831608"/>
                <a:ext cx="3093341" cy="2501774"/>
                <a:chOff x="4630079" y="4322642"/>
                <a:chExt cx="3084423" cy="2501774"/>
              </a:xfrm>
            </p:grpSpPr>
            <p:sp>
              <p:nvSpPr>
                <p:cNvPr id="29" name="文本框 28">
                  <a:extLst>
                    <a:ext uri="{FF2B5EF4-FFF2-40B4-BE49-F238E27FC236}">
                      <a16:creationId xmlns:a16="http://schemas.microsoft.com/office/drawing/2014/main" id="{921D2456-A6A6-43F5-AD86-0A010D24A2F0}"/>
                    </a:ext>
                  </a:extLst>
                </p:cNvPr>
                <p:cNvSpPr txBox="1"/>
                <p:nvPr/>
              </p:nvSpPr>
              <p:spPr>
                <a:xfrm>
                  <a:off x="4630079" y="4322642"/>
                  <a:ext cx="3084423" cy="417624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rtlCol="0" anchor="b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r>
                    <a:rPr lang="en-US" altLang="zh-CN" sz="1600" b="1">
                      <a:cs typeface="+mn-ea"/>
                      <a:sym typeface="+mn-lt"/>
                    </a:rPr>
                    <a:t>T</a:t>
                  </a:r>
                  <a:r>
                    <a:rPr lang="en-US" altLang="zh-CN" sz="100" b="1">
                      <a:cs typeface="+mn-ea"/>
                      <a:sym typeface="+mn-lt"/>
                    </a:rPr>
                    <a:t> </a:t>
                  </a:r>
                  <a:r>
                    <a:rPr lang="en-US" altLang="zh-CN" sz="1600" b="1">
                      <a:cs typeface="+mn-ea"/>
                      <a:sym typeface="+mn-lt"/>
                    </a:rPr>
                    <a:t>ext </a:t>
                  </a:r>
                  <a:r>
                    <a:rPr lang="en-US" altLang="zh-CN" sz="1600" b="1" dirty="0">
                      <a:cs typeface="+mn-ea"/>
                      <a:sym typeface="+mn-lt"/>
                    </a:rPr>
                    <a:t>here</a:t>
                  </a:r>
                  <a:endParaRPr lang="id-ID" sz="1600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矩形 29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4630079" y="4740267"/>
                  <a:ext cx="3084423" cy="20841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000">
                      <a:cs typeface="+mn-ea"/>
                      <a:sym typeface="+mn-lt"/>
                    </a:rPr>
                    <a:t>Cop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000">
                      <a:cs typeface="+mn-ea"/>
                      <a:sym typeface="+mn-lt"/>
                    </a:rPr>
                    <a:t>y </a:t>
                  </a:r>
                  <a:r>
                    <a:rPr lang="en-US" altLang="zh-CN" sz="1000" dirty="0">
                      <a:cs typeface="+mn-ea"/>
                      <a:sym typeface="+mn-lt"/>
                    </a:rPr>
                    <a:t>paste fonts. Choose the only option to retain text.</a:t>
                  </a:r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grpSp>
            <p:nvGrpSpPr>
              <p:cNvPr id="26" name="组合 25"/>
              <p:cNvGrpSpPr/>
              <p:nvPr/>
            </p:nvGrpSpPr>
            <p:grpSpPr>
              <a:xfrm>
                <a:off x="2018684" y="5483689"/>
                <a:ext cx="609106" cy="609106"/>
                <a:chOff x="1216427" y="2493189"/>
                <a:chExt cx="730068" cy="730068"/>
              </a:xfrm>
            </p:grpSpPr>
            <p:sp>
              <p:nvSpPr>
                <p:cNvPr id="27" name="椭圆 26"/>
                <p:cNvSpPr/>
                <p:nvPr/>
              </p:nvSpPr>
              <p:spPr>
                <a:xfrm>
                  <a:off x="1216427" y="2493189"/>
                  <a:ext cx="730068" cy="730068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lnSpcReduction="1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en-US" sz="2400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任意多边形: 形状 27"/>
                <p:cNvSpPr/>
                <p:nvPr/>
              </p:nvSpPr>
              <p:spPr>
                <a:xfrm>
                  <a:off x="1406771" y="2686746"/>
                  <a:ext cx="349376" cy="342952"/>
                </a:xfrm>
                <a:custGeom>
                  <a:avLst/>
                  <a:gdLst>
                    <a:gd name="connsiteX0" fmla="*/ 170608 w 607804"/>
                    <a:gd name="connsiteY0" fmla="*/ 262009 h 596630"/>
                    <a:gd name="connsiteX1" fmla="*/ 260792 w 607804"/>
                    <a:gd name="connsiteY1" fmla="*/ 427304 h 596630"/>
                    <a:gd name="connsiteX2" fmla="*/ 303865 w 607804"/>
                    <a:gd name="connsiteY2" fmla="*/ 451493 h 596630"/>
                    <a:gd name="connsiteX3" fmla="*/ 346938 w 607804"/>
                    <a:gd name="connsiteY3" fmla="*/ 427304 h 596630"/>
                    <a:gd name="connsiteX4" fmla="*/ 408855 w 607804"/>
                    <a:gd name="connsiteY4" fmla="*/ 319795 h 596630"/>
                    <a:gd name="connsiteX5" fmla="*/ 519229 w 607804"/>
                    <a:gd name="connsiteY5" fmla="*/ 298293 h 596630"/>
                    <a:gd name="connsiteX6" fmla="*/ 552880 w 607804"/>
                    <a:gd name="connsiteY6" fmla="*/ 319795 h 596630"/>
                    <a:gd name="connsiteX7" fmla="*/ 606721 w 607804"/>
                    <a:gd name="connsiteY7" fmla="*/ 538844 h 596630"/>
                    <a:gd name="connsiteX8" fmla="*/ 602683 w 607804"/>
                    <a:gd name="connsiteY8" fmla="*/ 563034 h 596630"/>
                    <a:gd name="connsiteX9" fmla="*/ 582493 w 607804"/>
                    <a:gd name="connsiteY9" fmla="*/ 575128 h 596630"/>
                    <a:gd name="connsiteX10" fmla="*/ 414239 w 607804"/>
                    <a:gd name="connsiteY10" fmla="*/ 596630 h 596630"/>
                    <a:gd name="connsiteX11" fmla="*/ 400779 w 607804"/>
                    <a:gd name="connsiteY11" fmla="*/ 595286 h 596630"/>
                    <a:gd name="connsiteX12" fmla="*/ 205605 w 607804"/>
                    <a:gd name="connsiteY12" fmla="*/ 532125 h 596630"/>
                    <a:gd name="connsiteX13" fmla="*/ 189453 w 607804"/>
                    <a:gd name="connsiteY13" fmla="*/ 532125 h 596630"/>
                    <a:gd name="connsiteX14" fmla="*/ 37352 w 607804"/>
                    <a:gd name="connsiteY14" fmla="*/ 572441 h 596630"/>
                    <a:gd name="connsiteX15" fmla="*/ 9085 w 607804"/>
                    <a:gd name="connsiteY15" fmla="*/ 565721 h 596630"/>
                    <a:gd name="connsiteX16" fmla="*/ 1009 w 607804"/>
                    <a:gd name="connsiteY16" fmla="*/ 537500 h 596630"/>
                    <a:gd name="connsiteX17" fmla="*/ 54850 w 607804"/>
                    <a:gd name="connsiteY17" fmla="*/ 321139 h 596630"/>
                    <a:gd name="connsiteX18" fmla="*/ 72348 w 607804"/>
                    <a:gd name="connsiteY18" fmla="*/ 300981 h 596630"/>
                    <a:gd name="connsiteX19" fmla="*/ 302554 w 607804"/>
                    <a:gd name="connsiteY19" fmla="*/ 68530 h 596630"/>
                    <a:gd name="connsiteX20" fmla="*/ 237945 w 607804"/>
                    <a:gd name="connsiteY20" fmla="*/ 133029 h 596630"/>
                    <a:gd name="connsiteX21" fmla="*/ 302554 w 607804"/>
                    <a:gd name="connsiteY21" fmla="*/ 197528 h 596630"/>
                    <a:gd name="connsiteX22" fmla="*/ 367164 w 607804"/>
                    <a:gd name="connsiteY22" fmla="*/ 133029 h 596630"/>
                    <a:gd name="connsiteX23" fmla="*/ 302554 w 607804"/>
                    <a:gd name="connsiteY23" fmla="*/ 68530 h 596630"/>
                    <a:gd name="connsiteX24" fmla="*/ 303901 w 607804"/>
                    <a:gd name="connsiteY24" fmla="*/ 0 h 596630"/>
                    <a:gd name="connsiteX25" fmla="*/ 438504 w 607804"/>
                    <a:gd name="connsiteY25" fmla="*/ 134373 h 596630"/>
                    <a:gd name="connsiteX26" fmla="*/ 313323 w 607804"/>
                    <a:gd name="connsiteY26" fmla="*/ 407150 h 596630"/>
                    <a:gd name="connsiteX27" fmla="*/ 303901 w 607804"/>
                    <a:gd name="connsiteY27" fmla="*/ 412525 h 596630"/>
                    <a:gd name="connsiteX28" fmla="*/ 294478 w 607804"/>
                    <a:gd name="connsiteY28" fmla="*/ 407150 h 596630"/>
                    <a:gd name="connsiteX29" fmla="*/ 169297 w 607804"/>
                    <a:gd name="connsiteY29" fmla="*/ 134373 h 596630"/>
                    <a:gd name="connsiteX30" fmla="*/ 303901 w 607804"/>
                    <a:gd name="connsiteY30" fmla="*/ 0 h 5966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607804" h="596630">
                      <a:moveTo>
                        <a:pt x="170608" y="262009"/>
                      </a:moveTo>
                      <a:cubicBezTo>
                        <a:pt x="196183" y="317107"/>
                        <a:pt x="229834" y="376237"/>
                        <a:pt x="260792" y="427304"/>
                      </a:cubicBezTo>
                      <a:cubicBezTo>
                        <a:pt x="270214" y="442086"/>
                        <a:pt x="286367" y="451493"/>
                        <a:pt x="303865" y="451493"/>
                      </a:cubicBezTo>
                      <a:cubicBezTo>
                        <a:pt x="321363" y="451493"/>
                        <a:pt x="337516" y="442086"/>
                        <a:pt x="346938" y="427304"/>
                      </a:cubicBezTo>
                      <a:cubicBezTo>
                        <a:pt x="367128" y="393707"/>
                        <a:pt x="388665" y="357423"/>
                        <a:pt x="408855" y="319795"/>
                      </a:cubicBezTo>
                      <a:cubicBezTo>
                        <a:pt x="411547" y="319795"/>
                        <a:pt x="519229" y="298293"/>
                        <a:pt x="519229" y="298293"/>
                      </a:cubicBezTo>
                      <a:cubicBezTo>
                        <a:pt x="534036" y="295605"/>
                        <a:pt x="548842" y="305013"/>
                        <a:pt x="552880" y="319795"/>
                      </a:cubicBezTo>
                      <a:lnTo>
                        <a:pt x="606721" y="538844"/>
                      </a:lnTo>
                      <a:cubicBezTo>
                        <a:pt x="609413" y="546907"/>
                        <a:pt x="606721" y="556314"/>
                        <a:pt x="602683" y="563034"/>
                      </a:cubicBezTo>
                      <a:cubicBezTo>
                        <a:pt x="598645" y="569753"/>
                        <a:pt x="590569" y="573784"/>
                        <a:pt x="582493" y="575128"/>
                      </a:cubicBezTo>
                      <a:lnTo>
                        <a:pt x="414239" y="596630"/>
                      </a:lnTo>
                      <a:cubicBezTo>
                        <a:pt x="408855" y="596630"/>
                        <a:pt x="404817" y="596630"/>
                        <a:pt x="400779" y="595286"/>
                      </a:cubicBezTo>
                      <a:lnTo>
                        <a:pt x="205605" y="532125"/>
                      </a:lnTo>
                      <a:cubicBezTo>
                        <a:pt x="200221" y="530781"/>
                        <a:pt x="194837" y="530781"/>
                        <a:pt x="189453" y="532125"/>
                      </a:cubicBezTo>
                      <a:lnTo>
                        <a:pt x="37352" y="572441"/>
                      </a:lnTo>
                      <a:cubicBezTo>
                        <a:pt x="26584" y="575128"/>
                        <a:pt x="15815" y="572441"/>
                        <a:pt x="9085" y="565721"/>
                      </a:cubicBezTo>
                      <a:cubicBezTo>
                        <a:pt x="1009" y="557658"/>
                        <a:pt x="-1683" y="546907"/>
                        <a:pt x="1009" y="537500"/>
                      </a:cubicBezTo>
                      <a:lnTo>
                        <a:pt x="54850" y="321139"/>
                      </a:lnTo>
                      <a:cubicBezTo>
                        <a:pt x="57542" y="311732"/>
                        <a:pt x="64272" y="305013"/>
                        <a:pt x="72348" y="300981"/>
                      </a:cubicBezTo>
                      <a:close/>
                      <a:moveTo>
                        <a:pt x="302554" y="68530"/>
                      </a:moveTo>
                      <a:cubicBezTo>
                        <a:pt x="266212" y="68530"/>
                        <a:pt x="237945" y="98092"/>
                        <a:pt x="237945" y="133029"/>
                      </a:cubicBezTo>
                      <a:cubicBezTo>
                        <a:pt x="237945" y="169310"/>
                        <a:pt x="266212" y="197528"/>
                        <a:pt x="302554" y="197528"/>
                      </a:cubicBezTo>
                      <a:cubicBezTo>
                        <a:pt x="338897" y="197528"/>
                        <a:pt x="367164" y="167966"/>
                        <a:pt x="367164" y="133029"/>
                      </a:cubicBezTo>
                      <a:cubicBezTo>
                        <a:pt x="367164" y="96749"/>
                        <a:pt x="337551" y="68530"/>
                        <a:pt x="302554" y="68530"/>
                      </a:cubicBezTo>
                      <a:close/>
                      <a:moveTo>
                        <a:pt x="303901" y="0"/>
                      </a:moveTo>
                      <a:cubicBezTo>
                        <a:pt x="377932" y="0"/>
                        <a:pt x="438504" y="60468"/>
                        <a:pt x="438504" y="134373"/>
                      </a:cubicBezTo>
                      <a:cubicBezTo>
                        <a:pt x="438504" y="196185"/>
                        <a:pt x="344282" y="357432"/>
                        <a:pt x="313323" y="407150"/>
                      </a:cubicBezTo>
                      <a:cubicBezTo>
                        <a:pt x="310631" y="409838"/>
                        <a:pt x="307939" y="412525"/>
                        <a:pt x="303901" y="412525"/>
                      </a:cubicBezTo>
                      <a:cubicBezTo>
                        <a:pt x="301208" y="412525"/>
                        <a:pt x="297170" y="409838"/>
                        <a:pt x="294478" y="407150"/>
                      </a:cubicBezTo>
                      <a:cubicBezTo>
                        <a:pt x="263519" y="357432"/>
                        <a:pt x="169297" y="196185"/>
                        <a:pt x="169297" y="134373"/>
                      </a:cubicBezTo>
                      <a:cubicBezTo>
                        <a:pt x="169297" y="60468"/>
                        <a:pt x="229869" y="0"/>
                        <a:pt x="3039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 fontScale="7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8" name="组合 7"/>
            <p:cNvGrpSpPr/>
            <p:nvPr/>
          </p:nvGrpSpPr>
          <p:grpSpPr>
            <a:xfrm>
              <a:off x="4426814" y="2556398"/>
              <a:ext cx="3325673" cy="3536397"/>
              <a:chOff x="660401" y="2556398"/>
              <a:chExt cx="3325673" cy="3536397"/>
            </a:xfrm>
          </p:grpSpPr>
          <p:sp>
            <p:nvSpPr>
              <p:cNvPr id="17" name="矩形: 圆角 16"/>
              <p:cNvSpPr/>
              <p:nvPr/>
            </p:nvSpPr>
            <p:spPr>
              <a:xfrm>
                <a:off x="660401" y="2556398"/>
                <a:ext cx="3325673" cy="3231843"/>
              </a:xfrm>
              <a:prstGeom prst="roundRect">
                <a:avLst>
                  <a:gd name="adj" fmla="val 3348"/>
                </a:avLst>
              </a:prstGeom>
              <a:solidFill>
                <a:schemeClr val="bg1">
                  <a:lumMod val="95000"/>
                </a:schemeClr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8" name="组合 17"/>
              <p:cNvGrpSpPr/>
              <p:nvPr/>
            </p:nvGrpSpPr>
            <p:grpSpPr>
              <a:xfrm>
                <a:off x="776567" y="2831608"/>
                <a:ext cx="3093341" cy="2501774"/>
                <a:chOff x="4630079" y="4322642"/>
                <a:chExt cx="3084423" cy="2501774"/>
              </a:xfrm>
            </p:grpSpPr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id="{921D2456-A6A6-43F5-AD86-0A010D24A2F0}"/>
                    </a:ext>
                  </a:extLst>
                </p:cNvPr>
                <p:cNvSpPr txBox="1"/>
                <p:nvPr/>
              </p:nvSpPr>
              <p:spPr>
                <a:xfrm>
                  <a:off x="4630079" y="4322642"/>
                  <a:ext cx="3084423" cy="417624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rtlCol="0" anchor="b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r>
                    <a:rPr lang="en-US" altLang="zh-CN" sz="1600" b="1">
                      <a:cs typeface="+mn-ea"/>
                      <a:sym typeface="+mn-lt"/>
                    </a:rPr>
                    <a:t>Text he</a:t>
                  </a:r>
                  <a:r>
                    <a:rPr lang="en-US" altLang="zh-CN" sz="100" b="1">
                      <a:cs typeface="+mn-ea"/>
                      <a:sym typeface="+mn-lt"/>
                    </a:rPr>
                    <a:t> </a:t>
                  </a:r>
                  <a:r>
                    <a:rPr lang="en-US" altLang="zh-CN" sz="1600" b="1">
                      <a:cs typeface="+mn-ea"/>
                      <a:sym typeface="+mn-lt"/>
                    </a:rPr>
                    <a:t>re</a:t>
                  </a:r>
                  <a:endParaRPr lang="id-ID" sz="1600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矩形 22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4630079" y="4740267"/>
                  <a:ext cx="3084423" cy="20841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Copy paste fonts. Choose the only option to retain text.</a:t>
                  </a:r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  <a:p>
                  <a:pPr algn="ctr">
                    <a:lnSpc>
                      <a:spcPct val="150000"/>
                    </a:lnSpc>
                  </a:pPr>
                  <a:endParaRPr lang="en-US" altLang="zh-CN" sz="1000" dirty="0">
                    <a:cs typeface="+mn-ea"/>
                    <a:sym typeface="+mn-lt"/>
                  </a:endParaRPr>
                </a:p>
                <a:p>
                  <a:pPr algn="ctr">
                    <a:lnSpc>
                      <a:spcPct val="150000"/>
                    </a:lnSpc>
                  </a:pPr>
                  <a:endParaRPr lang="en-US" altLang="zh-CN" sz="1000" dirty="0">
                    <a:cs typeface="+mn-ea"/>
                    <a:sym typeface="+mn-lt"/>
                  </a:endParaRPr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Copy paste fonts. Choose the only </a:t>
                  </a:r>
                  <a:r>
                    <a:rPr lang="en-US" altLang="zh-CN" sz="1000">
                      <a:cs typeface="+mn-ea"/>
                      <a:sym typeface="+mn-lt"/>
                    </a:rPr>
                    <a:t>option to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000">
                      <a:cs typeface="+mn-ea"/>
                      <a:sym typeface="+mn-lt"/>
                    </a:rPr>
                    <a:t> </a:t>
                  </a:r>
                  <a:r>
                    <a:rPr lang="en-US" altLang="zh-CN" sz="1000" dirty="0">
                      <a:cs typeface="+mn-ea"/>
                      <a:sym typeface="+mn-lt"/>
                    </a:rPr>
                    <a:t>retain text.</a:t>
                  </a:r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grpSp>
            <p:nvGrpSpPr>
              <p:cNvPr id="19" name="组合 18"/>
              <p:cNvGrpSpPr/>
              <p:nvPr/>
            </p:nvGrpSpPr>
            <p:grpSpPr>
              <a:xfrm>
                <a:off x="2018684" y="5483689"/>
                <a:ext cx="609106" cy="609106"/>
                <a:chOff x="1216427" y="2493189"/>
                <a:chExt cx="730068" cy="730068"/>
              </a:xfrm>
            </p:grpSpPr>
            <p:sp>
              <p:nvSpPr>
                <p:cNvPr id="20" name="椭圆 19"/>
                <p:cNvSpPr/>
                <p:nvPr/>
              </p:nvSpPr>
              <p:spPr>
                <a:xfrm>
                  <a:off x="1216427" y="2493189"/>
                  <a:ext cx="730068" cy="730068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lnSpcReduction="1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en-US" sz="2400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任意多边形: 形状 20"/>
                <p:cNvSpPr/>
                <p:nvPr/>
              </p:nvSpPr>
              <p:spPr>
                <a:xfrm>
                  <a:off x="1406771" y="2686746"/>
                  <a:ext cx="349376" cy="342952"/>
                </a:xfrm>
                <a:custGeom>
                  <a:avLst/>
                  <a:gdLst>
                    <a:gd name="connsiteX0" fmla="*/ 170608 w 607804"/>
                    <a:gd name="connsiteY0" fmla="*/ 262009 h 596630"/>
                    <a:gd name="connsiteX1" fmla="*/ 260792 w 607804"/>
                    <a:gd name="connsiteY1" fmla="*/ 427304 h 596630"/>
                    <a:gd name="connsiteX2" fmla="*/ 303865 w 607804"/>
                    <a:gd name="connsiteY2" fmla="*/ 451493 h 596630"/>
                    <a:gd name="connsiteX3" fmla="*/ 346938 w 607804"/>
                    <a:gd name="connsiteY3" fmla="*/ 427304 h 596630"/>
                    <a:gd name="connsiteX4" fmla="*/ 408855 w 607804"/>
                    <a:gd name="connsiteY4" fmla="*/ 319795 h 596630"/>
                    <a:gd name="connsiteX5" fmla="*/ 519229 w 607804"/>
                    <a:gd name="connsiteY5" fmla="*/ 298293 h 596630"/>
                    <a:gd name="connsiteX6" fmla="*/ 552880 w 607804"/>
                    <a:gd name="connsiteY6" fmla="*/ 319795 h 596630"/>
                    <a:gd name="connsiteX7" fmla="*/ 606721 w 607804"/>
                    <a:gd name="connsiteY7" fmla="*/ 538844 h 596630"/>
                    <a:gd name="connsiteX8" fmla="*/ 602683 w 607804"/>
                    <a:gd name="connsiteY8" fmla="*/ 563034 h 596630"/>
                    <a:gd name="connsiteX9" fmla="*/ 582493 w 607804"/>
                    <a:gd name="connsiteY9" fmla="*/ 575128 h 596630"/>
                    <a:gd name="connsiteX10" fmla="*/ 414239 w 607804"/>
                    <a:gd name="connsiteY10" fmla="*/ 596630 h 596630"/>
                    <a:gd name="connsiteX11" fmla="*/ 400779 w 607804"/>
                    <a:gd name="connsiteY11" fmla="*/ 595286 h 596630"/>
                    <a:gd name="connsiteX12" fmla="*/ 205605 w 607804"/>
                    <a:gd name="connsiteY12" fmla="*/ 532125 h 596630"/>
                    <a:gd name="connsiteX13" fmla="*/ 189453 w 607804"/>
                    <a:gd name="connsiteY13" fmla="*/ 532125 h 596630"/>
                    <a:gd name="connsiteX14" fmla="*/ 37352 w 607804"/>
                    <a:gd name="connsiteY14" fmla="*/ 572441 h 596630"/>
                    <a:gd name="connsiteX15" fmla="*/ 9085 w 607804"/>
                    <a:gd name="connsiteY15" fmla="*/ 565721 h 596630"/>
                    <a:gd name="connsiteX16" fmla="*/ 1009 w 607804"/>
                    <a:gd name="connsiteY16" fmla="*/ 537500 h 596630"/>
                    <a:gd name="connsiteX17" fmla="*/ 54850 w 607804"/>
                    <a:gd name="connsiteY17" fmla="*/ 321139 h 596630"/>
                    <a:gd name="connsiteX18" fmla="*/ 72348 w 607804"/>
                    <a:gd name="connsiteY18" fmla="*/ 300981 h 596630"/>
                    <a:gd name="connsiteX19" fmla="*/ 302554 w 607804"/>
                    <a:gd name="connsiteY19" fmla="*/ 68530 h 596630"/>
                    <a:gd name="connsiteX20" fmla="*/ 237945 w 607804"/>
                    <a:gd name="connsiteY20" fmla="*/ 133029 h 596630"/>
                    <a:gd name="connsiteX21" fmla="*/ 302554 w 607804"/>
                    <a:gd name="connsiteY21" fmla="*/ 197528 h 596630"/>
                    <a:gd name="connsiteX22" fmla="*/ 367164 w 607804"/>
                    <a:gd name="connsiteY22" fmla="*/ 133029 h 596630"/>
                    <a:gd name="connsiteX23" fmla="*/ 302554 w 607804"/>
                    <a:gd name="connsiteY23" fmla="*/ 68530 h 596630"/>
                    <a:gd name="connsiteX24" fmla="*/ 303901 w 607804"/>
                    <a:gd name="connsiteY24" fmla="*/ 0 h 596630"/>
                    <a:gd name="connsiteX25" fmla="*/ 438504 w 607804"/>
                    <a:gd name="connsiteY25" fmla="*/ 134373 h 596630"/>
                    <a:gd name="connsiteX26" fmla="*/ 313323 w 607804"/>
                    <a:gd name="connsiteY26" fmla="*/ 407150 h 596630"/>
                    <a:gd name="connsiteX27" fmla="*/ 303901 w 607804"/>
                    <a:gd name="connsiteY27" fmla="*/ 412525 h 596630"/>
                    <a:gd name="connsiteX28" fmla="*/ 294478 w 607804"/>
                    <a:gd name="connsiteY28" fmla="*/ 407150 h 596630"/>
                    <a:gd name="connsiteX29" fmla="*/ 169297 w 607804"/>
                    <a:gd name="connsiteY29" fmla="*/ 134373 h 596630"/>
                    <a:gd name="connsiteX30" fmla="*/ 303901 w 607804"/>
                    <a:gd name="connsiteY30" fmla="*/ 0 h 5966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607804" h="596630">
                      <a:moveTo>
                        <a:pt x="170608" y="262009"/>
                      </a:moveTo>
                      <a:cubicBezTo>
                        <a:pt x="196183" y="317107"/>
                        <a:pt x="229834" y="376237"/>
                        <a:pt x="260792" y="427304"/>
                      </a:cubicBezTo>
                      <a:cubicBezTo>
                        <a:pt x="270214" y="442086"/>
                        <a:pt x="286367" y="451493"/>
                        <a:pt x="303865" y="451493"/>
                      </a:cubicBezTo>
                      <a:cubicBezTo>
                        <a:pt x="321363" y="451493"/>
                        <a:pt x="337516" y="442086"/>
                        <a:pt x="346938" y="427304"/>
                      </a:cubicBezTo>
                      <a:cubicBezTo>
                        <a:pt x="367128" y="393707"/>
                        <a:pt x="388665" y="357423"/>
                        <a:pt x="408855" y="319795"/>
                      </a:cubicBezTo>
                      <a:cubicBezTo>
                        <a:pt x="411547" y="319795"/>
                        <a:pt x="519229" y="298293"/>
                        <a:pt x="519229" y="298293"/>
                      </a:cubicBezTo>
                      <a:cubicBezTo>
                        <a:pt x="534036" y="295605"/>
                        <a:pt x="548842" y="305013"/>
                        <a:pt x="552880" y="319795"/>
                      </a:cubicBezTo>
                      <a:lnTo>
                        <a:pt x="606721" y="538844"/>
                      </a:lnTo>
                      <a:cubicBezTo>
                        <a:pt x="609413" y="546907"/>
                        <a:pt x="606721" y="556314"/>
                        <a:pt x="602683" y="563034"/>
                      </a:cubicBezTo>
                      <a:cubicBezTo>
                        <a:pt x="598645" y="569753"/>
                        <a:pt x="590569" y="573784"/>
                        <a:pt x="582493" y="575128"/>
                      </a:cubicBezTo>
                      <a:lnTo>
                        <a:pt x="414239" y="596630"/>
                      </a:lnTo>
                      <a:cubicBezTo>
                        <a:pt x="408855" y="596630"/>
                        <a:pt x="404817" y="596630"/>
                        <a:pt x="400779" y="595286"/>
                      </a:cubicBezTo>
                      <a:lnTo>
                        <a:pt x="205605" y="532125"/>
                      </a:lnTo>
                      <a:cubicBezTo>
                        <a:pt x="200221" y="530781"/>
                        <a:pt x="194837" y="530781"/>
                        <a:pt x="189453" y="532125"/>
                      </a:cubicBezTo>
                      <a:lnTo>
                        <a:pt x="37352" y="572441"/>
                      </a:lnTo>
                      <a:cubicBezTo>
                        <a:pt x="26584" y="575128"/>
                        <a:pt x="15815" y="572441"/>
                        <a:pt x="9085" y="565721"/>
                      </a:cubicBezTo>
                      <a:cubicBezTo>
                        <a:pt x="1009" y="557658"/>
                        <a:pt x="-1683" y="546907"/>
                        <a:pt x="1009" y="537500"/>
                      </a:cubicBezTo>
                      <a:lnTo>
                        <a:pt x="54850" y="321139"/>
                      </a:lnTo>
                      <a:cubicBezTo>
                        <a:pt x="57542" y="311732"/>
                        <a:pt x="64272" y="305013"/>
                        <a:pt x="72348" y="300981"/>
                      </a:cubicBezTo>
                      <a:close/>
                      <a:moveTo>
                        <a:pt x="302554" y="68530"/>
                      </a:moveTo>
                      <a:cubicBezTo>
                        <a:pt x="266212" y="68530"/>
                        <a:pt x="237945" y="98092"/>
                        <a:pt x="237945" y="133029"/>
                      </a:cubicBezTo>
                      <a:cubicBezTo>
                        <a:pt x="237945" y="169310"/>
                        <a:pt x="266212" y="197528"/>
                        <a:pt x="302554" y="197528"/>
                      </a:cubicBezTo>
                      <a:cubicBezTo>
                        <a:pt x="338897" y="197528"/>
                        <a:pt x="367164" y="167966"/>
                        <a:pt x="367164" y="133029"/>
                      </a:cubicBezTo>
                      <a:cubicBezTo>
                        <a:pt x="367164" y="96749"/>
                        <a:pt x="337551" y="68530"/>
                        <a:pt x="302554" y="68530"/>
                      </a:cubicBezTo>
                      <a:close/>
                      <a:moveTo>
                        <a:pt x="303901" y="0"/>
                      </a:moveTo>
                      <a:cubicBezTo>
                        <a:pt x="377932" y="0"/>
                        <a:pt x="438504" y="60468"/>
                        <a:pt x="438504" y="134373"/>
                      </a:cubicBezTo>
                      <a:cubicBezTo>
                        <a:pt x="438504" y="196185"/>
                        <a:pt x="344282" y="357432"/>
                        <a:pt x="313323" y="407150"/>
                      </a:cubicBezTo>
                      <a:cubicBezTo>
                        <a:pt x="310631" y="409838"/>
                        <a:pt x="307939" y="412525"/>
                        <a:pt x="303901" y="412525"/>
                      </a:cubicBezTo>
                      <a:cubicBezTo>
                        <a:pt x="301208" y="412525"/>
                        <a:pt x="297170" y="409838"/>
                        <a:pt x="294478" y="407150"/>
                      </a:cubicBezTo>
                      <a:cubicBezTo>
                        <a:pt x="263519" y="357432"/>
                        <a:pt x="169297" y="196185"/>
                        <a:pt x="169297" y="134373"/>
                      </a:cubicBezTo>
                      <a:cubicBezTo>
                        <a:pt x="169297" y="60468"/>
                        <a:pt x="229869" y="0"/>
                        <a:pt x="3039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 fontScale="7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8193227" y="2556398"/>
              <a:ext cx="3325673" cy="3536397"/>
              <a:chOff x="660401" y="2556398"/>
              <a:chExt cx="3325673" cy="3536397"/>
            </a:xfrm>
          </p:grpSpPr>
          <p:sp>
            <p:nvSpPr>
              <p:cNvPr id="10" name="矩形: 圆角 9"/>
              <p:cNvSpPr/>
              <p:nvPr/>
            </p:nvSpPr>
            <p:spPr>
              <a:xfrm>
                <a:off x="660401" y="2556398"/>
                <a:ext cx="3325673" cy="3231843"/>
              </a:xfrm>
              <a:prstGeom prst="roundRect">
                <a:avLst>
                  <a:gd name="adj" fmla="val 3348"/>
                </a:avLst>
              </a:prstGeom>
              <a:solidFill>
                <a:schemeClr val="bg1">
                  <a:lumMod val="95000"/>
                </a:schemeClr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776567" y="2831608"/>
                <a:ext cx="3093341" cy="2501774"/>
                <a:chOff x="4630079" y="4322642"/>
                <a:chExt cx="3084423" cy="2501774"/>
              </a:xfrm>
            </p:grpSpPr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921D2456-A6A6-43F5-AD86-0A010D24A2F0}"/>
                    </a:ext>
                  </a:extLst>
                </p:cNvPr>
                <p:cNvSpPr txBox="1"/>
                <p:nvPr/>
              </p:nvSpPr>
              <p:spPr>
                <a:xfrm>
                  <a:off x="4630079" y="4322642"/>
                  <a:ext cx="3084423" cy="417624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rtlCol="0" anchor="b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r>
                    <a:rPr lang="en-US" altLang="zh-CN" sz="1600" b="1">
                      <a:cs typeface="+mn-ea"/>
                      <a:sym typeface="+mn-lt"/>
                    </a:rPr>
                    <a:t>Text he</a:t>
                  </a:r>
                  <a:r>
                    <a:rPr lang="en-US" altLang="zh-CN" sz="100" b="1">
                      <a:cs typeface="+mn-ea"/>
                      <a:sym typeface="+mn-lt"/>
                    </a:rPr>
                    <a:t> </a:t>
                  </a:r>
                  <a:r>
                    <a:rPr lang="en-US" altLang="zh-CN" sz="1600" b="1">
                      <a:cs typeface="+mn-ea"/>
                      <a:sym typeface="+mn-lt"/>
                    </a:rPr>
                    <a:t>re</a:t>
                  </a:r>
                  <a:endParaRPr lang="id-ID" sz="1600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4630079" y="4740267"/>
                  <a:ext cx="3084423" cy="20841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Copy paste fonts. Choose the only option to </a:t>
                  </a:r>
                  <a:r>
                    <a:rPr lang="en-US" altLang="zh-CN" sz="1000">
                      <a:cs typeface="+mn-ea"/>
                      <a:sym typeface="+mn-lt"/>
                    </a:rPr>
                    <a:t>retain te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000">
                      <a:cs typeface="+mn-ea"/>
                      <a:sym typeface="+mn-lt"/>
                    </a:rPr>
                    <a:t>xt</a:t>
                  </a:r>
                  <a:r>
                    <a:rPr lang="en-US" altLang="zh-CN" sz="1000" dirty="0">
                      <a:cs typeface="+mn-ea"/>
                      <a:sym typeface="+mn-lt"/>
                    </a:rPr>
                    <a:t>.</a:t>
                  </a:r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grpSp>
            <p:nvGrpSpPr>
              <p:cNvPr id="12" name="组合 11"/>
              <p:cNvGrpSpPr/>
              <p:nvPr/>
            </p:nvGrpSpPr>
            <p:grpSpPr>
              <a:xfrm>
                <a:off x="2018684" y="5483689"/>
                <a:ext cx="609106" cy="609106"/>
                <a:chOff x="1216427" y="2493189"/>
                <a:chExt cx="730068" cy="730068"/>
              </a:xfrm>
            </p:grpSpPr>
            <p:sp>
              <p:nvSpPr>
                <p:cNvPr id="13" name="椭圆 12"/>
                <p:cNvSpPr/>
                <p:nvPr/>
              </p:nvSpPr>
              <p:spPr>
                <a:xfrm>
                  <a:off x="1216427" y="2493189"/>
                  <a:ext cx="730068" cy="730068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lnSpcReduction="1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en-US" sz="2400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任意多边形: 形状 13"/>
                <p:cNvSpPr/>
                <p:nvPr/>
              </p:nvSpPr>
              <p:spPr>
                <a:xfrm>
                  <a:off x="1406771" y="2686746"/>
                  <a:ext cx="349376" cy="342952"/>
                </a:xfrm>
                <a:custGeom>
                  <a:avLst/>
                  <a:gdLst>
                    <a:gd name="connsiteX0" fmla="*/ 170608 w 607804"/>
                    <a:gd name="connsiteY0" fmla="*/ 262009 h 596630"/>
                    <a:gd name="connsiteX1" fmla="*/ 260792 w 607804"/>
                    <a:gd name="connsiteY1" fmla="*/ 427304 h 596630"/>
                    <a:gd name="connsiteX2" fmla="*/ 303865 w 607804"/>
                    <a:gd name="connsiteY2" fmla="*/ 451493 h 596630"/>
                    <a:gd name="connsiteX3" fmla="*/ 346938 w 607804"/>
                    <a:gd name="connsiteY3" fmla="*/ 427304 h 596630"/>
                    <a:gd name="connsiteX4" fmla="*/ 408855 w 607804"/>
                    <a:gd name="connsiteY4" fmla="*/ 319795 h 596630"/>
                    <a:gd name="connsiteX5" fmla="*/ 519229 w 607804"/>
                    <a:gd name="connsiteY5" fmla="*/ 298293 h 596630"/>
                    <a:gd name="connsiteX6" fmla="*/ 552880 w 607804"/>
                    <a:gd name="connsiteY6" fmla="*/ 319795 h 596630"/>
                    <a:gd name="connsiteX7" fmla="*/ 606721 w 607804"/>
                    <a:gd name="connsiteY7" fmla="*/ 538844 h 596630"/>
                    <a:gd name="connsiteX8" fmla="*/ 602683 w 607804"/>
                    <a:gd name="connsiteY8" fmla="*/ 563034 h 596630"/>
                    <a:gd name="connsiteX9" fmla="*/ 582493 w 607804"/>
                    <a:gd name="connsiteY9" fmla="*/ 575128 h 596630"/>
                    <a:gd name="connsiteX10" fmla="*/ 414239 w 607804"/>
                    <a:gd name="connsiteY10" fmla="*/ 596630 h 596630"/>
                    <a:gd name="connsiteX11" fmla="*/ 400779 w 607804"/>
                    <a:gd name="connsiteY11" fmla="*/ 595286 h 596630"/>
                    <a:gd name="connsiteX12" fmla="*/ 205605 w 607804"/>
                    <a:gd name="connsiteY12" fmla="*/ 532125 h 596630"/>
                    <a:gd name="connsiteX13" fmla="*/ 189453 w 607804"/>
                    <a:gd name="connsiteY13" fmla="*/ 532125 h 596630"/>
                    <a:gd name="connsiteX14" fmla="*/ 37352 w 607804"/>
                    <a:gd name="connsiteY14" fmla="*/ 572441 h 596630"/>
                    <a:gd name="connsiteX15" fmla="*/ 9085 w 607804"/>
                    <a:gd name="connsiteY15" fmla="*/ 565721 h 596630"/>
                    <a:gd name="connsiteX16" fmla="*/ 1009 w 607804"/>
                    <a:gd name="connsiteY16" fmla="*/ 537500 h 596630"/>
                    <a:gd name="connsiteX17" fmla="*/ 54850 w 607804"/>
                    <a:gd name="connsiteY17" fmla="*/ 321139 h 596630"/>
                    <a:gd name="connsiteX18" fmla="*/ 72348 w 607804"/>
                    <a:gd name="connsiteY18" fmla="*/ 300981 h 596630"/>
                    <a:gd name="connsiteX19" fmla="*/ 302554 w 607804"/>
                    <a:gd name="connsiteY19" fmla="*/ 68530 h 596630"/>
                    <a:gd name="connsiteX20" fmla="*/ 237945 w 607804"/>
                    <a:gd name="connsiteY20" fmla="*/ 133029 h 596630"/>
                    <a:gd name="connsiteX21" fmla="*/ 302554 w 607804"/>
                    <a:gd name="connsiteY21" fmla="*/ 197528 h 596630"/>
                    <a:gd name="connsiteX22" fmla="*/ 367164 w 607804"/>
                    <a:gd name="connsiteY22" fmla="*/ 133029 h 596630"/>
                    <a:gd name="connsiteX23" fmla="*/ 302554 w 607804"/>
                    <a:gd name="connsiteY23" fmla="*/ 68530 h 596630"/>
                    <a:gd name="connsiteX24" fmla="*/ 303901 w 607804"/>
                    <a:gd name="connsiteY24" fmla="*/ 0 h 596630"/>
                    <a:gd name="connsiteX25" fmla="*/ 438504 w 607804"/>
                    <a:gd name="connsiteY25" fmla="*/ 134373 h 596630"/>
                    <a:gd name="connsiteX26" fmla="*/ 313323 w 607804"/>
                    <a:gd name="connsiteY26" fmla="*/ 407150 h 596630"/>
                    <a:gd name="connsiteX27" fmla="*/ 303901 w 607804"/>
                    <a:gd name="connsiteY27" fmla="*/ 412525 h 596630"/>
                    <a:gd name="connsiteX28" fmla="*/ 294478 w 607804"/>
                    <a:gd name="connsiteY28" fmla="*/ 407150 h 596630"/>
                    <a:gd name="connsiteX29" fmla="*/ 169297 w 607804"/>
                    <a:gd name="connsiteY29" fmla="*/ 134373 h 596630"/>
                    <a:gd name="connsiteX30" fmla="*/ 303901 w 607804"/>
                    <a:gd name="connsiteY30" fmla="*/ 0 h 5966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607804" h="596630">
                      <a:moveTo>
                        <a:pt x="170608" y="262009"/>
                      </a:moveTo>
                      <a:cubicBezTo>
                        <a:pt x="196183" y="317107"/>
                        <a:pt x="229834" y="376237"/>
                        <a:pt x="260792" y="427304"/>
                      </a:cubicBezTo>
                      <a:cubicBezTo>
                        <a:pt x="270214" y="442086"/>
                        <a:pt x="286367" y="451493"/>
                        <a:pt x="303865" y="451493"/>
                      </a:cubicBezTo>
                      <a:cubicBezTo>
                        <a:pt x="321363" y="451493"/>
                        <a:pt x="337516" y="442086"/>
                        <a:pt x="346938" y="427304"/>
                      </a:cubicBezTo>
                      <a:cubicBezTo>
                        <a:pt x="367128" y="393707"/>
                        <a:pt x="388665" y="357423"/>
                        <a:pt x="408855" y="319795"/>
                      </a:cubicBezTo>
                      <a:cubicBezTo>
                        <a:pt x="411547" y="319795"/>
                        <a:pt x="519229" y="298293"/>
                        <a:pt x="519229" y="298293"/>
                      </a:cubicBezTo>
                      <a:cubicBezTo>
                        <a:pt x="534036" y="295605"/>
                        <a:pt x="548842" y="305013"/>
                        <a:pt x="552880" y="319795"/>
                      </a:cubicBezTo>
                      <a:lnTo>
                        <a:pt x="606721" y="538844"/>
                      </a:lnTo>
                      <a:cubicBezTo>
                        <a:pt x="609413" y="546907"/>
                        <a:pt x="606721" y="556314"/>
                        <a:pt x="602683" y="563034"/>
                      </a:cubicBezTo>
                      <a:cubicBezTo>
                        <a:pt x="598645" y="569753"/>
                        <a:pt x="590569" y="573784"/>
                        <a:pt x="582493" y="575128"/>
                      </a:cubicBezTo>
                      <a:lnTo>
                        <a:pt x="414239" y="596630"/>
                      </a:lnTo>
                      <a:cubicBezTo>
                        <a:pt x="408855" y="596630"/>
                        <a:pt x="404817" y="596630"/>
                        <a:pt x="400779" y="595286"/>
                      </a:cubicBezTo>
                      <a:lnTo>
                        <a:pt x="205605" y="532125"/>
                      </a:lnTo>
                      <a:cubicBezTo>
                        <a:pt x="200221" y="530781"/>
                        <a:pt x="194837" y="530781"/>
                        <a:pt x="189453" y="532125"/>
                      </a:cubicBezTo>
                      <a:lnTo>
                        <a:pt x="37352" y="572441"/>
                      </a:lnTo>
                      <a:cubicBezTo>
                        <a:pt x="26584" y="575128"/>
                        <a:pt x="15815" y="572441"/>
                        <a:pt x="9085" y="565721"/>
                      </a:cubicBezTo>
                      <a:cubicBezTo>
                        <a:pt x="1009" y="557658"/>
                        <a:pt x="-1683" y="546907"/>
                        <a:pt x="1009" y="537500"/>
                      </a:cubicBezTo>
                      <a:lnTo>
                        <a:pt x="54850" y="321139"/>
                      </a:lnTo>
                      <a:cubicBezTo>
                        <a:pt x="57542" y="311732"/>
                        <a:pt x="64272" y="305013"/>
                        <a:pt x="72348" y="300981"/>
                      </a:cubicBezTo>
                      <a:close/>
                      <a:moveTo>
                        <a:pt x="302554" y="68530"/>
                      </a:moveTo>
                      <a:cubicBezTo>
                        <a:pt x="266212" y="68530"/>
                        <a:pt x="237945" y="98092"/>
                        <a:pt x="237945" y="133029"/>
                      </a:cubicBezTo>
                      <a:cubicBezTo>
                        <a:pt x="237945" y="169310"/>
                        <a:pt x="266212" y="197528"/>
                        <a:pt x="302554" y="197528"/>
                      </a:cubicBezTo>
                      <a:cubicBezTo>
                        <a:pt x="338897" y="197528"/>
                        <a:pt x="367164" y="167966"/>
                        <a:pt x="367164" y="133029"/>
                      </a:cubicBezTo>
                      <a:cubicBezTo>
                        <a:pt x="367164" y="96749"/>
                        <a:pt x="337551" y="68530"/>
                        <a:pt x="302554" y="68530"/>
                      </a:cubicBezTo>
                      <a:close/>
                      <a:moveTo>
                        <a:pt x="303901" y="0"/>
                      </a:moveTo>
                      <a:cubicBezTo>
                        <a:pt x="377932" y="0"/>
                        <a:pt x="438504" y="60468"/>
                        <a:pt x="438504" y="134373"/>
                      </a:cubicBezTo>
                      <a:cubicBezTo>
                        <a:pt x="438504" y="196185"/>
                        <a:pt x="344282" y="357432"/>
                        <a:pt x="313323" y="407150"/>
                      </a:cubicBezTo>
                      <a:cubicBezTo>
                        <a:pt x="310631" y="409838"/>
                        <a:pt x="307939" y="412525"/>
                        <a:pt x="303901" y="412525"/>
                      </a:cubicBezTo>
                      <a:cubicBezTo>
                        <a:pt x="301208" y="412525"/>
                        <a:pt x="297170" y="409838"/>
                        <a:pt x="294478" y="407150"/>
                      </a:cubicBezTo>
                      <a:cubicBezTo>
                        <a:pt x="263519" y="357432"/>
                        <a:pt x="169297" y="196185"/>
                        <a:pt x="169297" y="134373"/>
                      </a:cubicBezTo>
                      <a:cubicBezTo>
                        <a:pt x="169297" y="60468"/>
                        <a:pt x="229869" y="0"/>
                        <a:pt x="3039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 fontScale="7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2795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流行病学特点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2695F9-836E-4BAB-9C63-A30282033AEB}"/>
              </a:ext>
            </a:extLst>
          </p:cNvPr>
          <p:cNvSpPr txBox="1"/>
          <p:nvPr/>
        </p:nvSpPr>
        <p:spPr>
          <a:xfrm>
            <a:off x="5662321" y="3370944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  <a:cs typeface="+mn-ea"/>
                <a:sym typeface="+mn-lt"/>
              </a:rPr>
              <a:t>/02</a:t>
            </a:r>
            <a:endParaRPr lang="zh-CN" altLang="en-US" sz="8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589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冠状病毒的流行病学特点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7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1654699" y="1130300"/>
            <a:ext cx="8869902" cy="5003800"/>
            <a:chOff x="1654699" y="1130300"/>
            <a:chExt cx="8869902" cy="5003800"/>
          </a:xfrm>
        </p:grpSpPr>
        <p:sp>
          <p:nvSpPr>
            <p:cNvPr id="6" name="矩形 5"/>
            <p:cNvSpPr/>
            <p:nvPr/>
          </p:nvSpPr>
          <p:spPr>
            <a:xfrm>
              <a:off x="3203330" y="2070963"/>
              <a:ext cx="5772638" cy="3122474"/>
            </a:xfrm>
            <a:prstGeom prst="rect">
              <a:avLst/>
            </a:prstGeom>
            <a:noFill/>
            <a:ln w="28575" cap="rnd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654699" y="1130300"/>
              <a:ext cx="4044766" cy="2211961"/>
              <a:chOff x="1961426" y="4001973"/>
              <a:chExt cx="3160990" cy="2211961"/>
            </a:xfrm>
          </p:grpSpPr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921D2456-A6A6-43F5-AD86-0A010D24A2F0}"/>
                  </a:ext>
                </a:extLst>
              </p:cNvPr>
              <p:cNvSpPr txBox="1"/>
              <p:nvPr/>
            </p:nvSpPr>
            <p:spPr>
              <a:xfrm>
                <a:off x="1961426" y="4001973"/>
                <a:ext cx="3160990" cy="519224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cs typeface="+mn-ea"/>
                    <a:sym typeface="+mn-lt"/>
                  </a:rPr>
                  <a:t>Text </a:t>
                </a:r>
                <a:r>
                  <a:rPr lang="en-US" altLang="zh-CN" sz="100" b="1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600" b="1">
                    <a:solidFill>
                      <a:schemeClr val="bg1"/>
                    </a:solidFill>
                    <a:cs typeface="+mn-ea"/>
                    <a:sym typeface="+mn-lt"/>
                  </a:rPr>
                  <a:t>here</a:t>
                </a:r>
                <a:endParaRPr lang="id-ID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1961426" y="4521199"/>
                <a:ext cx="3160990" cy="16927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5000"/>
                  </a:prstClr>
                </a:outerShdw>
              </a:effec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</a:t>
                </a:r>
                <a:r>
                  <a:rPr lang="en-US" altLang="zh-CN" sz="1100">
                    <a:cs typeface="+mn-ea"/>
                    <a:sym typeface="+mn-lt"/>
                  </a:rPr>
                  <a:t>option t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o </a:t>
                </a:r>
                <a:r>
                  <a:rPr lang="en-US" altLang="zh-CN" sz="1100" dirty="0">
                    <a:cs typeface="+mn-ea"/>
                    <a:sym typeface="+mn-lt"/>
                  </a:rPr>
                  <a:t>retain text.</a:t>
                </a: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endParaRPr lang="en-US" altLang="zh-CN" sz="1100" dirty="0">
                  <a:cs typeface="+mn-ea"/>
                  <a:sym typeface="+mn-lt"/>
                </a:endParaRP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endParaRPr lang="en-US" altLang="zh-CN" sz="1100" dirty="0">
                  <a:cs typeface="+mn-ea"/>
                  <a:sym typeface="+mn-lt"/>
                </a:endParaRP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1654699" y="3922139"/>
              <a:ext cx="4044766" cy="2211961"/>
              <a:chOff x="1961426" y="4001973"/>
              <a:chExt cx="3160990" cy="2211961"/>
            </a:xfrm>
          </p:grpSpPr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921D2456-A6A6-43F5-AD86-0A010D24A2F0}"/>
                  </a:ext>
                </a:extLst>
              </p:cNvPr>
              <p:cNvSpPr txBox="1"/>
              <p:nvPr/>
            </p:nvSpPr>
            <p:spPr>
              <a:xfrm>
                <a:off x="1961426" y="4001973"/>
                <a:ext cx="3160990" cy="519224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cs typeface="+mn-ea"/>
                    <a:sym typeface="+mn-lt"/>
                  </a:rPr>
                  <a:t>Text </a:t>
                </a:r>
                <a:r>
                  <a:rPr lang="en-US" altLang="zh-CN" sz="100" b="1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600" b="1">
                    <a:solidFill>
                      <a:schemeClr val="bg1"/>
                    </a:solidFill>
                    <a:cs typeface="+mn-ea"/>
                    <a:sym typeface="+mn-lt"/>
                  </a:rPr>
                  <a:t>here</a:t>
                </a:r>
                <a:endParaRPr lang="id-ID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1961426" y="4521199"/>
                <a:ext cx="3160990" cy="16927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5000"/>
                  </a:prstClr>
                </a:outerShdw>
              </a:effec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</a:t>
                </a:r>
                <a:r>
                  <a:rPr lang="en-US" altLang="zh-CN" sz="1100">
                    <a:cs typeface="+mn-ea"/>
                    <a:sym typeface="+mn-lt"/>
                  </a:rPr>
                  <a:t>option t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o </a:t>
                </a:r>
                <a:r>
                  <a:rPr lang="en-US" altLang="zh-CN" sz="1100" dirty="0">
                    <a:cs typeface="+mn-ea"/>
                    <a:sym typeface="+mn-lt"/>
                  </a:rPr>
                  <a:t>retain text.</a:t>
                </a: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endParaRPr lang="en-US" altLang="zh-CN" sz="1100" dirty="0">
                  <a:cs typeface="+mn-ea"/>
                  <a:sym typeface="+mn-lt"/>
                </a:endParaRP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endParaRPr lang="en-US" altLang="zh-CN" sz="1100" dirty="0">
                  <a:cs typeface="+mn-ea"/>
                  <a:sym typeface="+mn-lt"/>
                </a:endParaRP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6479835" y="1130300"/>
              <a:ext cx="4044766" cy="2211961"/>
              <a:chOff x="1961426" y="4001973"/>
              <a:chExt cx="3160990" cy="2211961"/>
            </a:xfrm>
          </p:grpSpPr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21D2456-A6A6-43F5-AD86-0A010D24A2F0}"/>
                  </a:ext>
                </a:extLst>
              </p:cNvPr>
              <p:cNvSpPr txBox="1"/>
              <p:nvPr/>
            </p:nvSpPr>
            <p:spPr>
              <a:xfrm>
                <a:off x="1961426" y="4001973"/>
                <a:ext cx="3160990" cy="519224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cs typeface="+mn-ea"/>
                    <a:sym typeface="+mn-lt"/>
                  </a:rPr>
                  <a:t>Text </a:t>
                </a:r>
                <a:r>
                  <a:rPr lang="en-US" altLang="zh-CN" sz="100" b="1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600" b="1">
                    <a:solidFill>
                      <a:schemeClr val="bg1"/>
                    </a:solidFill>
                    <a:cs typeface="+mn-ea"/>
                    <a:sym typeface="+mn-lt"/>
                  </a:rPr>
                  <a:t>here</a:t>
                </a:r>
                <a:endParaRPr lang="id-ID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1961426" y="4521199"/>
                <a:ext cx="3160990" cy="16927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5000"/>
                  </a:prstClr>
                </a:outerShdw>
              </a:effec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</a:t>
                </a:r>
                <a:r>
                  <a:rPr lang="en-US" altLang="zh-CN" sz="1100">
                    <a:cs typeface="+mn-ea"/>
                    <a:sym typeface="+mn-lt"/>
                  </a:rPr>
                  <a:t>option t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o </a:t>
                </a:r>
                <a:r>
                  <a:rPr lang="en-US" altLang="zh-CN" sz="1100" dirty="0">
                    <a:cs typeface="+mn-ea"/>
                    <a:sym typeface="+mn-lt"/>
                  </a:rPr>
                  <a:t>retain text.</a:t>
                </a: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endParaRPr lang="en-US" altLang="zh-CN" sz="1100" dirty="0">
                  <a:cs typeface="+mn-ea"/>
                  <a:sym typeface="+mn-lt"/>
                </a:endParaRP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endParaRPr lang="en-US" altLang="zh-CN" sz="1100" dirty="0">
                  <a:cs typeface="+mn-ea"/>
                  <a:sym typeface="+mn-lt"/>
                </a:endParaRP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479835" y="3922139"/>
              <a:ext cx="4044766" cy="2211961"/>
              <a:chOff x="1961426" y="4001973"/>
              <a:chExt cx="3160990" cy="2211961"/>
            </a:xfrm>
          </p:grpSpPr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21D2456-A6A6-43F5-AD86-0A010D24A2F0}"/>
                  </a:ext>
                </a:extLst>
              </p:cNvPr>
              <p:cNvSpPr txBox="1"/>
              <p:nvPr/>
            </p:nvSpPr>
            <p:spPr>
              <a:xfrm>
                <a:off x="1961426" y="4001973"/>
                <a:ext cx="3160990" cy="519224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cs typeface="+mn-ea"/>
                    <a:sym typeface="+mn-lt"/>
                  </a:rPr>
                  <a:t>Text </a:t>
                </a:r>
                <a:r>
                  <a:rPr lang="en-US" altLang="zh-CN" sz="100" b="1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600" b="1">
                    <a:solidFill>
                      <a:schemeClr val="bg1"/>
                    </a:solidFill>
                    <a:cs typeface="+mn-ea"/>
                    <a:sym typeface="+mn-lt"/>
                  </a:rPr>
                  <a:t>here</a:t>
                </a:r>
                <a:endParaRPr lang="id-ID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1961426" y="4521199"/>
                <a:ext cx="3160990" cy="16927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5000"/>
                  </a:prstClr>
                </a:outerShdw>
              </a:effec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</a:t>
                </a:r>
                <a:r>
                  <a:rPr lang="en-US" altLang="zh-CN" sz="1100">
                    <a:cs typeface="+mn-ea"/>
                    <a:sym typeface="+mn-lt"/>
                  </a:rPr>
                  <a:t>option t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o </a:t>
                </a:r>
                <a:r>
                  <a:rPr lang="en-US" altLang="zh-CN" sz="1100" dirty="0">
                    <a:cs typeface="+mn-ea"/>
                    <a:sym typeface="+mn-lt"/>
                  </a:rPr>
                  <a:t>retain text.</a:t>
                </a: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endParaRPr lang="en-US" altLang="zh-CN" sz="1100" dirty="0">
                  <a:cs typeface="+mn-ea"/>
                  <a:sym typeface="+mn-lt"/>
                </a:endParaRP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endParaRPr lang="en-US" altLang="zh-CN" sz="1100" dirty="0">
                  <a:cs typeface="+mn-ea"/>
                  <a:sym typeface="+mn-lt"/>
                </a:endParaRPr>
              </a:p>
              <a:p>
                <a:pPr marL="228600" indent="-2286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088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冠状病毒的流行病学特点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8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51590" y="1130300"/>
            <a:ext cx="10867310" cy="5003800"/>
            <a:chOff x="651590" y="1130300"/>
            <a:chExt cx="10867310" cy="5003800"/>
          </a:xfrm>
        </p:grpSpPr>
        <p:grpSp>
          <p:nvGrpSpPr>
            <p:cNvPr id="6" name="组合 5"/>
            <p:cNvGrpSpPr/>
            <p:nvPr/>
          </p:nvGrpSpPr>
          <p:grpSpPr>
            <a:xfrm>
              <a:off x="4098684" y="2212520"/>
              <a:ext cx="3981932" cy="3921580"/>
              <a:chOff x="4098498" y="1671468"/>
              <a:chExt cx="3981932" cy="3921580"/>
            </a:xfrm>
          </p:grpSpPr>
          <p:sp>
            <p:nvSpPr>
              <p:cNvPr id="22" name="任意多边形: 形状 21"/>
              <p:cNvSpPr/>
              <p:nvPr/>
            </p:nvSpPr>
            <p:spPr bwMode="auto">
              <a:xfrm>
                <a:off x="4876367" y="4937667"/>
                <a:ext cx="2426194" cy="655265"/>
              </a:xfrm>
              <a:custGeom>
                <a:avLst/>
                <a:gdLst>
                  <a:gd name="T0" fmla="*/ 2733 w 4945"/>
                  <a:gd name="T1" fmla="*/ 960 h 1335"/>
                  <a:gd name="T2" fmla="*/ 4945 w 4945"/>
                  <a:gd name="T3" fmla="*/ 0 h 1335"/>
                  <a:gd name="T4" fmla="*/ 4747 w 4945"/>
                  <a:gd name="T5" fmla="*/ 0 h 1335"/>
                  <a:gd name="T6" fmla="*/ 2748 w 4945"/>
                  <a:gd name="T7" fmla="*/ 827 h 1335"/>
                  <a:gd name="T8" fmla="*/ 2090 w 4945"/>
                  <a:gd name="T9" fmla="*/ 443 h 1335"/>
                  <a:gd name="T10" fmla="*/ 2090 w 4945"/>
                  <a:gd name="T11" fmla="*/ 817 h 1335"/>
                  <a:gd name="T12" fmla="*/ 198 w 4945"/>
                  <a:gd name="T13" fmla="*/ 0 h 1335"/>
                  <a:gd name="T14" fmla="*/ 0 w 4945"/>
                  <a:gd name="T15" fmla="*/ 0 h 1335"/>
                  <a:gd name="T16" fmla="*/ 2090 w 4945"/>
                  <a:gd name="T17" fmla="*/ 949 h 1335"/>
                  <a:gd name="T18" fmla="*/ 2090 w 4945"/>
                  <a:gd name="T19" fmla="*/ 1335 h 1335"/>
                  <a:gd name="T20" fmla="*/ 2733 w 4945"/>
                  <a:gd name="T21" fmla="*/ 960 h 1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945" h="1335">
                    <a:moveTo>
                      <a:pt x="2733" y="960"/>
                    </a:moveTo>
                    <a:cubicBezTo>
                      <a:pt x="3585" y="899"/>
                      <a:pt x="4355" y="546"/>
                      <a:pt x="4945" y="0"/>
                    </a:cubicBezTo>
                    <a:cubicBezTo>
                      <a:pt x="4747" y="0"/>
                      <a:pt x="4747" y="0"/>
                      <a:pt x="4747" y="0"/>
                    </a:cubicBezTo>
                    <a:cubicBezTo>
                      <a:pt x="4200" y="467"/>
                      <a:pt x="3508" y="768"/>
                      <a:pt x="2748" y="827"/>
                    </a:cubicBezTo>
                    <a:cubicBezTo>
                      <a:pt x="2090" y="443"/>
                      <a:pt x="2090" y="443"/>
                      <a:pt x="2090" y="443"/>
                    </a:cubicBezTo>
                    <a:cubicBezTo>
                      <a:pt x="2090" y="817"/>
                      <a:pt x="2090" y="817"/>
                      <a:pt x="2090" y="817"/>
                    </a:cubicBezTo>
                    <a:cubicBezTo>
                      <a:pt x="1372" y="739"/>
                      <a:pt x="719" y="445"/>
                      <a:pt x="19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62" y="520"/>
                      <a:pt x="1287" y="865"/>
                      <a:pt x="2090" y="949"/>
                    </a:cubicBezTo>
                    <a:cubicBezTo>
                      <a:pt x="2090" y="1335"/>
                      <a:pt x="2090" y="1335"/>
                      <a:pt x="2090" y="1335"/>
                    </a:cubicBezTo>
                    <a:lnTo>
                      <a:pt x="2733" y="96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en-US"/>
                </a:defPPr>
                <a:lvl1pPr marL="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1pPr>
                <a:lvl2pPr marL="9144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2pPr>
                <a:lvl3pPr marL="18288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3pPr>
                <a:lvl4pPr marL="27432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4pPr>
                <a:lvl5pPr marL="36576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5pPr>
                <a:lvl6pPr marL="45720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6pPr>
                <a:lvl7pPr marL="54864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7pPr>
                <a:lvl8pPr marL="64008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8pPr>
                <a:lvl9pPr marL="73152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22"/>
              <p:cNvSpPr/>
              <p:nvPr/>
            </p:nvSpPr>
            <p:spPr bwMode="auto">
              <a:xfrm>
                <a:off x="4304616" y="1858349"/>
                <a:ext cx="1535376" cy="2265590"/>
              </a:xfrm>
              <a:custGeom>
                <a:avLst/>
                <a:gdLst>
                  <a:gd name="T0" fmla="*/ 3034 w 3130"/>
                  <a:gd name="T1" fmla="*/ 148 h 4617"/>
                  <a:gd name="T2" fmla="*/ 3130 w 3130"/>
                  <a:gd name="T3" fmla="*/ 0 h 4617"/>
                  <a:gd name="T4" fmla="*/ 858 w 3130"/>
                  <a:gd name="T5" fmla="*/ 1257 h 4617"/>
                  <a:gd name="T6" fmla="*/ 524 w 3130"/>
                  <a:gd name="T7" fmla="*/ 1040 h 4617"/>
                  <a:gd name="T8" fmla="*/ 488 w 3130"/>
                  <a:gd name="T9" fmla="*/ 1782 h 4617"/>
                  <a:gd name="T10" fmla="*/ 0 w 3130"/>
                  <a:gd name="T11" fmla="*/ 3604 h 4617"/>
                  <a:gd name="T12" fmla="*/ 143 w 3130"/>
                  <a:gd name="T13" fmla="*/ 4617 h 4617"/>
                  <a:gd name="T14" fmla="*/ 238 w 3130"/>
                  <a:gd name="T15" fmla="*/ 4469 h 4617"/>
                  <a:gd name="T16" fmla="*/ 131 w 3130"/>
                  <a:gd name="T17" fmla="*/ 3604 h 4617"/>
                  <a:gd name="T18" fmla="*/ 589 w 3130"/>
                  <a:gd name="T19" fmla="*/ 1869 h 4617"/>
                  <a:gd name="T20" fmla="*/ 1272 w 3130"/>
                  <a:gd name="T21" fmla="*/ 1526 h 4617"/>
                  <a:gd name="T22" fmla="*/ 968 w 3130"/>
                  <a:gd name="T23" fmla="*/ 1329 h 4617"/>
                  <a:gd name="T24" fmla="*/ 3034 w 3130"/>
                  <a:gd name="T25" fmla="*/ 148 h 4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30" h="4617">
                    <a:moveTo>
                      <a:pt x="3034" y="148"/>
                    </a:moveTo>
                    <a:cubicBezTo>
                      <a:pt x="3130" y="0"/>
                      <a:pt x="3130" y="0"/>
                      <a:pt x="3130" y="0"/>
                    </a:cubicBezTo>
                    <a:cubicBezTo>
                      <a:pt x="2222" y="127"/>
                      <a:pt x="1422" y="589"/>
                      <a:pt x="858" y="1257"/>
                    </a:cubicBezTo>
                    <a:cubicBezTo>
                      <a:pt x="524" y="1040"/>
                      <a:pt x="524" y="1040"/>
                      <a:pt x="524" y="1040"/>
                    </a:cubicBezTo>
                    <a:cubicBezTo>
                      <a:pt x="488" y="1782"/>
                      <a:pt x="488" y="1782"/>
                      <a:pt x="488" y="1782"/>
                    </a:cubicBezTo>
                    <a:cubicBezTo>
                      <a:pt x="178" y="2318"/>
                      <a:pt x="0" y="2940"/>
                      <a:pt x="0" y="3604"/>
                    </a:cubicBezTo>
                    <a:cubicBezTo>
                      <a:pt x="0" y="3955"/>
                      <a:pt x="50" y="4295"/>
                      <a:pt x="143" y="4617"/>
                    </a:cubicBezTo>
                    <a:cubicBezTo>
                      <a:pt x="238" y="4469"/>
                      <a:pt x="238" y="4469"/>
                      <a:pt x="238" y="4469"/>
                    </a:cubicBezTo>
                    <a:cubicBezTo>
                      <a:pt x="168" y="4192"/>
                      <a:pt x="131" y="3902"/>
                      <a:pt x="131" y="3604"/>
                    </a:cubicBezTo>
                    <a:cubicBezTo>
                      <a:pt x="131" y="2973"/>
                      <a:pt x="298" y="2381"/>
                      <a:pt x="589" y="1869"/>
                    </a:cubicBezTo>
                    <a:cubicBezTo>
                      <a:pt x="1272" y="1526"/>
                      <a:pt x="1272" y="1526"/>
                      <a:pt x="1272" y="1526"/>
                    </a:cubicBezTo>
                    <a:cubicBezTo>
                      <a:pt x="968" y="1329"/>
                      <a:pt x="968" y="1329"/>
                      <a:pt x="968" y="1329"/>
                    </a:cubicBezTo>
                    <a:cubicBezTo>
                      <a:pt x="1488" y="720"/>
                      <a:pt x="2212" y="291"/>
                      <a:pt x="3034" y="14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en-US"/>
                </a:defPPr>
                <a:lvl1pPr marL="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1pPr>
                <a:lvl2pPr marL="9144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2pPr>
                <a:lvl3pPr marL="18288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3pPr>
                <a:lvl4pPr marL="27432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4pPr>
                <a:lvl5pPr marL="36576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5pPr>
                <a:lvl6pPr marL="45720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6pPr>
                <a:lvl7pPr marL="54864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7pPr>
                <a:lvl8pPr marL="64008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8pPr>
                <a:lvl9pPr marL="73152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4" name="任意多边形: 形状 23"/>
              <p:cNvSpPr/>
              <p:nvPr/>
            </p:nvSpPr>
            <p:spPr bwMode="auto">
              <a:xfrm>
                <a:off x="6338936" y="1858349"/>
                <a:ext cx="1536447" cy="2265590"/>
              </a:xfrm>
              <a:custGeom>
                <a:avLst/>
                <a:gdLst>
                  <a:gd name="T0" fmla="*/ 2703 w 3130"/>
                  <a:gd name="T1" fmla="*/ 1892 h 4617"/>
                  <a:gd name="T2" fmla="*/ 3012 w 3130"/>
                  <a:gd name="T3" fmla="*/ 1692 h 4617"/>
                  <a:gd name="T4" fmla="*/ 2357 w 3130"/>
                  <a:gd name="T5" fmla="*/ 1362 h 4617"/>
                  <a:gd name="T6" fmla="*/ 0 w 3130"/>
                  <a:gd name="T7" fmla="*/ 0 h 4617"/>
                  <a:gd name="T8" fmla="*/ 95 w 3130"/>
                  <a:gd name="T9" fmla="*/ 148 h 4617"/>
                  <a:gd name="T10" fmla="*/ 2228 w 3130"/>
                  <a:gd name="T11" fmla="*/ 1409 h 4617"/>
                  <a:gd name="T12" fmla="*/ 2264 w 3130"/>
                  <a:gd name="T13" fmla="*/ 2177 h 4617"/>
                  <a:gd name="T14" fmla="*/ 2593 w 3130"/>
                  <a:gd name="T15" fmla="*/ 1964 h 4617"/>
                  <a:gd name="T16" fmla="*/ 2999 w 3130"/>
                  <a:gd name="T17" fmla="*/ 3604 h 4617"/>
                  <a:gd name="T18" fmla="*/ 2892 w 3130"/>
                  <a:gd name="T19" fmla="*/ 4469 h 4617"/>
                  <a:gd name="T20" fmla="*/ 2987 w 3130"/>
                  <a:gd name="T21" fmla="*/ 4617 h 4617"/>
                  <a:gd name="T22" fmla="*/ 3130 w 3130"/>
                  <a:gd name="T23" fmla="*/ 3604 h 4617"/>
                  <a:gd name="T24" fmla="*/ 2703 w 3130"/>
                  <a:gd name="T25" fmla="*/ 1892 h 4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30" h="4617">
                    <a:moveTo>
                      <a:pt x="2703" y="1892"/>
                    </a:moveTo>
                    <a:cubicBezTo>
                      <a:pt x="3012" y="1692"/>
                      <a:pt x="3012" y="1692"/>
                      <a:pt x="3012" y="1692"/>
                    </a:cubicBezTo>
                    <a:cubicBezTo>
                      <a:pt x="2357" y="1362"/>
                      <a:pt x="2357" y="1362"/>
                      <a:pt x="2357" y="1362"/>
                    </a:cubicBezTo>
                    <a:cubicBezTo>
                      <a:pt x="1790" y="637"/>
                      <a:pt x="954" y="133"/>
                      <a:pt x="0" y="0"/>
                    </a:cubicBezTo>
                    <a:cubicBezTo>
                      <a:pt x="95" y="148"/>
                      <a:pt x="95" y="148"/>
                      <a:pt x="95" y="148"/>
                    </a:cubicBezTo>
                    <a:cubicBezTo>
                      <a:pt x="954" y="297"/>
                      <a:pt x="1705" y="758"/>
                      <a:pt x="2228" y="1409"/>
                    </a:cubicBezTo>
                    <a:cubicBezTo>
                      <a:pt x="2264" y="2177"/>
                      <a:pt x="2264" y="2177"/>
                      <a:pt x="2264" y="2177"/>
                    </a:cubicBezTo>
                    <a:cubicBezTo>
                      <a:pt x="2593" y="1964"/>
                      <a:pt x="2593" y="1964"/>
                      <a:pt x="2593" y="1964"/>
                    </a:cubicBezTo>
                    <a:cubicBezTo>
                      <a:pt x="2852" y="2453"/>
                      <a:pt x="2999" y="3012"/>
                      <a:pt x="2999" y="3604"/>
                    </a:cubicBezTo>
                    <a:cubicBezTo>
                      <a:pt x="2999" y="3902"/>
                      <a:pt x="2962" y="4192"/>
                      <a:pt x="2892" y="4469"/>
                    </a:cubicBezTo>
                    <a:cubicBezTo>
                      <a:pt x="2987" y="4617"/>
                      <a:pt x="2987" y="4617"/>
                      <a:pt x="2987" y="4617"/>
                    </a:cubicBezTo>
                    <a:cubicBezTo>
                      <a:pt x="3080" y="4295"/>
                      <a:pt x="3130" y="3955"/>
                      <a:pt x="3130" y="3604"/>
                    </a:cubicBezTo>
                    <a:cubicBezTo>
                      <a:pt x="3130" y="2985"/>
                      <a:pt x="2976" y="2403"/>
                      <a:pt x="2703" y="189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en-US"/>
                </a:defPPr>
                <a:lvl1pPr marL="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1pPr>
                <a:lvl2pPr marL="9144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2pPr>
                <a:lvl3pPr marL="18288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3pPr>
                <a:lvl4pPr marL="27432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4pPr>
                <a:lvl5pPr marL="36576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5pPr>
                <a:lvl6pPr marL="45720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6pPr>
                <a:lvl7pPr marL="54864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7pPr>
                <a:lvl8pPr marL="64008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8pPr>
                <a:lvl9pPr marL="7315200" algn="l" defTabSz="1828800" rtl="0" eaLnBrk="1" latinLnBrk="0" hangingPunct="1">
                  <a:defRPr sz="36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>
                  <a:cs typeface="+mn-ea"/>
                  <a:sym typeface="+mn-lt"/>
                </a:endParaRPr>
              </a:p>
            </p:txBody>
          </p:sp>
          <p:grpSp>
            <p:nvGrpSpPr>
              <p:cNvPr id="25" name="组合 24"/>
              <p:cNvGrpSpPr/>
              <p:nvPr/>
            </p:nvGrpSpPr>
            <p:grpSpPr>
              <a:xfrm>
                <a:off x="4098498" y="1671468"/>
                <a:ext cx="3981932" cy="3132767"/>
                <a:chOff x="4098684" y="1671468"/>
                <a:chExt cx="3981932" cy="3132767"/>
              </a:xfrm>
            </p:grpSpPr>
            <p:sp>
              <p:nvSpPr>
                <p:cNvPr id="35" name="任意多边形: 形状 34"/>
                <p:cNvSpPr/>
                <p:nvPr/>
              </p:nvSpPr>
              <p:spPr bwMode="auto">
                <a:xfrm>
                  <a:off x="5232492" y="1671468"/>
                  <a:ext cx="1714317" cy="1430540"/>
                </a:xfrm>
                <a:custGeom>
                  <a:avLst/>
                  <a:gdLst>
                    <a:gd name="T0" fmla="*/ 1323 w 2646"/>
                    <a:gd name="T1" fmla="*/ 0 h 2081"/>
                    <a:gd name="T2" fmla="*/ 0 w 2646"/>
                    <a:gd name="T3" fmla="*/ 2081 h 2081"/>
                    <a:gd name="T4" fmla="*/ 2646 w 2646"/>
                    <a:gd name="T5" fmla="*/ 2081 h 2081"/>
                    <a:gd name="T6" fmla="*/ 1323 w 2646"/>
                    <a:gd name="T7" fmla="*/ 0 h 2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46" h="2081">
                      <a:moveTo>
                        <a:pt x="1323" y="0"/>
                      </a:moveTo>
                      <a:lnTo>
                        <a:pt x="0" y="2081"/>
                      </a:lnTo>
                      <a:lnTo>
                        <a:pt x="2646" y="2081"/>
                      </a:lnTo>
                      <a:lnTo>
                        <a:pt x="1323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1pPr>
                  <a:lvl2pPr marL="9144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2pPr>
                  <a:lvl3pPr marL="18288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3pPr>
                  <a:lvl4pPr marL="27432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4pPr>
                  <a:lvl5pPr marL="36576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5pPr>
                  <a:lvl6pPr marL="45720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6pPr>
                  <a:lvl7pPr marL="54864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7pPr>
                  <a:lvl8pPr marL="64008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8pPr>
                  <a:lvl9pPr marL="73152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r>
                    <a:rPr lang="en-US" altLang="zh-CN" sz="1800">
                      <a:solidFill>
                        <a:schemeClr val="bg1"/>
                      </a:solidFill>
                      <a:cs typeface="+mn-ea"/>
                      <a:sym typeface="+mn-lt"/>
                    </a:rPr>
                    <a:t>…</a:t>
                  </a:r>
                  <a:r>
                    <a:rPr lang="en-US" altLang="zh-CN" sz="100">
                      <a:solidFill>
                        <a:schemeClr val="bg1"/>
                      </a:solidFill>
                      <a:cs typeface="+mn-ea"/>
                      <a:sym typeface="+mn-lt"/>
                    </a:rPr>
                    <a:t> </a:t>
                  </a:r>
                  <a:r>
                    <a:rPr lang="en-US" altLang="zh-CN" sz="1800">
                      <a:solidFill>
                        <a:schemeClr val="bg1"/>
                      </a:solidFill>
                      <a:cs typeface="+mn-ea"/>
                      <a:sym typeface="+mn-lt"/>
                    </a:rPr>
                    <a:t>text</a:t>
                  </a:r>
                  <a:endParaRPr lang="en-US" altLang="zh-CN" sz="18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任意多边形: 形状 35"/>
                <p:cNvSpPr/>
                <p:nvPr/>
              </p:nvSpPr>
              <p:spPr bwMode="auto">
                <a:xfrm>
                  <a:off x="4648095" y="3006742"/>
                  <a:ext cx="2883111" cy="975462"/>
                </a:xfrm>
                <a:custGeom>
                  <a:avLst/>
                  <a:gdLst>
                    <a:gd name="T0" fmla="*/ 0 w 4450"/>
                    <a:gd name="T1" fmla="*/ 1419 h 1419"/>
                    <a:gd name="T2" fmla="*/ 4450 w 4450"/>
                    <a:gd name="T3" fmla="*/ 1419 h 1419"/>
                    <a:gd name="T4" fmla="*/ 3548 w 4450"/>
                    <a:gd name="T5" fmla="*/ 0 h 1419"/>
                    <a:gd name="T6" fmla="*/ 902 w 4450"/>
                    <a:gd name="T7" fmla="*/ 0 h 1419"/>
                    <a:gd name="T8" fmla="*/ 0 w 4450"/>
                    <a:gd name="T9" fmla="*/ 1419 h 14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50" h="1419">
                      <a:moveTo>
                        <a:pt x="0" y="1419"/>
                      </a:moveTo>
                      <a:lnTo>
                        <a:pt x="4450" y="1419"/>
                      </a:lnTo>
                      <a:lnTo>
                        <a:pt x="3548" y="0"/>
                      </a:lnTo>
                      <a:lnTo>
                        <a:pt x="902" y="0"/>
                      </a:lnTo>
                      <a:lnTo>
                        <a:pt x="0" y="14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1pPr>
                  <a:lvl2pPr marL="9144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2pPr>
                  <a:lvl3pPr marL="18288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3pPr>
                  <a:lvl4pPr marL="27432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4pPr>
                  <a:lvl5pPr marL="36576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5pPr>
                  <a:lvl6pPr marL="45720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6pPr>
                  <a:lvl7pPr marL="54864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7pPr>
                  <a:lvl8pPr marL="64008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8pPr>
                  <a:lvl9pPr marL="73152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r>
                    <a:rPr lang="en-US" altLang="zh-CN" sz="2000">
                      <a:solidFill>
                        <a:schemeClr val="bg1"/>
                      </a:solidFill>
                      <a:cs typeface="+mn-ea"/>
                      <a:sym typeface="+mn-lt"/>
                    </a:rPr>
                    <a:t>…</a:t>
                  </a:r>
                  <a:r>
                    <a:rPr lang="en-US" altLang="zh-CN" sz="100">
                      <a:solidFill>
                        <a:schemeClr val="bg1"/>
                      </a:solidFill>
                      <a:cs typeface="+mn-ea"/>
                      <a:sym typeface="+mn-lt"/>
                    </a:rPr>
                    <a:t> </a:t>
                  </a:r>
                  <a:r>
                    <a:rPr lang="en-US" altLang="zh-CN" sz="2000">
                      <a:solidFill>
                        <a:schemeClr val="bg1"/>
                      </a:solidFill>
                      <a:cs typeface="+mn-ea"/>
                      <a:sym typeface="+mn-lt"/>
                    </a:rPr>
                    <a:t>text</a:t>
                  </a:r>
                  <a:endParaRPr lang="en-US" altLang="zh-CN" sz="2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任意多边形: 形状 36"/>
                <p:cNvSpPr/>
                <p:nvPr/>
              </p:nvSpPr>
              <p:spPr bwMode="auto">
                <a:xfrm>
                  <a:off x="4098684" y="3887892"/>
                  <a:ext cx="3981932" cy="916343"/>
                </a:xfrm>
                <a:custGeom>
                  <a:avLst/>
                  <a:gdLst>
                    <a:gd name="T0" fmla="*/ 848 w 6146"/>
                    <a:gd name="T1" fmla="*/ 0 h 1333"/>
                    <a:gd name="T2" fmla="*/ 0 w 6146"/>
                    <a:gd name="T3" fmla="*/ 1333 h 1333"/>
                    <a:gd name="T4" fmla="*/ 3073 w 6146"/>
                    <a:gd name="T5" fmla="*/ 1333 h 1333"/>
                    <a:gd name="T6" fmla="*/ 6146 w 6146"/>
                    <a:gd name="T7" fmla="*/ 1333 h 1333"/>
                    <a:gd name="T8" fmla="*/ 5298 w 6146"/>
                    <a:gd name="T9" fmla="*/ 0 h 1333"/>
                    <a:gd name="T10" fmla="*/ 848 w 6146"/>
                    <a:gd name="T11" fmla="*/ 0 h 1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146" h="1333">
                      <a:moveTo>
                        <a:pt x="848" y="0"/>
                      </a:moveTo>
                      <a:lnTo>
                        <a:pt x="0" y="1333"/>
                      </a:lnTo>
                      <a:lnTo>
                        <a:pt x="3073" y="1333"/>
                      </a:lnTo>
                      <a:lnTo>
                        <a:pt x="6146" y="1333"/>
                      </a:lnTo>
                      <a:lnTo>
                        <a:pt x="5298" y="0"/>
                      </a:lnTo>
                      <a:lnTo>
                        <a:pt x="848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1pPr>
                  <a:lvl2pPr marL="9144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2pPr>
                  <a:lvl3pPr marL="18288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3pPr>
                  <a:lvl4pPr marL="27432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4pPr>
                  <a:lvl5pPr marL="36576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5pPr>
                  <a:lvl6pPr marL="45720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6pPr>
                  <a:lvl7pPr marL="54864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7pPr>
                  <a:lvl8pPr marL="64008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8pPr>
                  <a:lvl9pPr marL="7315200" algn="l" defTabSz="1828800" rtl="0" eaLnBrk="1" latinLnBrk="0" hangingPunct="1">
                    <a:defRPr sz="36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r>
                    <a:rPr lang="en-US" altLang="zh-CN" sz="2400">
                      <a:solidFill>
                        <a:schemeClr val="bg1"/>
                      </a:solidFill>
                      <a:cs typeface="+mn-ea"/>
                      <a:sym typeface="+mn-lt"/>
                    </a:rPr>
                    <a:t>…</a:t>
                  </a:r>
                  <a:r>
                    <a:rPr lang="en-US" altLang="zh-CN" sz="100">
                      <a:solidFill>
                        <a:schemeClr val="bg1"/>
                      </a:solidFill>
                      <a:cs typeface="+mn-ea"/>
                      <a:sym typeface="+mn-lt"/>
                    </a:rPr>
                    <a:t> </a:t>
                  </a:r>
                  <a:r>
                    <a:rPr lang="en-US" altLang="zh-CN" sz="2400">
                      <a:solidFill>
                        <a:schemeClr val="bg1"/>
                      </a:solidFill>
                      <a:cs typeface="+mn-ea"/>
                      <a:sym typeface="+mn-lt"/>
                    </a:rPr>
                    <a:t>text</a:t>
                  </a:r>
                  <a:endParaRPr lang="en-US" sz="24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6" name="组合 25"/>
              <p:cNvGrpSpPr/>
              <p:nvPr/>
            </p:nvGrpSpPr>
            <p:grpSpPr>
              <a:xfrm>
                <a:off x="4405454" y="2414667"/>
                <a:ext cx="478354" cy="478354"/>
                <a:chOff x="4296632" y="2219858"/>
                <a:chExt cx="692618" cy="692618"/>
              </a:xfrm>
            </p:grpSpPr>
            <p:sp>
              <p:nvSpPr>
                <p:cNvPr id="33" name="椭圆 32"/>
                <p:cNvSpPr/>
                <p:nvPr/>
              </p:nvSpPr>
              <p:spPr>
                <a:xfrm>
                  <a:off x="4296632" y="2219858"/>
                  <a:ext cx="692618" cy="692618"/>
                </a:xfrm>
                <a:prstGeom prst="ellips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bg1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92500" lnSpcReduction="1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3765"/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任意多边形: 形状 33"/>
                <p:cNvSpPr/>
                <p:nvPr/>
              </p:nvSpPr>
              <p:spPr>
                <a:xfrm>
                  <a:off x="4443680" y="2406110"/>
                  <a:ext cx="398522" cy="320113"/>
                </a:xfrm>
                <a:custGeom>
                  <a:avLst/>
                  <a:gdLst>
                    <a:gd name="connsiteX0" fmla="*/ 360943 w 600541"/>
                    <a:gd name="connsiteY0" fmla="*/ 344430 h 482385"/>
                    <a:gd name="connsiteX1" fmla="*/ 415206 w 600541"/>
                    <a:gd name="connsiteY1" fmla="*/ 369480 h 482385"/>
                    <a:gd name="connsiteX2" fmla="*/ 334409 w 600541"/>
                    <a:gd name="connsiteY2" fmla="*/ 431508 h 482385"/>
                    <a:gd name="connsiteX3" fmla="*/ 360943 w 600541"/>
                    <a:gd name="connsiteY3" fmla="*/ 344430 h 482385"/>
                    <a:gd name="connsiteX4" fmla="*/ 158230 w 600541"/>
                    <a:gd name="connsiteY4" fmla="*/ 344430 h 482385"/>
                    <a:gd name="connsiteX5" fmla="*/ 184529 w 600541"/>
                    <a:gd name="connsiteY5" fmla="*/ 431014 h 482385"/>
                    <a:gd name="connsiteX6" fmla="*/ 104437 w 600541"/>
                    <a:gd name="connsiteY6" fmla="*/ 369236 h 482385"/>
                    <a:gd name="connsiteX7" fmla="*/ 158230 w 600541"/>
                    <a:gd name="connsiteY7" fmla="*/ 344430 h 482385"/>
                    <a:gd name="connsiteX8" fmla="*/ 272241 w 600541"/>
                    <a:gd name="connsiteY8" fmla="*/ 331516 h 482385"/>
                    <a:gd name="connsiteX9" fmla="*/ 343018 w 600541"/>
                    <a:gd name="connsiteY9" fmla="*/ 339630 h 482385"/>
                    <a:gd name="connsiteX10" fmla="*/ 308586 w 600541"/>
                    <a:gd name="connsiteY10" fmla="*/ 440343 h 482385"/>
                    <a:gd name="connsiteX11" fmla="*/ 272241 w 600541"/>
                    <a:gd name="connsiteY11" fmla="*/ 445832 h 482385"/>
                    <a:gd name="connsiteX12" fmla="*/ 253118 w 600541"/>
                    <a:gd name="connsiteY12" fmla="*/ 331516 h 482385"/>
                    <a:gd name="connsiteX13" fmla="*/ 253118 w 600541"/>
                    <a:gd name="connsiteY13" fmla="*/ 446044 h 482385"/>
                    <a:gd name="connsiteX14" fmla="*/ 212245 w 600541"/>
                    <a:gd name="connsiteY14" fmla="*/ 440079 h 482385"/>
                    <a:gd name="connsiteX15" fmla="*/ 177825 w 600541"/>
                    <a:gd name="connsiteY15" fmla="*/ 339867 h 482385"/>
                    <a:gd name="connsiteX16" fmla="*/ 253118 w 600541"/>
                    <a:gd name="connsiteY16" fmla="*/ 331516 h 482385"/>
                    <a:gd name="connsiteX17" fmla="*/ 368784 w 600541"/>
                    <a:gd name="connsiteY17" fmla="*/ 260175 h 482385"/>
                    <a:gd name="connsiteX18" fmla="*/ 454583 w 600541"/>
                    <a:gd name="connsiteY18" fmla="*/ 260175 h 482385"/>
                    <a:gd name="connsiteX19" fmla="*/ 425904 w 600541"/>
                    <a:gd name="connsiteY19" fmla="*/ 353251 h 482385"/>
                    <a:gd name="connsiteX20" fmla="*/ 363765 w 600541"/>
                    <a:gd name="connsiteY20" fmla="*/ 325090 h 482385"/>
                    <a:gd name="connsiteX21" fmla="*/ 368784 w 600541"/>
                    <a:gd name="connsiteY21" fmla="*/ 260175 h 482385"/>
                    <a:gd name="connsiteX22" fmla="*/ 272241 w 600541"/>
                    <a:gd name="connsiteY22" fmla="*/ 260175 h 482385"/>
                    <a:gd name="connsiteX23" fmla="*/ 349440 w 600541"/>
                    <a:gd name="connsiteY23" fmla="*/ 260175 h 482385"/>
                    <a:gd name="connsiteX24" fmla="*/ 345616 w 600541"/>
                    <a:gd name="connsiteY24" fmla="*/ 320297 h 482385"/>
                    <a:gd name="connsiteX25" fmla="*/ 272241 w 600541"/>
                    <a:gd name="connsiteY25" fmla="*/ 312185 h 482385"/>
                    <a:gd name="connsiteX26" fmla="*/ 169710 w 600541"/>
                    <a:gd name="connsiteY26" fmla="*/ 260175 h 482385"/>
                    <a:gd name="connsiteX27" fmla="*/ 253118 w 600541"/>
                    <a:gd name="connsiteY27" fmla="*/ 260175 h 482385"/>
                    <a:gd name="connsiteX28" fmla="*/ 253118 w 600541"/>
                    <a:gd name="connsiteY28" fmla="*/ 312185 h 482385"/>
                    <a:gd name="connsiteX29" fmla="*/ 174729 w 600541"/>
                    <a:gd name="connsiteY29" fmla="*/ 320297 h 482385"/>
                    <a:gd name="connsiteX30" fmla="*/ 169710 w 600541"/>
                    <a:gd name="connsiteY30" fmla="*/ 260175 h 482385"/>
                    <a:gd name="connsiteX31" fmla="*/ 65273 w 600541"/>
                    <a:gd name="connsiteY31" fmla="*/ 260175 h 482385"/>
                    <a:gd name="connsiteX32" fmla="*/ 150605 w 600541"/>
                    <a:gd name="connsiteY32" fmla="*/ 260175 h 482385"/>
                    <a:gd name="connsiteX33" fmla="*/ 155385 w 600541"/>
                    <a:gd name="connsiteY33" fmla="*/ 325078 h 482385"/>
                    <a:gd name="connsiteX34" fmla="*/ 93717 w 600541"/>
                    <a:gd name="connsiteY34" fmla="*/ 352757 h 482385"/>
                    <a:gd name="connsiteX35" fmla="*/ 65273 w 600541"/>
                    <a:gd name="connsiteY35" fmla="*/ 260175 h 482385"/>
                    <a:gd name="connsiteX36" fmla="*/ 346333 w 600541"/>
                    <a:gd name="connsiteY36" fmla="*/ 186645 h 482385"/>
                    <a:gd name="connsiteX37" fmla="*/ 349440 w 600541"/>
                    <a:gd name="connsiteY37" fmla="*/ 244367 h 482385"/>
                    <a:gd name="connsiteX38" fmla="*/ 272241 w 600541"/>
                    <a:gd name="connsiteY38" fmla="*/ 244367 h 482385"/>
                    <a:gd name="connsiteX39" fmla="*/ 272241 w 600541"/>
                    <a:gd name="connsiteY39" fmla="*/ 193801 h 482385"/>
                    <a:gd name="connsiteX40" fmla="*/ 346333 w 600541"/>
                    <a:gd name="connsiteY40" fmla="*/ 186645 h 482385"/>
                    <a:gd name="connsiteX41" fmla="*/ 174251 w 600541"/>
                    <a:gd name="connsiteY41" fmla="*/ 186645 h 482385"/>
                    <a:gd name="connsiteX42" fmla="*/ 253118 w 600541"/>
                    <a:gd name="connsiteY42" fmla="*/ 193801 h 482385"/>
                    <a:gd name="connsiteX43" fmla="*/ 253118 w 600541"/>
                    <a:gd name="connsiteY43" fmla="*/ 244367 h 482385"/>
                    <a:gd name="connsiteX44" fmla="*/ 169710 w 600541"/>
                    <a:gd name="connsiteY44" fmla="*/ 244367 h 482385"/>
                    <a:gd name="connsiteX45" fmla="*/ 174251 w 600541"/>
                    <a:gd name="connsiteY45" fmla="*/ 186645 h 482385"/>
                    <a:gd name="connsiteX46" fmla="*/ 92525 w 600541"/>
                    <a:gd name="connsiteY46" fmla="*/ 153974 h 482385"/>
                    <a:gd name="connsiteX47" fmla="*/ 154679 w 600541"/>
                    <a:gd name="connsiteY47" fmla="*/ 181879 h 482385"/>
                    <a:gd name="connsiteX48" fmla="*/ 150376 w 600541"/>
                    <a:gd name="connsiteY48" fmla="*/ 244368 h 482385"/>
                    <a:gd name="connsiteX49" fmla="*/ 65273 w 600541"/>
                    <a:gd name="connsiteY49" fmla="*/ 244368 h 482385"/>
                    <a:gd name="connsiteX50" fmla="*/ 92525 w 600541"/>
                    <a:gd name="connsiteY50" fmla="*/ 153974 h 482385"/>
                    <a:gd name="connsiteX51" fmla="*/ 426413 w 600541"/>
                    <a:gd name="connsiteY51" fmla="*/ 153197 h 482385"/>
                    <a:gd name="connsiteX52" fmla="*/ 429044 w 600541"/>
                    <a:gd name="connsiteY52" fmla="*/ 156061 h 482385"/>
                    <a:gd name="connsiteX53" fmla="*/ 444350 w 600541"/>
                    <a:gd name="connsiteY53" fmla="*/ 188758 h 482385"/>
                    <a:gd name="connsiteX54" fmla="*/ 404410 w 600541"/>
                    <a:gd name="connsiteY54" fmla="*/ 212863 h 482385"/>
                    <a:gd name="connsiteX55" fmla="*/ 392930 w 600541"/>
                    <a:gd name="connsiteY55" fmla="*/ 231002 h 482385"/>
                    <a:gd name="connsiteX56" fmla="*/ 394844 w 600541"/>
                    <a:gd name="connsiteY56" fmla="*/ 244367 h 482385"/>
                    <a:gd name="connsiteX57" fmla="*/ 368775 w 600541"/>
                    <a:gd name="connsiteY57" fmla="*/ 244367 h 482385"/>
                    <a:gd name="connsiteX58" fmla="*/ 364470 w 600541"/>
                    <a:gd name="connsiteY58" fmla="*/ 181837 h 482385"/>
                    <a:gd name="connsiteX59" fmla="*/ 426413 w 600541"/>
                    <a:gd name="connsiteY59" fmla="*/ 153197 h 482385"/>
                    <a:gd name="connsiteX60" fmla="*/ 182835 w 600541"/>
                    <a:gd name="connsiteY60" fmla="*/ 72541 h 482385"/>
                    <a:gd name="connsiteX61" fmla="*/ 157498 w 600541"/>
                    <a:gd name="connsiteY61" fmla="*/ 161101 h 482385"/>
                    <a:gd name="connsiteX62" fmla="*/ 103237 w 600541"/>
                    <a:gd name="connsiteY62" fmla="*/ 135798 h 482385"/>
                    <a:gd name="connsiteX63" fmla="*/ 182835 w 600541"/>
                    <a:gd name="connsiteY63" fmla="*/ 72541 h 482385"/>
                    <a:gd name="connsiteX64" fmla="*/ 336032 w 600541"/>
                    <a:gd name="connsiteY64" fmla="*/ 72330 h 482385"/>
                    <a:gd name="connsiteX65" fmla="*/ 374284 w 600541"/>
                    <a:gd name="connsiteY65" fmla="*/ 93807 h 482385"/>
                    <a:gd name="connsiteX66" fmla="*/ 373806 w 600541"/>
                    <a:gd name="connsiteY66" fmla="*/ 94284 h 482385"/>
                    <a:gd name="connsiteX67" fmla="*/ 361852 w 600541"/>
                    <a:gd name="connsiteY67" fmla="*/ 111943 h 482385"/>
                    <a:gd name="connsiteX68" fmla="*/ 368785 w 600541"/>
                    <a:gd name="connsiteY68" fmla="*/ 131988 h 482385"/>
                    <a:gd name="connsiteX69" fmla="*/ 370220 w 600541"/>
                    <a:gd name="connsiteY69" fmla="*/ 133420 h 482385"/>
                    <a:gd name="connsiteX70" fmla="*/ 393649 w 600541"/>
                    <a:gd name="connsiteY70" fmla="*/ 142726 h 482385"/>
                    <a:gd name="connsiteX71" fmla="*/ 396279 w 600541"/>
                    <a:gd name="connsiteY71" fmla="*/ 142726 h 482385"/>
                    <a:gd name="connsiteX72" fmla="*/ 407515 w 600541"/>
                    <a:gd name="connsiteY72" fmla="*/ 141533 h 482385"/>
                    <a:gd name="connsiteX73" fmla="*/ 361613 w 600541"/>
                    <a:gd name="connsiteY73" fmla="*/ 161101 h 482385"/>
                    <a:gd name="connsiteX74" fmla="*/ 336032 w 600541"/>
                    <a:gd name="connsiteY74" fmla="*/ 72330 h 482385"/>
                    <a:gd name="connsiteX75" fmla="*/ 272241 w 600541"/>
                    <a:gd name="connsiteY75" fmla="*/ 57299 h 482385"/>
                    <a:gd name="connsiteX76" fmla="*/ 310732 w 600541"/>
                    <a:gd name="connsiteY76" fmla="*/ 63263 h 482385"/>
                    <a:gd name="connsiteX77" fmla="*/ 343724 w 600541"/>
                    <a:gd name="connsiteY77" fmla="*/ 165849 h 482385"/>
                    <a:gd name="connsiteX78" fmla="*/ 272241 w 600541"/>
                    <a:gd name="connsiteY78" fmla="*/ 174438 h 482385"/>
                    <a:gd name="connsiteX79" fmla="*/ 253118 w 600541"/>
                    <a:gd name="connsiteY79" fmla="*/ 57017 h 482385"/>
                    <a:gd name="connsiteX80" fmla="*/ 253118 w 600541"/>
                    <a:gd name="connsiteY80" fmla="*/ 174438 h 482385"/>
                    <a:gd name="connsiteX81" fmla="*/ 177119 w 600541"/>
                    <a:gd name="connsiteY81" fmla="*/ 165846 h 482385"/>
                    <a:gd name="connsiteX82" fmla="*/ 209861 w 600541"/>
                    <a:gd name="connsiteY82" fmla="*/ 63461 h 482385"/>
                    <a:gd name="connsiteX83" fmla="*/ 253118 w 600541"/>
                    <a:gd name="connsiteY83" fmla="*/ 57017 h 482385"/>
                    <a:gd name="connsiteX84" fmla="*/ 253128 w 600541"/>
                    <a:gd name="connsiteY84" fmla="*/ 0 h 482385"/>
                    <a:gd name="connsiteX85" fmla="*/ 424509 w 600541"/>
                    <a:gd name="connsiteY85" fmla="*/ 66832 h 482385"/>
                    <a:gd name="connsiteX86" fmla="*/ 436699 w 600541"/>
                    <a:gd name="connsiteY86" fmla="*/ 45350 h 482385"/>
                    <a:gd name="connsiteX87" fmla="*/ 445782 w 600541"/>
                    <a:gd name="connsiteY87" fmla="*/ 40099 h 482385"/>
                    <a:gd name="connsiteX88" fmla="*/ 453192 w 600541"/>
                    <a:gd name="connsiteY88" fmla="*/ 43202 h 482385"/>
                    <a:gd name="connsiteX89" fmla="*/ 459168 w 600541"/>
                    <a:gd name="connsiteY89" fmla="*/ 48931 h 482385"/>
                    <a:gd name="connsiteX90" fmla="*/ 463231 w 600541"/>
                    <a:gd name="connsiteY90" fmla="*/ 60865 h 482385"/>
                    <a:gd name="connsiteX91" fmla="*/ 461080 w 600541"/>
                    <a:gd name="connsiteY91" fmla="*/ 82585 h 482385"/>
                    <a:gd name="connsiteX92" fmla="*/ 517251 w 600541"/>
                    <a:gd name="connsiteY92" fmla="*/ 138677 h 482385"/>
                    <a:gd name="connsiteX93" fmla="*/ 553582 w 600541"/>
                    <a:gd name="connsiteY93" fmla="*/ 79005 h 482385"/>
                    <a:gd name="connsiteX94" fmla="*/ 564578 w 600541"/>
                    <a:gd name="connsiteY94" fmla="*/ 72561 h 482385"/>
                    <a:gd name="connsiteX95" fmla="*/ 573900 w 600541"/>
                    <a:gd name="connsiteY95" fmla="*/ 76618 h 482385"/>
                    <a:gd name="connsiteX96" fmla="*/ 578441 w 600541"/>
                    <a:gd name="connsiteY96" fmla="*/ 80915 h 482385"/>
                    <a:gd name="connsiteX97" fmla="*/ 582983 w 600541"/>
                    <a:gd name="connsiteY97" fmla="*/ 99532 h 482385"/>
                    <a:gd name="connsiteX98" fmla="*/ 558841 w 600541"/>
                    <a:gd name="connsiteY98" fmla="*/ 180208 h 482385"/>
                    <a:gd name="connsiteX99" fmla="*/ 592544 w 600541"/>
                    <a:gd name="connsiteY99" fmla="*/ 214102 h 482385"/>
                    <a:gd name="connsiteX100" fmla="*/ 589914 w 600541"/>
                    <a:gd name="connsiteY100" fmla="*/ 258020 h 482385"/>
                    <a:gd name="connsiteX101" fmla="*/ 589675 w 600541"/>
                    <a:gd name="connsiteY101" fmla="*/ 258497 h 482385"/>
                    <a:gd name="connsiteX102" fmla="*/ 568402 w 600541"/>
                    <a:gd name="connsiteY102" fmla="*/ 267567 h 482385"/>
                    <a:gd name="connsiteX103" fmla="*/ 547846 w 600541"/>
                    <a:gd name="connsiteY103" fmla="*/ 258736 h 482385"/>
                    <a:gd name="connsiteX104" fmla="*/ 515338 w 600541"/>
                    <a:gd name="connsiteY104" fmla="*/ 226275 h 482385"/>
                    <a:gd name="connsiteX105" fmla="*/ 430724 w 600541"/>
                    <a:gd name="connsiteY105" fmla="*/ 251575 h 482385"/>
                    <a:gd name="connsiteX106" fmla="*/ 425943 w 600541"/>
                    <a:gd name="connsiteY106" fmla="*/ 252291 h 482385"/>
                    <a:gd name="connsiteX107" fmla="*/ 412319 w 600541"/>
                    <a:gd name="connsiteY107" fmla="*/ 246802 h 482385"/>
                    <a:gd name="connsiteX108" fmla="*/ 407777 w 600541"/>
                    <a:gd name="connsiteY108" fmla="*/ 242267 h 482385"/>
                    <a:gd name="connsiteX109" fmla="*/ 403953 w 600541"/>
                    <a:gd name="connsiteY109" fmla="*/ 231526 h 482385"/>
                    <a:gd name="connsiteX110" fmla="*/ 410167 w 600541"/>
                    <a:gd name="connsiteY110" fmla="*/ 222217 h 482385"/>
                    <a:gd name="connsiteX111" fmla="*/ 473031 w 600541"/>
                    <a:gd name="connsiteY111" fmla="*/ 184027 h 482385"/>
                    <a:gd name="connsiteX112" fmla="*/ 418294 w 600541"/>
                    <a:gd name="connsiteY112" fmla="*/ 129368 h 482385"/>
                    <a:gd name="connsiteX113" fmla="*/ 392001 w 600541"/>
                    <a:gd name="connsiteY113" fmla="*/ 131994 h 482385"/>
                    <a:gd name="connsiteX114" fmla="*/ 390806 w 600541"/>
                    <a:gd name="connsiteY114" fmla="*/ 131994 h 482385"/>
                    <a:gd name="connsiteX115" fmla="*/ 380289 w 600541"/>
                    <a:gd name="connsiteY115" fmla="*/ 127697 h 482385"/>
                    <a:gd name="connsiteX116" fmla="*/ 374314 w 600541"/>
                    <a:gd name="connsiteY116" fmla="*/ 121730 h 482385"/>
                    <a:gd name="connsiteX117" fmla="*/ 371445 w 600541"/>
                    <a:gd name="connsiteY117" fmla="*/ 113137 h 482385"/>
                    <a:gd name="connsiteX118" fmla="*/ 376465 w 600541"/>
                    <a:gd name="connsiteY118" fmla="*/ 105499 h 482385"/>
                    <a:gd name="connsiteX119" fmla="*/ 402997 w 600541"/>
                    <a:gd name="connsiteY119" fmla="*/ 90462 h 482385"/>
                    <a:gd name="connsiteX120" fmla="*/ 253128 w 600541"/>
                    <a:gd name="connsiteY120" fmla="*/ 31745 h 482385"/>
                    <a:gd name="connsiteX121" fmla="*/ 31790 w 600541"/>
                    <a:gd name="connsiteY121" fmla="*/ 252769 h 482385"/>
                    <a:gd name="connsiteX122" fmla="*/ 157518 w 600541"/>
                    <a:gd name="connsiteY122" fmla="*/ 452072 h 482385"/>
                    <a:gd name="connsiteX123" fmla="*/ 164927 w 600541"/>
                    <a:gd name="connsiteY123" fmla="*/ 473315 h 482385"/>
                    <a:gd name="connsiteX124" fmla="*/ 150586 w 600541"/>
                    <a:gd name="connsiteY124" fmla="*/ 482385 h 482385"/>
                    <a:gd name="connsiteX125" fmla="*/ 143654 w 600541"/>
                    <a:gd name="connsiteY125" fmla="*/ 480714 h 482385"/>
                    <a:gd name="connsiteX126" fmla="*/ 0 w 600541"/>
                    <a:gd name="connsiteY126" fmla="*/ 252769 h 482385"/>
                    <a:gd name="connsiteX127" fmla="*/ 253128 w 600541"/>
                    <a:gd name="connsiteY127" fmla="*/ 0 h 482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</a:cxnLst>
                  <a:rect l="l" t="t" r="r" b="b"/>
                  <a:pathLst>
                    <a:path w="600541" h="482385">
                      <a:moveTo>
                        <a:pt x="360943" y="344430"/>
                      </a:moveTo>
                      <a:cubicBezTo>
                        <a:pt x="383891" y="351110"/>
                        <a:pt x="402537" y="359937"/>
                        <a:pt x="415206" y="369480"/>
                      </a:cubicBezTo>
                      <a:cubicBezTo>
                        <a:pt x="394409" y="396677"/>
                        <a:pt x="366680" y="418148"/>
                        <a:pt x="334409" y="431508"/>
                      </a:cubicBezTo>
                      <a:cubicBezTo>
                        <a:pt x="345883" y="407412"/>
                        <a:pt x="354967" y="377830"/>
                        <a:pt x="360943" y="344430"/>
                      </a:cubicBezTo>
                      <a:close/>
                      <a:moveTo>
                        <a:pt x="158230" y="344430"/>
                      </a:moveTo>
                      <a:cubicBezTo>
                        <a:pt x="164207" y="377823"/>
                        <a:pt x="173292" y="407162"/>
                        <a:pt x="184529" y="431014"/>
                      </a:cubicBezTo>
                      <a:cubicBezTo>
                        <a:pt x="152731" y="417895"/>
                        <a:pt x="125237" y="396190"/>
                        <a:pt x="104437" y="369236"/>
                      </a:cubicBezTo>
                      <a:cubicBezTo>
                        <a:pt x="117108" y="359696"/>
                        <a:pt x="135517" y="351109"/>
                        <a:pt x="158230" y="344430"/>
                      </a:cubicBezTo>
                      <a:close/>
                      <a:moveTo>
                        <a:pt x="272241" y="331516"/>
                      </a:moveTo>
                      <a:cubicBezTo>
                        <a:pt x="297826" y="332232"/>
                        <a:pt x="321976" y="335096"/>
                        <a:pt x="343018" y="339630"/>
                      </a:cubicBezTo>
                      <a:cubicBezTo>
                        <a:pt x="335606" y="382111"/>
                        <a:pt x="323172" y="416477"/>
                        <a:pt x="308586" y="440343"/>
                      </a:cubicBezTo>
                      <a:cubicBezTo>
                        <a:pt x="296630" y="443207"/>
                        <a:pt x="281805" y="445116"/>
                        <a:pt x="272241" y="445832"/>
                      </a:cubicBezTo>
                      <a:close/>
                      <a:moveTo>
                        <a:pt x="253118" y="331516"/>
                      </a:moveTo>
                      <a:lnTo>
                        <a:pt x="253118" y="446044"/>
                      </a:lnTo>
                      <a:cubicBezTo>
                        <a:pt x="237342" y="445328"/>
                        <a:pt x="225152" y="443419"/>
                        <a:pt x="212245" y="440079"/>
                      </a:cubicBezTo>
                      <a:cubicBezTo>
                        <a:pt x="197664" y="416219"/>
                        <a:pt x="184996" y="381861"/>
                        <a:pt x="177825" y="339867"/>
                      </a:cubicBezTo>
                      <a:cubicBezTo>
                        <a:pt x="199815" y="334856"/>
                        <a:pt x="221328" y="331993"/>
                        <a:pt x="253118" y="331516"/>
                      </a:cubicBezTo>
                      <a:close/>
                      <a:moveTo>
                        <a:pt x="368784" y="260175"/>
                      </a:moveTo>
                      <a:lnTo>
                        <a:pt x="454583" y="260175"/>
                      </a:lnTo>
                      <a:cubicBezTo>
                        <a:pt x="453149" y="298360"/>
                        <a:pt x="442872" y="326044"/>
                        <a:pt x="425904" y="353251"/>
                      </a:cubicBezTo>
                      <a:cubicBezTo>
                        <a:pt x="410608" y="341796"/>
                        <a:pt x="389337" y="332249"/>
                        <a:pt x="363765" y="325090"/>
                      </a:cubicBezTo>
                      <a:cubicBezTo>
                        <a:pt x="366633" y="304565"/>
                        <a:pt x="368306" y="282609"/>
                        <a:pt x="368784" y="260175"/>
                      </a:cubicBezTo>
                      <a:close/>
                      <a:moveTo>
                        <a:pt x="272241" y="260175"/>
                      </a:moveTo>
                      <a:lnTo>
                        <a:pt x="349440" y="260175"/>
                      </a:lnTo>
                      <a:cubicBezTo>
                        <a:pt x="348962" y="282601"/>
                        <a:pt x="348006" y="301688"/>
                        <a:pt x="345616" y="320297"/>
                      </a:cubicBezTo>
                      <a:cubicBezTo>
                        <a:pt x="323149" y="315525"/>
                        <a:pt x="297815" y="312901"/>
                        <a:pt x="272241" y="312185"/>
                      </a:cubicBezTo>
                      <a:close/>
                      <a:moveTo>
                        <a:pt x="169710" y="260175"/>
                      </a:moveTo>
                      <a:lnTo>
                        <a:pt x="253118" y="260175"/>
                      </a:lnTo>
                      <a:lnTo>
                        <a:pt x="253118" y="312185"/>
                      </a:lnTo>
                      <a:cubicBezTo>
                        <a:pt x="221332" y="312662"/>
                        <a:pt x="198389" y="315287"/>
                        <a:pt x="174729" y="320297"/>
                      </a:cubicBezTo>
                      <a:cubicBezTo>
                        <a:pt x="172339" y="301688"/>
                        <a:pt x="170188" y="282601"/>
                        <a:pt x="169710" y="260175"/>
                      </a:cubicBezTo>
                      <a:close/>
                      <a:moveTo>
                        <a:pt x="65273" y="260175"/>
                      </a:moveTo>
                      <a:lnTo>
                        <a:pt x="150605" y="260175"/>
                      </a:lnTo>
                      <a:cubicBezTo>
                        <a:pt x="150844" y="282605"/>
                        <a:pt x="152517" y="304557"/>
                        <a:pt x="155385" y="325078"/>
                      </a:cubicBezTo>
                      <a:cubicBezTo>
                        <a:pt x="130048" y="331998"/>
                        <a:pt x="109014" y="341542"/>
                        <a:pt x="93717" y="352757"/>
                      </a:cubicBezTo>
                      <a:cubicBezTo>
                        <a:pt x="76985" y="325794"/>
                        <a:pt x="66707" y="298353"/>
                        <a:pt x="65273" y="260175"/>
                      </a:cubicBezTo>
                      <a:close/>
                      <a:moveTo>
                        <a:pt x="346333" y="186645"/>
                      </a:moveTo>
                      <a:cubicBezTo>
                        <a:pt x="348484" y="204296"/>
                        <a:pt x="349201" y="221946"/>
                        <a:pt x="349440" y="244367"/>
                      </a:cubicBezTo>
                      <a:lnTo>
                        <a:pt x="272241" y="244367"/>
                      </a:lnTo>
                      <a:lnTo>
                        <a:pt x="272241" y="193801"/>
                      </a:lnTo>
                      <a:cubicBezTo>
                        <a:pt x="297815" y="193085"/>
                        <a:pt x="323627" y="191415"/>
                        <a:pt x="346333" y="186645"/>
                      </a:cubicBezTo>
                      <a:close/>
                      <a:moveTo>
                        <a:pt x="174251" y="186645"/>
                      </a:moveTo>
                      <a:cubicBezTo>
                        <a:pt x="197911" y="191654"/>
                        <a:pt x="221332" y="193324"/>
                        <a:pt x="253118" y="193801"/>
                      </a:cubicBezTo>
                      <a:lnTo>
                        <a:pt x="253118" y="244367"/>
                      </a:lnTo>
                      <a:lnTo>
                        <a:pt x="169710" y="244367"/>
                      </a:lnTo>
                      <a:cubicBezTo>
                        <a:pt x="170188" y="221946"/>
                        <a:pt x="172100" y="204296"/>
                        <a:pt x="174251" y="186645"/>
                      </a:cubicBezTo>
                      <a:close/>
                      <a:moveTo>
                        <a:pt x="92525" y="153974"/>
                      </a:moveTo>
                      <a:cubicBezTo>
                        <a:pt x="107825" y="165661"/>
                        <a:pt x="129100" y="174724"/>
                        <a:pt x="154679" y="181879"/>
                      </a:cubicBezTo>
                      <a:cubicBezTo>
                        <a:pt x="152288" y="201198"/>
                        <a:pt x="150854" y="221948"/>
                        <a:pt x="150376" y="244368"/>
                      </a:cubicBezTo>
                      <a:lnTo>
                        <a:pt x="65273" y="244368"/>
                      </a:lnTo>
                      <a:cubicBezTo>
                        <a:pt x="66946" y="209308"/>
                        <a:pt x="76748" y="180448"/>
                        <a:pt x="92525" y="153974"/>
                      </a:cubicBezTo>
                      <a:close/>
                      <a:moveTo>
                        <a:pt x="426413" y="153197"/>
                      </a:moveTo>
                      <a:lnTo>
                        <a:pt x="429044" y="156061"/>
                      </a:lnTo>
                      <a:cubicBezTo>
                        <a:pt x="435262" y="166324"/>
                        <a:pt x="440284" y="177302"/>
                        <a:pt x="444350" y="188758"/>
                      </a:cubicBezTo>
                      <a:lnTo>
                        <a:pt x="404410" y="212863"/>
                      </a:lnTo>
                      <a:cubicBezTo>
                        <a:pt x="397953" y="216921"/>
                        <a:pt x="393648" y="223603"/>
                        <a:pt x="392930" y="231002"/>
                      </a:cubicBezTo>
                      <a:cubicBezTo>
                        <a:pt x="392213" y="235298"/>
                        <a:pt x="392930" y="237923"/>
                        <a:pt x="394844" y="244367"/>
                      </a:cubicBezTo>
                      <a:lnTo>
                        <a:pt x="368775" y="244367"/>
                      </a:lnTo>
                      <a:cubicBezTo>
                        <a:pt x="368297" y="221933"/>
                        <a:pt x="366862" y="201169"/>
                        <a:pt x="364470" y="181837"/>
                      </a:cubicBezTo>
                      <a:cubicBezTo>
                        <a:pt x="389821" y="174677"/>
                        <a:pt x="411107" y="164653"/>
                        <a:pt x="426413" y="153197"/>
                      </a:cubicBezTo>
                      <a:close/>
                      <a:moveTo>
                        <a:pt x="182835" y="72541"/>
                      </a:moveTo>
                      <a:cubicBezTo>
                        <a:pt x="171839" y="97128"/>
                        <a:pt x="162995" y="127205"/>
                        <a:pt x="157498" y="161101"/>
                      </a:cubicBezTo>
                      <a:cubicBezTo>
                        <a:pt x="134072" y="154179"/>
                        <a:pt x="115667" y="145346"/>
                        <a:pt x="103237" y="135798"/>
                      </a:cubicBezTo>
                      <a:cubicBezTo>
                        <a:pt x="123555" y="108108"/>
                        <a:pt x="151044" y="86386"/>
                        <a:pt x="182835" y="72541"/>
                      </a:cubicBezTo>
                      <a:close/>
                      <a:moveTo>
                        <a:pt x="336032" y="72330"/>
                      </a:moveTo>
                      <a:cubicBezTo>
                        <a:pt x="349659" y="78057"/>
                        <a:pt x="362569" y="85216"/>
                        <a:pt x="374284" y="93807"/>
                      </a:cubicBezTo>
                      <a:lnTo>
                        <a:pt x="373806" y="94284"/>
                      </a:lnTo>
                      <a:cubicBezTo>
                        <a:pt x="367112" y="98102"/>
                        <a:pt x="362808" y="104545"/>
                        <a:pt x="361852" y="111943"/>
                      </a:cubicBezTo>
                      <a:cubicBezTo>
                        <a:pt x="360657" y="119102"/>
                        <a:pt x="363286" y="126499"/>
                        <a:pt x="368785" y="131988"/>
                      </a:cubicBezTo>
                      <a:lnTo>
                        <a:pt x="370220" y="133420"/>
                      </a:lnTo>
                      <a:cubicBezTo>
                        <a:pt x="375957" y="139147"/>
                        <a:pt x="385042" y="142726"/>
                        <a:pt x="393649" y="142726"/>
                      </a:cubicBezTo>
                      <a:cubicBezTo>
                        <a:pt x="394605" y="142726"/>
                        <a:pt x="395561" y="142726"/>
                        <a:pt x="396279" y="142726"/>
                      </a:cubicBezTo>
                      <a:lnTo>
                        <a:pt x="407515" y="141533"/>
                      </a:lnTo>
                      <a:cubicBezTo>
                        <a:pt x="395561" y="148931"/>
                        <a:pt x="380261" y="155612"/>
                        <a:pt x="361613" y="161101"/>
                      </a:cubicBezTo>
                      <a:cubicBezTo>
                        <a:pt x="356114" y="127215"/>
                        <a:pt x="347268" y="96909"/>
                        <a:pt x="336032" y="72330"/>
                      </a:cubicBezTo>
                      <a:close/>
                      <a:moveTo>
                        <a:pt x="272241" y="57299"/>
                      </a:moveTo>
                      <a:cubicBezTo>
                        <a:pt x="285151" y="58015"/>
                        <a:pt x="298300" y="59923"/>
                        <a:pt x="310732" y="63263"/>
                      </a:cubicBezTo>
                      <a:cubicBezTo>
                        <a:pt x="325076" y="88075"/>
                        <a:pt x="336791" y="123145"/>
                        <a:pt x="343724" y="165849"/>
                      </a:cubicBezTo>
                      <a:cubicBezTo>
                        <a:pt x="322446" y="170621"/>
                        <a:pt x="297822" y="173722"/>
                        <a:pt x="272241" y="174438"/>
                      </a:cubicBezTo>
                      <a:close/>
                      <a:moveTo>
                        <a:pt x="253118" y="57017"/>
                      </a:moveTo>
                      <a:lnTo>
                        <a:pt x="253118" y="174438"/>
                      </a:lnTo>
                      <a:cubicBezTo>
                        <a:pt x="221332" y="173961"/>
                        <a:pt x="199345" y="170858"/>
                        <a:pt x="177119" y="165846"/>
                      </a:cubicBezTo>
                      <a:cubicBezTo>
                        <a:pt x="184050" y="123126"/>
                        <a:pt x="195521" y="88282"/>
                        <a:pt x="209861" y="63461"/>
                      </a:cubicBezTo>
                      <a:cubicBezTo>
                        <a:pt x="223483" y="59881"/>
                        <a:pt x="237345" y="57494"/>
                        <a:pt x="253118" y="57017"/>
                      </a:cubicBezTo>
                      <a:close/>
                      <a:moveTo>
                        <a:pt x="253128" y="0"/>
                      </a:moveTo>
                      <a:cubicBezTo>
                        <a:pt x="316708" y="0"/>
                        <a:pt x="377899" y="24107"/>
                        <a:pt x="424509" y="66832"/>
                      </a:cubicBezTo>
                      <a:lnTo>
                        <a:pt x="436699" y="45350"/>
                      </a:lnTo>
                      <a:cubicBezTo>
                        <a:pt x="438611" y="42009"/>
                        <a:pt x="441958" y="40099"/>
                        <a:pt x="445782" y="40099"/>
                      </a:cubicBezTo>
                      <a:cubicBezTo>
                        <a:pt x="448411" y="40099"/>
                        <a:pt x="451041" y="41054"/>
                        <a:pt x="453192" y="43202"/>
                      </a:cubicBezTo>
                      <a:lnTo>
                        <a:pt x="459168" y="48931"/>
                      </a:lnTo>
                      <a:cubicBezTo>
                        <a:pt x="462036" y="52034"/>
                        <a:pt x="463709" y="56807"/>
                        <a:pt x="463231" y="60865"/>
                      </a:cubicBezTo>
                      <a:lnTo>
                        <a:pt x="461080" y="82585"/>
                      </a:lnTo>
                      <a:lnTo>
                        <a:pt x="517251" y="138677"/>
                      </a:lnTo>
                      <a:lnTo>
                        <a:pt x="553582" y="79005"/>
                      </a:lnTo>
                      <a:cubicBezTo>
                        <a:pt x="555973" y="74948"/>
                        <a:pt x="560036" y="72561"/>
                        <a:pt x="564578" y="72561"/>
                      </a:cubicBezTo>
                      <a:cubicBezTo>
                        <a:pt x="567924" y="72561"/>
                        <a:pt x="571270" y="73993"/>
                        <a:pt x="573900" y="76618"/>
                      </a:cubicBezTo>
                      <a:lnTo>
                        <a:pt x="578441" y="80915"/>
                      </a:lnTo>
                      <a:cubicBezTo>
                        <a:pt x="582983" y="85450"/>
                        <a:pt x="584895" y="93326"/>
                        <a:pt x="582983" y="99532"/>
                      </a:cubicBezTo>
                      <a:lnTo>
                        <a:pt x="558841" y="180208"/>
                      </a:lnTo>
                      <a:lnTo>
                        <a:pt x="592544" y="214102"/>
                      </a:lnTo>
                      <a:cubicBezTo>
                        <a:pt x="605451" y="226752"/>
                        <a:pt x="601388" y="246324"/>
                        <a:pt x="589914" y="258020"/>
                      </a:cubicBezTo>
                      <a:lnTo>
                        <a:pt x="589675" y="258497"/>
                      </a:lnTo>
                      <a:cubicBezTo>
                        <a:pt x="583461" y="264464"/>
                        <a:pt x="575812" y="267567"/>
                        <a:pt x="568402" y="267567"/>
                      </a:cubicBezTo>
                      <a:cubicBezTo>
                        <a:pt x="560753" y="267567"/>
                        <a:pt x="553582" y="264464"/>
                        <a:pt x="547846" y="258736"/>
                      </a:cubicBezTo>
                      <a:lnTo>
                        <a:pt x="515338" y="226275"/>
                      </a:lnTo>
                      <a:lnTo>
                        <a:pt x="430724" y="251575"/>
                      </a:lnTo>
                      <a:cubicBezTo>
                        <a:pt x="429289" y="252053"/>
                        <a:pt x="427616" y="252291"/>
                        <a:pt x="425943" y="252291"/>
                      </a:cubicBezTo>
                      <a:cubicBezTo>
                        <a:pt x="420924" y="252291"/>
                        <a:pt x="415665" y="250143"/>
                        <a:pt x="412319" y="246802"/>
                      </a:cubicBezTo>
                      <a:lnTo>
                        <a:pt x="407777" y="242267"/>
                      </a:lnTo>
                      <a:cubicBezTo>
                        <a:pt x="404909" y="239402"/>
                        <a:pt x="403475" y="235583"/>
                        <a:pt x="403953" y="231526"/>
                      </a:cubicBezTo>
                      <a:cubicBezTo>
                        <a:pt x="404431" y="227707"/>
                        <a:pt x="406821" y="224365"/>
                        <a:pt x="410167" y="222217"/>
                      </a:cubicBezTo>
                      <a:lnTo>
                        <a:pt x="473031" y="184027"/>
                      </a:lnTo>
                      <a:lnTo>
                        <a:pt x="418294" y="129368"/>
                      </a:lnTo>
                      <a:lnTo>
                        <a:pt x="392001" y="131994"/>
                      </a:lnTo>
                      <a:cubicBezTo>
                        <a:pt x="391762" y="131994"/>
                        <a:pt x="391284" y="131994"/>
                        <a:pt x="390806" y="131994"/>
                      </a:cubicBezTo>
                      <a:cubicBezTo>
                        <a:pt x="386982" y="131994"/>
                        <a:pt x="382918" y="130323"/>
                        <a:pt x="380289" y="127697"/>
                      </a:cubicBezTo>
                      <a:lnTo>
                        <a:pt x="374314" y="121730"/>
                      </a:lnTo>
                      <a:cubicBezTo>
                        <a:pt x="371923" y="119582"/>
                        <a:pt x="370967" y="116240"/>
                        <a:pt x="371445" y="113137"/>
                      </a:cubicBezTo>
                      <a:cubicBezTo>
                        <a:pt x="371684" y="110034"/>
                        <a:pt x="373596" y="107170"/>
                        <a:pt x="376465" y="105499"/>
                      </a:cubicBezTo>
                      <a:lnTo>
                        <a:pt x="402997" y="90462"/>
                      </a:lnTo>
                      <a:cubicBezTo>
                        <a:pt x="362362" y="52988"/>
                        <a:pt x="308582" y="31745"/>
                        <a:pt x="253128" y="31745"/>
                      </a:cubicBezTo>
                      <a:cubicBezTo>
                        <a:pt x="131225" y="31745"/>
                        <a:pt x="31790" y="130800"/>
                        <a:pt x="31790" y="252769"/>
                      </a:cubicBezTo>
                      <a:cubicBezTo>
                        <a:pt x="31790" y="337264"/>
                        <a:pt x="81269" y="415553"/>
                        <a:pt x="157518" y="452072"/>
                      </a:cubicBezTo>
                      <a:cubicBezTo>
                        <a:pt x="165405" y="455891"/>
                        <a:pt x="168752" y="465438"/>
                        <a:pt x="164927" y="473315"/>
                      </a:cubicBezTo>
                      <a:cubicBezTo>
                        <a:pt x="162298" y="479043"/>
                        <a:pt x="156562" y="482385"/>
                        <a:pt x="150586" y="482385"/>
                      </a:cubicBezTo>
                      <a:cubicBezTo>
                        <a:pt x="148196" y="482385"/>
                        <a:pt x="145805" y="481669"/>
                        <a:pt x="143654" y="480714"/>
                      </a:cubicBezTo>
                      <a:cubicBezTo>
                        <a:pt x="56410" y="438944"/>
                        <a:pt x="0" y="349437"/>
                        <a:pt x="0" y="252769"/>
                      </a:cubicBezTo>
                      <a:cubicBezTo>
                        <a:pt x="0" y="113376"/>
                        <a:pt x="113537" y="0"/>
                        <a:pt x="25312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55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3765"/>
                  <a:endParaRPr 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7295119" y="2414667"/>
                <a:ext cx="478354" cy="478354"/>
                <a:chOff x="4296632" y="2219858"/>
                <a:chExt cx="692618" cy="692618"/>
              </a:xfrm>
            </p:grpSpPr>
            <p:sp>
              <p:nvSpPr>
                <p:cNvPr id="31" name="椭圆 30"/>
                <p:cNvSpPr/>
                <p:nvPr/>
              </p:nvSpPr>
              <p:spPr>
                <a:xfrm>
                  <a:off x="4296632" y="2219858"/>
                  <a:ext cx="692618" cy="692618"/>
                </a:xfrm>
                <a:prstGeom prst="ellips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bg1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92500" lnSpcReduction="1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3765"/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任意多边形: 形状 31"/>
                <p:cNvSpPr/>
                <p:nvPr/>
              </p:nvSpPr>
              <p:spPr>
                <a:xfrm>
                  <a:off x="4443680" y="2406110"/>
                  <a:ext cx="398522" cy="320113"/>
                </a:xfrm>
                <a:custGeom>
                  <a:avLst/>
                  <a:gdLst>
                    <a:gd name="connsiteX0" fmla="*/ 360943 w 600541"/>
                    <a:gd name="connsiteY0" fmla="*/ 344430 h 482385"/>
                    <a:gd name="connsiteX1" fmla="*/ 415206 w 600541"/>
                    <a:gd name="connsiteY1" fmla="*/ 369480 h 482385"/>
                    <a:gd name="connsiteX2" fmla="*/ 334409 w 600541"/>
                    <a:gd name="connsiteY2" fmla="*/ 431508 h 482385"/>
                    <a:gd name="connsiteX3" fmla="*/ 360943 w 600541"/>
                    <a:gd name="connsiteY3" fmla="*/ 344430 h 482385"/>
                    <a:gd name="connsiteX4" fmla="*/ 158230 w 600541"/>
                    <a:gd name="connsiteY4" fmla="*/ 344430 h 482385"/>
                    <a:gd name="connsiteX5" fmla="*/ 184529 w 600541"/>
                    <a:gd name="connsiteY5" fmla="*/ 431014 h 482385"/>
                    <a:gd name="connsiteX6" fmla="*/ 104437 w 600541"/>
                    <a:gd name="connsiteY6" fmla="*/ 369236 h 482385"/>
                    <a:gd name="connsiteX7" fmla="*/ 158230 w 600541"/>
                    <a:gd name="connsiteY7" fmla="*/ 344430 h 482385"/>
                    <a:gd name="connsiteX8" fmla="*/ 272241 w 600541"/>
                    <a:gd name="connsiteY8" fmla="*/ 331516 h 482385"/>
                    <a:gd name="connsiteX9" fmla="*/ 343018 w 600541"/>
                    <a:gd name="connsiteY9" fmla="*/ 339630 h 482385"/>
                    <a:gd name="connsiteX10" fmla="*/ 308586 w 600541"/>
                    <a:gd name="connsiteY10" fmla="*/ 440343 h 482385"/>
                    <a:gd name="connsiteX11" fmla="*/ 272241 w 600541"/>
                    <a:gd name="connsiteY11" fmla="*/ 445832 h 482385"/>
                    <a:gd name="connsiteX12" fmla="*/ 253118 w 600541"/>
                    <a:gd name="connsiteY12" fmla="*/ 331516 h 482385"/>
                    <a:gd name="connsiteX13" fmla="*/ 253118 w 600541"/>
                    <a:gd name="connsiteY13" fmla="*/ 446044 h 482385"/>
                    <a:gd name="connsiteX14" fmla="*/ 212245 w 600541"/>
                    <a:gd name="connsiteY14" fmla="*/ 440079 h 482385"/>
                    <a:gd name="connsiteX15" fmla="*/ 177825 w 600541"/>
                    <a:gd name="connsiteY15" fmla="*/ 339867 h 482385"/>
                    <a:gd name="connsiteX16" fmla="*/ 253118 w 600541"/>
                    <a:gd name="connsiteY16" fmla="*/ 331516 h 482385"/>
                    <a:gd name="connsiteX17" fmla="*/ 368784 w 600541"/>
                    <a:gd name="connsiteY17" fmla="*/ 260175 h 482385"/>
                    <a:gd name="connsiteX18" fmla="*/ 454583 w 600541"/>
                    <a:gd name="connsiteY18" fmla="*/ 260175 h 482385"/>
                    <a:gd name="connsiteX19" fmla="*/ 425904 w 600541"/>
                    <a:gd name="connsiteY19" fmla="*/ 353251 h 482385"/>
                    <a:gd name="connsiteX20" fmla="*/ 363765 w 600541"/>
                    <a:gd name="connsiteY20" fmla="*/ 325090 h 482385"/>
                    <a:gd name="connsiteX21" fmla="*/ 368784 w 600541"/>
                    <a:gd name="connsiteY21" fmla="*/ 260175 h 482385"/>
                    <a:gd name="connsiteX22" fmla="*/ 272241 w 600541"/>
                    <a:gd name="connsiteY22" fmla="*/ 260175 h 482385"/>
                    <a:gd name="connsiteX23" fmla="*/ 349440 w 600541"/>
                    <a:gd name="connsiteY23" fmla="*/ 260175 h 482385"/>
                    <a:gd name="connsiteX24" fmla="*/ 345616 w 600541"/>
                    <a:gd name="connsiteY24" fmla="*/ 320297 h 482385"/>
                    <a:gd name="connsiteX25" fmla="*/ 272241 w 600541"/>
                    <a:gd name="connsiteY25" fmla="*/ 312185 h 482385"/>
                    <a:gd name="connsiteX26" fmla="*/ 169710 w 600541"/>
                    <a:gd name="connsiteY26" fmla="*/ 260175 h 482385"/>
                    <a:gd name="connsiteX27" fmla="*/ 253118 w 600541"/>
                    <a:gd name="connsiteY27" fmla="*/ 260175 h 482385"/>
                    <a:gd name="connsiteX28" fmla="*/ 253118 w 600541"/>
                    <a:gd name="connsiteY28" fmla="*/ 312185 h 482385"/>
                    <a:gd name="connsiteX29" fmla="*/ 174729 w 600541"/>
                    <a:gd name="connsiteY29" fmla="*/ 320297 h 482385"/>
                    <a:gd name="connsiteX30" fmla="*/ 169710 w 600541"/>
                    <a:gd name="connsiteY30" fmla="*/ 260175 h 482385"/>
                    <a:gd name="connsiteX31" fmla="*/ 65273 w 600541"/>
                    <a:gd name="connsiteY31" fmla="*/ 260175 h 482385"/>
                    <a:gd name="connsiteX32" fmla="*/ 150605 w 600541"/>
                    <a:gd name="connsiteY32" fmla="*/ 260175 h 482385"/>
                    <a:gd name="connsiteX33" fmla="*/ 155385 w 600541"/>
                    <a:gd name="connsiteY33" fmla="*/ 325078 h 482385"/>
                    <a:gd name="connsiteX34" fmla="*/ 93717 w 600541"/>
                    <a:gd name="connsiteY34" fmla="*/ 352757 h 482385"/>
                    <a:gd name="connsiteX35" fmla="*/ 65273 w 600541"/>
                    <a:gd name="connsiteY35" fmla="*/ 260175 h 482385"/>
                    <a:gd name="connsiteX36" fmla="*/ 346333 w 600541"/>
                    <a:gd name="connsiteY36" fmla="*/ 186645 h 482385"/>
                    <a:gd name="connsiteX37" fmla="*/ 349440 w 600541"/>
                    <a:gd name="connsiteY37" fmla="*/ 244367 h 482385"/>
                    <a:gd name="connsiteX38" fmla="*/ 272241 w 600541"/>
                    <a:gd name="connsiteY38" fmla="*/ 244367 h 482385"/>
                    <a:gd name="connsiteX39" fmla="*/ 272241 w 600541"/>
                    <a:gd name="connsiteY39" fmla="*/ 193801 h 482385"/>
                    <a:gd name="connsiteX40" fmla="*/ 346333 w 600541"/>
                    <a:gd name="connsiteY40" fmla="*/ 186645 h 482385"/>
                    <a:gd name="connsiteX41" fmla="*/ 174251 w 600541"/>
                    <a:gd name="connsiteY41" fmla="*/ 186645 h 482385"/>
                    <a:gd name="connsiteX42" fmla="*/ 253118 w 600541"/>
                    <a:gd name="connsiteY42" fmla="*/ 193801 h 482385"/>
                    <a:gd name="connsiteX43" fmla="*/ 253118 w 600541"/>
                    <a:gd name="connsiteY43" fmla="*/ 244367 h 482385"/>
                    <a:gd name="connsiteX44" fmla="*/ 169710 w 600541"/>
                    <a:gd name="connsiteY44" fmla="*/ 244367 h 482385"/>
                    <a:gd name="connsiteX45" fmla="*/ 174251 w 600541"/>
                    <a:gd name="connsiteY45" fmla="*/ 186645 h 482385"/>
                    <a:gd name="connsiteX46" fmla="*/ 92525 w 600541"/>
                    <a:gd name="connsiteY46" fmla="*/ 153974 h 482385"/>
                    <a:gd name="connsiteX47" fmla="*/ 154679 w 600541"/>
                    <a:gd name="connsiteY47" fmla="*/ 181879 h 482385"/>
                    <a:gd name="connsiteX48" fmla="*/ 150376 w 600541"/>
                    <a:gd name="connsiteY48" fmla="*/ 244368 h 482385"/>
                    <a:gd name="connsiteX49" fmla="*/ 65273 w 600541"/>
                    <a:gd name="connsiteY49" fmla="*/ 244368 h 482385"/>
                    <a:gd name="connsiteX50" fmla="*/ 92525 w 600541"/>
                    <a:gd name="connsiteY50" fmla="*/ 153974 h 482385"/>
                    <a:gd name="connsiteX51" fmla="*/ 426413 w 600541"/>
                    <a:gd name="connsiteY51" fmla="*/ 153197 h 482385"/>
                    <a:gd name="connsiteX52" fmla="*/ 429044 w 600541"/>
                    <a:gd name="connsiteY52" fmla="*/ 156061 h 482385"/>
                    <a:gd name="connsiteX53" fmla="*/ 444350 w 600541"/>
                    <a:gd name="connsiteY53" fmla="*/ 188758 h 482385"/>
                    <a:gd name="connsiteX54" fmla="*/ 404410 w 600541"/>
                    <a:gd name="connsiteY54" fmla="*/ 212863 h 482385"/>
                    <a:gd name="connsiteX55" fmla="*/ 392930 w 600541"/>
                    <a:gd name="connsiteY55" fmla="*/ 231002 h 482385"/>
                    <a:gd name="connsiteX56" fmla="*/ 394844 w 600541"/>
                    <a:gd name="connsiteY56" fmla="*/ 244367 h 482385"/>
                    <a:gd name="connsiteX57" fmla="*/ 368775 w 600541"/>
                    <a:gd name="connsiteY57" fmla="*/ 244367 h 482385"/>
                    <a:gd name="connsiteX58" fmla="*/ 364470 w 600541"/>
                    <a:gd name="connsiteY58" fmla="*/ 181837 h 482385"/>
                    <a:gd name="connsiteX59" fmla="*/ 426413 w 600541"/>
                    <a:gd name="connsiteY59" fmla="*/ 153197 h 482385"/>
                    <a:gd name="connsiteX60" fmla="*/ 182835 w 600541"/>
                    <a:gd name="connsiteY60" fmla="*/ 72541 h 482385"/>
                    <a:gd name="connsiteX61" fmla="*/ 157498 w 600541"/>
                    <a:gd name="connsiteY61" fmla="*/ 161101 h 482385"/>
                    <a:gd name="connsiteX62" fmla="*/ 103237 w 600541"/>
                    <a:gd name="connsiteY62" fmla="*/ 135798 h 482385"/>
                    <a:gd name="connsiteX63" fmla="*/ 182835 w 600541"/>
                    <a:gd name="connsiteY63" fmla="*/ 72541 h 482385"/>
                    <a:gd name="connsiteX64" fmla="*/ 336032 w 600541"/>
                    <a:gd name="connsiteY64" fmla="*/ 72330 h 482385"/>
                    <a:gd name="connsiteX65" fmla="*/ 374284 w 600541"/>
                    <a:gd name="connsiteY65" fmla="*/ 93807 h 482385"/>
                    <a:gd name="connsiteX66" fmla="*/ 373806 w 600541"/>
                    <a:gd name="connsiteY66" fmla="*/ 94284 h 482385"/>
                    <a:gd name="connsiteX67" fmla="*/ 361852 w 600541"/>
                    <a:gd name="connsiteY67" fmla="*/ 111943 h 482385"/>
                    <a:gd name="connsiteX68" fmla="*/ 368785 w 600541"/>
                    <a:gd name="connsiteY68" fmla="*/ 131988 h 482385"/>
                    <a:gd name="connsiteX69" fmla="*/ 370220 w 600541"/>
                    <a:gd name="connsiteY69" fmla="*/ 133420 h 482385"/>
                    <a:gd name="connsiteX70" fmla="*/ 393649 w 600541"/>
                    <a:gd name="connsiteY70" fmla="*/ 142726 h 482385"/>
                    <a:gd name="connsiteX71" fmla="*/ 396279 w 600541"/>
                    <a:gd name="connsiteY71" fmla="*/ 142726 h 482385"/>
                    <a:gd name="connsiteX72" fmla="*/ 407515 w 600541"/>
                    <a:gd name="connsiteY72" fmla="*/ 141533 h 482385"/>
                    <a:gd name="connsiteX73" fmla="*/ 361613 w 600541"/>
                    <a:gd name="connsiteY73" fmla="*/ 161101 h 482385"/>
                    <a:gd name="connsiteX74" fmla="*/ 336032 w 600541"/>
                    <a:gd name="connsiteY74" fmla="*/ 72330 h 482385"/>
                    <a:gd name="connsiteX75" fmla="*/ 272241 w 600541"/>
                    <a:gd name="connsiteY75" fmla="*/ 57299 h 482385"/>
                    <a:gd name="connsiteX76" fmla="*/ 310732 w 600541"/>
                    <a:gd name="connsiteY76" fmla="*/ 63263 h 482385"/>
                    <a:gd name="connsiteX77" fmla="*/ 343724 w 600541"/>
                    <a:gd name="connsiteY77" fmla="*/ 165849 h 482385"/>
                    <a:gd name="connsiteX78" fmla="*/ 272241 w 600541"/>
                    <a:gd name="connsiteY78" fmla="*/ 174438 h 482385"/>
                    <a:gd name="connsiteX79" fmla="*/ 253118 w 600541"/>
                    <a:gd name="connsiteY79" fmla="*/ 57017 h 482385"/>
                    <a:gd name="connsiteX80" fmla="*/ 253118 w 600541"/>
                    <a:gd name="connsiteY80" fmla="*/ 174438 h 482385"/>
                    <a:gd name="connsiteX81" fmla="*/ 177119 w 600541"/>
                    <a:gd name="connsiteY81" fmla="*/ 165846 h 482385"/>
                    <a:gd name="connsiteX82" fmla="*/ 209861 w 600541"/>
                    <a:gd name="connsiteY82" fmla="*/ 63461 h 482385"/>
                    <a:gd name="connsiteX83" fmla="*/ 253118 w 600541"/>
                    <a:gd name="connsiteY83" fmla="*/ 57017 h 482385"/>
                    <a:gd name="connsiteX84" fmla="*/ 253128 w 600541"/>
                    <a:gd name="connsiteY84" fmla="*/ 0 h 482385"/>
                    <a:gd name="connsiteX85" fmla="*/ 424509 w 600541"/>
                    <a:gd name="connsiteY85" fmla="*/ 66832 h 482385"/>
                    <a:gd name="connsiteX86" fmla="*/ 436699 w 600541"/>
                    <a:gd name="connsiteY86" fmla="*/ 45350 h 482385"/>
                    <a:gd name="connsiteX87" fmla="*/ 445782 w 600541"/>
                    <a:gd name="connsiteY87" fmla="*/ 40099 h 482385"/>
                    <a:gd name="connsiteX88" fmla="*/ 453192 w 600541"/>
                    <a:gd name="connsiteY88" fmla="*/ 43202 h 482385"/>
                    <a:gd name="connsiteX89" fmla="*/ 459168 w 600541"/>
                    <a:gd name="connsiteY89" fmla="*/ 48931 h 482385"/>
                    <a:gd name="connsiteX90" fmla="*/ 463231 w 600541"/>
                    <a:gd name="connsiteY90" fmla="*/ 60865 h 482385"/>
                    <a:gd name="connsiteX91" fmla="*/ 461080 w 600541"/>
                    <a:gd name="connsiteY91" fmla="*/ 82585 h 482385"/>
                    <a:gd name="connsiteX92" fmla="*/ 517251 w 600541"/>
                    <a:gd name="connsiteY92" fmla="*/ 138677 h 482385"/>
                    <a:gd name="connsiteX93" fmla="*/ 553582 w 600541"/>
                    <a:gd name="connsiteY93" fmla="*/ 79005 h 482385"/>
                    <a:gd name="connsiteX94" fmla="*/ 564578 w 600541"/>
                    <a:gd name="connsiteY94" fmla="*/ 72561 h 482385"/>
                    <a:gd name="connsiteX95" fmla="*/ 573900 w 600541"/>
                    <a:gd name="connsiteY95" fmla="*/ 76618 h 482385"/>
                    <a:gd name="connsiteX96" fmla="*/ 578441 w 600541"/>
                    <a:gd name="connsiteY96" fmla="*/ 80915 h 482385"/>
                    <a:gd name="connsiteX97" fmla="*/ 582983 w 600541"/>
                    <a:gd name="connsiteY97" fmla="*/ 99532 h 482385"/>
                    <a:gd name="connsiteX98" fmla="*/ 558841 w 600541"/>
                    <a:gd name="connsiteY98" fmla="*/ 180208 h 482385"/>
                    <a:gd name="connsiteX99" fmla="*/ 592544 w 600541"/>
                    <a:gd name="connsiteY99" fmla="*/ 214102 h 482385"/>
                    <a:gd name="connsiteX100" fmla="*/ 589914 w 600541"/>
                    <a:gd name="connsiteY100" fmla="*/ 258020 h 482385"/>
                    <a:gd name="connsiteX101" fmla="*/ 589675 w 600541"/>
                    <a:gd name="connsiteY101" fmla="*/ 258497 h 482385"/>
                    <a:gd name="connsiteX102" fmla="*/ 568402 w 600541"/>
                    <a:gd name="connsiteY102" fmla="*/ 267567 h 482385"/>
                    <a:gd name="connsiteX103" fmla="*/ 547846 w 600541"/>
                    <a:gd name="connsiteY103" fmla="*/ 258736 h 482385"/>
                    <a:gd name="connsiteX104" fmla="*/ 515338 w 600541"/>
                    <a:gd name="connsiteY104" fmla="*/ 226275 h 482385"/>
                    <a:gd name="connsiteX105" fmla="*/ 430724 w 600541"/>
                    <a:gd name="connsiteY105" fmla="*/ 251575 h 482385"/>
                    <a:gd name="connsiteX106" fmla="*/ 425943 w 600541"/>
                    <a:gd name="connsiteY106" fmla="*/ 252291 h 482385"/>
                    <a:gd name="connsiteX107" fmla="*/ 412319 w 600541"/>
                    <a:gd name="connsiteY107" fmla="*/ 246802 h 482385"/>
                    <a:gd name="connsiteX108" fmla="*/ 407777 w 600541"/>
                    <a:gd name="connsiteY108" fmla="*/ 242267 h 482385"/>
                    <a:gd name="connsiteX109" fmla="*/ 403953 w 600541"/>
                    <a:gd name="connsiteY109" fmla="*/ 231526 h 482385"/>
                    <a:gd name="connsiteX110" fmla="*/ 410167 w 600541"/>
                    <a:gd name="connsiteY110" fmla="*/ 222217 h 482385"/>
                    <a:gd name="connsiteX111" fmla="*/ 473031 w 600541"/>
                    <a:gd name="connsiteY111" fmla="*/ 184027 h 482385"/>
                    <a:gd name="connsiteX112" fmla="*/ 418294 w 600541"/>
                    <a:gd name="connsiteY112" fmla="*/ 129368 h 482385"/>
                    <a:gd name="connsiteX113" fmla="*/ 392001 w 600541"/>
                    <a:gd name="connsiteY113" fmla="*/ 131994 h 482385"/>
                    <a:gd name="connsiteX114" fmla="*/ 390806 w 600541"/>
                    <a:gd name="connsiteY114" fmla="*/ 131994 h 482385"/>
                    <a:gd name="connsiteX115" fmla="*/ 380289 w 600541"/>
                    <a:gd name="connsiteY115" fmla="*/ 127697 h 482385"/>
                    <a:gd name="connsiteX116" fmla="*/ 374314 w 600541"/>
                    <a:gd name="connsiteY116" fmla="*/ 121730 h 482385"/>
                    <a:gd name="connsiteX117" fmla="*/ 371445 w 600541"/>
                    <a:gd name="connsiteY117" fmla="*/ 113137 h 482385"/>
                    <a:gd name="connsiteX118" fmla="*/ 376465 w 600541"/>
                    <a:gd name="connsiteY118" fmla="*/ 105499 h 482385"/>
                    <a:gd name="connsiteX119" fmla="*/ 402997 w 600541"/>
                    <a:gd name="connsiteY119" fmla="*/ 90462 h 482385"/>
                    <a:gd name="connsiteX120" fmla="*/ 253128 w 600541"/>
                    <a:gd name="connsiteY120" fmla="*/ 31745 h 482385"/>
                    <a:gd name="connsiteX121" fmla="*/ 31790 w 600541"/>
                    <a:gd name="connsiteY121" fmla="*/ 252769 h 482385"/>
                    <a:gd name="connsiteX122" fmla="*/ 157518 w 600541"/>
                    <a:gd name="connsiteY122" fmla="*/ 452072 h 482385"/>
                    <a:gd name="connsiteX123" fmla="*/ 164927 w 600541"/>
                    <a:gd name="connsiteY123" fmla="*/ 473315 h 482385"/>
                    <a:gd name="connsiteX124" fmla="*/ 150586 w 600541"/>
                    <a:gd name="connsiteY124" fmla="*/ 482385 h 482385"/>
                    <a:gd name="connsiteX125" fmla="*/ 143654 w 600541"/>
                    <a:gd name="connsiteY125" fmla="*/ 480714 h 482385"/>
                    <a:gd name="connsiteX126" fmla="*/ 0 w 600541"/>
                    <a:gd name="connsiteY126" fmla="*/ 252769 h 482385"/>
                    <a:gd name="connsiteX127" fmla="*/ 253128 w 600541"/>
                    <a:gd name="connsiteY127" fmla="*/ 0 h 482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</a:cxnLst>
                  <a:rect l="l" t="t" r="r" b="b"/>
                  <a:pathLst>
                    <a:path w="600541" h="482385">
                      <a:moveTo>
                        <a:pt x="360943" y="344430"/>
                      </a:moveTo>
                      <a:cubicBezTo>
                        <a:pt x="383891" y="351110"/>
                        <a:pt x="402537" y="359937"/>
                        <a:pt x="415206" y="369480"/>
                      </a:cubicBezTo>
                      <a:cubicBezTo>
                        <a:pt x="394409" y="396677"/>
                        <a:pt x="366680" y="418148"/>
                        <a:pt x="334409" y="431508"/>
                      </a:cubicBezTo>
                      <a:cubicBezTo>
                        <a:pt x="345883" y="407412"/>
                        <a:pt x="354967" y="377830"/>
                        <a:pt x="360943" y="344430"/>
                      </a:cubicBezTo>
                      <a:close/>
                      <a:moveTo>
                        <a:pt x="158230" y="344430"/>
                      </a:moveTo>
                      <a:cubicBezTo>
                        <a:pt x="164207" y="377823"/>
                        <a:pt x="173292" y="407162"/>
                        <a:pt x="184529" y="431014"/>
                      </a:cubicBezTo>
                      <a:cubicBezTo>
                        <a:pt x="152731" y="417895"/>
                        <a:pt x="125237" y="396190"/>
                        <a:pt x="104437" y="369236"/>
                      </a:cubicBezTo>
                      <a:cubicBezTo>
                        <a:pt x="117108" y="359696"/>
                        <a:pt x="135517" y="351109"/>
                        <a:pt x="158230" y="344430"/>
                      </a:cubicBezTo>
                      <a:close/>
                      <a:moveTo>
                        <a:pt x="272241" y="331516"/>
                      </a:moveTo>
                      <a:cubicBezTo>
                        <a:pt x="297826" y="332232"/>
                        <a:pt x="321976" y="335096"/>
                        <a:pt x="343018" y="339630"/>
                      </a:cubicBezTo>
                      <a:cubicBezTo>
                        <a:pt x="335606" y="382111"/>
                        <a:pt x="323172" y="416477"/>
                        <a:pt x="308586" y="440343"/>
                      </a:cubicBezTo>
                      <a:cubicBezTo>
                        <a:pt x="296630" y="443207"/>
                        <a:pt x="281805" y="445116"/>
                        <a:pt x="272241" y="445832"/>
                      </a:cubicBezTo>
                      <a:close/>
                      <a:moveTo>
                        <a:pt x="253118" y="331516"/>
                      </a:moveTo>
                      <a:lnTo>
                        <a:pt x="253118" y="446044"/>
                      </a:lnTo>
                      <a:cubicBezTo>
                        <a:pt x="237342" y="445328"/>
                        <a:pt x="225152" y="443419"/>
                        <a:pt x="212245" y="440079"/>
                      </a:cubicBezTo>
                      <a:cubicBezTo>
                        <a:pt x="197664" y="416219"/>
                        <a:pt x="184996" y="381861"/>
                        <a:pt x="177825" y="339867"/>
                      </a:cubicBezTo>
                      <a:cubicBezTo>
                        <a:pt x="199815" y="334856"/>
                        <a:pt x="221328" y="331993"/>
                        <a:pt x="253118" y="331516"/>
                      </a:cubicBezTo>
                      <a:close/>
                      <a:moveTo>
                        <a:pt x="368784" y="260175"/>
                      </a:moveTo>
                      <a:lnTo>
                        <a:pt x="454583" y="260175"/>
                      </a:lnTo>
                      <a:cubicBezTo>
                        <a:pt x="453149" y="298360"/>
                        <a:pt x="442872" y="326044"/>
                        <a:pt x="425904" y="353251"/>
                      </a:cubicBezTo>
                      <a:cubicBezTo>
                        <a:pt x="410608" y="341796"/>
                        <a:pt x="389337" y="332249"/>
                        <a:pt x="363765" y="325090"/>
                      </a:cubicBezTo>
                      <a:cubicBezTo>
                        <a:pt x="366633" y="304565"/>
                        <a:pt x="368306" y="282609"/>
                        <a:pt x="368784" y="260175"/>
                      </a:cubicBezTo>
                      <a:close/>
                      <a:moveTo>
                        <a:pt x="272241" y="260175"/>
                      </a:moveTo>
                      <a:lnTo>
                        <a:pt x="349440" y="260175"/>
                      </a:lnTo>
                      <a:cubicBezTo>
                        <a:pt x="348962" y="282601"/>
                        <a:pt x="348006" y="301688"/>
                        <a:pt x="345616" y="320297"/>
                      </a:cubicBezTo>
                      <a:cubicBezTo>
                        <a:pt x="323149" y="315525"/>
                        <a:pt x="297815" y="312901"/>
                        <a:pt x="272241" y="312185"/>
                      </a:cubicBezTo>
                      <a:close/>
                      <a:moveTo>
                        <a:pt x="169710" y="260175"/>
                      </a:moveTo>
                      <a:lnTo>
                        <a:pt x="253118" y="260175"/>
                      </a:lnTo>
                      <a:lnTo>
                        <a:pt x="253118" y="312185"/>
                      </a:lnTo>
                      <a:cubicBezTo>
                        <a:pt x="221332" y="312662"/>
                        <a:pt x="198389" y="315287"/>
                        <a:pt x="174729" y="320297"/>
                      </a:cubicBezTo>
                      <a:cubicBezTo>
                        <a:pt x="172339" y="301688"/>
                        <a:pt x="170188" y="282601"/>
                        <a:pt x="169710" y="260175"/>
                      </a:cubicBezTo>
                      <a:close/>
                      <a:moveTo>
                        <a:pt x="65273" y="260175"/>
                      </a:moveTo>
                      <a:lnTo>
                        <a:pt x="150605" y="260175"/>
                      </a:lnTo>
                      <a:cubicBezTo>
                        <a:pt x="150844" y="282605"/>
                        <a:pt x="152517" y="304557"/>
                        <a:pt x="155385" y="325078"/>
                      </a:cubicBezTo>
                      <a:cubicBezTo>
                        <a:pt x="130048" y="331998"/>
                        <a:pt x="109014" y="341542"/>
                        <a:pt x="93717" y="352757"/>
                      </a:cubicBezTo>
                      <a:cubicBezTo>
                        <a:pt x="76985" y="325794"/>
                        <a:pt x="66707" y="298353"/>
                        <a:pt x="65273" y="260175"/>
                      </a:cubicBezTo>
                      <a:close/>
                      <a:moveTo>
                        <a:pt x="346333" y="186645"/>
                      </a:moveTo>
                      <a:cubicBezTo>
                        <a:pt x="348484" y="204296"/>
                        <a:pt x="349201" y="221946"/>
                        <a:pt x="349440" y="244367"/>
                      </a:cubicBezTo>
                      <a:lnTo>
                        <a:pt x="272241" y="244367"/>
                      </a:lnTo>
                      <a:lnTo>
                        <a:pt x="272241" y="193801"/>
                      </a:lnTo>
                      <a:cubicBezTo>
                        <a:pt x="297815" y="193085"/>
                        <a:pt x="323627" y="191415"/>
                        <a:pt x="346333" y="186645"/>
                      </a:cubicBezTo>
                      <a:close/>
                      <a:moveTo>
                        <a:pt x="174251" y="186645"/>
                      </a:moveTo>
                      <a:cubicBezTo>
                        <a:pt x="197911" y="191654"/>
                        <a:pt x="221332" y="193324"/>
                        <a:pt x="253118" y="193801"/>
                      </a:cubicBezTo>
                      <a:lnTo>
                        <a:pt x="253118" y="244367"/>
                      </a:lnTo>
                      <a:lnTo>
                        <a:pt x="169710" y="244367"/>
                      </a:lnTo>
                      <a:cubicBezTo>
                        <a:pt x="170188" y="221946"/>
                        <a:pt x="172100" y="204296"/>
                        <a:pt x="174251" y="186645"/>
                      </a:cubicBezTo>
                      <a:close/>
                      <a:moveTo>
                        <a:pt x="92525" y="153974"/>
                      </a:moveTo>
                      <a:cubicBezTo>
                        <a:pt x="107825" y="165661"/>
                        <a:pt x="129100" y="174724"/>
                        <a:pt x="154679" y="181879"/>
                      </a:cubicBezTo>
                      <a:cubicBezTo>
                        <a:pt x="152288" y="201198"/>
                        <a:pt x="150854" y="221948"/>
                        <a:pt x="150376" y="244368"/>
                      </a:cubicBezTo>
                      <a:lnTo>
                        <a:pt x="65273" y="244368"/>
                      </a:lnTo>
                      <a:cubicBezTo>
                        <a:pt x="66946" y="209308"/>
                        <a:pt x="76748" y="180448"/>
                        <a:pt x="92525" y="153974"/>
                      </a:cubicBezTo>
                      <a:close/>
                      <a:moveTo>
                        <a:pt x="426413" y="153197"/>
                      </a:moveTo>
                      <a:lnTo>
                        <a:pt x="429044" y="156061"/>
                      </a:lnTo>
                      <a:cubicBezTo>
                        <a:pt x="435262" y="166324"/>
                        <a:pt x="440284" y="177302"/>
                        <a:pt x="444350" y="188758"/>
                      </a:cubicBezTo>
                      <a:lnTo>
                        <a:pt x="404410" y="212863"/>
                      </a:lnTo>
                      <a:cubicBezTo>
                        <a:pt x="397953" y="216921"/>
                        <a:pt x="393648" y="223603"/>
                        <a:pt x="392930" y="231002"/>
                      </a:cubicBezTo>
                      <a:cubicBezTo>
                        <a:pt x="392213" y="235298"/>
                        <a:pt x="392930" y="237923"/>
                        <a:pt x="394844" y="244367"/>
                      </a:cubicBezTo>
                      <a:lnTo>
                        <a:pt x="368775" y="244367"/>
                      </a:lnTo>
                      <a:cubicBezTo>
                        <a:pt x="368297" y="221933"/>
                        <a:pt x="366862" y="201169"/>
                        <a:pt x="364470" y="181837"/>
                      </a:cubicBezTo>
                      <a:cubicBezTo>
                        <a:pt x="389821" y="174677"/>
                        <a:pt x="411107" y="164653"/>
                        <a:pt x="426413" y="153197"/>
                      </a:cubicBezTo>
                      <a:close/>
                      <a:moveTo>
                        <a:pt x="182835" y="72541"/>
                      </a:moveTo>
                      <a:cubicBezTo>
                        <a:pt x="171839" y="97128"/>
                        <a:pt x="162995" y="127205"/>
                        <a:pt x="157498" y="161101"/>
                      </a:cubicBezTo>
                      <a:cubicBezTo>
                        <a:pt x="134072" y="154179"/>
                        <a:pt x="115667" y="145346"/>
                        <a:pt x="103237" y="135798"/>
                      </a:cubicBezTo>
                      <a:cubicBezTo>
                        <a:pt x="123555" y="108108"/>
                        <a:pt x="151044" y="86386"/>
                        <a:pt x="182835" y="72541"/>
                      </a:cubicBezTo>
                      <a:close/>
                      <a:moveTo>
                        <a:pt x="336032" y="72330"/>
                      </a:moveTo>
                      <a:cubicBezTo>
                        <a:pt x="349659" y="78057"/>
                        <a:pt x="362569" y="85216"/>
                        <a:pt x="374284" y="93807"/>
                      </a:cubicBezTo>
                      <a:lnTo>
                        <a:pt x="373806" y="94284"/>
                      </a:lnTo>
                      <a:cubicBezTo>
                        <a:pt x="367112" y="98102"/>
                        <a:pt x="362808" y="104545"/>
                        <a:pt x="361852" y="111943"/>
                      </a:cubicBezTo>
                      <a:cubicBezTo>
                        <a:pt x="360657" y="119102"/>
                        <a:pt x="363286" y="126499"/>
                        <a:pt x="368785" y="131988"/>
                      </a:cubicBezTo>
                      <a:lnTo>
                        <a:pt x="370220" y="133420"/>
                      </a:lnTo>
                      <a:cubicBezTo>
                        <a:pt x="375957" y="139147"/>
                        <a:pt x="385042" y="142726"/>
                        <a:pt x="393649" y="142726"/>
                      </a:cubicBezTo>
                      <a:cubicBezTo>
                        <a:pt x="394605" y="142726"/>
                        <a:pt x="395561" y="142726"/>
                        <a:pt x="396279" y="142726"/>
                      </a:cubicBezTo>
                      <a:lnTo>
                        <a:pt x="407515" y="141533"/>
                      </a:lnTo>
                      <a:cubicBezTo>
                        <a:pt x="395561" y="148931"/>
                        <a:pt x="380261" y="155612"/>
                        <a:pt x="361613" y="161101"/>
                      </a:cubicBezTo>
                      <a:cubicBezTo>
                        <a:pt x="356114" y="127215"/>
                        <a:pt x="347268" y="96909"/>
                        <a:pt x="336032" y="72330"/>
                      </a:cubicBezTo>
                      <a:close/>
                      <a:moveTo>
                        <a:pt x="272241" y="57299"/>
                      </a:moveTo>
                      <a:cubicBezTo>
                        <a:pt x="285151" y="58015"/>
                        <a:pt x="298300" y="59923"/>
                        <a:pt x="310732" y="63263"/>
                      </a:cubicBezTo>
                      <a:cubicBezTo>
                        <a:pt x="325076" y="88075"/>
                        <a:pt x="336791" y="123145"/>
                        <a:pt x="343724" y="165849"/>
                      </a:cubicBezTo>
                      <a:cubicBezTo>
                        <a:pt x="322446" y="170621"/>
                        <a:pt x="297822" y="173722"/>
                        <a:pt x="272241" y="174438"/>
                      </a:cubicBezTo>
                      <a:close/>
                      <a:moveTo>
                        <a:pt x="253118" y="57017"/>
                      </a:moveTo>
                      <a:lnTo>
                        <a:pt x="253118" y="174438"/>
                      </a:lnTo>
                      <a:cubicBezTo>
                        <a:pt x="221332" y="173961"/>
                        <a:pt x="199345" y="170858"/>
                        <a:pt x="177119" y="165846"/>
                      </a:cubicBezTo>
                      <a:cubicBezTo>
                        <a:pt x="184050" y="123126"/>
                        <a:pt x="195521" y="88282"/>
                        <a:pt x="209861" y="63461"/>
                      </a:cubicBezTo>
                      <a:cubicBezTo>
                        <a:pt x="223483" y="59881"/>
                        <a:pt x="237345" y="57494"/>
                        <a:pt x="253118" y="57017"/>
                      </a:cubicBezTo>
                      <a:close/>
                      <a:moveTo>
                        <a:pt x="253128" y="0"/>
                      </a:moveTo>
                      <a:cubicBezTo>
                        <a:pt x="316708" y="0"/>
                        <a:pt x="377899" y="24107"/>
                        <a:pt x="424509" y="66832"/>
                      </a:cubicBezTo>
                      <a:lnTo>
                        <a:pt x="436699" y="45350"/>
                      </a:lnTo>
                      <a:cubicBezTo>
                        <a:pt x="438611" y="42009"/>
                        <a:pt x="441958" y="40099"/>
                        <a:pt x="445782" y="40099"/>
                      </a:cubicBezTo>
                      <a:cubicBezTo>
                        <a:pt x="448411" y="40099"/>
                        <a:pt x="451041" y="41054"/>
                        <a:pt x="453192" y="43202"/>
                      </a:cubicBezTo>
                      <a:lnTo>
                        <a:pt x="459168" y="48931"/>
                      </a:lnTo>
                      <a:cubicBezTo>
                        <a:pt x="462036" y="52034"/>
                        <a:pt x="463709" y="56807"/>
                        <a:pt x="463231" y="60865"/>
                      </a:cubicBezTo>
                      <a:lnTo>
                        <a:pt x="461080" y="82585"/>
                      </a:lnTo>
                      <a:lnTo>
                        <a:pt x="517251" y="138677"/>
                      </a:lnTo>
                      <a:lnTo>
                        <a:pt x="553582" y="79005"/>
                      </a:lnTo>
                      <a:cubicBezTo>
                        <a:pt x="555973" y="74948"/>
                        <a:pt x="560036" y="72561"/>
                        <a:pt x="564578" y="72561"/>
                      </a:cubicBezTo>
                      <a:cubicBezTo>
                        <a:pt x="567924" y="72561"/>
                        <a:pt x="571270" y="73993"/>
                        <a:pt x="573900" y="76618"/>
                      </a:cubicBezTo>
                      <a:lnTo>
                        <a:pt x="578441" y="80915"/>
                      </a:lnTo>
                      <a:cubicBezTo>
                        <a:pt x="582983" y="85450"/>
                        <a:pt x="584895" y="93326"/>
                        <a:pt x="582983" y="99532"/>
                      </a:cubicBezTo>
                      <a:lnTo>
                        <a:pt x="558841" y="180208"/>
                      </a:lnTo>
                      <a:lnTo>
                        <a:pt x="592544" y="214102"/>
                      </a:lnTo>
                      <a:cubicBezTo>
                        <a:pt x="605451" y="226752"/>
                        <a:pt x="601388" y="246324"/>
                        <a:pt x="589914" y="258020"/>
                      </a:cubicBezTo>
                      <a:lnTo>
                        <a:pt x="589675" y="258497"/>
                      </a:lnTo>
                      <a:cubicBezTo>
                        <a:pt x="583461" y="264464"/>
                        <a:pt x="575812" y="267567"/>
                        <a:pt x="568402" y="267567"/>
                      </a:cubicBezTo>
                      <a:cubicBezTo>
                        <a:pt x="560753" y="267567"/>
                        <a:pt x="553582" y="264464"/>
                        <a:pt x="547846" y="258736"/>
                      </a:cubicBezTo>
                      <a:lnTo>
                        <a:pt x="515338" y="226275"/>
                      </a:lnTo>
                      <a:lnTo>
                        <a:pt x="430724" y="251575"/>
                      </a:lnTo>
                      <a:cubicBezTo>
                        <a:pt x="429289" y="252053"/>
                        <a:pt x="427616" y="252291"/>
                        <a:pt x="425943" y="252291"/>
                      </a:cubicBezTo>
                      <a:cubicBezTo>
                        <a:pt x="420924" y="252291"/>
                        <a:pt x="415665" y="250143"/>
                        <a:pt x="412319" y="246802"/>
                      </a:cubicBezTo>
                      <a:lnTo>
                        <a:pt x="407777" y="242267"/>
                      </a:lnTo>
                      <a:cubicBezTo>
                        <a:pt x="404909" y="239402"/>
                        <a:pt x="403475" y="235583"/>
                        <a:pt x="403953" y="231526"/>
                      </a:cubicBezTo>
                      <a:cubicBezTo>
                        <a:pt x="404431" y="227707"/>
                        <a:pt x="406821" y="224365"/>
                        <a:pt x="410167" y="222217"/>
                      </a:cubicBezTo>
                      <a:lnTo>
                        <a:pt x="473031" y="184027"/>
                      </a:lnTo>
                      <a:lnTo>
                        <a:pt x="418294" y="129368"/>
                      </a:lnTo>
                      <a:lnTo>
                        <a:pt x="392001" y="131994"/>
                      </a:lnTo>
                      <a:cubicBezTo>
                        <a:pt x="391762" y="131994"/>
                        <a:pt x="391284" y="131994"/>
                        <a:pt x="390806" y="131994"/>
                      </a:cubicBezTo>
                      <a:cubicBezTo>
                        <a:pt x="386982" y="131994"/>
                        <a:pt x="382918" y="130323"/>
                        <a:pt x="380289" y="127697"/>
                      </a:cubicBezTo>
                      <a:lnTo>
                        <a:pt x="374314" y="121730"/>
                      </a:lnTo>
                      <a:cubicBezTo>
                        <a:pt x="371923" y="119582"/>
                        <a:pt x="370967" y="116240"/>
                        <a:pt x="371445" y="113137"/>
                      </a:cubicBezTo>
                      <a:cubicBezTo>
                        <a:pt x="371684" y="110034"/>
                        <a:pt x="373596" y="107170"/>
                        <a:pt x="376465" y="105499"/>
                      </a:cubicBezTo>
                      <a:lnTo>
                        <a:pt x="402997" y="90462"/>
                      </a:lnTo>
                      <a:cubicBezTo>
                        <a:pt x="362362" y="52988"/>
                        <a:pt x="308582" y="31745"/>
                        <a:pt x="253128" y="31745"/>
                      </a:cubicBezTo>
                      <a:cubicBezTo>
                        <a:pt x="131225" y="31745"/>
                        <a:pt x="31790" y="130800"/>
                        <a:pt x="31790" y="252769"/>
                      </a:cubicBezTo>
                      <a:cubicBezTo>
                        <a:pt x="31790" y="337264"/>
                        <a:pt x="81269" y="415553"/>
                        <a:pt x="157518" y="452072"/>
                      </a:cubicBezTo>
                      <a:cubicBezTo>
                        <a:pt x="165405" y="455891"/>
                        <a:pt x="168752" y="465438"/>
                        <a:pt x="164927" y="473315"/>
                      </a:cubicBezTo>
                      <a:cubicBezTo>
                        <a:pt x="162298" y="479043"/>
                        <a:pt x="156562" y="482385"/>
                        <a:pt x="150586" y="482385"/>
                      </a:cubicBezTo>
                      <a:cubicBezTo>
                        <a:pt x="148196" y="482385"/>
                        <a:pt x="145805" y="481669"/>
                        <a:pt x="143654" y="480714"/>
                      </a:cubicBezTo>
                      <a:cubicBezTo>
                        <a:pt x="56410" y="438944"/>
                        <a:pt x="0" y="349437"/>
                        <a:pt x="0" y="252769"/>
                      </a:cubicBezTo>
                      <a:cubicBezTo>
                        <a:pt x="0" y="113376"/>
                        <a:pt x="113537" y="0"/>
                        <a:pt x="25312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55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3765"/>
                  <a:endParaRPr 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8" name="组合 27"/>
              <p:cNvGrpSpPr/>
              <p:nvPr/>
            </p:nvGrpSpPr>
            <p:grpSpPr>
              <a:xfrm>
                <a:off x="5850287" y="5114694"/>
                <a:ext cx="478354" cy="478354"/>
                <a:chOff x="4296632" y="2219858"/>
                <a:chExt cx="692618" cy="692618"/>
              </a:xfrm>
            </p:grpSpPr>
            <p:sp>
              <p:nvSpPr>
                <p:cNvPr id="29" name="椭圆 28"/>
                <p:cNvSpPr/>
                <p:nvPr/>
              </p:nvSpPr>
              <p:spPr>
                <a:xfrm>
                  <a:off x="4296632" y="2219858"/>
                  <a:ext cx="692618" cy="692618"/>
                </a:xfrm>
                <a:prstGeom prst="ellips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bg1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92500" lnSpcReduction="1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3765"/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任意多边形: 形状 29"/>
                <p:cNvSpPr/>
                <p:nvPr/>
              </p:nvSpPr>
              <p:spPr>
                <a:xfrm>
                  <a:off x="4443680" y="2406110"/>
                  <a:ext cx="398522" cy="320113"/>
                </a:xfrm>
                <a:custGeom>
                  <a:avLst/>
                  <a:gdLst>
                    <a:gd name="connsiteX0" fmla="*/ 360943 w 600541"/>
                    <a:gd name="connsiteY0" fmla="*/ 344430 h 482385"/>
                    <a:gd name="connsiteX1" fmla="*/ 415206 w 600541"/>
                    <a:gd name="connsiteY1" fmla="*/ 369480 h 482385"/>
                    <a:gd name="connsiteX2" fmla="*/ 334409 w 600541"/>
                    <a:gd name="connsiteY2" fmla="*/ 431508 h 482385"/>
                    <a:gd name="connsiteX3" fmla="*/ 360943 w 600541"/>
                    <a:gd name="connsiteY3" fmla="*/ 344430 h 482385"/>
                    <a:gd name="connsiteX4" fmla="*/ 158230 w 600541"/>
                    <a:gd name="connsiteY4" fmla="*/ 344430 h 482385"/>
                    <a:gd name="connsiteX5" fmla="*/ 184529 w 600541"/>
                    <a:gd name="connsiteY5" fmla="*/ 431014 h 482385"/>
                    <a:gd name="connsiteX6" fmla="*/ 104437 w 600541"/>
                    <a:gd name="connsiteY6" fmla="*/ 369236 h 482385"/>
                    <a:gd name="connsiteX7" fmla="*/ 158230 w 600541"/>
                    <a:gd name="connsiteY7" fmla="*/ 344430 h 482385"/>
                    <a:gd name="connsiteX8" fmla="*/ 272241 w 600541"/>
                    <a:gd name="connsiteY8" fmla="*/ 331516 h 482385"/>
                    <a:gd name="connsiteX9" fmla="*/ 343018 w 600541"/>
                    <a:gd name="connsiteY9" fmla="*/ 339630 h 482385"/>
                    <a:gd name="connsiteX10" fmla="*/ 308586 w 600541"/>
                    <a:gd name="connsiteY10" fmla="*/ 440343 h 482385"/>
                    <a:gd name="connsiteX11" fmla="*/ 272241 w 600541"/>
                    <a:gd name="connsiteY11" fmla="*/ 445832 h 482385"/>
                    <a:gd name="connsiteX12" fmla="*/ 253118 w 600541"/>
                    <a:gd name="connsiteY12" fmla="*/ 331516 h 482385"/>
                    <a:gd name="connsiteX13" fmla="*/ 253118 w 600541"/>
                    <a:gd name="connsiteY13" fmla="*/ 446044 h 482385"/>
                    <a:gd name="connsiteX14" fmla="*/ 212245 w 600541"/>
                    <a:gd name="connsiteY14" fmla="*/ 440079 h 482385"/>
                    <a:gd name="connsiteX15" fmla="*/ 177825 w 600541"/>
                    <a:gd name="connsiteY15" fmla="*/ 339867 h 482385"/>
                    <a:gd name="connsiteX16" fmla="*/ 253118 w 600541"/>
                    <a:gd name="connsiteY16" fmla="*/ 331516 h 482385"/>
                    <a:gd name="connsiteX17" fmla="*/ 368784 w 600541"/>
                    <a:gd name="connsiteY17" fmla="*/ 260175 h 482385"/>
                    <a:gd name="connsiteX18" fmla="*/ 454583 w 600541"/>
                    <a:gd name="connsiteY18" fmla="*/ 260175 h 482385"/>
                    <a:gd name="connsiteX19" fmla="*/ 425904 w 600541"/>
                    <a:gd name="connsiteY19" fmla="*/ 353251 h 482385"/>
                    <a:gd name="connsiteX20" fmla="*/ 363765 w 600541"/>
                    <a:gd name="connsiteY20" fmla="*/ 325090 h 482385"/>
                    <a:gd name="connsiteX21" fmla="*/ 368784 w 600541"/>
                    <a:gd name="connsiteY21" fmla="*/ 260175 h 482385"/>
                    <a:gd name="connsiteX22" fmla="*/ 272241 w 600541"/>
                    <a:gd name="connsiteY22" fmla="*/ 260175 h 482385"/>
                    <a:gd name="connsiteX23" fmla="*/ 349440 w 600541"/>
                    <a:gd name="connsiteY23" fmla="*/ 260175 h 482385"/>
                    <a:gd name="connsiteX24" fmla="*/ 345616 w 600541"/>
                    <a:gd name="connsiteY24" fmla="*/ 320297 h 482385"/>
                    <a:gd name="connsiteX25" fmla="*/ 272241 w 600541"/>
                    <a:gd name="connsiteY25" fmla="*/ 312185 h 482385"/>
                    <a:gd name="connsiteX26" fmla="*/ 169710 w 600541"/>
                    <a:gd name="connsiteY26" fmla="*/ 260175 h 482385"/>
                    <a:gd name="connsiteX27" fmla="*/ 253118 w 600541"/>
                    <a:gd name="connsiteY27" fmla="*/ 260175 h 482385"/>
                    <a:gd name="connsiteX28" fmla="*/ 253118 w 600541"/>
                    <a:gd name="connsiteY28" fmla="*/ 312185 h 482385"/>
                    <a:gd name="connsiteX29" fmla="*/ 174729 w 600541"/>
                    <a:gd name="connsiteY29" fmla="*/ 320297 h 482385"/>
                    <a:gd name="connsiteX30" fmla="*/ 169710 w 600541"/>
                    <a:gd name="connsiteY30" fmla="*/ 260175 h 482385"/>
                    <a:gd name="connsiteX31" fmla="*/ 65273 w 600541"/>
                    <a:gd name="connsiteY31" fmla="*/ 260175 h 482385"/>
                    <a:gd name="connsiteX32" fmla="*/ 150605 w 600541"/>
                    <a:gd name="connsiteY32" fmla="*/ 260175 h 482385"/>
                    <a:gd name="connsiteX33" fmla="*/ 155385 w 600541"/>
                    <a:gd name="connsiteY33" fmla="*/ 325078 h 482385"/>
                    <a:gd name="connsiteX34" fmla="*/ 93717 w 600541"/>
                    <a:gd name="connsiteY34" fmla="*/ 352757 h 482385"/>
                    <a:gd name="connsiteX35" fmla="*/ 65273 w 600541"/>
                    <a:gd name="connsiteY35" fmla="*/ 260175 h 482385"/>
                    <a:gd name="connsiteX36" fmla="*/ 346333 w 600541"/>
                    <a:gd name="connsiteY36" fmla="*/ 186645 h 482385"/>
                    <a:gd name="connsiteX37" fmla="*/ 349440 w 600541"/>
                    <a:gd name="connsiteY37" fmla="*/ 244367 h 482385"/>
                    <a:gd name="connsiteX38" fmla="*/ 272241 w 600541"/>
                    <a:gd name="connsiteY38" fmla="*/ 244367 h 482385"/>
                    <a:gd name="connsiteX39" fmla="*/ 272241 w 600541"/>
                    <a:gd name="connsiteY39" fmla="*/ 193801 h 482385"/>
                    <a:gd name="connsiteX40" fmla="*/ 346333 w 600541"/>
                    <a:gd name="connsiteY40" fmla="*/ 186645 h 482385"/>
                    <a:gd name="connsiteX41" fmla="*/ 174251 w 600541"/>
                    <a:gd name="connsiteY41" fmla="*/ 186645 h 482385"/>
                    <a:gd name="connsiteX42" fmla="*/ 253118 w 600541"/>
                    <a:gd name="connsiteY42" fmla="*/ 193801 h 482385"/>
                    <a:gd name="connsiteX43" fmla="*/ 253118 w 600541"/>
                    <a:gd name="connsiteY43" fmla="*/ 244367 h 482385"/>
                    <a:gd name="connsiteX44" fmla="*/ 169710 w 600541"/>
                    <a:gd name="connsiteY44" fmla="*/ 244367 h 482385"/>
                    <a:gd name="connsiteX45" fmla="*/ 174251 w 600541"/>
                    <a:gd name="connsiteY45" fmla="*/ 186645 h 482385"/>
                    <a:gd name="connsiteX46" fmla="*/ 92525 w 600541"/>
                    <a:gd name="connsiteY46" fmla="*/ 153974 h 482385"/>
                    <a:gd name="connsiteX47" fmla="*/ 154679 w 600541"/>
                    <a:gd name="connsiteY47" fmla="*/ 181879 h 482385"/>
                    <a:gd name="connsiteX48" fmla="*/ 150376 w 600541"/>
                    <a:gd name="connsiteY48" fmla="*/ 244368 h 482385"/>
                    <a:gd name="connsiteX49" fmla="*/ 65273 w 600541"/>
                    <a:gd name="connsiteY49" fmla="*/ 244368 h 482385"/>
                    <a:gd name="connsiteX50" fmla="*/ 92525 w 600541"/>
                    <a:gd name="connsiteY50" fmla="*/ 153974 h 482385"/>
                    <a:gd name="connsiteX51" fmla="*/ 426413 w 600541"/>
                    <a:gd name="connsiteY51" fmla="*/ 153197 h 482385"/>
                    <a:gd name="connsiteX52" fmla="*/ 429044 w 600541"/>
                    <a:gd name="connsiteY52" fmla="*/ 156061 h 482385"/>
                    <a:gd name="connsiteX53" fmla="*/ 444350 w 600541"/>
                    <a:gd name="connsiteY53" fmla="*/ 188758 h 482385"/>
                    <a:gd name="connsiteX54" fmla="*/ 404410 w 600541"/>
                    <a:gd name="connsiteY54" fmla="*/ 212863 h 482385"/>
                    <a:gd name="connsiteX55" fmla="*/ 392930 w 600541"/>
                    <a:gd name="connsiteY55" fmla="*/ 231002 h 482385"/>
                    <a:gd name="connsiteX56" fmla="*/ 394844 w 600541"/>
                    <a:gd name="connsiteY56" fmla="*/ 244367 h 482385"/>
                    <a:gd name="connsiteX57" fmla="*/ 368775 w 600541"/>
                    <a:gd name="connsiteY57" fmla="*/ 244367 h 482385"/>
                    <a:gd name="connsiteX58" fmla="*/ 364470 w 600541"/>
                    <a:gd name="connsiteY58" fmla="*/ 181837 h 482385"/>
                    <a:gd name="connsiteX59" fmla="*/ 426413 w 600541"/>
                    <a:gd name="connsiteY59" fmla="*/ 153197 h 482385"/>
                    <a:gd name="connsiteX60" fmla="*/ 182835 w 600541"/>
                    <a:gd name="connsiteY60" fmla="*/ 72541 h 482385"/>
                    <a:gd name="connsiteX61" fmla="*/ 157498 w 600541"/>
                    <a:gd name="connsiteY61" fmla="*/ 161101 h 482385"/>
                    <a:gd name="connsiteX62" fmla="*/ 103237 w 600541"/>
                    <a:gd name="connsiteY62" fmla="*/ 135798 h 482385"/>
                    <a:gd name="connsiteX63" fmla="*/ 182835 w 600541"/>
                    <a:gd name="connsiteY63" fmla="*/ 72541 h 482385"/>
                    <a:gd name="connsiteX64" fmla="*/ 336032 w 600541"/>
                    <a:gd name="connsiteY64" fmla="*/ 72330 h 482385"/>
                    <a:gd name="connsiteX65" fmla="*/ 374284 w 600541"/>
                    <a:gd name="connsiteY65" fmla="*/ 93807 h 482385"/>
                    <a:gd name="connsiteX66" fmla="*/ 373806 w 600541"/>
                    <a:gd name="connsiteY66" fmla="*/ 94284 h 482385"/>
                    <a:gd name="connsiteX67" fmla="*/ 361852 w 600541"/>
                    <a:gd name="connsiteY67" fmla="*/ 111943 h 482385"/>
                    <a:gd name="connsiteX68" fmla="*/ 368785 w 600541"/>
                    <a:gd name="connsiteY68" fmla="*/ 131988 h 482385"/>
                    <a:gd name="connsiteX69" fmla="*/ 370220 w 600541"/>
                    <a:gd name="connsiteY69" fmla="*/ 133420 h 482385"/>
                    <a:gd name="connsiteX70" fmla="*/ 393649 w 600541"/>
                    <a:gd name="connsiteY70" fmla="*/ 142726 h 482385"/>
                    <a:gd name="connsiteX71" fmla="*/ 396279 w 600541"/>
                    <a:gd name="connsiteY71" fmla="*/ 142726 h 482385"/>
                    <a:gd name="connsiteX72" fmla="*/ 407515 w 600541"/>
                    <a:gd name="connsiteY72" fmla="*/ 141533 h 482385"/>
                    <a:gd name="connsiteX73" fmla="*/ 361613 w 600541"/>
                    <a:gd name="connsiteY73" fmla="*/ 161101 h 482385"/>
                    <a:gd name="connsiteX74" fmla="*/ 336032 w 600541"/>
                    <a:gd name="connsiteY74" fmla="*/ 72330 h 482385"/>
                    <a:gd name="connsiteX75" fmla="*/ 272241 w 600541"/>
                    <a:gd name="connsiteY75" fmla="*/ 57299 h 482385"/>
                    <a:gd name="connsiteX76" fmla="*/ 310732 w 600541"/>
                    <a:gd name="connsiteY76" fmla="*/ 63263 h 482385"/>
                    <a:gd name="connsiteX77" fmla="*/ 343724 w 600541"/>
                    <a:gd name="connsiteY77" fmla="*/ 165849 h 482385"/>
                    <a:gd name="connsiteX78" fmla="*/ 272241 w 600541"/>
                    <a:gd name="connsiteY78" fmla="*/ 174438 h 482385"/>
                    <a:gd name="connsiteX79" fmla="*/ 253118 w 600541"/>
                    <a:gd name="connsiteY79" fmla="*/ 57017 h 482385"/>
                    <a:gd name="connsiteX80" fmla="*/ 253118 w 600541"/>
                    <a:gd name="connsiteY80" fmla="*/ 174438 h 482385"/>
                    <a:gd name="connsiteX81" fmla="*/ 177119 w 600541"/>
                    <a:gd name="connsiteY81" fmla="*/ 165846 h 482385"/>
                    <a:gd name="connsiteX82" fmla="*/ 209861 w 600541"/>
                    <a:gd name="connsiteY82" fmla="*/ 63461 h 482385"/>
                    <a:gd name="connsiteX83" fmla="*/ 253118 w 600541"/>
                    <a:gd name="connsiteY83" fmla="*/ 57017 h 482385"/>
                    <a:gd name="connsiteX84" fmla="*/ 253128 w 600541"/>
                    <a:gd name="connsiteY84" fmla="*/ 0 h 482385"/>
                    <a:gd name="connsiteX85" fmla="*/ 424509 w 600541"/>
                    <a:gd name="connsiteY85" fmla="*/ 66832 h 482385"/>
                    <a:gd name="connsiteX86" fmla="*/ 436699 w 600541"/>
                    <a:gd name="connsiteY86" fmla="*/ 45350 h 482385"/>
                    <a:gd name="connsiteX87" fmla="*/ 445782 w 600541"/>
                    <a:gd name="connsiteY87" fmla="*/ 40099 h 482385"/>
                    <a:gd name="connsiteX88" fmla="*/ 453192 w 600541"/>
                    <a:gd name="connsiteY88" fmla="*/ 43202 h 482385"/>
                    <a:gd name="connsiteX89" fmla="*/ 459168 w 600541"/>
                    <a:gd name="connsiteY89" fmla="*/ 48931 h 482385"/>
                    <a:gd name="connsiteX90" fmla="*/ 463231 w 600541"/>
                    <a:gd name="connsiteY90" fmla="*/ 60865 h 482385"/>
                    <a:gd name="connsiteX91" fmla="*/ 461080 w 600541"/>
                    <a:gd name="connsiteY91" fmla="*/ 82585 h 482385"/>
                    <a:gd name="connsiteX92" fmla="*/ 517251 w 600541"/>
                    <a:gd name="connsiteY92" fmla="*/ 138677 h 482385"/>
                    <a:gd name="connsiteX93" fmla="*/ 553582 w 600541"/>
                    <a:gd name="connsiteY93" fmla="*/ 79005 h 482385"/>
                    <a:gd name="connsiteX94" fmla="*/ 564578 w 600541"/>
                    <a:gd name="connsiteY94" fmla="*/ 72561 h 482385"/>
                    <a:gd name="connsiteX95" fmla="*/ 573900 w 600541"/>
                    <a:gd name="connsiteY95" fmla="*/ 76618 h 482385"/>
                    <a:gd name="connsiteX96" fmla="*/ 578441 w 600541"/>
                    <a:gd name="connsiteY96" fmla="*/ 80915 h 482385"/>
                    <a:gd name="connsiteX97" fmla="*/ 582983 w 600541"/>
                    <a:gd name="connsiteY97" fmla="*/ 99532 h 482385"/>
                    <a:gd name="connsiteX98" fmla="*/ 558841 w 600541"/>
                    <a:gd name="connsiteY98" fmla="*/ 180208 h 482385"/>
                    <a:gd name="connsiteX99" fmla="*/ 592544 w 600541"/>
                    <a:gd name="connsiteY99" fmla="*/ 214102 h 482385"/>
                    <a:gd name="connsiteX100" fmla="*/ 589914 w 600541"/>
                    <a:gd name="connsiteY100" fmla="*/ 258020 h 482385"/>
                    <a:gd name="connsiteX101" fmla="*/ 589675 w 600541"/>
                    <a:gd name="connsiteY101" fmla="*/ 258497 h 482385"/>
                    <a:gd name="connsiteX102" fmla="*/ 568402 w 600541"/>
                    <a:gd name="connsiteY102" fmla="*/ 267567 h 482385"/>
                    <a:gd name="connsiteX103" fmla="*/ 547846 w 600541"/>
                    <a:gd name="connsiteY103" fmla="*/ 258736 h 482385"/>
                    <a:gd name="connsiteX104" fmla="*/ 515338 w 600541"/>
                    <a:gd name="connsiteY104" fmla="*/ 226275 h 482385"/>
                    <a:gd name="connsiteX105" fmla="*/ 430724 w 600541"/>
                    <a:gd name="connsiteY105" fmla="*/ 251575 h 482385"/>
                    <a:gd name="connsiteX106" fmla="*/ 425943 w 600541"/>
                    <a:gd name="connsiteY106" fmla="*/ 252291 h 482385"/>
                    <a:gd name="connsiteX107" fmla="*/ 412319 w 600541"/>
                    <a:gd name="connsiteY107" fmla="*/ 246802 h 482385"/>
                    <a:gd name="connsiteX108" fmla="*/ 407777 w 600541"/>
                    <a:gd name="connsiteY108" fmla="*/ 242267 h 482385"/>
                    <a:gd name="connsiteX109" fmla="*/ 403953 w 600541"/>
                    <a:gd name="connsiteY109" fmla="*/ 231526 h 482385"/>
                    <a:gd name="connsiteX110" fmla="*/ 410167 w 600541"/>
                    <a:gd name="connsiteY110" fmla="*/ 222217 h 482385"/>
                    <a:gd name="connsiteX111" fmla="*/ 473031 w 600541"/>
                    <a:gd name="connsiteY111" fmla="*/ 184027 h 482385"/>
                    <a:gd name="connsiteX112" fmla="*/ 418294 w 600541"/>
                    <a:gd name="connsiteY112" fmla="*/ 129368 h 482385"/>
                    <a:gd name="connsiteX113" fmla="*/ 392001 w 600541"/>
                    <a:gd name="connsiteY113" fmla="*/ 131994 h 482385"/>
                    <a:gd name="connsiteX114" fmla="*/ 390806 w 600541"/>
                    <a:gd name="connsiteY114" fmla="*/ 131994 h 482385"/>
                    <a:gd name="connsiteX115" fmla="*/ 380289 w 600541"/>
                    <a:gd name="connsiteY115" fmla="*/ 127697 h 482385"/>
                    <a:gd name="connsiteX116" fmla="*/ 374314 w 600541"/>
                    <a:gd name="connsiteY116" fmla="*/ 121730 h 482385"/>
                    <a:gd name="connsiteX117" fmla="*/ 371445 w 600541"/>
                    <a:gd name="connsiteY117" fmla="*/ 113137 h 482385"/>
                    <a:gd name="connsiteX118" fmla="*/ 376465 w 600541"/>
                    <a:gd name="connsiteY118" fmla="*/ 105499 h 482385"/>
                    <a:gd name="connsiteX119" fmla="*/ 402997 w 600541"/>
                    <a:gd name="connsiteY119" fmla="*/ 90462 h 482385"/>
                    <a:gd name="connsiteX120" fmla="*/ 253128 w 600541"/>
                    <a:gd name="connsiteY120" fmla="*/ 31745 h 482385"/>
                    <a:gd name="connsiteX121" fmla="*/ 31790 w 600541"/>
                    <a:gd name="connsiteY121" fmla="*/ 252769 h 482385"/>
                    <a:gd name="connsiteX122" fmla="*/ 157518 w 600541"/>
                    <a:gd name="connsiteY122" fmla="*/ 452072 h 482385"/>
                    <a:gd name="connsiteX123" fmla="*/ 164927 w 600541"/>
                    <a:gd name="connsiteY123" fmla="*/ 473315 h 482385"/>
                    <a:gd name="connsiteX124" fmla="*/ 150586 w 600541"/>
                    <a:gd name="connsiteY124" fmla="*/ 482385 h 482385"/>
                    <a:gd name="connsiteX125" fmla="*/ 143654 w 600541"/>
                    <a:gd name="connsiteY125" fmla="*/ 480714 h 482385"/>
                    <a:gd name="connsiteX126" fmla="*/ 0 w 600541"/>
                    <a:gd name="connsiteY126" fmla="*/ 252769 h 482385"/>
                    <a:gd name="connsiteX127" fmla="*/ 253128 w 600541"/>
                    <a:gd name="connsiteY127" fmla="*/ 0 h 482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</a:cxnLst>
                  <a:rect l="l" t="t" r="r" b="b"/>
                  <a:pathLst>
                    <a:path w="600541" h="482385">
                      <a:moveTo>
                        <a:pt x="360943" y="344430"/>
                      </a:moveTo>
                      <a:cubicBezTo>
                        <a:pt x="383891" y="351110"/>
                        <a:pt x="402537" y="359937"/>
                        <a:pt x="415206" y="369480"/>
                      </a:cubicBezTo>
                      <a:cubicBezTo>
                        <a:pt x="394409" y="396677"/>
                        <a:pt x="366680" y="418148"/>
                        <a:pt x="334409" y="431508"/>
                      </a:cubicBezTo>
                      <a:cubicBezTo>
                        <a:pt x="345883" y="407412"/>
                        <a:pt x="354967" y="377830"/>
                        <a:pt x="360943" y="344430"/>
                      </a:cubicBezTo>
                      <a:close/>
                      <a:moveTo>
                        <a:pt x="158230" y="344430"/>
                      </a:moveTo>
                      <a:cubicBezTo>
                        <a:pt x="164207" y="377823"/>
                        <a:pt x="173292" y="407162"/>
                        <a:pt x="184529" y="431014"/>
                      </a:cubicBezTo>
                      <a:cubicBezTo>
                        <a:pt x="152731" y="417895"/>
                        <a:pt x="125237" y="396190"/>
                        <a:pt x="104437" y="369236"/>
                      </a:cubicBezTo>
                      <a:cubicBezTo>
                        <a:pt x="117108" y="359696"/>
                        <a:pt x="135517" y="351109"/>
                        <a:pt x="158230" y="344430"/>
                      </a:cubicBezTo>
                      <a:close/>
                      <a:moveTo>
                        <a:pt x="272241" y="331516"/>
                      </a:moveTo>
                      <a:cubicBezTo>
                        <a:pt x="297826" y="332232"/>
                        <a:pt x="321976" y="335096"/>
                        <a:pt x="343018" y="339630"/>
                      </a:cubicBezTo>
                      <a:cubicBezTo>
                        <a:pt x="335606" y="382111"/>
                        <a:pt x="323172" y="416477"/>
                        <a:pt x="308586" y="440343"/>
                      </a:cubicBezTo>
                      <a:cubicBezTo>
                        <a:pt x="296630" y="443207"/>
                        <a:pt x="281805" y="445116"/>
                        <a:pt x="272241" y="445832"/>
                      </a:cubicBezTo>
                      <a:close/>
                      <a:moveTo>
                        <a:pt x="253118" y="331516"/>
                      </a:moveTo>
                      <a:lnTo>
                        <a:pt x="253118" y="446044"/>
                      </a:lnTo>
                      <a:cubicBezTo>
                        <a:pt x="237342" y="445328"/>
                        <a:pt x="225152" y="443419"/>
                        <a:pt x="212245" y="440079"/>
                      </a:cubicBezTo>
                      <a:cubicBezTo>
                        <a:pt x="197664" y="416219"/>
                        <a:pt x="184996" y="381861"/>
                        <a:pt x="177825" y="339867"/>
                      </a:cubicBezTo>
                      <a:cubicBezTo>
                        <a:pt x="199815" y="334856"/>
                        <a:pt x="221328" y="331993"/>
                        <a:pt x="253118" y="331516"/>
                      </a:cubicBezTo>
                      <a:close/>
                      <a:moveTo>
                        <a:pt x="368784" y="260175"/>
                      </a:moveTo>
                      <a:lnTo>
                        <a:pt x="454583" y="260175"/>
                      </a:lnTo>
                      <a:cubicBezTo>
                        <a:pt x="453149" y="298360"/>
                        <a:pt x="442872" y="326044"/>
                        <a:pt x="425904" y="353251"/>
                      </a:cubicBezTo>
                      <a:cubicBezTo>
                        <a:pt x="410608" y="341796"/>
                        <a:pt x="389337" y="332249"/>
                        <a:pt x="363765" y="325090"/>
                      </a:cubicBezTo>
                      <a:cubicBezTo>
                        <a:pt x="366633" y="304565"/>
                        <a:pt x="368306" y="282609"/>
                        <a:pt x="368784" y="260175"/>
                      </a:cubicBezTo>
                      <a:close/>
                      <a:moveTo>
                        <a:pt x="272241" y="260175"/>
                      </a:moveTo>
                      <a:lnTo>
                        <a:pt x="349440" y="260175"/>
                      </a:lnTo>
                      <a:cubicBezTo>
                        <a:pt x="348962" y="282601"/>
                        <a:pt x="348006" y="301688"/>
                        <a:pt x="345616" y="320297"/>
                      </a:cubicBezTo>
                      <a:cubicBezTo>
                        <a:pt x="323149" y="315525"/>
                        <a:pt x="297815" y="312901"/>
                        <a:pt x="272241" y="312185"/>
                      </a:cubicBezTo>
                      <a:close/>
                      <a:moveTo>
                        <a:pt x="169710" y="260175"/>
                      </a:moveTo>
                      <a:lnTo>
                        <a:pt x="253118" y="260175"/>
                      </a:lnTo>
                      <a:lnTo>
                        <a:pt x="253118" y="312185"/>
                      </a:lnTo>
                      <a:cubicBezTo>
                        <a:pt x="221332" y="312662"/>
                        <a:pt x="198389" y="315287"/>
                        <a:pt x="174729" y="320297"/>
                      </a:cubicBezTo>
                      <a:cubicBezTo>
                        <a:pt x="172339" y="301688"/>
                        <a:pt x="170188" y="282601"/>
                        <a:pt x="169710" y="260175"/>
                      </a:cubicBezTo>
                      <a:close/>
                      <a:moveTo>
                        <a:pt x="65273" y="260175"/>
                      </a:moveTo>
                      <a:lnTo>
                        <a:pt x="150605" y="260175"/>
                      </a:lnTo>
                      <a:cubicBezTo>
                        <a:pt x="150844" y="282605"/>
                        <a:pt x="152517" y="304557"/>
                        <a:pt x="155385" y="325078"/>
                      </a:cubicBezTo>
                      <a:cubicBezTo>
                        <a:pt x="130048" y="331998"/>
                        <a:pt x="109014" y="341542"/>
                        <a:pt x="93717" y="352757"/>
                      </a:cubicBezTo>
                      <a:cubicBezTo>
                        <a:pt x="76985" y="325794"/>
                        <a:pt x="66707" y="298353"/>
                        <a:pt x="65273" y="260175"/>
                      </a:cubicBezTo>
                      <a:close/>
                      <a:moveTo>
                        <a:pt x="346333" y="186645"/>
                      </a:moveTo>
                      <a:cubicBezTo>
                        <a:pt x="348484" y="204296"/>
                        <a:pt x="349201" y="221946"/>
                        <a:pt x="349440" y="244367"/>
                      </a:cubicBezTo>
                      <a:lnTo>
                        <a:pt x="272241" y="244367"/>
                      </a:lnTo>
                      <a:lnTo>
                        <a:pt x="272241" y="193801"/>
                      </a:lnTo>
                      <a:cubicBezTo>
                        <a:pt x="297815" y="193085"/>
                        <a:pt x="323627" y="191415"/>
                        <a:pt x="346333" y="186645"/>
                      </a:cubicBezTo>
                      <a:close/>
                      <a:moveTo>
                        <a:pt x="174251" y="186645"/>
                      </a:moveTo>
                      <a:cubicBezTo>
                        <a:pt x="197911" y="191654"/>
                        <a:pt x="221332" y="193324"/>
                        <a:pt x="253118" y="193801"/>
                      </a:cubicBezTo>
                      <a:lnTo>
                        <a:pt x="253118" y="244367"/>
                      </a:lnTo>
                      <a:lnTo>
                        <a:pt x="169710" y="244367"/>
                      </a:lnTo>
                      <a:cubicBezTo>
                        <a:pt x="170188" y="221946"/>
                        <a:pt x="172100" y="204296"/>
                        <a:pt x="174251" y="186645"/>
                      </a:cubicBezTo>
                      <a:close/>
                      <a:moveTo>
                        <a:pt x="92525" y="153974"/>
                      </a:moveTo>
                      <a:cubicBezTo>
                        <a:pt x="107825" y="165661"/>
                        <a:pt x="129100" y="174724"/>
                        <a:pt x="154679" y="181879"/>
                      </a:cubicBezTo>
                      <a:cubicBezTo>
                        <a:pt x="152288" y="201198"/>
                        <a:pt x="150854" y="221948"/>
                        <a:pt x="150376" y="244368"/>
                      </a:cubicBezTo>
                      <a:lnTo>
                        <a:pt x="65273" y="244368"/>
                      </a:lnTo>
                      <a:cubicBezTo>
                        <a:pt x="66946" y="209308"/>
                        <a:pt x="76748" y="180448"/>
                        <a:pt x="92525" y="153974"/>
                      </a:cubicBezTo>
                      <a:close/>
                      <a:moveTo>
                        <a:pt x="426413" y="153197"/>
                      </a:moveTo>
                      <a:lnTo>
                        <a:pt x="429044" y="156061"/>
                      </a:lnTo>
                      <a:cubicBezTo>
                        <a:pt x="435262" y="166324"/>
                        <a:pt x="440284" y="177302"/>
                        <a:pt x="444350" y="188758"/>
                      </a:cubicBezTo>
                      <a:lnTo>
                        <a:pt x="404410" y="212863"/>
                      </a:lnTo>
                      <a:cubicBezTo>
                        <a:pt x="397953" y="216921"/>
                        <a:pt x="393648" y="223603"/>
                        <a:pt x="392930" y="231002"/>
                      </a:cubicBezTo>
                      <a:cubicBezTo>
                        <a:pt x="392213" y="235298"/>
                        <a:pt x="392930" y="237923"/>
                        <a:pt x="394844" y="244367"/>
                      </a:cubicBezTo>
                      <a:lnTo>
                        <a:pt x="368775" y="244367"/>
                      </a:lnTo>
                      <a:cubicBezTo>
                        <a:pt x="368297" y="221933"/>
                        <a:pt x="366862" y="201169"/>
                        <a:pt x="364470" y="181837"/>
                      </a:cubicBezTo>
                      <a:cubicBezTo>
                        <a:pt x="389821" y="174677"/>
                        <a:pt x="411107" y="164653"/>
                        <a:pt x="426413" y="153197"/>
                      </a:cubicBezTo>
                      <a:close/>
                      <a:moveTo>
                        <a:pt x="182835" y="72541"/>
                      </a:moveTo>
                      <a:cubicBezTo>
                        <a:pt x="171839" y="97128"/>
                        <a:pt x="162995" y="127205"/>
                        <a:pt x="157498" y="161101"/>
                      </a:cubicBezTo>
                      <a:cubicBezTo>
                        <a:pt x="134072" y="154179"/>
                        <a:pt x="115667" y="145346"/>
                        <a:pt x="103237" y="135798"/>
                      </a:cubicBezTo>
                      <a:cubicBezTo>
                        <a:pt x="123555" y="108108"/>
                        <a:pt x="151044" y="86386"/>
                        <a:pt x="182835" y="72541"/>
                      </a:cubicBezTo>
                      <a:close/>
                      <a:moveTo>
                        <a:pt x="336032" y="72330"/>
                      </a:moveTo>
                      <a:cubicBezTo>
                        <a:pt x="349659" y="78057"/>
                        <a:pt x="362569" y="85216"/>
                        <a:pt x="374284" y="93807"/>
                      </a:cubicBezTo>
                      <a:lnTo>
                        <a:pt x="373806" y="94284"/>
                      </a:lnTo>
                      <a:cubicBezTo>
                        <a:pt x="367112" y="98102"/>
                        <a:pt x="362808" y="104545"/>
                        <a:pt x="361852" y="111943"/>
                      </a:cubicBezTo>
                      <a:cubicBezTo>
                        <a:pt x="360657" y="119102"/>
                        <a:pt x="363286" y="126499"/>
                        <a:pt x="368785" y="131988"/>
                      </a:cubicBezTo>
                      <a:lnTo>
                        <a:pt x="370220" y="133420"/>
                      </a:lnTo>
                      <a:cubicBezTo>
                        <a:pt x="375957" y="139147"/>
                        <a:pt x="385042" y="142726"/>
                        <a:pt x="393649" y="142726"/>
                      </a:cubicBezTo>
                      <a:cubicBezTo>
                        <a:pt x="394605" y="142726"/>
                        <a:pt x="395561" y="142726"/>
                        <a:pt x="396279" y="142726"/>
                      </a:cubicBezTo>
                      <a:lnTo>
                        <a:pt x="407515" y="141533"/>
                      </a:lnTo>
                      <a:cubicBezTo>
                        <a:pt x="395561" y="148931"/>
                        <a:pt x="380261" y="155612"/>
                        <a:pt x="361613" y="161101"/>
                      </a:cubicBezTo>
                      <a:cubicBezTo>
                        <a:pt x="356114" y="127215"/>
                        <a:pt x="347268" y="96909"/>
                        <a:pt x="336032" y="72330"/>
                      </a:cubicBezTo>
                      <a:close/>
                      <a:moveTo>
                        <a:pt x="272241" y="57299"/>
                      </a:moveTo>
                      <a:cubicBezTo>
                        <a:pt x="285151" y="58015"/>
                        <a:pt x="298300" y="59923"/>
                        <a:pt x="310732" y="63263"/>
                      </a:cubicBezTo>
                      <a:cubicBezTo>
                        <a:pt x="325076" y="88075"/>
                        <a:pt x="336791" y="123145"/>
                        <a:pt x="343724" y="165849"/>
                      </a:cubicBezTo>
                      <a:cubicBezTo>
                        <a:pt x="322446" y="170621"/>
                        <a:pt x="297822" y="173722"/>
                        <a:pt x="272241" y="174438"/>
                      </a:cubicBezTo>
                      <a:close/>
                      <a:moveTo>
                        <a:pt x="253118" y="57017"/>
                      </a:moveTo>
                      <a:lnTo>
                        <a:pt x="253118" y="174438"/>
                      </a:lnTo>
                      <a:cubicBezTo>
                        <a:pt x="221332" y="173961"/>
                        <a:pt x="199345" y="170858"/>
                        <a:pt x="177119" y="165846"/>
                      </a:cubicBezTo>
                      <a:cubicBezTo>
                        <a:pt x="184050" y="123126"/>
                        <a:pt x="195521" y="88282"/>
                        <a:pt x="209861" y="63461"/>
                      </a:cubicBezTo>
                      <a:cubicBezTo>
                        <a:pt x="223483" y="59881"/>
                        <a:pt x="237345" y="57494"/>
                        <a:pt x="253118" y="57017"/>
                      </a:cubicBezTo>
                      <a:close/>
                      <a:moveTo>
                        <a:pt x="253128" y="0"/>
                      </a:moveTo>
                      <a:cubicBezTo>
                        <a:pt x="316708" y="0"/>
                        <a:pt x="377899" y="24107"/>
                        <a:pt x="424509" y="66832"/>
                      </a:cubicBezTo>
                      <a:lnTo>
                        <a:pt x="436699" y="45350"/>
                      </a:lnTo>
                      <a:cubicBezTo>
                        <a:pt x="438611" y="42009"/>
                        <a:pt x="441958" y="40099"/>
                        <a:pt x="445782" y="40099"/>
                      </a:cubicBezTo>
                      <a:cubicBezTo>
                        <a:pt x="448411" y="40099"/>
                        <a:pt x="451041" y="41054"/>
                        <a:pt x="453192" y="43202"/>
                      </a:cubicBezTo>
                      <a:lnTo>
                        <a:pt x="459168" y="48931"/>
                      </a:lnTo>
                      <a:cubicBezTo>
                        <a:pt x="462036" y="52034"/>
                        <a:pt x="463709" y="56807"/>
                        <a:pt x="463231" y="60865"/>
                      </a:cubicBezTo>
                      <a:lnTo>
                        <a:pt x="461080" y="82585"/>
                      </a:lnTo>
                      <a:lnTo>
                        <a:pt x="517251" y="138677"/>
                      </a:lnTo>
                      <a:lnTo>
                        <a:pt x="553582" y="79005"/>
                      </a:lnTo>
                      <a:cubicBezTo>
                        <a:pt x="555973" y="74948"/>
                        <a:pt x="560036" y="72561"/>
                        <a:pt x="564578" y="72561"/>
                      </a:cubicBezTo>
                      <a:cubicBezTo>
                        <a:pt x="567924" y="72561"/>
                        <a:pt x="571270" y="73993"/>
                        <a:pt x="573900" y="76618"/>
                      </a:cubicBezTo>
                      <a:lnTo>
                        <a:pt x="578441" y="80915"/>
                      </a:lnTo>
                      <a:cubicBezTo>
                        <a:pt x="582983" y="85450"/>
                        <a:pt x="584895" y="93326"/>
                        <a:pt x="582983" y="99532"/>
                      </a:cubicBezTo>
                      <a:lnTo>
                        <a:pt x="558841" y="180208"/>
                      </a:lnTo>
                      <a:lnTo>
                        <a:pt x="592544" y="214102"/>
                      </a:lnTo>
                      <a:cubicBezTo>
                        <a:pt x="605451" y="226752"/>
                        <a:pt x="601388" y="246324"/>
                        <a:pt x="589914" y="258020"/>
                      </a:cubicBezTo>
                      <a:lnTo>
                        <a:pt x="589675" y="258497"/>
                      </a:lnTo>
                      <a:cubicBezTo>
                        <a:pt x="583461" y="264464"/>
                        <a:pt x="575812" y="267567"/>
                        <a:pt x="568402" y="267567"/>
                      </a:cubicBezTo>
                      <a:cubicBezTo>
                        <a:pt x="560753" y="267567"/>
                        <a:pt x="553582" y="264464"/>
                        <a:pt x="547846" y="258736"/>
                      </a:cubicBezTo>
                      <a:lnTo>
                        <a:pt x="515338" y="226275"/>
                      </a:lnTo>
                      <a:lnTo>
                        <a:pt x="430724" y="251575"/>
                      </a:lnTo>
                      <a:cubicBezTo>
                        <a:pt x="429289" y="252053"/>
                        <a:pt x="427616" y="252291"/>
                        <a:pt x="425943" y="252291"/>
                      </a:cubicBezTo>
                      <a:cubicBezTo>
                        <a:pt x="420924" y="252291"/>
                        <a:pt x="415665" y="250143"/>
                        <a:pt x="412319" y="246802"/>
                      </a:cubicBezTo>
                      <a:lnTo>
                        <a:pt x="407777" y="242267"/>
                      </a:lnTo>
                      <a:cubicBezTo>
                        <a:pt x="404909" y="239402"/>
                        <a:pt x="403475" y="235583"/>
                        <a:pt x="403953" y="231526"/>
                      </a:cubicBezTo>
                      <a:cubicBezTo>
                        <a:pt x="404431" y="227707"/>
                        <a:pt x="406821" y="224365"/>
                        <a:pt x="410167" y="222217"/>
                      </a:cubicBezTo>
                      <a:lnTo>
                        <a:pt x="473031" y="184027"/>
                      </a:lnTo>
                      <a:lnTo>
                        <a:pt x="418294" y="129368"/>
                      </a:lnTo>
                      <a:lnTo>
                        <a:pt x="392001" y="131994"/>
                      </a:lnTo>
                      <a:cubicBezTo>
                        <a:pt x="391762" y="131994"/>
                        <a:pt x="391284" y="131994"/>
                        <a:pt x="390806" y="131994"/>
                      </a:cubicBezTo>
                      <a:cubicBezTo>
                        <a:pt x="386982" y="131994"/>
                        <a:pt x="382918" y="130323"/>
                        <a:pt x="380289" y="127697"/>
                      </a:cubicBezTo>
                      <a:lnTo>
                        <a:pt x="374314" y="121730"/>
                      </a:lnTo>
                      <a:cubicBezTo>
                        <a:pt x="371923" y="119582"/>
                        <a:pt x="370967" y="116240"/>
                        <a:pt x="371445" y="113137"/>
                      </a:cubicBezTo>
                      <a:cubicBezTo>
                        <a:pt x="371684" y="110034"/>
                        <a:pt x="373596" y="107170"/>
                        <a:pt x="376465" y="105499"/>
                      </a:cubicBezTo>
                      <a:lnTo>
                        <a:pt x="402997" y="90462"/>
                      </a:lnTo>
                      <a:cubicBezTo>
                        <a:pt x="362362" y="52988"/>
                        <a:pt x="308582" y="31745"/>
                        <a:pt x="253128" y="31745"/>
                      </a:cubicBezTo>
                      <a:cubicBezTo>
                        <a:pt x="131225" y="31745"/>
                        <a:pt x="31790" y="130800"/>
                        <a:pt x="31790" y="252769"/>
                      </a:cubicBezTo>
                      <a:cubicBezTo>
                        <a:pt x="31790" y="337264"/>
                        <a:pt x="81269" y="415553"/>
                        <a:pt x="157518" y="452072"/>
                      </a:cubicBezTo>
                      <a:cubicBezTo>
                        <a:pt x="165405" y="455891"/>
                        <a:pt x="168752" y="465438"/>
                        <a:pt x="164927" y="473315"/>
                      </a:cubicBezTo>
                      <a:cubicBezTo>
                        <a:pt x="162298" y="479043"/>
                        <a:pt x="156562" y="482385"/>
                        <a:pt x="150586" y="482385"/>
                      </a:cubicBezTo>
                      <a:cubicBezTo>
                        <a:pt x="148196" y="482385"/>
                        <a:pt x="145805" y="481669"/>
                        <a:pt x="143654" y="480714"/>
                      </a:cubicBezTo>
                      <a:cubicBezTo>
                        <a:pt x="56410" y="438944"/>
                        <a:pt x="0" y="349437"/>
                        <a:pt x="0" y="252769"/>
                      </a:cubicBezTo>
                      <a:cubicBezTo>
                        <a:pt x="0" y="113376"/>
                        <a:pt x="113537" y="0"/>
                        <a:pt x="25312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55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3765"/>
                  <a:endParaRPr 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" name="组合 6"/>
            <p:cNvGrpSpPr/>
            <p:nvPr/>
          </p:nvGrpSpPr>
          <p:grpSpPr>
            <a:xfrm>
              <a:off x="651590" y="2962982"/>
              <a:ext cx="3242047" cy="2420657"/>
              <a:chOff x="651590" y="3713443"/>
              <a:chExt cx="3242047" cy="2420657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E295AB39-3E8B-4ECC-A3BB-3DAA906ECAFF}"/>
                  </a:ext>
                </a:extLst>
              </p:cNvPr>
              <p:cNvSpPr/>
              <p:nvPr/>
            </p:nvSpPr>
            <p:spPr>
              <a:xfrm>
                <a:off x="651590" y="3713443"/>
                <a:ext cx="3242047" cy="390495"/>
              </a:xfrm>
              <a:prstGeom prst="rect">
                <a:avLst/>
              </a:prstGeom>
              <a:noFill/>
              <a:ln w="3175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Te</a:t>
                </a:r>
                <a:r>
                  <a:rPr lang="en-US" altLang="zh-CN" sz="100" b="1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xt </a:t>
                </a:r>
                <a:r>
                  <a: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here</a:t>
                </a:r>
                <a:endParaRPr lang="id-ID" altLang="zh-CN" sz="16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9F49A934-838D-44B6-A50A-6CC9D026771B}"/>
                  </a:ext>
                </a:extLst>
              </p:cNvPr>
              <p:cNvSpPr/>
              <p:nvPr/>
            </p:nvSpPr>
            <p:spPr bwMode="auto">
              <a:xfrm>
                <a:off x="651590" y="4103937"/>
                <a:ext cx="3242047" cy="20301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6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</a:t>
                </a:r>
                <a:r>
                  <a:rPr lang="en-US" altLang="zh-CN" sz="1100">
                    <a:cs typeface="+mn-ea"/>
                    <a:sym typeface="+mn-lt"/>
                  </a:rPr>
                  <a:t>the o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nly </a:t>
                </a:r>
                <a:r>
                  <a:rPr lang="en-US" altLang="zh-CN" sz="1100" dirty="0">
                    <a:cs typeface="+mn-ea"/>
                    <a:sym typeface="+mn-lt"/>
                  </a:rPr>
                  <a:t>option to retain text.</a:t>
                </a:r>
              </a:p>
              <a:p>
                <a:pPr>
                  <a:lnSpc>
                    <a:spcPct val="16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  <a:p>
                <a:pPr>
                  <a:lnSpc>
                    <a:spcPct val="160000"/>
                  </a:lnSpc>
                  <a:spcBef>
                    <a:spcPct val="0"/>
                  </a:spcBef>
                </a:pPr>
                <a:endParaRPr lang="en-US" altLang="zh-CN" sz="1100" dirty="0">
                  <a:cs typeface="+mn-ea"/>
                  <a:sym typeface="+mn-lt"/>
                </a:endParaRPr>
              </a:p>
              <a:p>
                <a:pPr>
                  <a:lnSpc>
                    <a:spcPct val="16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>
                  <a:lnSpc>
                    <a:spcPct val="16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8276853" y="2962982"/>
              <a:ext cx="3242047" cy="2420657"/>
              <a:chOff x="8276853" y="3713443"/>
              <a:chExt cx="3242047" cy="2420657"/>
            </a:xfrm>
          </p:grpSpPr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E295AB39-3E8B-4ECC-A3BB-3DAA906ECAFF}"/>
                  </a:ext>
                </a:extLst>
              </p:cNvPr>
              <p:cNvSpPr/>
              <p:nvPr/>
            </p:nvSpPr>
            <p:spPr>
              <a:xfrm>
                <a:off x="8276853" y="3713443"/>
                <a:ext cx="3242047" cy="390495"/>
              </a:xfrm>
              <a:prstGeom prst="rect">
                <a:avLst/>
              </a:prstGeom>
              <a:noFill/>
              <a:ln w="3175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r"/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Te</a:t>
                </a:r>
                <a:r>
                  <a:rPr lang="en-US" altLang="zh-CN" sz="100" b="1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xt </a:t>
                </a:r>
                <a:r>
                  <a: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here</a:t>
                </a:r>
                <a:endParaRPr lang="id-ID" altLang="zh-CN" sz="16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9F49A934-838D-44B6-A50A-6CC9D026771B}"/>
                  </a:ext>
                </a:extLst>
              </p:cNvPr>
              <p:cNvSpPr/>
              <p:nvPr/>
            </p:nvSpPr>
            <p:spPr bwMode="auto">
              <a:xfrm>
                <a:off x="8276853" y="4103937"/>
                <a:ext cx="3242047" cy="20301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6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</a:t>
                </a:r>
                <a:r>
                  <a:rPr lang="en-US" altLang="zh-CN" sz="1100">
                    <a:cs typeface="+mn-ea"/>
                    <a:sym typeface="+mn-lt"/>
                  </a:rPr>
                  <a:t>the o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nly </a:t>
                </a:r>
                <a:r>
                  <a:rPr lang="en-US" altLang="zh-CN" sz="1100" dirty="0">
                    <a:cs typeface="+mn-ea"/>
                    <a:sym typeface="+mn-lt"/>
                  </a:rPr>
                  <a:t>option to retain text.</a:t>
                </a:r>
              </a:p>
              <a:p>
                <a:pPr algn="r">
                  <a:lnSpc>
                    <a:spcPct val="16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  <a:p>
                <a:pPr algn="r">
                  <a:lnSpc>
                    <a:spcPct val="160000"/>
                  </a:lnSpc>
                  <a:spcBef>
                    <a:spcPct val="0"/>
                  </a:spcBef>
                </a:pPr>
                <a:endParaRPr lang="en-US" altLang="zh-CN" sz="1100" dirty="0">
                  <a:cs typeface="+mn-ea"/>
                  <a:sym typeface="+mn-lt"/>
                </a:endParaRPr>
              </a:p>
              <a:p>
                <a:pPr algn="r">
                  <a:lnSpc>
                    <a:spcPct val="16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 algn="r">
                  <a:lnSpc>
                    <a:spcPct val="16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</p:grp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E295AB39-3E8B-4ECC-A3BB-3DAA906ECAFF}"/>
                </a:ext>
              </a:extLst>
            </p:cNvPr>
            <p:cNvSpPr/>
            <p:nvPr/>
          </p:nvSpPr>
          <p:spPr>
            <a:xfrm>
              <a:off x="660400" y="1130300"/>
              <a:ext cx="1393176" cy="390495"/>
            </a:xfrm>
            <a:prstGeom prst="roundRect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endParaRPr lang="id-ID" altLang="zh-CN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E295AB39-3E8B-4ECC-A3BB-3DAA906ECAFF}"/>
                </a:ext>
              </a:extLst>
            </p:cNvPr>
            <p:cNvSpPr/>
            <p:nvPr/>
          </p:nvSpPr>
          <p:spPr>
            <a:xfrm>
              <a:off x="3026731" y="1130300"/>
              <a:ext cx="1393176" cy="390495"/>
            </a:xfrm>
            <a:prstGeom prst="roundRect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endParaRPr lang="id-ID" altLang="zh-CN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E295AB39-3E8B-4ECC-A3BB-3DAA906ECAFF}"/>
                </a:ext>
              </a:extLst>
            </p:cNvPr>
            <p:cNvSpPr/>
            <p:nvPr/>
          </p:nvSpPr>
          <p:spPr>
            <a:xfrm>
              <a:off x="5393062" y="1130300"/>
              <a:ext cx="1393176" cy="390495"/>
            </a:xfrm>
            <a:prstGeom prst="roundRect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endParaRPr lang="id-ID" altLang="zh-CN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E295AB39-3E8B-4ECC-A3BB-3DAA906ECAFF}"/>
                </a:ext>
              </a:extLst>
            </p:cNvPr>
            <p:cNvSpPr/>
            <p:nvPr/>
          </p:nvSpPr>
          <p:spPr>
            <a:xfrm>
              <a:off x="7759393" y="1130300"/>
              <a:ext cx="1393176" cy="390495"/>
            </a:xfrm>
            <a:prstGeom prst="roundRect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endParaRPr lang="id-ID" altLang="zh-CN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E295AB39-3E8B-4ECC-A3BB-3DAA906ECAFF}"/>
                </a:ext>
              </a:extLst>
            </p:cNvPr>
            <p:cNvSpPr/>
            <p:nvPr/>
          </p:nvSpPr>
          <p:spPr>
            <a:xfrm>
              <a:off x="10125724" y="1130300"/>
              <a:ext cx="1393176" cy="390495"/>
            </a:xfrm>
            <a:prstGeom prst="roundRect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endParaRPr lang="id-ID" altLang="zh-CN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: 圆角 13">
              <a:extLst>
                <a:ext uri="{FF2B5EF4-FFF2-40B4-BE49-F238E27FC236}">
                  <a16:creationId xmlns:a16="http://schemas.microsoft.com/office/drawing/2014/main" id="{E295AB39-3E8B-4ECC-A3BB-3DAA906ECAFF}"/>
                </a:ext>
              </a:extLst>
            </p:cNvPr>
            <p:cNvSpPr/>
            <p:nvPr/>
          </p:nvSpPr>
          <p:spPr>
            <a:xfrm>
              <a:off x="834038" y="1876583"/>
              <a:ext cx="1393176" cy="390495"/>
            </a:xfrm>
            <a:prstGeom prst="roundRect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endParaRPr lang="id-ID" altLang="zh-CN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E295AB39-3E8B-4ECC-A3BB-3DAA906ECAFF}"/>
                </a:ext>
              </a:extLst>
            </p:cNvPr>
            <p:cNvSpPr/>
            <p:nvPr/>
          </p:nvSpPr>
          <p:spPr>
            <a:xfrm>
              <a:off x="2853092" y="1876583"/>
              <a:ext cx="1393176" cy="390495"/>
            </a:xfrm>
            <a:prstGeom prst="roundRect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endParaRPr lang="id-ID" altLang="zh-CN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E295AB39-3E8B-4ECC-A3BB-3DAA906ECAFF}"/>
                </a:ext>
              </a:extLst>
            </p:cNvPr>
            <p:cNvSpPr/>
            <p:nvPr/>
          </p:nvSpPr>
          <p:spPr>
            <a:xfrm>
              <a:off x="7933031" y="1876583"/>
              <a:ext cx="1393176" cy="390495"/>
            </a:xfrm>
            <a:prstGeom prst="roundRect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endParaRPr lang="id-ID" altLang="zh-CN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E295AB39-3E8B-4ECC-A3BB-3DAA906ECAFF}"/>
                </a:ext>
              </a:extLst>
            </p:cNvPr>
            <p:cNvSpPr/>
            <p:nvPr/>
          </p:nvSpPr>
          <p:spPr>
            <a:xfrm>
              <a:off x="9952085" y="1876583"/>
              <a:ext cx="1393176" cy="390495"/>
            </a:xfrm>
            <a:prstGeom prst="roundRect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T</a:t>
              </a:r>
              <a:r>
                <a:rPr lang="en-US" altLang="zh-CN" sz="1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sz="1200">
                  <a:solidFill>
                    <a:schemeClr val="tx1"/>
                  </a:solidFill>
                  <a:cs typeface="+mn-ea"/>
                  <a:sym typeface="+mn-lt"/>
                </a:rPr>
                <a:t>ext</a:t>
              </a:r>
              <a:endParaRPr lang="id-ID" altLang="zh-CN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2138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可能的传播途径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9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76276" y="1239512"/>
            <a:ext cx="10839449" cy="4897772"/>
            <a:chOff x="676276" y="1239512"/>
            <a:chExt cx="10839449" cy="4897772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07237897-BE07-40E5-83C1-ACE62427A7FF}"/>
                </a:ext>
              </a:extLst>
            </p:cNvPr>
            <p:cNvSpPr/>
            <p:nvPr/>
          </p:nvSpPr>
          <p:spPr>
            <a:xfrm rot="5400000">
              <a:off x="7899229" y="2368160"/>
              <a:ext cx="4745143" cy="2487849"/>
            </a:xfrm>
            <a:custGeom>
              <a:avLst/>
              <a:gdLst>
                <a:gd name="connsiteX0" fmla="*/ 0 w 4032036"/>
                <a:gd name="connsiteY0" fmla="*/ 2113972 h 2113972"/>
                <a:gd name="connsiteX1" fmla="*/ 1096158 w 4032036"/>
                <a:gd name="connsiteY1" fmla="*/ 0 h 2113972"/>
                <a:gd name="connsiteX2" fmla="*/ 1771488 w 4032036"/>
                <a:gd name="connsiteY2" fmla="*/ 0 h 2113972"/>
                <a:gd name="connsiteX3" fmla="*/ 3405560 w 4032036"/>
                <a:gd name="connsiteY3" fmla="*/ 0 h 2113972"/>
                <a:gd name="connsiteX4" fmla="*/ 3419804 w 4032036"/>
                <a:gd name="connsiteY4" fmla="*/ 0 h 2113972"/>
                <a:gd name="connsiteX5" fmla="*/ 3413158 w 4032036"/>
                <a:gd name="connsiteY5" fmla="*/ 12818 h 2113972"/>
                <a:gd name="connsiteX6" fmla="*/ 4032036 w 4032036"/>
                <a:gd name="connsiteY6" fmla="*/ 1056986 h 2113972"/>
                <a:gd name="connsiteX7" fmla="*/ 3405560 w 4032036"/>
                <a:gd name="connsiteY7" fmla="*/ 2113972 h 2113972"/>
                <a:gd name="connsiteX8" fmla="*/ 2323646 w 4032036"/>
                <a:gd name="connsiteY8" fmla="*/ 2113972 h 2113972"/>
                <a:gd name="connsiteX9" fmla="*/ 1771488 w 4032036"/>
                <a:gd name="connsiteY9" fmla="*/ 2113972 h 2113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036" h="2113972">
                  <a:moveTo>
                    <a:pt x="0" y="2113972"/>
                  </a:moveTo>
                  <a:lnTo>
                    <a:pt x="1096158" y="0"/>
                  </a:lnTo>
                  <a:lnTo>
                    <a:pt x="1771488" y="0"/>
                  </a:lnTo>
                  <a:lnTo>
                    <a:pt x="3405560" y="0"/>
                  </a:lnTo>
                  <a:lnTo>
                    <a:pt x="3419804" y="0"/>
                  </a:lnTo>
                  <a:lnTo>
                    <a:pt x="3413158" y="12818"/>
                  </a:lnTo>
                  <a:lnTo>
                    <a:pt x="4032036" y="1056986"/>
                  </a:lnTo>
                  <a:lnTo>
                    <a:pt x="3405560" y="2113972"/>
                  </a:lnTo>
                  <a:lnTo>
                    <a:pt x="2323646" y="2113972"/>
                  </a:lnTo>
                  <a:lnTo>
                    <a:pt x="1771488" y="211397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0ABDDA25-0654-4A12-AEC1-7A1DCD769AAC}"/>
                </a:ext>
              </a:extLst>
            </p:cNvPr>
            <p:cNvSpPr/>
            <p:nvPr/>
          </p:nvSpPr>
          <p:spPr>
            <a:xfrm rot="16200000">
              <a:off x="-347918" y="2263707"/>
              <a:ext cx="4536237" cy="2487849"/>
            </a:xfrm>
            <a:custGeom>
              <a:avLst/>
              <a:gdLst>
                <a:gd name="connsiteX0" fmla="*/ 3854525 w 3854525"/>
                <a:gd name="connsiteY0" fmla="*/ 2113972 h 2113972"/>
                <a:gd name="connsiteX1" fmla="*/ 1567630 w 3854525"/>
                <a:gd name="connsiteY1" fmla="*/ 2113972 h 2113972"/>
                <a:gd name="connsiteX2" fmla="*/ 1530879 w 3854525"/>
                <a:gd name="connsiteY2" fmla="*/ 2113972 h 2113972"/>
                <a:gd name="connsiteX3" fmla="*/ 0 w 3854525"/>
                <a:gd name="connsiteY3" fmla="*/ 2113972 h 2113972"/>
                <a:gd name="connsiteX4" fmla="*/ 692918 w 3854525"/>
                <a:gd name="connsiteY4" fmla="*/ 1056986 h 2113972"/>
                <a:gd name="connsiteX5" fmla="*/ 0 w 3854525"/>
                <a:gd name="connsiteY5" fmla="*/ 0 h 2113972"/>
                <a:gd name="connsiteX6" fmla="*/ 434721 w 3854525"/>
                <a:gd name="connsiteY6" fmla="*/ 0 h 2113972"/>
                <a:gd name="connsiteX7" fmla="*/ 1567630 w 3854525"/>
                <a:gd name="connsiteY7" fmla="*/ 0 h 2113972"/>
                <a:gd name="connsiteX8" fmla="*/ 2758367 w 3854525"/>
                <a:gd name="connsiteY8" fmla="*/ 0 h 2113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54525" h="2113972">
                  <a:moveTo>
                    <a:pt x="3854525" y="2113972"/>
                  </a:moveTo>
                  <a:lnTo>
                    <a:pt x="1567630" y="2113972"/>
                  </a:lnTo>
                  <a:lnTo>
                    <a:pt x="1530879" y="2113972"/>
                  </a:lnTo>
                  <a:lnTo>
                    <a:pt x="0" y="2113972"/>
                  </a:lnTo>
                  <a:lnTo>
                    <a:pt x="692918" y="1056986"/>
                  </a:lnTo>
                  <a:lnTo>
                    <a:pt x="0" y="0"/>
                  </a:lnTo>
                  <a:lnTo>
                    <a:pt x="434721" y="0"/>
                  </a:lnTo>
                  <a:lnTo>
                    <a:pt x="1567630" y="0"/>
                  </a:lnTo>
                  <a:lnTo>
                    <a:pt x="275836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52C3145B-8FEC-46AB-89CA-8AFBA08C59BA}"/>
                </a:ext>
              </a:extLst>
            </p:cNvPr>
            <p:cNvSpPr/>
            <p:nvPr/>
          </p:nvSpPr>
          <p:spPr>
            <a:xfrm>
              <a:off x="3164125" y="1239512"/>
              <a:ext cx="298542" cy="15177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平行四边形 8">
              <a:extLst>
                <a:ext uri="{FF2B5EF4-FFF2-40B4-BE49-F238E27FC236}">
                  <a16:creationId xmlns:a16="http://schemas.microsoft.com/office/drawing/2014/main" id="{793A8BF6-0CC0-4155-B290-6B79280826B7}"/>
                </a:ext>
              </a:extLst>
            </p:cNvPr>
            <p:cNvSpPr/>
            <p:nvPr/>
          </p:nvSpPr>
          <p:spPr>
            <a:xfrm rot="16200000" flipH="1">
              <a:off x="5047647" y="2442768"/>
              <a:ext cx="4894361" cy="2487849"/>
            </a:xfrm>
            <a:prstGeom prst="parallelogram">
              <a:avLst>
                <a:gd name="adj" fmla="val 5185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2E72EF7C-03BA-449E-A8F7-BE53C413D537}"/>
                </a:ext>
              </a:extLst>
            </p:cNvPr>
            <p:cNvSpPr/>
            <p:nvPr/>
          </p:nvSpPr>
          <p:spPr>
            <a:xfrm>
              <a:off x="8738752" y="1239512"/>
              <a:ext cx="298542" cy="15177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平行四边形 10">
              <a:extLst>
                <a:ext uri="{FF2B5EF4-FFF2-40B4-BE49-F238E27FC236}">
                  <a16:creationId xmlns:a16="http://schemas.microsoft.com/office/drawing/2014/main" id="{00FC7354-D5A5-41EE-BA29-A0DAA4D1C6C7}"/>
                </a:ext>
              </a:extLst>
            </p:cNvPr>
            <p:cNvSpPr/>
            <p:nvPr/>
          </p:nvSpPr>
          <p:spPr>
            <a:xfrm rot="5400000">
              <a:off x="2262624" y="2442768"/>
              <a:ext cx="4894361" cy="2487849"/>
            </a:xfrm>
            <a:prstGeom prst="parallelogram">
              <a:avLst>
                <a:gd name="adj" fmla="val 5185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E32E4469-E950-43C9-8B24-E51EFB186B8C}"/>
                </a:ext>
              </a:extLst>
            </p:cNvPr>
            <p:cNvSpPr/>
            <p:nvPr/>
          </p:nvSpPr>
          <p:spPr>
            <a:xfrm>
              <a:off x="5951439" y="4619520"/>
              <a:ext cx="298542" cy="15177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22733478-2B07-47F5-A504-71493E47D00D}"/>
                </a:ext>
              </a:extLst>
            </p:cNvPr>
            <p:cNvGrpSpPr/>
            <p:nvPr/>
          </p:nvGrpSpPr>
          <p:grpSpPr>
            <a:xfrm>
              <a:off x="1540768" y="3982583"/>
              <a:ext cx="758865" cy="757334"/>
              <a:chOff x="6832303" y="2480467"/>
              <a:chExt cx="871200" cy="869442"/>
            </a:xfrm>
          </p:grpSpPr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id="{EC02E43A-CF33-4E8A-B209-322988AF72EA}"/>
                  </a:ext>
                </a:extLst>
              </p:cNvPr>
              <p:cNvSpPr/>
              <p:nvPr/>
            </p:nvSpPr>
            <p:spPr>
              <a:xfrm>
                <a:off x="6832303" y="2480467"/>
                <a:ext cx="871200" cy="869442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C437F15F-04A3-4A45-A5A2-87A92D9615DA}"/>
                  </a:ext>
                </a:extLst>
              </p:cNvPr>
              <p:cNvSpPr/>
              <p:nvPr/>
            </p:nvSpPr>
            <p:spPr bwMode="auto">
              <a:xfrm>
                <a:off x="7066352" y="2733675"/>
                <a:ext cx="403102" cy="363026"/>
              </a:xfrm>
              <a:custGeom>
                <a:avLst/>
                <a:gdLst/>
                <a:ahLst/>
                <a:cxnLst>
                  <a:cxn ang="0">
                    <a:pos x="59" y="51"/>
                  </a:cxn>
                  <a:cxn ang="0">
                    <a:pos x="56" y="55"/>
                  </a:cxn>
                  <a:cxn ang="0">
                    <a:pos x="3" y="55"/>
                  </a:cxn>
                  <a:cxn ang="0">
                    <a:pos x="0" y="51"/>
                  </a:cxn>
                  <a:cxn ang="0">
                    <a:pos x="0" y="40"/>
                  </a:cxn>
                  <a:cxn ang="0">
                    <a:pos x="3" y="37"/>
                  </a:cxn>
                  <a:cxn ang="0">
                    <a:pos x="20" y="37"/>
                  </a:cxn>
                  <a:cxn ang="0">
                    <a:pos x="25" y="41"/>
                  </a:cxn>
                  <a:cxn ang="0">
                    <a:pos x="29" y="43"/>
                  </a:cxn>
                  <a:cxn ang="0">
                    <a:pos x="34" y="41"/>
                  </a:cxn>
                  <a:cxn ang="0">
                    <a:pos x="39" y="37"/>
                  </a:cxn>
                  <a:cxn ang="0">
                    <a:pos x="56" y="37"/>
                  </a:cxn>
                  <a:cxn ang="0">
                    <a:pos x="59" y="40"/>
                  </a:cxn>
                  <a:cxn ang="0">
                    <a:pos x="59" y="51"/>
                  </a:cxn>
                  <a:cxn ang="0">
                    <a:pos x="47" y="22"/>
                  </a:cxn>
                  <a:cxn ang="0">
                    <a:pos x="31" y="38"/>
                  </a:cxn>
                  <a:cxn ang="0">
                    <a:pos x="29" y="39"/>
                  </a:cxn>
                  <a:cxn ang="0">
                    <a:pos x="28" y="38"/>
                  </a:cxn>
                  <a:cxn ang="0">
                    <a:pos x="12" y="22"/>
                  </a:cxn>
                  <a:cxn ang="0">
                    <a:pos x="11" y="20"/>
                  </a:cxn>
                  <a:cxn ang="0">
                    <a:pos x="13" y="18"/>
                  </a:cxn>
                  <a:cxn ang="0">
                    <a:pos x="23" y="18"/>
                  </a:cxn>
                  <a:cxn ang="0">
                    <a:pos x="23" y="2"/>
                  </a:cxn>
                  <a:cxn ang="0">
                    <a:pos x="25" y="0"/>
                  </a:cxn>
                  <a:cxn ang="0">
                    <a:pos x="34" y="0"/>
                  </a:cxn>
                  <a:cxn ang="0">
                    <a:pos x="36" y="2"/>
                  </a:cxn>
                  <a:cxn ang="0">
                    <a:pos x="36" y="18"/>
                  </a:cxn>
                  <a:cxn ang="0">
                    <a:pos x="45" y="18"/>
                  </a:cxn>
                  <a:cxn ang="0">
                    <a:pos x="48" y="20"/>
                  </a:cxn>
                  <a:cxn ang="0">
                    <a:pos x="47" y="22"/>
                  </a:cxn>
                  <a:cxn ang="0">
                    <a:pos x="43" y="46"/>
                  </a:cxn>
                  <a:cxn ang="0">
                    <a:pos x="41" y="48"/>
                  </a:cxn>
                  <a:cxn ang="0">
                    <a:pos x="43" y="50"/>
                  </a:cxn>
                  <a:cxn ang="0">
                    <a:pos x="45" y="48"/>
                  </a:cxn>
                  <a:cxn ang="0">
                    <a:pos x="43" y="46"/>
                  </a:cxn>
                  <a:cxn ang="0">
                    <a:pos x="52" y="46"/>
                  </a:cxn>
                  <a:cxn ang="0">
                    <a:pos x="50" y="48"/>
                  </a:cxn>
                  <a:cxn ang="0">
                    <a:pos x="52" y="50"/>
                  </a:cxn>
                  <a:cxn ang="0">
                    <a:pos x="55" y="48"/>
                  </a:cxn>
                  <a:cxn ang="0">
                    <a:pos x="52" y="46"/>
                  </a:cxn>
                </a:cxnLst>
                <a:rect l="0" t="0" r="r" b="b"/>
                <a:pathLst>
                  <a:path w="59" h="55">
                    <a:moveTo>
                      <a:pt x="59" y="51"/>
                    </a:moveTo>
                    <a:cubicBezTo>
                      <a:pt x="59" y="53"/>
                      <a:pt x="58" y="55"/>
                      <a:pt x="56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8"/>
                      <a:pt x="1" y="37"/>
                      <a:pt x="3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3"/>
                      <a:pt x="28" y="43"/>
                      <a:pt x="29" y="43"/>
                    </a:cubicBezTo>
                    <a:cubicBezTo>
                      <a:pt x="31" y="43"/>
                      <a:pt x="33" y="43"/>
                      <a:pt x="34" y="41"/>
                    </a:cubicBezTo>
                    <a:cubicBezTo>
                      <a:pt x="39" y="37"/>
                      <a:pt x="39" y="37"/>
                      <a:pt x="39" y="37"/>
                    </a:cubicBezTo>
                    <a:cubicBezTo>
                      <a:pt x="56" y="37"/>
                      <a:pt x="56" y="37"/>
                      <a:pt x="56" y="37"/>
                    </a:cubicBezTo>
                    <a:cubicBezTo>
                      <a:pt x="58" y="37"/>
                      <a:pt x="59" y="38"/>
                      <a:pt x="59" y="40"/>
                    </a:cubicBezTo>
                    <a:lnTo>
                      <a:pt x="59" y="51"/>
                    </a:lnTo>
                    <a:close/>
                    <a:moveTo>
                      <a:pt x="47" y="22"/>
                    </a:move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9"/>
                      <a:pt x="30" y="39"/>
                      <a:pt x="29" y="39"/>
                    </a:cubicBezTo>
                    <a:cubicBezTo>
                      <a:pt x="29" y="39"/>
                      <a:pt x="28" y="39"/>
                      <a:pt x="28" y="38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1" y="21"/>
                      <a:pt x="11" y="20"/>
                      <a:pt x="11" y="20"/>
                    </a:cubicBezTo>
                    <a:cubicBezTo>
                      <a:pt x="12" y="19"/>
                      <a:pt x="13" y="18"/>
                      <a:pt x="1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5" y="0"/>
                      <a:pt x="36" y="1"/>
                      <a:pt x="36" y="2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6" y="18"/>
                      <a:pt x="47" y="19"/>
                      <a:pt x="48" y="20"/>
                    </a:cubicBezTo>
                    <a:cubicBezTo>
                      <a:pt x="48" y="20"/>
                      <a:pt x="48" y="21"/>
                      <a:pt x="47" y="22"/>
                    </a:cubicBezTo>
                    <a:close/>
                    <a:moveTo>
                      <a:pt x="43" y="46"/>
                    </a:moveTo>
                    <a:cubicBezTo>
                      <a:pt x="42" y="46"/>
                      <a:pt x="41" y="47"/>
                      <a:pt x="41" y="48"/>
                    </a:cubicBezTo>
                    <a:cubicBezTo>
                      <a:pt x="41" y="49"/>
                      <a:pt x="42" y="50"/>
                      <a:pt x="43" y="50"/>
                    </a:cubicBezTo>
                    <a:cubicBezTo>
                      <a:pt x="44" y="50"/>
                      <a:pt x="45" y="49"/>
                      <a:pt x="45" y="48"/>
                    </a:cubicBezTo>
                    <a:cubicBezTo>
                      <a:pt x="45" y="47"/>
                      <a:pt x="44" y="46"/>
                      <a:pt x="43" y="46"/>
                    </a:cubicBezTo>
                    <a:close/>
                    <a:moveTo>
                      <a:pt x="52" y="46"/>
                    </a:moveTo>
                    <a:cubicBezTo>
                      <a:pt x="51" y="46"/>
                      <a:pt x="50" y="47"/>
                      <a:pt x="50" y="48"/>
                    </a:cubicBezTo>
                    <a:cubicBezTo>
                      <a:pt x="50" y="49"/>
                      <a:pt x="51" y="50"/>
                      <a:pt x="52" y="50"/>
                    </a:cubicBezTo>
                    <a:cubicBezTo>
                      <a:pt x="54" y="50"/>
                      <a:pt x="55" y="49"/>
                      <a:pt x="55" y="48"/>
                    </a:cubicBezTo>
                    <a:cubicBezTo>
                      <a:pt x="55" y="47"/>
                      <a:pt x="54" y="46"/>
                      <a:pt x="52" y="4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35D7F5FA-7DF4-4206-8BB0-BE9084B9E3D2}"/>
                </a:ext>
              </a:extLst>
            </p:cNvPr>
            <p:cNvGrpSpPr/>
            <p:nvPr/>
          </p:nvGrpSpPr>
          <p:grpSpPr>
            <a:xfrm>
              <a:off x="4329227" y="2275828"/>
              <a:ext cx="758865" cy="757334"/>
              <a:chOff x="6832303" y="2480467"/>
              <a:chExt cx="871200" cy="869442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969BFB38-A3FC-4484-9857-4A6AE7E63574}"/>
                  </a:ext>
                </a:extLst>
              </p:cNvPr>
              <p:cNvSpPr/>
              <p:nvPr/>
            </p:nvSpPr>
            <p:spPr>
              <a:xfrm>
                <a:off x="6832303" y="2480467"/>
                <a:ext cx="871200" cy="869442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DA76808D-76E3-4321-94D4-ED00BCB1729F}"/>
                  </a:ext>
                </a:extLst>
              </p:cNvPr>
              <p:cNvSpPr/>
              <p:nvPr/>
            </p:nvSpPr>
            <p:spPr bwMode="auto">
              <a:xfrm>
                <a:off x="7066352" y="2733675"/>
                <a:ext cx="403102" cy="363026"/>
              </a:xfrm>
              <a:custGeom>
                <a:avLst/>
                <a:gdLst/>
                <a:ahLst/>
                <a:cxnLst>
                  <a:cxn ang="0">
                    <a:pos x="59" y="51"/>
                  </a:cxn>
                  <a:cxn ang="0">
                    <a:pos x="56" y="55"/>
                  </a:cxn>
                  <a:cxn ang="0">
                    <a:pos x="3" y="55"/>
                  </a:cxn>
                  <a:cxn ang="0">
                    <a:pos x="0" y="51"/>
                  </a:cxn>
                  <a:cxn ang="0">
                    <a:pos x="0" y="40"/>
                  </a:cxn>
                  <a:cxn ang="0">
                    <a:pos x="3" y="37"/>
                  </a:cxn>
                  <a:cxn ang="0">
                    <a:pos x="20" y="37"/>
                  </a:cxn>
                  <a:cxn ang="0">
                    <a:pos x="25" y="41"/>
                  </a:cxn>
                  <a:cxn ang="0">
                    <a:pos x="29" y="43"/>
                  </a:cxn>
                  <a:cxn ang="0">
                    <a:pos x="34" y="41"/>
                  </a:cxn>
                  <a:cxn ang="0">
                    <a:pos x="39" y="37"/>
                  </a:cxn>
                  <a:cxn ang="0">
                    <a:pos x="56" y="37"/>
                  </a:cxn>
                  <a:cxn ang="0">
                    <a:pos x="59" y="40"/>
                  </a:cxn>
                  <a:cxn ang="0">
                    <a:pos x="59" y="51"/>
                  </a:cxn>
                  <a:cxn ang="0">
                    <a:pos x="47" y="22"/>
                  </a:cxn>
                  <a:cxn ang="0">
                    <a:pos x="31" y="38"/>
                  </a:cxn>
                  <a:cxn ang="0">
                    <a:pos x="29" y="39"/>
                  </a:cxn>
                  <a:cxn ang="0">
                    <a:pos x="28" y="38"/>
                  </a:cxn>
                  <a:cxn ang="0">
                    <a:pos x="12" y="22"/>
                  </a:cxn>
                  <a:cxn ang="0">
                    <a:pos x="11" y="20"/>
                  </a:cxn>
                  <a:cxn ang="0">
                    <a:pos x="13" y="18"/>
                  </a:cxn>
                  <a:cxn ang="0">
                    <a:pos x="23" y="18"/>
                  </a:cxn>
                  <a:cxn ang="0">
                    <a:pos x="23" y="2"/>
                  </a:cxn>
                  <a:cxn ang="0">
                    <a:pos x="25" y="0"/>
                  </a:cxn>
                  <a:cxn ang="0">
                    <a:pos x="34" y="0"/>
                  </a:cxn>
                  <a:cxn ang="0">
                    <a:pos x="36" y="2"/>
                  </a:cxn>
                  <a:cxn ang="0">
                    <a:pos x="36" y="18"/>
                  </a:cxn>
                  <a:cxn ang="0">
                    <a:pos x="45" y="18"/>
                  </a:cxn>
                  <a:cxn ang="0">
                    <a:pos x="48" y="20"/>
                  </a:cxn>
                  <a:cxn ang="0">
                    <a:pos x="47" y="22"/>
                  </a:cxn>
                  <a:cxn ang="0">
                    <a:pos x="43" y="46"/>
                  </a:cxn>
                  <a:cxn ang="0">
                    <a:pos x="41" y="48"/>
                  </a:cxn>
                  <a:cxn ang="0">
                    <a:pos x="43" y="50"/>
                  </a:cxn>
                  <a:cxn ang="0">
                    <a:pos x="45" y="48"/>
                  </a:cxn>
                  <a:cxn ang="0">
                    <a:pos x="43" y="46"/>
                  </a:cxn>
                  <a:cxn ang="0">
                    <a:pos x="52" y="46"/>
                  </a:cxn>
                  <a:cxn ang="0">
                    <a:pos x="50" y="48"/>
                  </a:cxn>
                  <a:cxn ang="0">
                    <a:pos x="52" y="50"/>
                  </a:cxn>
                  <a:cxn ang="0">
                    <a:pos x="55" y="48"/>
                  </a:cxn>
                  <a:cxn ang="0">
                    <a:pos x="52" y="46"/>
                  </a:cxn>
                </a:cxnLst>
                <a:rect l="0" t="0" r="r" b="b"/>
                <a:pathLst>
                  <a:path w="59" h="55">
                    <a:moveTo>
                      <a:pt x="59" y="51"/>
                    </a:moveTo>
                    <a:cubicBezTo>
                      <a:pt x="59" y="53"/>
                      <a:pt x="58" y="55"/>
                      <a:pt x="56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8"/>
                      <a:pt x="1" y="37"/>
                      <a:pt x="3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3"/>
                      <a:pt x="28" y="43"/>
                      <a:pt x="29" y="43"/>
                    </a:cubicBezTo>
                    <a:cubicBezTo>
                      <a:pt x="31" y="43"/>
                      <a:pt x="33" y="43"/>
                      <a:pt x="34" y="41"/>
                    </a:cubicBezTo>
                    <a:cubicBezTo>
                      <a:pt x="39" y="37"/>
                      <a:pt x="39" y="37"/>
                      <a:pt x="39" y="37"/>
                    </a:cubicBezTo>
                    <a:cubicBezTo>
                      <a:pt x="56" y="37"/>
                      <a:pt x="56" y="37"/>
                      <a:pt x="56" y="37"/>
                    </a:cubicBezTo>
                    <a:cubicBezTo>
                      <a:pt x="58" y="37"/>
                      <a:pt x="59" y="38"/>
                      <a:pt x="59" y="40"/>
                    </a:cubicBezTo>
                    <a:lnTo>
                      <a:pt x="59" y="51"/>
                    </a:lnTo>
                    <a:close/>
                    <a:moveTo>
                      <a:pt x="47" y="22"/>
                    </a:move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9"/>
                      <a:pt x="30" y="39"/>
                      <a:pt x="29" y="39"/>
                    </a:cubicBezTo>
                    <a:cubicBezTo>
                      <a:pt x="29" y="39"/>
                      <a:pt x="28" y="39"/>
                      <a:pt x="28" y="38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1" y="21"/>
                      <a:pt x="11" y="20"/>
                      <a:pt x="11" y="20"/>
                    </a:cubicBezTo>
                    <a:cubicBezTo>
                      <a:pt x="12" y="19"/>
                      <a:pt x="13" y="18"/>
                      <a:pt x="1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5" y="0"/>
                      <a:pt x="36" y="1"/>
                      <a:pt x="36" y="2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6" y="18"/>
                      <a:pt x="47" y="19"/>
                      <a:pt x="48" y="20"/>
                    </a:cubicBezTo>
                    <a:cubicBezTo>
                      <a:pt x="48" y="20"/>
                      <a:pt x="48" y="21"/>
                      <a:pt x="47" y="22"/>
                    </a:cubicBezTo>
                    <a:close/>
                    <a:moveTo>
                      <a:pt x="43" y="46"/>
                    </a:moveTo>
                    <a:cubicBezTo>
                      <a:pt x="42" y="46"/>
                      <a:pt x="41" y="47"/>
                      <a:pt x="41" y="48"/>
                    </a:cubicBezTo>
                    <a:cubicBezTo>
                      <a:pt x="41" y="49"/>
                      <a:pt x="42" y="50"/>
                      <a:pt x="43" y="50"/>
                    </a:cubicBezTo>
                    <a:cubicBezTo>
                      <a:pt x="44" y="50"/>
                      <a:pt x="45" y="49"/>
                      <a:pt x="45" y="48"/>
                    </a:cubicBezTo>
                    <a:cubicBezTo>
                      <a:pt x="45" y="47"/>
                      <a:pt x="44" y="46"/>
                      <a:pt x="43" y="46"/>
                    </a:cubicBezTo>
                    <a:close/>
                    <a:moveTo>
                      <a:pt x="52" y="46"/>
                    </a:moveTo>
                    <a:cubicBezTo>
                      <a:pt x="51" y="46"/>
                      <a:pt x="50" y="47"/>
                      <a:pt x="50" y="48"/>
                    </a:cubicBezTo>
                    <a:cubicBezTo>
                      <a:pt x="50" y="49"/>
                      <a:pt x="51" y="50"/>
                      <a:pt x="52" y="50"/>
                    </a:cubicBezTo>
                    <a:cubicBezTo>
                      <a:pt x="54" y="50"/>
                      <a:pt x="55" y="49"/>
                      <a:pt x="55" y="48"/>
                    </a:cubicBezTo>
                    <a:cubicBezTo>
                      <a:pt x="55" y="47"/>
                      <a:pt x="54" y="46"/>
                      <a:pt x="52" y="4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91385AA4-BAE4-4B7C-86E5-19B32AAA592D}"/>
                </a:ext>
              </a:extLst>
            </p:cNvPr>
            <p:cNvGrpSpPr/>
            <p:nvPr/>
          </p:nvGrpSpPr>
          <p:grpSpPr>
            <a:xfrm>
              <a:off x="7115395" y="3982583"/>
              <a:ext cx="758865" cy="757334"/>
              <a:chOff x="6832303" y="2480467"/>
              <a:chExt cx="871200" cy="869442"/>
            </a:xfrm>
          </p:grpSpPr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CCEEB318-80F8-4944-8B8D-A60CE6A39E57}"/>
                  </a:ext>
                </a:extLst>
              </p:cNvPr>
              <p:cNvSpPr/>
              <p:nvPr/>
            </p:nvSpPr>
            <p:spPr>
              <a:xfrm>
                <a:off x="6832303" y="2480467"/>
                <a:ext cx="871200" cy="869442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805F167E-3A66-4D62-841D-E37D4BA6293B}"/>
                  </a:ext>
                </a:extLst>
              </p:cNvPr>
              <p:cNvSpPr/>
              <p:nvPr/>
            </p:nvSpPr>
            <p:spPr bwMode="auto">
              <a:xfrm>
                <a:off x="7066352" y="2733675"/>
                <a:ext cx="403102" cy="363026"/>
              </a:xfrm>
              <a:custGeom>
                <a:avLst/>
                <a:gdLst/>
                <a:ahLst/>
                <a:cxnLst>
                  <a:cxn ang="0">
                    <a:pos x="59" y="51"/>
                  </a:cxn>
                  <a:cxn ang="0">
                    <a:pos x="56" y="55"/>
                  </a:cxn>
                  <a:cxn ang="0">
                    <a:pos x="3" y="55"/>
                  </a:cxn>
                  <a:cxn ang="0">
                    <a:pos x="0" y="51"/>
                  </a:cxn>
                  <a:cxn ang="0">
                    <a:pos x="0" y="40"/>
                  </a:cxn>
                  <a:cxn ang="0">
                    <a:pos x="3" y="37"/>
                  </a:cxn>
                  <a:cxn ang="0">
                    <a:pos x="20" y="37"/>
                  </a:cxn>
                  <a:cxn ang="0">
                    <a:pos x="25" y="41"/>
                  </a:cxn>
                  <a:cxn ang="0">
                    <a:pos x="29" y="43"/>
                  </a:cxn>
                  <a:cxn ang="0">
                    <a:pos x="34" y="41"/>
                  </a:cxn>
                  <a:cxn ang="0">
                    <a:pos x="39" y="37"/>
                  </a:cxn>
                  <a:cxn ang="0">
                    <a:pos x="56" y="37"/>
                  </a:cxn>
                  <a:cxn ang="0">
                    <a:pos x="59" y="40"/>
                  </a:cxn>
                  <a:cxn ang="0">
                    <a:pos x="59" y="51"/>
                  </a:cxn>
                  <a:cxn ang="0">
                    <a:pos x="47" y="22"/>
                  </a:cxn>
                  <a:cxn ang="0">
                    <a:pos x="31" y="38"/>
                  </a:cxn>
                  <a:cxn ang="0">
                    <a:pos x="29" y="39"/>
                  </a:cxn>
                  <a:cxn ang="0">
                    <a:pos x="28" y="38"/>
                  </a:cxn>
                  <a:cxn ang="0">
                    <a:pos x="12" y="22"/>
                  </a:cxn>
                  <a:cxn ang="0">
                    <a:pos x="11" y="20"/>
                  </a:cxn>
                  <a:cxn ang="0">
                    <a:pos x="13" y="18"/>
                  </a:cxn>
                  <a:cxn ang="0">
                    <a:pos x="23" y="18"/>
                  </a:cxn>
                  <a:cxn ang="0">
                    <a:pos x="23" y="2"/>
                  </a:cxn>
                  <a:cxn ang="0">
                    <a:pos x="25" y="0"/>
                  </a:cxn>
                  <a:cxn ang="0">
                    <a:pos x="34" y="0"/>
                  </a:cxn>
                  <a:cxn ang="0">
                    <a:pos x="36" y="2"/>
                  </a:cxn>
                  <a:cxn ang="0">
                    <a:pos x="36" y="18"/>
                  </a:cxn>
                  <a:cxn ang="0">
                    <a:pos x="45" y="18"/>
                  </a:cxn>
                  <a:cxn ang="0">
                    <a:pos x="48" y="20"/>
                  </a:cxn>
                  <a:cxn ang="0">
                    <a:pos x="47" y="22"/>
                  </a:cxn>
                  <a:cxn ang="0">
                    <a:pos x="43" y="46"/>
                  </a:cxn>
                  <a:cxn ang="0">
                    <a:pos x="41" y="48"/>
                  </a:cxn>
                  <a:cxn ang="0">
                    <a:pos x="43" y="50"/>
                  </a:cxn>
                  <a:cxn ang="0">
                    <a:pos x="45" y="48"/>
                  </a:cxn>
                  <a:cxn ang="0">
                    <a:pos x="43" y="46"/>
                  </a:cxn>
                  <a:cxn ang="0">
                    <a:pos x="52" y="46"/>
                  </a:cxn>
                  <a:cxn ang="0">
                    <a:pos x="50" y="48"/>
                  </a:cxn>
                  <a:cxn ang="0">
                    <a:pos x="52" y="50"/>
                  </a:cxn>
                  <a:cxn ang="0">
                    <a:pos x="55" y="48"/>
                  </a:cxn>
                  <a:cxn ang="0">
                    <a:pos x="52" y="46"/>
                  </a:cxn>
                </a:cxnLst>
                <a:rect l="0" t="0" r="r" b="b"/>
                <a:pathLst>
                  <a:path w="59" h="55">
                    <a:moveTo>
                      <a:pt x="59" y="51"/>
                    </a:moveTo>
                    <a:cubicBezTo>
                      <a:pt x="59" y="53"/>
                      <a:pt x="58" y="55"/>
                      <a:pt x="56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8"/>
                      <a:pt x="1" y="37"/>
                      <a:pt x="3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3"/>
                      <a:pt x="28" y="43"/>
                      <a:pt x="29" y="43"/>
                    </a:cubicBezTo>
                    <a:cubicBezTo>
                      <a:pt x="31" y="43"/>
                      <a:pt x="33" y="43"/>
                      <a:pt x="34" y="41"/>
                    </a:cubicBezTo>
                    <a:cubicBezTo>
                      <a:pt x="39" y="37"/>
                      <a:pt x="39" y="37"/>
                      <a:pt x="39" y="37"/>
                    </a:cubicBezTo>
                    <a:cubicBezTo>
                      <a:pt x="56" y="37"/>
                      <a:pt x="56" y="37"/>
                      <a:pt x="56" y="37"/>
                    </a:cubicBezTo>
                    <a:cubicBezTo>
                      <a:pt x="58" y="37"/>
                      <a:pt x="59" y="38"/>
                      <a:pt x="59" y="40"/>
                    </a:cubicBezTo>
                    <a:lnTo>
                      <a:pt x="59" y="51"/>
                    </a:lnTo>
                    <a:close/>
                    <a:moveTo>
                      <a:pt x="47" y="22"/>
                    </a:move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9"/>
                      <a:pt x="30" y="39"/>
                      <a:pt x="29" y="39"/>
                    </a:cubicBezTo>
                    <a:cubicBezTo>
                      <a:pt x="29" y="39"/>
                      <a:pt x="28" y="39"/>
                      <a:pt x="28" y="38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1" y="21"/>
                      <a:pt x="11" y="20"/>
                      <a:pt x="11" y="20"/>
                    </a:cubicBezTo>
                    <a:cubicBezTo>
                      <a:pt x="12" y="19"/>
                      <a:pt x="13" y="18"/>
                      <a:pt x="1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5" y="0"/>
                      <a:pt x="36" y="1"/>
                      <a:pt x="36" y="2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6" y="18"/>
                      <a:pt x="47" y="19"/>
                      <a:pt x="48" y="20"/>
                    </a:cubicBezTo>
                    <a:cubicBezTo>
                      <a:pt x="48" y="20"/>
                      <a:pt x="48" y="21"/>
                      <a:pt x="47" y="22"/>
                    </a:cubicBezTo>
                    <a:close/>
                    <a:moveTo>
                      <a:pt x="43" y="46"/>
                    </a:moveTo>
                    <a:cubicBezTo>
                      <a:pt x="42" y="46"/>
                      <a:pt x="41" y="47"/>
                      <a:pt x="41" y="48"/>
                    </a:cubicBezTo>
                    <a:cubicBezTo>
                      <a:pt x="41" y="49"/>
                      <a:pt x="42" y="50"/>
                      <a:pt x="43" y="50"/>
                    </a:cubicBezTo>
                    <a:cubicBezTo>
                      <a:pt x="44" y="50"/>
                      <a:pt x="45" y="49"/>
                      <a:pt x="45" y="48"/>
                    </a:cubicBezTo>
                    <a:cubicBezTo>
                      <a:pt x="45" y="47"/>
                      <a:pt x="44" y="46"/>
                      <a:pt x="43" y="46"/>
                    </a:cubicBezTo>
                    <a:close/>
                    <a:moveTo>
                      <a:pt x="52" y="46"/>
                    </a:moveTo>
                    <a:cubicBezTo>
                      <a:pt x="51" y="46"/>
                      <a:pt x="50" y="47"/>
                      <a:pt x="50" y="48"/>
                    </a:cubicBezTo>
                    <a:cubicBezTo>
                      <a:pt x="50" y="49"/>
                      <a:pt x="51" y="50"/>
                      <a:pt x="52" y="50"/>
                    </a:cubicBezTo>
                    <a:cubicBezTo>
                      <a:pt x="54" y="50"/>
                      <a:pt x="55" y="49"/>
                      <a:pt x="55" y="48"/>
                    </a:cubicBezTo>
                    <a:cubicBezTo>
                      <a:pt x="55" y="47"/>
                      <a:pt x="54" y="46"/>
                      <a:pt x="52" y="4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0B7E88FD-8E53-4FD4-A341-36FAF79C3204}"/>
                </a:ext>
              </a:extLst>
            </p:cNvPr>
            <p:cNvGrpSpPr/>
            <p:nvPr/>
          </p:nvGrpSpPr>
          <p:grpSpPr>
            <a:xfrm>
              <a:off x="9897076" y="2275828"/>
              <a:ext cx="758865" cy="757334"/>
              <a:chOff x="6832303" y="2480467"/>
              <a:chExt cx="871200" cy="869442"/>
            </a:xfrm>
          </p:grpSpPr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41CC30CC-5B54-428F-8ACA-4F52A731CA00}"/>
                  </a:ext>
                </a:extLst>
              </p:cNvPr>
              <p:cNvSpPr/>
              <p:nvPr/>
            </p:nvSpPr>
            <p:spPr>
              <a:xfrm>
                <a:off x="6832303" y="2480467"/>
                <a:ext cx="871200" cy="869442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76BEF663-1F79-440C-95E2-17256AAE2F82}"/>
                  </a:ext>
                </a:extLst>
              </p:cNvPr>
              <p:cNvSpPr/>
              <p:nvPr/>
            </p:nvSpPr>
            <p:spPr bwMode="auto">
              <a:xfrm>
                <a:off x="7066352" y="2733675"/>
                <a:ext cx="403102" cy="363026"/>
              </a:xfrm>
              <a:custGeom>
                <a:avLst/>
                <a:gdLst/>
                <a:ahLst/>
                <a:cxnLst>
                  <a:cxn ang="0">
                    <a:pos x="59" y="51"/>
                  </a:cxn>
                  <a:cxn ang="0">
                    <a:pos x="56" y="55"/>
                  </a:cxn>
                  <a:cxn ang="0">
                    <a:pos x="3" y="55"/>
                  </a:cxn>
                  <a:cxn ang="0">
                    <a:pos x="0" y="51"/>
                  </a:cxn>
                  <a:cxn ang="0">
                    <a:pos x="0" y="40"/>
                  </a:cxn>
                  <a:cxn ang="0">
                    <a:pos x="3" y="37"/>
                  </a:cxn>
                  <a:cxn ang="0">
                    <a:pos x="20" y="37"/>
                  </a:cxn>
                  <a:cxn ang="0">
                    <a:pos x="25" y="41"/>
                  </a:cxn>
                  <a:cxn ang="0">
                    <a:pos x="29" y="43"/>
                  </a:cxn>
                  <a:cxn ang="0">
                    <a:pos x="34" y="41"/>
                  </a:cxn>
                  <a:cxn ang="0">
                    <a:pos x="39" y="37"/>
                  </a:cxn>
                  <a:cxn ang="0">
                    <a:pos x="56" y="37"/>
                  </a:cxn>
                  <a:cxn ang="0">
                    <a:pos x="59" y="40"/>
                  </a:cxn>
                  <a:cxn ang="0">
                    <a:pos x="59" y="51"/>
                  </a:cxn>
                  <a:cxn ang="0">
                    <a:pos x="47" y="22"/>
                  </a:cxn>
                  <a:cxn ang="0">
                    <a:pos x="31" y="38"/>
                  </a:cxn>
                  <a:cxn ang="0">
                    <a:pos x="29" y="39"/>
                  </a:cxn>
                  <a:cxn ang="0">
                    <a:pos x="28" y="38"/>
                  </a:cxn>
                  <a:cxn ang="0">
                    <a:pos x="12" y="22"/>
                  </a:cxn>
                  <a:cxn ang="0">
                    <a:pos x="11" y="20"/>
                  </a:cxn>
                  <a:cxn ang="0">
                    <a:pos x="13" y="18"/>
                  </a:cxn>
                  <a:cxn ang="0">
                    <a:pos x="23" y="18"/>
                  </a:cxn>
                  <a:cxn ang="0">
                    <a:pos x="23" y="2"/>
                  </a:cxn>
                  <a:cxn ang="0">
                    <a:pos x="25" y="0"/>
                  </a:cxn>
                  <a:cxn ang="0">
                    <a:pos x="34" y="0"/>
                  </a:cxn>
                  <a:cxn ang="0">
                    <a:pos x="36" y="2"/>
                  </a:cxn>
                  <a:cxn ang="0">
                    <a:pos x="36" y="18"/>
                  </a:cxn>
                  <a:cxn ang="0">
                    <a:pos x="45" y="18"/>
                  </a:cxn>
                  <a:cxn ang="0">
                    <a:pos x="48" y="20"/>
                  </a:cxn>
                  <a:cxn ang="0">
                    <a:pos x="47" y="22"/>
                  </a:cxn>
                  <a:cxn ang="0">
                    <a:pos x="43" y="46"/>
                  </a:cxn>
                  <a:cxn ang="0">
                    <a:pos x="41" y="48"/>
                  </a:cxn>
                  <a:cxn ang="0">
                    <a:pos x="43" y="50"/>
                  </a:cxn>
                  <a:cxn ang="0">
                    <a:pos x="45" y="48"/>
                  </a:cxn>
                  <a:cxn ang="0">
                    <a:pos x="43" y="46"/>
                  </a:cxn>
                  <a:cxn ang="0">
                    <a:pos x="52" y="46"/>
                  </a:cxn>
                  <a:cxn ang="0">
                    <a:pos x="50" y="48"/>
                  </a:cxn>
                  <a:cxn ang="0">
                    <a:pos x="52" y="50"/>
                  </a:cxn>
                  <a:cxn ang="0">
                    <a:pos x="55" y="48"/>
                  </a:cxn>
                  <a:cxn ang="0">
                    <a:pos x="52" y="46"/>
                  </a:cxn>
                </a:cxnLst>
                <a:rect l="0" t="0" r="r" b="b"/>
                <a:pathLst>
                  <a:path w="59" h="55">
                    <a:moveTo>
                      <a:pt x="59" y="51"/>
                    </a:moveTo>
                    <a:cubicBezTo>
                      <a:pt x="59" y="53"/>
                      <a:pt x="58" y="55"/>
                      <a:pt x="56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8"/>
                      <a:pt x="1" y="37"/>
                      <a:pt x="3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3"/>
                      <a:pt x="28" y="43"/>
                      <a:pt x="29" y="43"/>
                    </a:cubicBezTo>
                    <a:cubicBezTo>
                      <a:pt x="31" y="43"/>
                      <a:pt x="33" y="43"/>
                      <a:pt x="34" y="41"/>
                    </a:cubicBezTo>
                    <a:cubicBezTo>
                      <a:pt x="39" y="37"/>
                      <a:pt x="39" y="37"/>
                      <a:pt x="39" y="37"/>
                    </a:cubicBezTo>
                    <a:cubicBezTo>
                      <a:pt x="56" y="37"/>
                      <a:pt x="56" y="37"/>
                      <a:pt x="56" y="37"/>
                    </a:cubicBezTo>
                    <a:cubicBezTo>
                      <a:pt x="58" y="37"/>
                      <a:pt x="59" y="38"/>
                      <a:pt x="59" y="40"/>
                    </a:cubicBezTo>
                    <a:lnTo>
                      <a:pt x="59" y="51"/>
                    </a:lnTo>
                    <a:close/>
                    <a:moveTo>
                      <a:pt x="47" y="22"/>
                    </a:move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9"/>
                      <a:pt x="30" y="39"/>
                      <a:pt x="29" y="39"/>
                    </a:cubicBezTo>
                    <a:cubicBezTo>
                      <a:pt x="29" y="39"/>
                      <a:pt x="28" y="39"/>
                      <a:pt x="28" y="38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1" y="21"/>
                      <a:pt x="11" y="20"/>
                      <a:pt x="11" y="20"/>
                    </a:cubicBezTo>
                    <a:cubicBezTo>
                      <a:pt x="12" y="19"/>
                      <a:pt x="13" y="18"/>
                      <a:pt x="1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5" y="0"/>
                      <a:pt x="36" y="1"/>
                      <a:pt x="36" y="2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6" y="18"/>
                      <a:pt x="47" y="19"/>
                      <a:pt x="48" y="20"/>
                    </a:cubicBezTo>
                    <a:cubicBezTo>
                      <a:pt x="48" y="20"/>
                      <a:pt x="48" y="21"/>
                      <a:pt x="47" y="22"/>
                    </a:cubicBezTo>
                    <a:close/>
                    <a:moveTo>
                      <a:pt x="43" y="46"/>
                    </a:moveTo>
                    <a:cubicBezTo>
                      <a:pt x="42" y="46"/>
                      <a:pt x="41" y="47"/>
                      <a:pt x="41" y="48"/>
                    </a:cubicBezTo>
                    <a:cubicBezTo>
                      <a:pt x="41" y="49"/>
                      <a:pt x="42" y="50"/>
                      <a:pt x="43" y="50"/>
                    </a:cubicBezTo>
                    <a:cubicBezTo>
                      <a:pt x="44" y="50"/>
                      <a:pt x="45" y="49"/>
                      <a:pt x="45" y="48"/>
                    </a:cubicBezTo>
                    <a:cubicBezTo>
                      <a:pt x="45" y="47"/>
                      <a:pt x="44" y="46"/>
                      <a:pt x="43" y="46"/>
                    </a:cubicBezTo>
                    <a:close/>
                    <a:moveTo>
                      <a:pt x="52" y="46"/>
                    </a:moveTo>
                    <a:cubicBezTo>
                      <a:pt x="51" y="46"/>
                      <a:pt x="50" y="47"/>
                      <a:pt x="50" y="48"/>
                    </a:cubicBezTo>
                    <a:cubicBezTo>
                      <a:pt x="50" y="49"/>
                      <a:pt x="51" y="50"/>
                      <a:pt x="52" y="50"/>
                    </a:cubicBezTo>
                    <a:cubicBezTo>
                      <a:pt x="54" y="50"/>
                      <a:pt x="55" y="49"/>
                      <a:pt x="55" y="48"/>
                    </a:cubicBezTo>
                    <a:cubicBezTo>
                      <a:pt x="55" y="47"/>
                      <a:pt x="54" y="46"/>
                      <a:pt x="52" y="4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D4B32CFE-1583-470A-A2E1-18A258CAC493}"/>
                </a:ext>
              </a:extLst>
            </p:cNvPr>
            <p:cNvGrpSpPr/>
            <p:nvPr/>
          </p:nvGrpSpPr>
          <p:grpSpPr>
            <a:xfrm>
              <a:off x="3511820" y="3033162"/>
              <a:ext cx="2393680" cy="1438275"/>
              <a:chOff x="1543893" y="4539275"/>
              <a:chExt cx="2440998" cy="1438275"/>
            </a:xfrm>
          </p:grpSpPr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95AE6C6B-3E70-460B-A8E4-F3EE07FC1258}"/>
                  </a:ext>
                </a:extLst>
              </p:cNvPr>
              <p:cNvSpPr txBox="1"/>
              <p:nvPr/>
            </p:nvSpPr>
            <p:spPr bwMode="auto">
              <a:xfrm>
                <a:off x="1543893" y="4539275"/>
                <a:ext cx="2440998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ctr"/>
                <a:r>
                  <a:rPr lang="en-US" altLang="zh-CN" b="1">
                    <a:effectLst/>
                    <a:cs typeface="+mn-ea"/>
                    <a:sym typeface="+mn-lt"/>
                  </a:rPr>
                  <a:t>Text</a:t>
                </a:r>
                <a:r>
                  <a:rPr lang="en-US" altLang="zh-CN" sz="100" b="1">
                    <a:effectLst/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effectLst/>
                    <a:cs typeface="+mn-ea"/>
                    <a:sym typeface="+mn-lt"/>
                  </a:rPr>
                  <a:t> </a:t>
                </a:r>
                <a:r>
                  <a:rPr lang="en-US" altLang="zh-CN" b="1" dirty="0">
                    <a:effectLst/>
                    <a:cs typeface="+mn-ea"/>
                    <a:sym typeface="+mn-lt"/>
                  </a:rPr>
                  <a:t>here</a:t>
                </a:r>
                <a:endParaRPr lang="zh-CN" altLang="en-US" b="1" dirty="0"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C0FBD113-C368-464C-AE2E-B039FC532311}"/>
                  </a:ext>
                </a:extLst>
              </p:cNvPr>
              <p:cNvSpPr txBox="1"/>
              <p:nvPr/>
            </p:nvSpPr>
            <p:spPr bwMode="auto">
              <a:xfrm>
                <a:off x="1543893" y="5076882"/>
                <a:ext cx="2440998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</a:t>
                </a:r>
                <a:r>
                  <a:rPr lang="en-US" altLang="zh-CN" sz="1100">
                    <a:cs typeface="+mn-ea"/>
                    <a:sym typeface="+mn-lt"/>
                  </a:rPr>
                  <a:t>Choose the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 </a:t>
                </a:r>
                <a:r>
                  <a:rPr lang="en-US" altLang="zh-CN" sz="1100" dirty="0">
                    <a:cs typeface="+mn-ea"/>
                    <a:sym typeface="+mn-lt"/>
                  </a:rPr>
                  <a:t>only option to retain </a:t>
                </a:r>
                <a:r>
                  <a:rPr lang="en-US" altLang="zh-CN" sz="1100">
                    <a:cs typeface="+mn-ea"/>
                    <a:sym typeface="+mn-lt"/>
                  </a:rPr>
                  <a:t>text.</a:t>
                </a:r>
              </a:p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C306A2DD-25D1-436D-83DD-25DE4E0DDD82}"/>
                </a:ext>
              </a:extLst>
            </p:cNvPr>
            <p:cNvGrpSpPr/>
            <p:nvPr/>
          </p:nvGrpSpPr>
          <p:grpSpPr>
            <a:xfrm>
              <a:off x="723360" y="2385368"/>
              <a:ext cx="2393680" cy="1438275"/>
              <a:chOff x="1543893" y="4539275"/>
              <a:chExt cx="2440998" cy="1438275"/>
            </a:xfrm>
          </p:grpSpPr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BDFCBD48-42CB-4984-8902-B36C893A2FD0}"/>
                  </a:ext>
                </a:extLst>
              </p:cNvPr>
              <p:cNvSpPr txBox="1"/>
              <p:nvPr/>
            </p:nvSpPr>
            <p:spPr bwMode="auto">
              <a:xfrm>
                <a:off x="1543893" y="4539275"/>
                <a:ext cx="2440998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ctr"/>
                <a:r>
                  <a:rPr lang="en-US" altLang="zh-CN" b="1">
                    <a:effectLst/>
                    <a:cs typeface="+mn-ea"/>
                    <a:sym typeface="+mn-lt"/>
                  </a:rPr>
                  <a:t>Text</a:t>
                </a:r>
                <a:r>
                  <a:rPr lang="en-US" altLang="zh-CN" sz="100" b="1">
                    <a:effectLst/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effectLst/>
                    <a:cs typeface="+mn-ea"/>
                    <a:sym typeface="+mn-lt"/>
                  </a:rPr>
                  <a:t> </a:t>
                </a:r>
                <a:r>
                  <a:rPr lang="en-US" altLang="zh-CN" b="1" dirty="0">
                    <a:effectLst/>
                    <a:cs typeface="+mn-ea"/>
                    <a:sym typeface="+mn-lt"/>
                  </a:rPr>
                  <a:t>here</a:t>
                </a:r>
                <a:endParaRPr lang="zh-CN" altLang="en-US" b="1" dirty="0"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9A060E9D-6749-4FB7-A0D7-729AA7663777}"/>
                  </a:ext>
                </a:extLst>
              </p:cNvPr>
              <p:cNvSpPr txBox="1"/>
              <p:nvPr/>
            </p:nvSpPr>
            <p:spPr bwMode="auto">
              <a:xfrm>
                <a:off x="1543893" y="5076882"/>
                <a:ext cx="2440998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</a:t>
                </a:r>
                <a:r>
                  <a:rPr lang="en-US" altLang="zh-CN" sz="1100">
                    <a:cs typeface="+mn-ea"/>
                    <a:sym typeface="+mn-lt"/>
                  </a:rPr>
                  <a:t>Choose the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 </a:t>
                </a:r>
                <a:r>
                  <a:rPr lang="en-US" altLang="zh-CN" sz="1100" dirty="0">
                    <a:cs typeface="+mn-ea"/>
                    <a:sym typeface="+mn-lt"/>
                  </a:rPr>
                  <a:t>only option to retain </a:t>
                </a:r>
                <a:r>
                  <a:rPr lang="en-US" altLang="zh-CN" sz="1100">
                    <a:cs typeface="+mn-ea"/>
                    <a:sym typeface="+mn-lt"/>
                  </a:rPr>
                  <a:t>text.</a:t>
                </a:r>
              </a:p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2A057070-3D94-44BA-81B9-185D291B4E91}"/>
                </a:ext>
              </a:extLst>
            </p:cNvPr>
            <p:cNvGrpSpPr/>
            <p:nvPr/>
          </p:nvGrpSpPr>
          <p:grpSpPr>
            <a:xfrm>
              <a:off x="6297988" y="2385368"/>
              <a:ext cx="2393680" cy="1438275"/>
              <a:chOff x="1543893" y="4539275"/>
              <a:chExt cx="2440998" cy="1438275"/>
            </a:xfrm>
          </p:grpSpPr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C3B9AAD4-A0C6-4D39-B4B5-03F30BECA5FA}"/>
                  </a:ext>
                </a:extLst>
              </p:cNvPr>
              <p:cNvSpPr txBox="1"/>
              <p:nvPr/>
            </p:nvSpPr>
            <p:spPr bwMode="auto">
              <a:xfrm>
                <a:off x="1543893" y="4539275"/>
                <a:ext cx="2440998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ctr"/>
                <a:r>
                  <a:rPr lang="en-US" altLang="zh-CN" b="1">
                    <a:effectLst/>
                    <a:cs typeface="+mn-ea"/>
                    <a:sym typeface="+mn-lt"/>
                  </a:rPr>
                  <a:t>Text</a:t>
                </a:r>
                <a:r>
                  <a:rPr lang="en-US" altLang="zh-CN" sz="100" b="1">
                    <a:effectLst/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effectLst/>
                    <a:cs typeface="+mn-ea"/>
                    <a:sym typeface="+mn-lt"/>
                  </a:rPr>
                  <a:t> </a:t>
                </a:r>
                <a:r>
                  <a:rPr lang="en-US" altLang="zh-CN" b="1" dirty="0">
                    <a:effectLst/>
                    <a:cs typeface="+mn-ea"/>
                    <a:sym typeface="+mn-lt"/>
                  </a:rPr>
                  <a:t>here</a:t>
                </a:r>
                <a:endParaRPr lang="zh-CN" altLang="en-US" b="1" dirty="0"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46C66AB3-CFE5-446E-AEFB-6B6FA0AB31CB}"/>
                  </a:ext>
                </a:extLst>
              </p:cNvPr>
              <p:cNvSpPr txBox="1"/>
              <p:nvPr/>
            </p:nvSpPr>
            <p:spPr bwMode="auto">
              <a:xfrm>
                <a:off x="1543893" y="5076882"/>
                <a:ext cx="2440998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</a:t>
                </a:r>
                <a:r>
                  <a:rPr lang="en-US" altLang="zh-CN" sz="1100">
                    <a:cs typeface="+mn-ea"/>
                    <a:sym typeface="+mn-lt"/>
                  </a:rPr>
                  <a:t>Choose the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 </a:t>
                </a:r>
                <a:r>
                  <a:rPr lang="en-US" altLang="zh-CN" sz="1100" dirty="0">
                    <a:cs typeface="+mn-ea"/>
                    <a:sym typeface="+mn-lt"/>
                  </a:rPr>
                  <a:t>only option to retain </a:t>
                </a:r>
                <a:r>
                  <a:rPr lang="en-US" altLang="zh-CN" sz="1100">
                    <a:cs typeface="+mn-ea"/>
                    <a:sym typeface="+mn-lt"/>
                  </a:rPr>
                  <a:t>text.</a:t>
                </a:r>
              </a:p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8D74A7C3-8C29-4A91-B19F-A8EF918C3664}"/>
                </a:ext>
              </a:extLst>
            </p:cNvPr>
            <p:cNvGrpSpPr/>
            <p:nvPr/>
          </p:nvGrpSpPr>
          <p:grpSpPr>
            <a:xfrm>
              <a:off x="9074960" y="3033162"/>
              <a:ext cx="2393680" cy="1438275"/>
              <a:chOff x="1543893" y="4539275"/>
              <a:chExt cx="2440998" cy="1438275"/>
            </a:xfrm>
          </p:grpSpPr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67AAEEC3-0DF6-45AD-A015-1F4B46E076EA}"/>
                  </a:ext>
                </a:extLst>
              </p:cNvPr>
              <p:cNvSpPr txBox="1"/>
              <p:nvPr/>
            </p:nvSpPr>
            <p:spPr bwMode="auto">
              <a:xfrm>
                <a:off x="1543893" y="4539275"/>
                <a:ext cx="2440998" cy="5376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ctr"/>
                <a:r>
                  <a:rPr lang="en-US" altLang="zh-CN" b="1">
                    <a:effectLst/>
                    <a:cs typeface="+mn-ea"/>
                    <a:sym typeface="+mn-lt"/>
                  </a:rPr>
                  <a:t>Text</a:t>
                </a:r>
                <a:r>
                  <a:rPr lang="en-US" altLang="zh-CN" sz="100" b="1">
                    <a:effectLst/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effectLst/>
                    <a:cs typeface="+mn-ea"/>
                    <a:sym typeface="+mn-lt"/>
                  </a:rPr>
                  <a:t> </a:t>
                </a:r>
                <a:r>
                  <a:rPr lang="en-US" altLang="zh-CN" b="1" dirty="0">
                    <a:effectLst/>
                    <a:cs typeface="+mn-ea"/>
                    <a:sym typeface="+mn-lt"/>
                  </a:rPr>
                  <a:t>here</a:t>
                </a:r>
                <a:endParaRPr lang="zh-CN" altLang="en-US" b="1" dirty="0"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7E763980-D9C7-499F-A564-EF82D048B5BB}"/>
                  </a:ext>
                </a:extLst>
              </p:cNvPr>
              <p:cNvSpPr txBox="1"/>
              <p:nvPr/>
            </p:nvSpPr>
            <p:spPr bwMode="auto">
              <a:xfrm>
                <a:off x="1543893" y="5076882"/>
                <a:ext cx="2440998" cy="9006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</a:t>
                </a:r>
                <a:r>
                  <a:rPr lang="en-US" altLang="zh-CN" sz="1100">
                    <a:cs typeface="+mn-ea"/>
                    <a:sym typeface="+mn-lt"/>
                  </a:rPr>
                  <a:t>Choose the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 </a:t>
                </a:r>
                <a:r>
                  <a:rPr lang="en-US" altLang="zh-CN" sz="1100" dirty="0">
                    <a:cs typeface="+mn-ea"/>
                    <a:sym typeface="+mn-lt"/>
                  </a:rPr>
                  <a:t>only option to retain </a:t>
                </a:r>
                <a:r>
                  <a:rPr lang="en-US" altLang="zh-CN" sz="1100">
                    <a:cs typeface="+mn-ea"/>
                    <a:sym typeface="+mn-lt"/>
                  </a:rPr>
                  <a:t>text.</a:t>
                </a:r>
              </a:p>
              <a:p>
                <a:pPr lvl="0" algn="ctr">
                  <a:lnSpc>
                    <a:spcPct val="150000"/>
                  </a:lnSpc>
                  <a:buSzPct val="25000"/>
                  <a:defRPr/>
                </a:pPr>
                <a:r>
                  <a:rPr lang="en-US" altLang="zh-CN" sz="1100">
                    <a:cs typeface="+mn-ea"/>
                    <a:sym typeface="+mn-lt"/>
                  </a:rPr>
                  <a:t>… …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96412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HOWCASE" val="111c5b5d-a4f7-4911-a57c-435cf34c53f0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5248E4"/>
      </a:accent1>
      <a:accent2>
        <a:srgbClr val="BF3CCF"/>
      </a:accent2>
      <a:accent3>
        <a:srgbClr val="FB5552"/>
      </a:accent3>
      <a:accent4>
        <a:srgbClr val="FFBD00"/>
      </a:accent4>
      <a:accent5>
        <a:srgbClr val="0D003F"/>
      </a:accent5>
      <a:accent6>
        <a:srgbClr val="3F1578"/>
      </a:accent6>
      <a:hlink>
        <a:srgbClr val="105CFB"/>
      </a:hlink>
      <a:folHlink>
        <a:srgbClr val="BFBFBF"/>
      </a:folHlink>
    </a:clrScheme>
    <a:fontScheme name="p2f2h44w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5248E4"/>
    </a:accent1>
    <a:accent2>
      <a:srgbClr val="BF3CCF"/>
    </a:accent2>
    <a:accent3>
      <a:srgbClr val="FB5552"/>
    </a:accent3>
    <a:accent4>
      <a:srgbClr val="FFBD00"/>
    </a:accent4>
    <a:accent5>
      <a:srgbClr val="0D003F"/>
    </a:accent5>
    <a:accent6>
      <a:srgbClr val="3F1578"/>
    </a:accent6>
    <a:hlink>
      <a:srgbClr val="105CFB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5248E4"/>
    </a:accent1>
    <a:accent2>
      <a:srgbClr val="BF3CCF"/>
    </a:accent2>
    <a:accent3>
      <a:srgbClr val="FB5552"/>
    </a:accent3>
    <a:accent4>
      <a:srgbClr val="FFBD00"/>
    </a:accent4>
    <a:accent5>
      <a:srgbClr val="0D003F"/>
    </a:accent5>
    <a:accent6>
      <a:srgbClr val="3F1578"/>
    </a:accent6>
    <a:hlink>
      <a:srgbClr val="105CFB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5248E4"/>
    </a:accent1>
    <a:accent2>
      <a:srgbClr val="BF3CCF"/>
    </a:accent2>
    <a:accent3>
      <a:srgbClr val="FB5552"/>
    </a:accent3>
    <a:accent4>
      <a:srgbClr val="FFBD00"/>
    </a:accent4>
    <a:accent5>
      <a:srgbClr val="0D003F"/>
    </a:accent5>
    <a:accent6>
      <a:srgbClr val="3F1578"/>
    </a:accent6>
    <a:hlink>
      <a:srgbClr val="105CFB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5248E4"/>
    </a:accent1>
    <a:accent2>
      <a:srgbClr val="BF3CCF"/>
    </a:accent2>
    <a:accent3>
      <a:srgbClr val="FB5552"/>
    </a:accent3>
    <a:accent4>
      <a:srgbClr val="FFBD00"/>
    </a:accent4>
    <a:accent5>
      <a:srgbClr val="0D003F"/>
    </a:accent5>
    <a:accent6>
      <a:srgbClr val="3F1578"/>
    </a:accent6>
    <a:hlink>
      <a:srgbClr val="105CFB"/>
    </a:hlink>
    <a:folHlink>
      <a:srgbClr val="BFBFBF"/>
    </a:folHlink>
  </a:clrScheme>
</a:themeOverrid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2</TotalTime>
  <Words>1273</Words>
  <Application>Microsoft Office PowerPoint</Application>
  <PresentationFormat>宽屏</PresentationFormat>
  <Paragraphs>262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等线</vt:lpstr>
      <vt:lpstr>Arial</vt:lpstr>
      <vt:lpstr>Calibri</vt:lpstr>
      <vt:lpstr>主题5</vt:lpstr>
      <vt:lpstr>think-cell Slide</vt:lpstr>
      <vt:lpstr>20XX—nCoV 新型冠状病毒 感染防控</vt:lpstr>
      <vt:lpstr>PowerPoint 演示文稿</vt:lpstr>
      <vt:lpstr>20XX—nCoV动态</vt:lpstr>
      <vt:lpstr>动态脉络</vt:lpstr>
      <vt:lpstr>情况对比</vt:lpstr>
      <vt:lpstr>流行病学特点</vt:lpstr>
      <vt:lpstr>冠状病毒的流行病学特点</vt:lpstr>
      <vt:lpstr>冠状病毒的流行病学特点</vt:lpstr>
      <vt:lpstr>可能的传播途径</vt:lpstr>
      <vt:lpstr>防控措施</vt:lpstr>
      <vt:lpstr>防控措施</vt:lpstr>
      <vt:lpstr>早发现、早隔离、早报告</vt:lpstr>
      <vt:lpstr>重要的隔离措施</vt:lpstr>
      <vt:lpstr>手卫生</vt:lpstr>
      <vt:lpstr>注意要点</vt:lpstr>
      <vt:lpstr>口罩类别</vt:lpstr>
      <vt:lpstr>医用口罩佩戴需注意</vt:lpstr>
      <vt:lpstr>Thanks！ And Your Slogan Here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Soleil Yi</cp:lastModifiedBy>
  <cp:revision>1</cp:revision>
  <cp:lastPrinted>2020-02-12T16:00:00Z</cp:lastPrinted>
  <dcterms:created xsi:type="dcterms:W3CDTF">2020-02-12T16:00:00Z</dcterms:created>
  <dcterms:modified xsi:type="dcterms:W3CDTF">2022-09-14T12:04:53Z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