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0" r:id="rId3"/>
    <p:sldId id="262" r:id="rId4"/>
    <p:sldId id="263" r:id="rId5"/>
    <p:sldId id="261" r:id="rId6"/>
    <p:sldId id="277" r:id="rId7"/>
    <p:sldId id="278" r:id="rId8"/>
    <p:sldId id="264" r:id="rId9"/>
    <p:sldId id="281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314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1F4"/>
    <a:srgbClr val="A2D3F4"/>
    <a:srgbClr val="2190FD"/>
    <a:srgbClr val="3D72C1"/>
    <a:srgbClr val="D62627"/>
    <a:srgbClr val="F9BC5A"/>
    <a:srgbClr val="21262A"/>
    <a:srgbClr val="73EBC8"/>
    <a:srgbClr val="34D6C2"/>
    <a:srgbClr val="F47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0" autoAdjust="0"/>
    <p:restoredTop sz="96115" autoAdjust="0"/>
  </p:normalViewPr>
  <p:slideViewPr>
    <p:cSldViewPr snapToGrid="0" showGuides="1">
      <p:cViewPr varScale="1">
        <p:scale>
          <a:sx n="80" d="100"/>
          <a:sy n="80" d="100"/>
        </p:scale>
        <p:origin x="86" y="869"/>
      </p:cViewPr>
      <p:guideLst>
        <p:guide pos="438"/>
        <p:guide pos="7242"/>
        <p:guide orient="horz" pos="346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lang="zh-CN" altLang="en-US" dirty="0"/>
              <a:t>工作内容占比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F2-4839-8A68-86FA123DBC5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F2-4839-8A68-86FA123DBC5C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F2-4839-8A68-86FA123DBC5C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BF2-4839-8A68-86FA123DBC5C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F2-4839-8A68-86FA123DB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>
      <a:outerShdw blurRad="254000" dist="38100" dir="5400000" algn="t" rotWithShape="0">
        <a:prstClr val="black">
          <a:alpha val="20000"/>
        </a:prstClr>
      </a:outerShdw>
    </a:effectLst>
  </c:spPr>
  <c:txPr>
    <a:bodyPr/>
    <a:lstStyle/>
    <a:p>
      <a:pPr>
        <a:defRPr lang="zh-CN"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5559999999999998E-2"/>
          <c:y val="0.10199999999999999"/>
          <c:w val="0.94144000000000005"/>
          <c:h val="0.766719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2BC3E3"/>
                </a:gs>
                <a:gs pos="100000">
                  <a:srgbClr val="2BC3E3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50-4531-8CEA-00D9B81BE1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0">
                  <a:srgbClr val="1967D9"/>
                </a:gs>
                <a:gs pos="100000">
                  <a:srgbClr val="1967D9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50-4531-8CEA-00D9B81BE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4"/>
        <c:overlap val="-22"/>
        <c:axId val="545426503"/>
        <c:axId val="58124530"/>
      </c:barChart>
      <c:catAx>
        <c:axId val="5454265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  <c:crossAx val="58124530"/>
        <c:crosses val="autoZero"/>
        <c:auto val="1"/>
        <c:lblAlgn val="ctr"/>
        <c:lblOffset val="100"/>
        <c:noMultiLvlLbl val="0"/>
      </c:catAx>
      <c:valAx>
        <c:axId val="5812453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  <c:crossAx val="545426503"/>
        <c:crosses val="autoZero"/>
        <c:crossBetween val="between"/>
      </c:valAx>
      <c:spPr>
        <a:noFill/>
        <a:ln w="12700" cmpd="sng">
          <a:noFill/>
          <a:prstDash val="solid"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>
      <a:outerShdw blurRad="254000" dist="38100" dir="5400000" algn="t" rotWithShape="0">
        <a:prstClr val="black">
          <a:alpha val="20000"/>
        </a:prstClr>
      </a:outerShdw>
    </a:effectLst>
  </c:spPr>
  <c:txPr>
    <a:bodyPr/>
    <a:lstStyle/>
    <a:p>
      <a:pPr>
        <a:defRPr lang="zh-CN" b="1"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792-44ED-80CF-7454F25BF6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792-44ED-80CF-7454F25BF6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080608"/>
        <c:axId val="43753664"/>
      </c:lineChart>
      <c:catAx>
        <c:axId val="3008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3753664"/>
        <c:crosses val="autoZero"/>
        <c:auto val="1"/>
        <c:lblAlgn val="ctr"/>
        <c:lblOffset val="100"/>
        <c:noMultiLvlLbl val="0"/>
      </c:catAx>
      <c:valAx>
        <c:axId val="4375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008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>
      <a:outerShdw blurRad="254000" dist="38100" dir="5400000" algn="t" rotWithShape="0">
        <a:prstClr val="black">
          <a:alpha val="20000"/>
        </a:prstClr>
      </a:outerShdw>
    </a:effectLst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2022/7/20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6DCB3C-B220-A17D-7598-A5FF22B3E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2" r="494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Picture 69-mask">
            <a:extLst>
              <a:ext uri="{FF2B5EF4-FFF2-40B4-BE49-F238E27FC236}">
                <a16:creationId xmlns:a16="http://schemas.microsoft.com/office/drawing/2014/main" id="{1E371905-CF99-6864-9EF6-4A57EE6AB06C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3000"/>
                </a:schemeClr>
              </a:gs>
              <a:gs pos="100000">
                <a:schemeClr val="bg1">
                  <a:alpha val="17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DADC372-654D-BED1-3956-6AA9E85AD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2" r="494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Picture 69-mask">
            <a:extLst>
              <a:ext uri="{FF2B5EF4-FFF2-40B4-BE49-F238E27FC236}">
                <a16:creationId xmlns:a16="http://schemas.microsoft.com/office/drawing/2014/main" id="{4F96E803-5919-C742-52A0-4BC28C20BD96}"/>
              </a:ext>
            </a:extLst>
          </p:cNvPr>
          <p:cNvSpPr/>
          <p:nvPr userDrawn="1"/>
        </p:nvSpPr>
        <p:spPr>
          <a:xfrm>
            <a:off x="0" y="-14464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3000"/>
                </a:schemeClr>
              </a:gs>
              <a:gs pos="100000">
                <a:schemeClr val="bg1">
                  <a:alpha val="17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103CE2-63B1-A215-FE25-D1672729A3C7}"/>
              </a:ext>
            </a:extLst>
          </p:cNvPr>
          <p:cNvSpPr txBox="1"/>
          <p:nvPr userDrawn="1"/>
        </p:nvSpPr>
        <p:spPr>
          <a:xfrm>
            <a:off x="915496" y="655296"/>
            <a:ext cx="2270299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zh-CN" altLang="en-US" sz="8000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A6C276-5176-1A83-D2D2-69A2D9E90A15}"/>
              </a:ext>
            </a:extLst>
          </p:cNvPr>
          <p:cNvSpPr txBox="1"/>
          <p:nvPr userDrawn="1"/>
        </p:nvSpPr>
        <p:spPr>
          <a:xfrm>
            <a:off x="1052194" y="1851973"/>
            <a:ext cx="2076451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</a:rPr>
              <a:t>CONTENTS</a:t>
            </a:r>
            <a:endParaRPr lang="zh-CN" altLang="en-US" sz="1600" dirty="0">
              <a:solidFill>
                <a:schemeClr val="accent1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480459-80C4-C8F7-246A-A3451A01F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2" r="49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Picture 69-mask">
            <a:extLst>
              <a:ext uri="{FF2B5EF4-FFF2-40B4-BE49-F238E27FC236}">
                <a16:creationId xmlns:a16="http://schemas.microsoft.com/office/drawing/2014/main" id="{26FE87C0-B89D-9742-F1CF-07E3AA112756}"/>
              </a:ext>
            </a:extLst>
          </p:cNvPr>
          <p:cNvSpPr/>
          <p:nvPr userDrawn="1"/>
        </p:nvSpPr>
        <p:spPr>
          <a:xfrm>
            <a:off x="-1" y="-7936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3000"/>
                </a:schemeClr>
              </a:gs>
              <a:gs pos="100000">
                <a:schemeClr val="bg1">
                  <a:alpha val="17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6B1988-4DD4-85E6-56CA-038397A4F027}"/>
              </a:ext>
            </a:extLst>
          </p:cNvPr>
          <p:cNvSpPr/>
          <p:nvPr userDrawn="1"/>
        </p:nvSpPr>
        <p:spPr>
          <a:xfrm flipV="1">
            <a:off x="1" y="1962511"/>
            <a:ext cx="8083295" cy="2398343"/>
          </a:xfrm>
          <a:custGeom>
            <a:avLst/>
            <a:gdLst>
              <a:gd name="connsiteX0" fmla="*/ 0 w 6998405"/>
              <a:gd name="connsiteY0" fmla="*/ 2076452 h 2076452"/>
              <a:gd name="connsiteX1" fmla="*/ 6142741 w 6998405"/>
              <a:gd name="connsiteY1" fmla="*/ 2076452 h 2076452"/>
              <a:gd name="connsiteX2" fmla="*/ 6998405 w 6998405"/>
              <a:gd name="connsiteY2" fmla="*/ 0 h 2076452"/>
              <a:gd name="connsiteX3" fmla="*/ 0 w 6998405"/>
              <a:gd name="connsiteY3" fmla="*/ 0 h 20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8405" h="2076452">
                <a:moveTo>
                  <a:pt x="0" y="2076452"/>
                </a:moveTo>
                <a:lnTo>
                  <a:pt x="6142741" y="2076452"/>
                </a:lnTo>
                <a:lnTo>
                  <a:pt x="699840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41435CA7-BEDE-600B-03F1-3002E6999452}"/>
              </a:ext>
            </a:extLst>
          </p:cNvPr>
          <p:cNvSpPr/>
          <p:nvPr userDrawn="1"/>
        </p:nvSpPr>
        <p:spPr>
          <a:xfrm rot="10800000" flipV="1">
            <a:off x="7451971" y="2272915"/>
            <a:ext cx="4740028" cy="2398343"/>
          </a:xfrm>
          <a:custGeom>
            <a:avLst/>
            <a:gdLst>
              <a:gd name="connsiteX0" fmla="*/ 4740028 w 4740028"/>
              <a:gd name="connsiteY0" fmla="*/ 0 h 2398343"/>
              <a:gd name="connsiteX1" fmla="*/ 0 w 4740028"/>
              <a:gd name="connsiteY1" fmla="*/ 0 h 2398343"/>
              <a:gd name="connsiteX2" fmla="*/ 0 w 4740028"/>
              <a:gd name="connsiteY2" fmla="*/ 2398343 h 2398343"/>
              <a:gd name="connsiteX3" fmla="*/ 3751720 w 4740028"/>
              <a:gd name="connsiteY3" fmla="*/ 2398343 h 239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0028" h="2398343">
                <a:moveTo>
                  <a:pt x="4740028" y="0"/>
                </a:moveTo>
                <a:lnTo>
                  <a:pt x="0" y="0"/>
                </a:lnTo>
                <a:lnTo>
                  <a:pt x="0" y="2398343"/>
                </a:lnTo>
                <a:lnTo>
                  <a:pt x="3751720" y="2398343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城市街道与高楼大厦&#10;&#10;描述已自动生成">
            <a:extLst>
              <a:ext uri="{FF2B5EF4-FFF2-40B4-BE49-F238E27FC236}">
                <a16:creationId xmlns:a16="http://schemas.microsoft.com/office/drawing/2014/main" id="{7AC875F2-DECA-E0CA-3A03-D695F5702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5" b="14507"/>
          <a:stretch/>
        </p:blipFill>
        <p:spPr>
          <a:xfrm>
            <a:off x="1" y="0"/>
            <a:ext cx="12191994" cy="6858000"/>
          </a:xfrm>
          <a:prstGeom prst="rect">
            <a:avLst/>
          </a:prstGeom>
          <a:effectLst/>
        </p:spPr>
      </p:pic>
      <p:sp>
        <p:nvSpPr>
          <p:cNvPr id="7" name="Picture 2-mask">
            <a:extLst>
              <a:ext uri="{FF2B5EF4-FFF2-40B4-BE49-F238E27FC236}">
                <a16:creationId xmlns:a16="http://schemas.microsoft.com/office/drawing/2014/main" id="{C519DD25-6BE7-3762-B8B3-331B303BF8AB}"/>
              </a:ext>
            </a:extLst>
          </p:cNvPr>
          <p:cNvSpPr/>
          <p:nvPr userDrawn="1"/>
        </p:nvSpPr>
        <p:spPr>
          <a:xfrm>
            <a:off x="6" y="0"/>
            <a:ext cx="12191994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F675EA0-B6B3-2DF1-E74C-AA10D73DFA47}"/>
              </a:ext>
            </a:extLst>
          </p:cNvPr>
          <p:cNvSpPr/>
          <p:nvPr userDrawn="1"/>
        </p:nvSpPr>
        <p:spPr>
          <a:xfrm>
            <a:off x="269875" y="234950"/>
            <a:ext cx="259080" cy="609600"/>
          </a:xfrm>
          <a:custGeom>
            <a:avLst/>
            <a:gdLst>
              <a:gd name="connsiteX0" fmla="*/ 152400 w 259080"/>
              <a:gd name="connsiteY0" fmla="*/ 0 h 609600"/>
              <a:gd name="connsiteX1" fmla="*/ 259080 w 259080"/>
              <a:gd name="connsiteY1" fmla="*/ 0 h 609600"/>
              <a:gd name="connsiteX2" fmla="*/ 106680 w 259080"/>
              <a:gd name="connsiteY2" fmla="*/ 609600 h 609600"/>
              <a:gd name="connsiteX3" fmla="*/ 0 w 25908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" h="609600">
                <a:moveTo>
                  <a:pt x="152400" y="0"/>
                </a:moveTo>
                <a:lnTo>
                  <a:pt x="259080" y="0"/>
                </a:lnTo>
                <a:lnTo>
                  <a:pt x="106680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B9EF869-0DCB-06D5-DA3D-C8C047F16C6D}"/>
              </a:ext>
            </a:extLst>
          </p:cNvPr>
          <p:cNvSpPr/>
          <p:nvPr userDrawn="1"/>
        </p:nvSpPr>
        <p:spPr>
          <a:xfrm>
            <a:off x="436245" y="234950"/>
            <a:ext cx="259080" cy="609600"/>
          </a:xfrm>
          <a:custGeom>
            <a:avLst/>
            <a:gdLst>
              <a:gd name="connsiteX0" fmla="*/ 152400 w 259080"/>
              <a:gd name="connsiteY0" fmla="*/ 0 h 609600"/>
              <a:gd name="connsiteX1" fmla="*/ 259080 w 259080"/>
              <a:gd name="connsiteY1" fmla="*/ 0 h 609600"/>
              <a:gd name="connsiteX2" fmla="*/ 106680 w 259080"/>
              <a:gd name="connsiteY2" fmla="*/ 609600 h 609600"/>
              <a:gd name="connsiteX3" fmla="*/ 0 w 25908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" h="609600">
                <a:moveTo>
                  <a:pt x="152400" y="0"/>
                </a:moveTo>
                <a:lnTo>
                  <a:pt x="259080" y="0"/>
                </a:lnTo>
                <a:lnTo>
                  <a:pt x="106680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341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431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城市街道与高楼大厦&#10;&#10;描述已自动生成" hidden="1">
            <a:extLst>
              <a:ext uri="{FF2B5EF4-FFF2-40B4-BE49-F238E27FC236}">
                <a16:creationId xmlns:a16="http://schemas.microsoft.com/office/drawing/2014/main" id="{33CCB318-8B36-E55D-19D6-5CA6C7A59D1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57" b="22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 hidden="1">
            <a:extLst>
              <a:ext uri="{FF2B5EF4-FFF2-40B4-BE49-F238E27FC236}">
                <a16:creationId xmlns:a16="http://schemas.microsoft.com/office/drawing/2014/main" id="{130A9103-4C72-7517-05DF-5A38816A9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41" b="1481"/>
          <a:stretch/>
        </p:blipFill>
        <p:spPr>
          <a:xfrm>
            <a:off x="0" y="701040"/>
            <a:ext cx="12192000" cy="6156960"/>
          </a:xfrm>
          <a:prstGeom prst="rect">
            <a:avLst/>
          </a:prstGeom>
        </p:spPr>
      </p:pic>
      <p:pic>
        <p:nvPicPr>
          <p:cNvPr id="61" name="图片 60" hidden="1">
            <a:extLst>
              <a:ext uri="{FF2B5EF4-FFF2-40B4-BE49-F238E27FC236}">
                <a16:creationId xmlns:a16="http://schemas.microsoft.com/office/drawing/2014/main" id="{131DFEBB-1D04-5D4C-84A2-697CADA182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8917"/>
          <a:stretch/>
        </p:blipFill>
        <p:spPr>
          <a:xfrm>
            <a:off x="0" y="0"/>
            <a:ext cx="11104880" cy="6857999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2BE11381-7F55-20C2-97DE-936A66E4E7C9}"/>
              </a:ext>
            </a:extLst>
          </p:cNvPr>
          <p:cNvSpPr txBox="1"/>
          <p:nvPr/>
        </p:nvSpPr>
        <p:spPr>
          <a:xfrm>
            <a:off x="766445" y="792480"/>
            <a:ext cx="6155531" cy="246221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80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1905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+mj-ea"/>
                <a:ea typeface="+mj-ea"/>
              </a:rPr>
              <a:t>蓝色商务风</a:t>
            </a:r>
            <a:endParaRPr lang="en-US" altLang="zh-CN" sz="8000" dirty="0">
              <a:gradFill>
                <a:gsLst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effectLst>
                <a:outerShdw blurRad="190500" dist="38100" dir="2700000" algn="tl" rotWithShape="0">
                  <a:prstClr val="black">
                    <a:alpha val="12000"/>
                  </a:prstClr>
                </a:outerShdw>
              </a:effectLst>
              <a:latin typeface="+mj-ea"/>
              <a:ea typeface="+mj-ea"/>
            </a:endParaRPr>
          </a:p>
          <a:p>
            <a:pPr algn="l"/>
            <a:r>
              <a:rPr lang="zh-CN" altLang="en-US" sz="80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1905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+mj-ea"/>
                <a:ea typeface="+mj-ea"/>
              </a:rPr>
              <a:t>年终汇报模板</a:t>
            </a: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FB54DBAD-6C14-711D-1B01-DEA83D6E45E6}"/>
              </a:ext>
            </a:extLst>
          </p:cNvPr>
          <p:cNvCxnSpPr>
            <a:cxnSpLocks/>
          </p:cNvCxnSpPr>
          <p:nvPr/>
        </p:nvCxnSpPr>
        <p:spPr>
          <a:xfrm>
            <a:off x="624205" y="914400"/>
            <a:ext cx="0" cy="2082800"/>
          </a:xfrm>
          <a:prstGeom prst="line">
            <a:avLst/>
          </a:prstGeom>
          <a:ln w="111125">
            <a:gradFill>
              <a:gsLst>
                <a:gs pos="0">
                  <a:schemeClr val="accent1"/>
                </a:gs>
                <a:gs pos="100000">
                  <a:schemeClr val="accent1">
                    <a:alpha val="68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>
            <a:extLst>
              <a:ext uri="{FF2B5EF4-FFF2-40B4-BE49-F238E27FC236}">
                <a16:creationId xmlns:a16="http://schemas.microsoft.com/office/drawing/2014/main" id="{0A65E247-3AE6-35CE-803C-588EF413E8F3}"/>
              </a:ext>
            </a:extLst>
          </p:cNvPr>
          <p:cNvSpPr txBox="1"/>
          <p:nvPr/>
        </p:nvSpPr>
        <p:spPr>
          <a:xfrm>
            <a:off x="766445" y="3428999"/>
            <a:ext cx="250909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汇报人：</a:t>
            </a:r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OfficePLUS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676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9909FAD-2834-37BC-5967-B0B82F3AEF98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亮点经验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2EF46D5D-959E-C113-0A18-F798A800B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102635"/>
              </p:ext>
            </p:extLst>
          </p:nvPr>
        </p:nvGraphicFramePr>
        <p:xfrm>
          <a:off x="738407" y="1281235"/>
          <a:ext cx="6088380" cy="481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99AAC263-CF4F-4104-2A81-361DF519A77F}"/>
              </a:ext>
            </a:extLst>
          </p:cNvPr>
          <p:cNvSpPr/>
          <p:nvPr/>
        </p:nvSpPr>
        <p:spPr>
          <a:xfrm>
            <a:off x="7442216" y="1608270"/>
            <a:ext cx="625793" cy="625793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endParaRPr lang="zh-CN" altLang="en-US" sz="162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E305E7-433D-4522-C0A8-AAB9A704D84F}"/>
              </a:ext>
            </a:extLst>
          </p:cNvPr>
          <p:cNvSpPr txBox="1"/>
          <p:nvPr/>
        </p:nvSpPr>
        <p:spPr>
          <a:xfrm>
            <a:off x="8214610" y="1674944"/>
            <a:ext cx="1641475" cy="492443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 dirty="0">
                <a:gradFill>
                  <a:gsLst>
                    <a:gs pos="20000">
                      <a:schemeClr val="accent1"/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数据展示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D5346D-B17C-7F19-BE5C-6CA53DA23AB7}"/>
              </a:ext>
            </a:extLst>
          </p:cNvPr>
          <p:cNvSpPr txBox="1"/>
          <p:nvPr/>
        </p:nvSpPr>
        <p:spPr>
          <a:xfrm>
            <a:off x="7921406" y="2560091"/>
            <a:ext cx="3062990" cy="225241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6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en-US" altLang="zh-CN" sz="126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endParaRPr lang="en-US" altLang="zh-CN" sz="126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6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en-US" altLang="zh-CN" sz="126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endParaRPr lang="zh-CN" altLang="en-US" sz="126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6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6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>
              <a:lnSpc>
                <a:spcPct val="130000"/>
              </a:lnSpc>
            </a:pPr>
            <a:endParaRPr lang="en-US" altLang="zh-CN" sz="126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ABB8CFB-DD1B-B27B-168B-D073B1F9AC17}"/>
              </a:ext>
            </a:extLst>
          </p:cNvPr>
          <p:cNvSpPr/>
          <p:nvPr/>
        </p:nvSpPr>
        <p:spPr>
          <a:xfrm>
            <a:off x="7588817" y="1754924"/>
            <a:ext cx="332589" cy="332484"/>
          </a:xfrm>
          <a:custGeom>
            <a:avLst/>
            <a:gdLst>
              <a:gd name="connsiteX0" fmla="*/ 366248 w 455927"/>
              <a:gd name="connsiteY0" fmla="*/ -282 h 455784"/>
              <a:gd name="connsiteX1" fmla="*/ 88312 w 455927"/>
              <a:gd name="connsiteY1" fmla="*/ -282 h 455784"/>
              <a:gd name="connsiteX2" fmla="*/ -725 w 455927"/>
              <a:gd name="connsiteY2" fmla="*/ 88612 h 455784"/>
              <a:gd name="connsiteX3" fmla="*/ -725 w 455927"/>
              <a:gd name="connsiteY3" fmla="*/ 88672 h 455784"/>
              <a:gd name="connsiteX4" fmla="*/ -725 w 455927"/>
              <a:gd name="connsiteY4" fmla="*/ 366549 h 455784"/>
              <a:gd name="connsiteX5" fmla="*/ 88312 w 455927"/>
              <a:gd name="connsiteY5" fmla="*/ 455503 h 455784"/>
              <a:gd name="connsiteX6" fmla="*/ 366248 w 455927"/>
              <a:gd name="connsiteY6" fmla="*/ 455503 h 455784"/>
              <a:gd name="connsiteX7" fmla="*/ 455202 w 455927"/>
              <a:gd name="connsiteY7" fmla="*/ 366549 h 455784"/>
              <a:gd name="connsiteX8" fmla="*/ 455202 w 455927"/>
              <a:gd name="connsiteY8" fmla="*/ 88612 h 455784"/>
              <a:gd name="connsiteX9" fmla="*/ 366248 w 455927"/>
              <a:gd name="connsiteY9" fmla="*/ -282 h 455784"/>
              <a:gd name="connsiteX10" fmla="*/ 166106 w 455927"/>
              <a:gd name="connsiteY10" fmla="*/ 222963 h 455784"/>
              <a:gd name="connsiteX11" fmla="*/ 294580 w 455927"/>
              <a:gd name="connsiteY11" fmla="*/ 94453 h 455784"/>
              <a:gd name="connsiteX12" fmla="*/ 306333 w 455927"/>
              <a:gd name="connsiteY12" fmla="*/ 94440 h 455784"/>
              <a:gd name="connsiteX13" fmla="*/ 306345 w 455927"/>
              <a:gd name="connsiteY13" fmla="*/ 94453 h 455784"/>
              <a:gd name="connsiteX14" fmla="*/ 306689 w 455927"/>
              <a:gd name="connsiteY14" fmla="*/ 94750 h 455784"/>
              <a:gd name="connsiteX15" fmla="*/ 322810 w 455927"/>
              <a:gd name="connsiteY15" fmla="*/ 78569 h 455784"/>
              <a:gd name="connsiteX16" fmla="*/ 334528 w 455927"/>
              <a:gd name="connsiteY16" fmla="*/ 78569 h 455784"/>
              <a:gd name="connsiteX17" fmla="*/ 364931 w 455927"/>
              <a:gd name="connsiteY17" fmla="*/ 109008 h 455784"/>
              <a:gd name="connsiteX18" fmla="*/ 365002 w 455927"/>
              <a:gd name="connsiteY18" fmla="*/ 120658 h 455784"/>
              <a:gd name="connsiteX19" fmla="*/ 364931 w 455927"/>
              <a:gd name="connsiteY19" fmla="*/ 120725 h 455784"/>
              <a:gd name="connsiteX20" fmla="*/ 348643 w 455927"/>
              <a:gd name="connsiteY20" fmla="*/ 136751 h 455784"/>
              <a:gd name="connsiteX21" fmla="*/ 349308 w 455927"/>
              <a:gd name="connsiteY21" fmla="*/ 137416 h 455784"/>
              <a:gd name="connsiteX22" fmla="*/ 349308 w 455927"/>
              <a:gd name="connsiteY22" fmla="*/ 149169 h 455784"/>
              <a:gd name="connsiteX23" fmla="*/ 220774 w 455927"/>
              <a:gd name="connsiteY23" fmla="*/ 277619 h 455784"/>
              <a:gd name="connsiteX24" fmla="*/ 209176 w 455927"/>
              <a:gd name="connsiteY24" fmla="*/ 277747 h 455784"/>
              <a:gd name="connsiteX25" fmla="*/ 209045 w 455927"/>
              <a:gd name="connsiteY25" fmla="*/ 277619 h 455784"/>
              <a:gd name="connsiteX26" fmla="*/ 166106 w 455927"/>
              <a:gd name="connsiteY26" fmla="*/ 234775 h 455784"/>
              <a:gd name="connsiteX27" fmla="*/ 166106 w 455927"/>
              <a:gd name="connsiteY27" fmla="*/ 223022 h 455784"/>
              <a:gd name="connsiteX28" fmla="*/ 166106 w 455927"/>
              <a:gd name="connsiteY28" fmla="*/ 223022 h 455784"/>
              <a:gd name="connsiteX29" fmla="*/ 104374 w 455927"/>
              <a:gd name="connsiteY29" fmla="*/ 339126 h 455784"/>
              <a:gd name="connsiteX30" fmla="*/ 145402 w 455927"/>
              <a:gd name="connsiteY30" fmla="*/ 254956 h 455784"/>
              <a:gd name="connsiteX31" fmla="*/ 154899 w 455927"/>
              <a:gd name="connsiteY31" fmla="*/ 253401 h 455784"/>
              <a:gd name="connsiteX32" fmla="*/ 192615 w 455927"/>
              <a:gd name="connsiteY32" fmla="*/ 291153 h 455784"/>
              <a:gd name="connsiteX33" fmla="*/ 191119 w 455927"/>
              <a:gd name="connsiteY33" fmla="*/ 300769 h 455784"/>
              <a:gd name="connsiteX34" fmla="*/ 108018 w 455927"/>
              <a:gd name="connsiteY34" fmla="*/ 342770 h 455784"/>
              <a:gd name="connsiteX35" fmla="*/ 104291 w 455927"/>
              <a:gd name="connsiteY35" fmla="*/ 339102 h 455784"/>
              <a:gd name="connsiteX36" fmla="*/ 370772 w 455927"/>
              <a:gd name="connsiteY36" fmla="*/ 379002 h 455784"/>
              <a:gd name="connsiteX37" fmla="*/ 83955 w 455927"/>
              <a:gd name="connsiteY37" fmla="*/ 379002 h 455784"/>
              <a:gd name="connsiteX38" fmla="*/ 71407 w 455927"/>
              <a:gd name="connsiteY38" fmla="*/ 366454 h 455784"/>
              <a:gd name="connsiteX39" fmla="*/ 83955 w 455927"/>
              <a:gd name="connsiteY39" fmla="*/ 353906 h 455784"/>
              <a:gd name="connsiteX40" fmla="*/ 370760 w 455927"/>
              <a:gd name="connsiteY40" fmla="*/ 353906 h 455784"/>
              <a:gd name="connsiteX41" fmla="*/ 383308 w 455927"/>
              <a:gd name="connsiteY41" fmla="*/ 366454 h 455784"/>
              <a:gd name="connsiteX42" fmla="*/ 370760 w 455927"/>
              <a:gd name="connsiteY42" fmla="*/ 379002 h 45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5927" h="455784">
                <a:moveTo>
                  <a:pt x="366248" y="-282"/>
                </a:moveTo>
                <a:lnTo>
                  <a:pt x="88312" y="-282"/>
                </a:lnTo>
                <a:cubicBezTo>
                  <a:pt x="39175" y="-321"/>
                  <a:pt x="-689" y="39478"/>
                  <a:pt x="-725" y="88612"/>
                </a:cubicBezTo>
                <a:cubicBezTo>
                  <a:pt x="-725" y="88632"/>
                  <a:pt x="-725" y="88651"/>
                  <a:pt x="-725" y="88672"/>
                </a:cubicBezTo>
                <a:lnTo>
                  <a:pt x="-725" y="366549"/>
                </a:lnTo>
                <a:cubicBezTo>
                  <a:pt x="-677" y="415690"/>
                  <a:pt x="39175" y="455503"/>
                  <a:pt x="88312" y="455503"/>
                </a:cubicBezTo>
                <a:lnTo>
                  <a:pt x="366248" y="455503"/>
                </a:lnTo>
                <a:cubicBezTo>
                  <a:pt x="415373" y="455503"/>
                  <a:pt x="455202" y="415677"/>
                  <a:pt x="455202" y="366549"/>
                </a:cubicBezTo>
                <a:lnTo>
                  <a:pt x="455202" y="88612"/>
                </a:lnTo>
                <a:cubicBezTo>
                  <a:pt x="455166" y="39510"/>
                  <a:pt x="415349" y="-275"/>
                  <a:pt x="366248" y="-282"/>
                </a:cubicBezTo>
                <a:close/>
                <a:moveTo>
                  <a:pt x="166106" y="222963"/>
                </a:moveTo>
                <a:lnTo>
                  <a:pt x="294580" y="94453"/>
                </a:lnTo>
                <a:cubicBezTo>
                  <a:pt x="297821" y="91204"/>
                  <a:pt x="303080" y="91199"/>
                  <a:pt x="306333" y="94440"/>
                </a:cubicBezTo>
                <a:cubicBezTo>
                  <a:pt x="306333" y="94445"/>
                  <a:pt x="306345" y="94448"/>
                  <a:pt x="306345" y="94453"/>
                </a:cubicBezTo>
                <a:lnTo>
                  <a:pt x="306689" y="94750"/>
                </a:lnTo>
                <a:lnTo>
                  <a:pt x="322810" y="78569"/>
                </a:lnTo>
                <a:cubicBezTo>
                  <a:pt x="326051" y="75347"/>
                  <a:pt x="331287" y="75347"/>
                  <a:pt x="334528" y="78569"/>
                </a:cubicBezTo>
                <a:lnTo>
                  <a:pt x="364931" y="109008"/>
                </a:lnTo>
                <a:cubicBezTo>
                  <a:pt x="368172" y="112207"/>
                  <a:pt x="368195" y="117423"/>
                  <a:pt x="365002" y="120658"/>
                </a:cubicBezTo>
                <a:cubicBezTo>
                  <a:pt x="364978" y="120681"/>
                  <a:pt x="364954" y="120703"/>
                  <a:pt x="364931" y="120725"/>
                </a:cubicBezTo>
                <a:lnTo>
                  <a:pt x="348643" y="136751"/>
                </a:lnTo>
                <a:lnTo>
                  <a:pt x="349308" y="137416"/>
                </a:lnTo>
                <a:cubicBezTo>
                  <a:pt x="352501" y="140683"/>
                  <a:pt x="352501" y="145902"/>
                  <a:pt x="349308" y="149169"/>
                </a:cubicBezTo>
                <a:lnTo>
                  <a:pt x="220774" y="277619"/>
                </a:lnTo>
                <a:cubicBezTo>
                  <a:pt x="217605" y="280858"/>
                  <a:pt x="212417" y="280916"/>
                  <a:pt x="209176" y="277747"/>
                </a:cubicBezTo>
                <a:cubicBezTo>
                  <a:pt x="209128" y="277706"/>
                  <a:pt x="209093" y="277663"/>
                  <a:pt x="209045" y="277619"/>
                </a:cubicBezTo>
                <a:lnTo>
                  <a:pt x="166106" y="234775"/>
                </a:lnTo>
                <a:cubicBezTo>
                  <a:pt x="162865" y="231529"/>
                  <a:pt x="162865" y="226268"/>
                  <a:pt x="166106" y="223022"/>
                </a:cubicBezTo>
                <a:cubicBezTo>
                  <a:pt x="166106" y="223022"/>
                  <a:pt x="166106" y="223022"/>
                  <a:pt x="166106" y="223022"/>
                </a:cubicBezTo>
                <a:close/>
                <a:moveTo>
                  <a:pt x="104374" y="339126"/>
                </a:moveTo>
                <a:lnTo>
                  <a:pt x="145402" y="254956"/>
                </a:lnTo>
                <a:cubicBezTo>
                  <a:pt x="147396" y="250861"/>
                  <a:pt x="151682" y="250208"/>
                  <a:pt x="154899" y="253401"/>
                </a:cubicBezTo>
                <a:lnTo>
                  <a:pt x="192615" y="291153"/>
                </a:lnTo>
                <a:cubicBezTo>
                  <a:pt x="195868" y="294382"/>
                  <a:pt x="195203" y="298703"/>
                  <a:pt x="191119" y="300769"/>
                </a:cubicBezTo>
                <a:lnTo>
                  <a:pt x="108018" y="342770"/>
                </a:lnTo>
                <a:cubicBezTo>
                  <a:pt x="103947" y="344895"/>
                  <a:pt x="102296" y="343221"/>
                  <a:pt x="104291" y="339102"/>
                </a:cubicBezTo>
                <a:close/>
                <a:moveTo>
                  <a:pt x="370772" y="379002"/>
                </a:moveTo>
                <a:lnTo>
                  <a:pt x="83955" y="379002"/>
                </a:lnTo>
                <a:cubicBezTo>
                  <a:pt x="77022" y="379002"/>
                  <a:pt x="71407" y="373385"/>
                  <a:pt x="71407" y="366454"/>
                </a:cubicBezTo>
                <a:cubicBezTo>
                  <a:pt x="71407" y="359523"/>
                  <a:pt x="77022" y="353906"/>
                  <a:pt x="83955" y="353906"/>
                </a:cubicBezTo>
                <a:lnTo>
                  <a:pt x="370760" y="353906"/>
                </a:lnTo>
                <a:cubicBezTo>
                  <a:pt x="377693" y="353906"/>
                  <a:pt x="383308" y="359523"/>
                  <a:pt x="383308" y="366454"/>
                </a:cubicBezTo>
                <a:cubicBezTo>
                  <a:pt x="383308" y="373385"/>
                  <a:pt x="377693" y="379002"/>
                  <a:pt x="370760" y="379002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  <a:effectLst/>
        </p:spPr>
        <p:txBody>
          <a:bodyPr lIns="82296" tIns="41148" rIns="82296" bIns="41148" rtlCol="0" anchor="ctr"/>
          <a:lstStyle/>
          <a:p>
            <a:endParaRPr lang="zh-CN" altLang="en-US" sz="1620"/>
          </a:p>
        </p:txBody>
      </p:sp>
    </p:spTree>
    <p:extLst>
      <p:ext uri="{BB962C8B-B14F-4D97-AF65-F5344CB8AC3E}">
        <p14:creationId xmlns:p14="http://schemas.microsoft.com/office/powerpoint/2010/main" val="1440760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C3F1474-BD57-7082-6626-514633FFD55D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亮点经验</a:t>
            </a:r>
          </a:p>
        </p:txBody>
      </p:sp>
      <p:pic>
        <p:nvPicPr>
          <p:cNvPr id="6" name="图片 5" descr="男人拿着笔记本电脑的键盘上&#10;&#10;描述已自动生成">
            <a:extLst>
              <a:ext uri="{FF2B5EF4-FFF2-40B4-BE49-F238E27FC236}">
                <a16:creationId xmlns:a16="http://schemas.microsoft.com/office/drawing/2014/main" id="{658435F1-2AA2-D6F6-8926-9DC5674B8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46067" r="46158" b="9052"/>
          <a:stretch/>
        </p:blipFill>
        <p:spPr>
          <a:xfrm>
            <a:off x="1065776" y="2209800"/>
            <a:ext cx="3074834" cy="2371150"/>
          </a:xfrm>
          <a:custGeom>
            <a:avLst/>
            <a:gdLst>
              <a:gd name="connsiteX0" fmla="*/ 0 w 4070555"/>
              <a:gd name="connsiteY0" fmla="*/ 0 h 6850626"/>
              <a:gd name="connsiteX1" fmla="*/ 4070555 w 4070555"/>
              <a:gd name="connsiteY1" fmla="*/ 0 h 6850626"/>
              <a:gd name="connsiteX2" fmla="*/ 4070555 w 4070555"/>
              <a:gd name="connsiteY2" fmla="*/ 6850626 h 6850626"/>
              <a:gd name="connsiteX3" fmla="*/ 0 w 4070555"/>
              <a:gd name="connsiteY3" fmla="*/ 6850626 h 685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0555" h="6850626">
                <a:moveTo>
                  <a:pt x="0" y="0"/>
                </a:moveTo>
                <a:lnTo>
                  <a:pt x="4070555" y="0"/>
                </a:lnTo>
                <a:lnTo>
                  <a:pt x="4070555" y="6850626"/>
                </a:lnTo>
                <a:lnTo>
                  <a:pt x="0" y="6850626"/>
                </a:lnTo>
                <a:close/>
              </a:path>
            </a:pathLst>
          </a:custGeom>
        </p:spPr>
      </p:pic>
      <p:pic>
        <p:nvPicPr>
          <p:cNvPr id="7" name="图片 6" descr="人拿着笔记本电脑&#10;&#10;描述已自动生成">
            <a:extLst>
              <a:ext uri="{FF2B5EF4-FFF2-40B4-BE49-F238E27FC236}">
                <a16:creationId xmlns:a16="http://schemas.microsoft.com/office/drawing/2014/main" id="{E234B624-C131-84AC-70A9-67D313D91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8" t="34796" r="3214" b="20323"/>
          <a:stretch/>
        </p:blipFill>
        <p:spPr>
          <a:xfrm>
            <a:off x="8039650" y="2206960"/>
            <a:ext cx="3086574" cy="2371150"/>
          </a:xfrm>
          <a:custGeom>
            <a:avLst/>
            <a:gdLst>
              <a:gd name="connsiteX0" fmla="*/ 0 w 4070555"/>
              <a:gd name="connsiteY0" fmla="*/ 0 h 6858000"/>
              <a:gd name="connsiteX1" fmla="*/ 4070555 w 4070555"/>
              <a:gd name="connsiteY1" fmla="*/ 0 h 6858000"/>
              <a:gd name="connsiteX2" fmla="*/ 4070555 w 4070555"/>
              <a:gd name="connsiteY2" fmla="*/ 6858000 h 6858000"/>
              <a:gd name="connsiteX3" fmla="*/ 0 w 40705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0555" h="6858000">
                <a:moveTo>
                  <a:pt x="0" y="0"/>
                </a:moveTo>
                <a:lnTo>
                  <a:pt x="4070555" y="0"/>
                </a:lnTo>
                <a:lnTo>
                  <a:pt x="40705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图片 7" descr="人拿着笔记本电脑&#10;&#10;描述已自动生成">
            <a:extLst>
              <a:ext uri="{FF2B5EF4-FFF2-40B4-BE49-F238E27FC236}">
                <a16:creationId xmlns:a16="http://schemas.microsoft.com/office/drawing/2014/main" id="{467303E3-FC55-E93F-62FA-0A6CF8F5D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t="34850" r="35916" b="20269"/>
          <a:stretch/>
        </p:blipFill>
        <p:spPr>
          <a:xfrm>
            <a:off x="4557042" y="2209800"/>
            <a:ext cx="3066177" cy="2371150"/>
          </a:xfrm>
          <a:custGeom>
            <a:avLst/>
            <a:gdLst>
              <a:gd name="connsiteX0" fmla="*/ 0 w 4070555"/>
              <a:gd name="connsiteY0" fmla="*/ 0 h 6850626"/>
              <a:gd name="connsiteX1" fmla="*/ 4070555 w 4070555"/>
              <a:gd name="connsiteY1" fmla="*/ 0 h 6850626"/>
              <a:gd name="connsiteX2" fmla="*/ 4070555 w 4070555"/>
              <a:gd name="connsiteY2" fmla="*/ 6850626 h 6850626"/>
              <a:gd name="connsiteX3" fmla="*/ 0 w 4070555"/>
              <a:gd name="connsiteY3" fmla="*/ 6850626 h 685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0555" h="6850626">
                <a:moveTo>
                  <a:pt x="0" y="0"/>
                </a:moveTo>
                <a:lnTo>
                  <a:pt x="4070555" y="0"/>
                </a:lnTo>
                <a:lnTo>
                  <a:pt x="4070555" y="6850626"/>
                </a:lnTo>
                <a:lnTo>
                  <a:pt x="0" y="685062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BE50CC-9E9E-D5C8-E55C-213247DBCBD4}"/>
              </a:ext>
            </a:extLst>
          </p:cNvPr>
          <p:cNvSpPr txBox="1"/>
          <p:nvPr/>
        </p:nvSpPr>
        <p:spPr>
          <a:xfrm>
            <a:off x="5172669" y="867836"/>
            <a:ext cx="1846659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dirty="0">
                <a:gradFill>
                  <a:gsLst>
                    <a:gs pos="20000">
                      <a:schemeClr val="accent1"/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5400000" scaled="1"/>
                </a:gradFill>
                <a:latin typeface="OPPOSans B"/>
                <a:ea typeface="OPPOSans B"/>
              </a:rPr>
              <a:t>高光时刻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0000">
                    <a:schemeClr val="accent1"/>
                  </a:gs>
                  <a:gs pos="100000">
                    <a:schemeClr val="accent1">
                      <a:alpha val="58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1DCA08C-3155-D5A7-F3C2-726604AFD9DA}"/>
              </a:ext>
            </a:extLst>
          </p:cNvPr>
          <p:cNvCxnSpPr>
            <a:cxnSpLocks/>
          </p:cNvCxnSpPr>
          <p:nvPr/>
        </p:nvCxnSpPr>
        <p:spPr>
          <a:xfrm>
            <a:off x="5886449" y="1469469"/>
            <a:ext cx="419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B3EB603-ED24-A93B-C23B-4504AD69101A}"/>
              </a:ext>
            </a:extLst>
          </p:cNvPr>
          <p:cNvSpPr txBox="1"/>
          <p:nvPr/>
        </p:nvSpPr>
        <p:spPr>
          <a:xfrm>
            <a:off x="1987640" y="484974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OPPOSans B"/>
                <a:ea typeface="OPPOSans B"/>
              </a:rPr>
              <a:t>成功因素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BB3345-C7BF-2347-AC91-AB457F6A85E1}"/>
              </a:ext>
            </a:extLst>
          </p:cNvPr>
          <p:cNvCxnSpPr>
            <a:cxnSpLocks/>
          </p:cNvCxnSpPr>
          <p:nvPr/>
        </p:nvCxnSpPr>
        <p:spPr>
          <a:xfrm>
            <a:off x="2393643" y="5290426"/>
            <a:ext cx="419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3539B9F-8216-199F-2CAE-7E58D5EAC46B}"/>
              </a:ext>
            </a:extLst>
          </p:cNvPr>
          <p:cNvSpPr txBox="1"/>
          <p:nvPr/>
        </p:nvSpPr>
        <p:spPr>
          <a:xfrm>
            <a:off x="5480447" y="484974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OPPOSans B"/>
                <a:ea typeface="OPPOSans B"/>
              </a:rPr>
              <a:t>成功因素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CE9C7DA-C7C4-984C-4376-90EFA879D2A4}"/>
              </a:ext>
            </a:extLst>
          </p:cNvPr>
          <p:cNvCxnSpPr>
            <a:cxnSpLocks/>
          </p:cNvCxnSpPr>
          <p:nvPr/>
        </p:nvCxnSpPr>
        <p:spPr>
          <a:xfrm>
            <a:off x="5886450" y="5290426"/>
            <a:ext cx="419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D9D66FBE-1F25-5B82-8C58-236B9E3A2577}"/>
              </a:ext>
            </a:extLst>
          </p:cNvPr>
          <p:cNvSpPr txBox="1"/>
          <p:nvPr/>
        </p:nvSpPr>
        <p:spPr>
          <a:xfrm>
            <a:off x="8967384" y="484974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OPPOSans B"/>
                <a:ea typeface="OPPOSans B"/>
              </a:rPr>
              <a:t>成功因素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F6CED07-98E3-635C-9EE4-4A8E3F754AAE}"/>
              </a:ext>
            </a:extLst>
          </p:cNvPr>
          <p:cNvCxnSpPr>
            <a:cxnSpLocks/>
          </p:cNvCxnSpPr>
          <p:nvPr/>
        </p:nvCxnSpPr>
        <p:spPr>
          <a:xfrm>
            <a:off x="9373387" y="5290426"/>
            <a:ext cx="419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F75353D-02E7-9EA5-7111-CF50F9A677AD}"/>
              </a:ext>
            </a:extLst>
          </p:cNvPr>
          <p:cNvSpPr txBox="1"/>
          <p:nvPr/>
        </p:nvSpPr>
        <p:spPr>
          <a:xfrm>
            <a:off x="1473674" y="5368916"/>
            <a:ext cx="22590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15FF55D-CB7B-FC90-FBFF-7F8BC7F16642}"/>
              </a:ext>
            </a:extLst>
          </p:cNvPr>
          <p:cNvSpPr txBox="1"/>
          <p:nvPr/>
        </p:nvSpPr>
        <p:spPr>
          <a:xfrm>
            <a:off x="4960611" y="5368916"/>
            <a:ext cx="22590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E3152C-80C9-E8E7-52DD-5979188BECDC}"/>
              </a:ext>
            </a:extLst>
          </p:cNvPr>
          <p:cNvSpPr txBox="1"/>
          <p:nvPr/>
        </p:nvSpPr>
        <p:spPr>
          <a:xfrm>
            <a:off x="8453418" y="5368916"/>
            <a:ext cx="22590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74454FA-7A69-5BA6-71D4-372908F5B9B0}"/>
              </a:ext>
            </a:extLst>
          </p:cNvPr>
          <p:cNvSpPr txBox="1"/>
          <p:nvPr/>
        </p:nvSpPr>
        <p:spPr>
          <a:xfrm>
            <a:off x="3556237" y="1638921"/>
            <a:ext cx="5079526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600" b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81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D91D06E-88A3-B0C3-0585-8468EBF723A5}"/>
              </a:ext>
            </a:extLst>
          </p:cNvPr>
          <p:cNvSpPr txBox="1"/>
          <p:nvPr/>
        </p:nvSpPr>
        <p:spPr>
          <a:xfrm>
            <a:off x="1925428" y="2469184"/>
            <a:ext cx="461664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zh-CN" altLang="en-US" sz="7200" dirty="0">
                <a:gradFill flip="none" rotWithShape="1">
                  <a:gsLst>
                    <a:gs pos="20000">
                      <a:schemeClr val="accent1"/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问题分析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FCAFF4-73F9-3754-795A-3568ABC1BD87}"/>
              </a:ext>
            </a:extLst>
          </p:cNvPr>
          <p:cNvSpPr txBox="1"/>
          <p:nvPr/>
        </p:nvSpPr>
        <p:spPr>
          <a:xfrm>
            <a:off x="1925424" y="3577180"/>
            <a:ext cx="461664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dirty="0">
                <a:solidFill>
                  <a:schemeClr val="accent1"/>
                </a:solidFill>
              </a:rPr>
              <a:t>Analysis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DEFBE9-1CD6-4156-4652-D28B16739FAA}"/>
              </a:ext>
            </a:extLst>
          </p:cNvPr>
          <p:cNvSpPr txBox="1"/>
          <p:nvPr/>
        </p:nvSpPr>
        <p:spPr>
          <a:xfrm>
            <a:off x="9147533" y="2653390"/>
            <a:ext cx="2000549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kumimoji="1" lang="en-US" altLang="zh-CN" sz="115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kumimoji="1" lang="zh-CN" altLang="en-US" sz="115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3867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8BABB20-13AF-EB9D-7B4F-C94C31DDD87C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问题分析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E2018E0-D273-CADE-5251-B18EF7841270}"/>
              </a:ext>
            </a:extLst>
          </p:cNvPr>
          <p:cNvSpPr txBox="1"/>
          <p:nvPr/>
        </p:nvSpPr>
        <p:spPr>
          <a:xfrm>
            <a:off x="5275264" y="977026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36000">
                      <a:schemeClr val="accent1"/>
                    </a:gs>
                    <a:gs pos="100000">
                      <a:schemeClr val="accent1">
                        <a:lumMod val="40000"/>
                        <a:lumOff val="60000"/>
                        <a:alpha val="3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存在问题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A74D91D-B8F9-7BB7-FC14-0A8159E711A0}"/>
              </a:ext>
            </a:extLst>
          </p:cNvPr>
          <p:cNvSpPr/>
          <p:nvPr/>
        </p:nvSpPr>
        <p:spPr>
          <a:xfrm>
            <a:off x="824484" y="2511171"/>
            <a:ext cx="2468880" cy="3255264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6469577-511C-E3C1-9AC1-833105AACA33}"/>
              </a:ext>
            </a:extLst>
          </p:cNvPr>
          <p:cNvSpPr/>
          <p:nvPr/>
        </p:nvSpPr>
        <p:spPr>
          <a:xfrm>
            <a:off x="1698924" y="2735109"/>
            <a:ext cx="720000" cy="720000"/>
          </a:xfrm>
          <a:prstGeom prst="roundRect">
            <a:avLst>
              <a:gd name="adj" fmla="val 13544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EB1E5F-72D6-BF74-09A4-9C732DB18C94}"/>
              </a:ext>
            </a:extLst>
          </p:cNvPr>
          <p:cNvSpPr txBox="1"/>
          <p:nvPr/>
        </p:nvSpPr>
        <p:spPr>
          <a:xfrm>
            <a:off x="1443371" y="365725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3200">
                <a:gradFill>
                  <a:gsLst>
                    <a:gs pos="36000">
                      <a:schemeClr val="accent1"/>
                    </a:gs>
                    <a:gs pos="100000">
                      <a:schemeClr val="accent1">
                        <a:lumMod val="40000"/>
                        <a:lumOff val="60000"/>
                        <a:alpha val="3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目标进度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C59A9AD-61CF-9DFB-26CD-C66EF0D54502}"/>
              </a:ext>
            </a:extLst>
          </p:cNvPr>
          <p:cNvCxnSpPr/>
          <p:nvPr/>
        </p:nvCxnSpPr>
        <p:spPr>
          <a:xfrm>
            <a:off x="1007174" y="4243645"/>
            <a:ext cx="20955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EB294226-826F-4AE4-84A8-CDB4AD2A2B34}"/>
              </a:ext>
            </a:extLst>
          </p:cNvPr>
          <p:cNvSpPr/>
          <p:nvPr/>
        </p:nvSpPr>
        <p:spPr>
          <a:xfrm>
            <a:off x="3083625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CF6E2F8-7801-8A25-2EAE-A5CDBAA588EB}"/>
              </a:ext>
            </a:extLst>
          </p:cNvPr>
          <p:cNvSpPr/>
          <p:nvPr/>
        </p:nvSpPr>
        <p:spPr>
          <a:xfrm>
            <a:off x="969075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iconfont-1191-801535">
            <a:extLst>
              <a:ext uri="{FF2B5EF4-FFF2-40B4-BE49-F238E27FC236}">
                <a16:creationId xmlns:a16="http://schemas.microsoft.com/office/drawing/2014/main" id="{FB44A6EB-B71A-BCE9-2FE6-12665C252B7D}"/>
              </a:ext>
            </a:extLst>
          </p:cNvPr>
          <p:cNvSpPr/>
          <p:nvPr/>
        </p:nvSpPr>
        <p:spPr>
          <a:xfrm>
            <a:off x="1883872" y="2868300"/>
            <a:ext cx="357532" cy="453618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FE03928-2BB5-37C6-F7C7-0CBBBE5CFBD7}"/>
              </a:ext>
            </a:extLst>
          </p:cNvPr>
          <p:cNvSpPr/>
          <p:nvPr/>
        </p:nvSpPr>
        <p:spPr>
          <a:xfrm>
            <a:off x="3515868" y="2511171"/>
            <a:ext cx="2468880" cy="3255264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8B02895-C6F0-3063-C817-D51F248614B7}"/>
              </a:ext>
            </a:extLst>
          </p:cNvPr>
          <p:cNvSpPr/>
          <p:nvPr/>
        </p:nvSpPr>
        <p:spPr>
          <a:xfrm>
            <a:off x="4390308" y="2735109"/>
            <a:ext cx="720000" cy="720000"/>
          </a:xfrm>
          <a:prstGeom prst="roundRect">
            <a:avLst>
              <a:gd name="adj" fmla="val 13544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6B2AF08-D604-B4F0-ABED-7DDF1EED596E}"/>
              </a:ext>
            </a:extLst>
          </p:cNvPr>
          <p:cNvSpPr txBox="1"/>
          <p:nvPr/>
        </p:nvSpPr>
        <p:spPr>
          <a:xfrm>
            <a:off x="4134755" y="365725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3200">
                <a:gradFill>
                  <a:gsLst>
                    <a:gs pos="36000">
                      <a:schemeClr val="accent1"/>
                    </a:gs>
                    <a:gs pos="100000">
                      <a:schemeClr val="accent1">
                        <a:lumMod val="40000"/>
                        <a:lumOff val="60000"/>
                        <a:alpha val="3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自身能力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56F9A23-513C-86A2-CC5F-E59B850E4DDF}"/>
              </a:ext>
            </a:extLst>
          </p:cNvPr>
          <p:cNvCxnSpPr/>
          <p:nvPr/>
        </p:nvCxnSpPr>
        <p:spPr>
          <a:xfrm>
            <a:off x="3698558" y="4243645"/>
            <a:ext cx="20955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04BC4EE0-BB67-6D53-5F35-DD0A845B9085}"/>
              </a:ext>
            </a:extLst>
          </p:cNvPr>
          <p:cNvSpPr/>
          <p:nvPr/>
        </p:nvSpPr>
        <p:spPr>
          <a:xfrm>
            <a:off x="5775009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1CDAB66-73BE-D75E-7F93-3DC9EC5FFAAA}"/>
              </a:ext>
            </a:extLst>
          </p:cNvPr>
          <p:cNvSpPr/>
          <p:nvPr/>
        </p:nvSpPr>
        <p:spPr>
          <a:xfrm>
            <a:off x="3660459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iconfont-1191-801535">
            <a:extLst>
              <a:ext uri="{FF2B5EF4-FFF2-40B4-BE49-F238E27FC236}">
                <a16:creationId xmlns:a16="http://schemas.microsoft.com/office/drawing/2014/main" id="{98B2D54A-AA2B-E702-4768-08B6B7949D8F}"/>
              </a:ext>
            </a:extLst>
          </p:cNvPr>
          <p:cNvSpPr/>
          <p:nvPr/>
        </p:nvSpPr>
        <p:spPr>
          <a:xfrm>
            <a:off x="4527213" y="2873079"/>
            <a:ext cx="453618" cy="444061"/>
          </a:xfrm>
          <a:custGeom>
            <a:avLst/>
            <a:gdLst>
              <a:gd name="T0" fmla="*/ 2895 w 12754"/>
              <a:gd name="T1" fmla="*/ 3482 h 12486"/>
              <a:gd name="T2" fmla="*/ 6377 w 12754"/>
              <a:gd name="T3" fmla="*/ 0 h 12486"/>
              <a:gd name="T4" fmla="*/ 9859 w 12754"/>
              <a:gd name="T5" fmla="*/ 3482 h 12486"/>
              <a:gd name="T6" fmla="*/ 6377 w 12754"/>
              <a:gd name="T7" fmla="*/ 6963 h 12486"/>
              <a:gd name="T8" fmla="*/ 2895 w 12754"/>
              <a:gd name="T9" fmla="*/ 3482 h 12486"/>
              <a:gd name="T10" fmla="*/ 0 w 12754"/>
              <a:gd name="T11" fmla="*/ 12468 h 12486"/>
              <a:gd name="T12" fmla="*/ 3586 w 12754"/>
              <a:gd name="T13" fmla="*/ 7045 h 12486"/>
              <a:gd name="T14" fmla="*/ 6377 w 12754"/>
              <a:gd name="T15" fmla="*/ 8014 h 12486"/>
              <a:gd name="T16" fmla="*/ 9182 w 12754"/>
              <a:gd name="T17" fmla="*/ 7036 h 12486"/>
              <a:gd name="T18" fmla="*/ 12754 w 12754"/>
              <a:gd name="T19" fmla="*/ 12468 h 12486"/>
              <a:gd name="T20" fmla="*/ 0 w 12754"/>
              <a:gd name="T21" fmla="*/ 12468 h 12486"/>
              <a:gd name="T22" fmla="*/ 0 w 12754"/>
              <a:gd name="T23" fmla="*/ 12468 h 12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754" h="12486">
                <a:moveTo>
                  <a:pt x="2895" y="3482"/>
                </a:moveTo>
                <a:cubicBezTo>
                  <a:pt x="2895" y="1562"/>
                  <a:pt x="4457" y="0"/>
                  <a:pt x="6377" y="0"/>
                </a:cubicBezTo>
                <a:cubicBezTo>
                  <a:pt x="8297" y="0"/>
                  <a:pt x="9859" y="1562"/>
                  <a:pt x="9859" y="3482"/>
                </a:cubicBezTo>
                <a:cubicBezTo>
                  <a:pt x="9859" y="5402"/>
                  <a:pt x="8297" y="6963"/>
                  <a:pt x="6377" y="6963"/>
                </a:cubicBezTo>
                <a:cubicBezTo>
                  <a:pt x="4457" y="6963"/>
                  <a:pt x="2895" y="5402"/>
                  <a:pt x="2895" y="3482"/>
                </a:cubicBezTo>
                <a:close/>
                <a:moveTo>
                  <a:pt x="0" y="12468"/>
                </a:moveTo>
                <a:cubicBezTo>
                  <a:pt x="75" y="11626"/>
                  <a:pt x="479" y="8643"/>
                  <a:pt x="3586" y="7045"/>
                </a:cubicBezTo>
                <a:cubicBezTo>
                  <a:pt x="4356" y="7650"/>
                  <a:pt x="5324" y="8014"/>
                  <a:pt x="6377" y="8014"/>
                </a:cubicBezTo>
                <a:cubicBezTo>
                  <a:pt x="7436" y="8014"/>
                  <a:pt x="8409" y="7647"/>
                  <a:pt x="9182" y="7036"/>
                </a:cubicBezTo>
                <a:cubicBezTo>
                  <a:pt x="12302" y="8627"/>
                  <a:pt x="12678" y="11589"/>
                  <a:pt x="12754" y="12468"/>
                </a:cubicBezTo>
                <a:cubicBezTo>
                  <a:pt x="12736" y="12486"/>
                  <a:pt x="18" y="12470"/>
                  <a:pt x="0" y="12468"/>
                </a:cubicBezTo>
                <a:close/>
                <a:moveTo>
                  <a:pt x="0" y="12468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B7239E2-B486-E929-9973-3D60B42F2CAD}"/>
              </a:ext>
            </a:extLst>
          </p:cNvPr>
          <p:cNvSpPr/>
          <p:nvPr/>
        </p:nvSpPr>
        <p:spPr>
          <a:xfrm>
            <a:off x="6207252" y="2511171"/>
            <a:ext cx="2468880" cy="3255264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F5B4EB7-D30E-E75D-91D5-97876CF5A5D1}"/>
              </a:ext>
            </a:extLst>
          </p:cNvPr>
          <p:cNvSpPr/>
          <p:nvPr/>
        </p:nvSpPr>
        <p:spPr>
          <a:xfrm>
            <a:off x="7081692" y="2735109"/>
            <a:ext cx="720000" cy="720000"/>
          </a:xfrm>
          <a:prstGeom prst="roundRect">
            <a:avLst>
              <a:gd name="adj" fmla="val 13544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BD81807-4506-6A0F-B92D-2AB8D0BB6FE2}"/>
              </a:ext>
            </a:extLst>
          </p:cNvPr>
          <p:cNvSpPr txBox="1"/>
          <p:nvPr/>
        </p:nvSpPr>
        <p:spPr>
          <a:xfrm>
            <a:off x="6826138" y="365725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3200">
                <a:gradFill>
                  <a:gsLst>
                    <a:gs pos="36000">
                      <a:schemeClr val="accent1"/>
                    </a:gs>
                    <a:gs pos="100000">
                      <a:schemeClr val="accent1">
                        <a:lumMod val="40000"/>
                        <a:lumOff val="60000"/>
                        <a:alpha val="3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流程梳理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0C7E7BB-812A-96B1-D7B3-D4089DE162DD}"/>
              </a:ext>
            </a:extLst>
          </p:cNvPr>
          <p:cNvCxnSpPr/>
          <p:nvPr/>
        </p:nvCxnSpPr>
        <p:spPr>
          <a:xfrm>
            <a:off x="6389942" y="4243645"/>
            <a:ext cx="20955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E7830F1B-56C7-15ED-A4D3-9B266C5328F3}"/>
              </a:ext>
            </a:extLst>
          </p:cNvPr>
          <p:cNvSpPr/>
          <p:nvPr/>
        </p:nvSpPr>
        <p:spPr>
          <a:xfrm>
            <a:off x="8466393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499E9BF-D1AD-2641-59FB-5A7DB5B95BDF}"/>
              </a:ext>
            </a:extLst>
          </p:cNvPr>
          <p:cNvSpPr/>
          <p:nvPr/>
        </p:nvSpPr>
        <p:spPr>
          <a:xfrm>
            <a:off x="6351843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iconfont-1191-801535">
            <a:extLst>
              <a:ext uri="{FF2B5EF4-FFF2-40B4-BE49-F238E27FC236}">
                <a16:creationId xmlns:a16="http://schemas.microsoft.com/office/drawing/2014/main" id="{164B5EF1-D4B3-61B5-1E6A-6E740335F548}"/>
              </a:ext>
            </a:extLst>
          </p:cNvPr>
          <p:cNvSpPr/>
          <p:nvPr/>
        </p:nvSpPr>
        <p:spPr>
          <a:xfrm>
            <a:off x="7331973" y="2868301"/>
            <a:ext cx="226867" cy="453618"/>
          </a:xfrm>
          <a:custGeom>
            <a:avLst/>
            <a:gdLst>
              <a:gd name="T0" fmla="*/ 541 w 4094"/>
              <a:gd name="T1" fmla="*/ 4469 h 8186"/>
              <a:gd name="T2" fmla="*/ 541 w 4094"/>
              <a:gd name="T3" fmla="*/ 4465 h 8186"/>
              <a:gd name="T4" fmla="*/ 3524 w 4094"/>
              <a:gd name="T5" fmla="*/ 4467 h 8186"/>
              <a:gd name="T6" fmla="*/ 3535 w 4094"/>
              <a:gd name="T7" fmla="*/ 4465 h 8186"/>
              <a:gd name="T8" fmla="*/ 4094 w 4094"/>
              <a:gd name="T9" fmla="*/ 5023 h 8186"/>
              <a:gd name="T10" fmla="*/ 3986 w 4094"/>
              <a:gd name="T11" fmla="*/ 5332 h 8186"/>
              <a:gd name="T12" fmla="*/ 3997 w 4094"/>
              <a:gd name="T13" fmla="*/ 5339 h 8186"/>
              <a:gd name="T14" fmla="*/ 3987 w 4094"/>
              <a:gd name="T15" fmla="*/ 5357 h 8186"/>
              <a:gd name="T16" fmla="*/ 3991 w 4094"/>
              <a:gd name="T17" fmla="*/ 5359 h 8186"/>
              <a:gd name="T18" fmla="*/ 2565 w 4094"/>
              <a:gd name="T19" fmla="*/ 7829 h 8186"/>
              <a:gd name="T20" fmla="*/ 2519 w 4094"/>
              <a:gd name="T21" fmla="*/ 7908 h 8186"/>
              <a:gd name="T22" fmla="*/ 2503 w 4094"/>
              <a:gd name="T23" fmla="*/ 7935 h 8186"/>
              <a:gd name="T24" fmla="*/ 2502 w 4094"/>
              <a:gd name="T25" fmla="*/ 7934 h 8186"/>
              <a:gd name="T26" fmla="*/ 2047 w 4094"/>
              <a:gd name="T27" fmla="*/ 8186 h 8186"/>
              <a:gd name="T28" fmla="*/ 1562 w 4094"/>
              <a:gd name="T29" fmla="*/ 7876 h 8186"/>
              <a:gd name="T30" fmla="*/ 97 w 4094"/>
              <a:gd name="T31" fmla="*/ 5339 h 8186"/>
              <a:gd name="T32" fmla="*/ 109 w 4094"/>
              <a:gd name="T33" fmla="*/ 5331 h 8186"/>
              <a:gd name="T34" fmla="*/ 1 w 4094"/>
              <a:gd name="T35" fmla="*/ 5023 h 8186"/>
              <a:gd name="T36" fmla="*/ 541 w 4094"/>
              <a:gd name="T37" fmla="*/ 4469 h 8186"/>
              <a:gd name="T38" fmla="*/ 541 w 4094"/>
              <a:gd name="T39" fmla="*/ 4469 h 8186"/>
              <a:gd name="T40" fmla="*/ 541 w 4094"/>
              <a:gd name="T41" fmla="*/ 4469 h 8186"/>
              <a:gd name="T42" fmla="*/ 2047 w 4094"/>
              <a:gd name="T43" fmla="*/ 7228 h 8186"/>
              <a:gd name="T44" fmla="*/ 3213 w 4094"/>
              <a:gd name="T45" fmla="*/ 5209 h 8186"/>
              <a:gd name="T46" fmla="*/ 882 w 4094"/>
              <a:gd name="T47" fmla="*/ 5209 h 8186"/>
              <a:gd name="T48" fmla="*/ 2047 w 4094"/>
              <a:gd name="T49" fmla="*/ 7228 h 8186"/>
              <a:gd name="T50" fmla="*/ 3554 w 4094"/>
              <a:gd name="T51" fmla="*/ 3717 h 8186"/>
              <a:gd name="T52" fmla="*/ 3554 w 4094"/>
              <a:gd name="T53" fmla="*/ 3721 h 8186"/>
              <a:gd name="T54" fmla="*/ 579 w 4094"/>
              <a:gd name="T55" fmla="*/ 3721 h 8186"/>
              <a:gd name="T56" fmla="*/ 579 w 4094"/>
              <a:gd name="T57" fmla="*/ 3717 h 8186"/>
              <a:gd name="T58" fmla="*/ 559 w 4094"/>
              <a:gd name="T59" fmla="*/ 3721 h 8186"/>
              <a:gd name="T60" fmla="*/ 0 w 4094"/>
              <a:gd name="T61" fmla="*/ 3163 h 8186"/>
              <a:gd name="T62" fmla="*/ 118 w 4094"/>
              <a:gd name="T63" fmla="*/ 2835 h 8186"/>
              <a:gd name="T64" fmla="*/ 104 w 4094"/>
              <a:gd name="T65" fmla="*/ 2827 h 8186"/>
              <a:gd name="T66" fmla="*/ 1529 w 4094"/>
              <a:gd name="T67" fmla="*/ 357 h 8186"/>
              <a:gd name="T68" fmla="*/ 1576 w 4094"/>
              <a:gd name="T69" fmla="*/ 277 h 8186"/>
              <a:gd name="T70" fmla="*/ 1591 w 4094"/>
              <a:gd name="T71" fmla="*/ 251 h 8186"/>
              <a:gd name="T72" fmla="*/ 1593 w 4094"/>
              <a:gd name="T73" fmla="*/ 252 h 8186"/>
              <a:gd name="T74" fmla="*/ 2047 w 4094"/>
              <a:gd name="T75" fmla="*/ 0 h 8186"/>
              <a:gd name="T76" fmla="*/ 2570 w 4094"/>
              <a:gd name="T77" fmla="*/ 384 h 8186"/>
              <a:gd name="T78" fmla="*/ 3967 w 4094"/>
              <a:gd name="T79" fmla="*/ 2803 h 8186"/>
              <a:gd name="T80" fmla="*/ 3958 w 4094"/>
              <a:gd name="T81" fmla="*/ 2809 h 8186"/>
              <a:gd name="T82" fmla="*/ 4093 w 4094"/>
              <a:gd name="T83" fmla="*/ 3163 h 8186"/>
              <a:gd name="T84" fmla="*/ 3554 w 4094"/>
              <a:gd name="T85" fmla="*/ 3717 h 8186"/>
              <a:gd name="T86" fmla="*/ 3554 w 4094"/>
              <a:gd name="T87" fmla="*/ 3717 h 8186"/>
              <a:gd name="T88" fmla="*/ 3554 w 4094"/>
              <a:gd name="T89" fmla="*/ 3717 h 8186"/>
              <a:gd name="T90" fmla="*/ 3554 w 4094"/>
              <a:gd name="T91" fmla="*/ 3717 h 8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094" h="8186">
                <a:moveTo>
                  <a:pt x="541" y="4469"/>
                </a:moveTo>
                <a:lnTo>
                  <a:pt x="541" y="4465"/>
                </a:lnTo>
                <a:lnTo>
                  <a:pt x="3524" y="4467"/>
                </a:lnTo>
                <a:cubicBezTo>
                  <a:pt x="3528" y="4466"/>
                  <a:pt x="3531" y="4465"/>
                  <a:pt x="3535" y="4465"/>
                </a:cubicBezTo>
                <a:cubicBezTo>
                  <a:pt x="3844" y="4465"/>
                  <a:pt x="4094" y="4715"/>
                  <a:pt x="4094" y="5023"/>
                </a:cubicBezTo>
                <a:cubicBezTo>
                  <a:pt x="4094" y="5141"/>
                  <a:pt x="4049" y="5243"/>
                  <a:pt x="3986" y="5332"/>
                </a:cubicBezTo>
                <a:lnTo>
                  <a:pt x="3997" y="5339"/>
                </a:lnTo>
                <a:lnTo>
                  <a:pt x="3987" y="5357"/>
                </a:lnTo>
                <a:lnTo>
                  <a:pt x="3991" y="5359"/>
                </a:lnTo>
                <a:lnTo>
                  <a:pt x="2565" y="7829"/>
                </a:lnTo>
                <a:cubicBezTo>
                  <a:pt x="2553" y="7858"/>
                  <a:pt x="2535" y="7882"/>
                  <a:pt x="2519" y="7908"/>
                </a:cubicBezTo>
                <a:lnTo>
                  <a:pt x="2503" y="7935"/>
                </a:lnTo>
                <a:lnTo>
                  <a:pt x="2502" y="7934"/>
                </a:lnTo>
                <a:cubicBezTo>
                  <a:pt x="2401" y="8082"/>
                  <a:pt x="2240" y="8186"/>
                  <a:pt x="2047" y="8186"/>
                </a:cubicBezTo>
                <a:cubicBezTo>
                  <a:pt x="1831" y="8186"/>
                  <a:pt x="1653" y="8057"/>
                  <a:pt x="1562" y="7876"/>
                </a:cubicBezTo>
                <a:lnTo>
                  <a:pt x="97" y="5339"/>
                </a:lnTo>
                <a:lnTo>
                  <a:pt x="109" y="5331"/>
                </a:lnTo>
                <a:cubicBezTo>
                  <a:pt x="46" y="5243"/>
                  <a:pt x="1" y="5141"/>
                  <a:pt x="1" y="5023"/>
                </a:cubicBezTo>
                <a:cubicBezTo>
                  <a:pt x="0" y="4721"/>
                  <a:pt x="241" y="4479"/>
                  <a:pt x="541" y="4469"/>
                </a:cubicBezTo>
                <a:lnTo>
                  <a:pt x="541" y="4469"/>
                </a:lnTo>
                <a:lnTo>
                  <a:pt x="541" y="4469"/>
                </a:lnTo>
                <a:close/>
                <a:moveTo>
                  <a:pt x="2047" y="7228"/>
                </a:moveTo>
                <a:lnTo>
                  <a:pt x="3213" y="5209"/>
                </a:lnTo>
                <a:lnTo>
                  <a:pt x="882" y="5209"/>
                </a:lnTo>
                <a:lnTo>
                  <a:pt x="2047" y="7228"/>
                </a:lnTo>
                <a:close/>
                <a:moveTo>
                  <a:pt x="3554" y="3717"/>
                </a:moveTo>
                <a:lnTo>
                  <a:pt x="3554" y="3721"/>
                </a:lnTo>
                <a:lnTo>
                  <a:pt x="579" y="3721"/>
                </a:lnTo>
                <a:lnTo>
                  <a:pt x="579" y="3717"/>
                </a:lnTo>
                <a:cubicBezTo>
                  <a:pt x="572" y="3717"/>
                  <a:pt x="566" y="3721"/>
                  <a:pt x="559" y="3721"/>
                </a:cubicBezTo>
                <a:cubicBezTo>
                  <a:pt x="250" y="3721"/>
                  <a:pt x="0" y="3471"/>
                  <a:pt x="0" y="3163"/>
                </a:cubicBezTo>
                <a:cubicBezTo>
                  <a:pt x="0" y="3038"/>
                  <a:pt x="49" y="2928"/>
                  <a:pt x="118" y="2835"/>
                </a:cubicBezTo>
                <a:lnTo>
                  <a:pt x="104" y="2827"/>
                </a:lnTo>
                <a:lnTo>
                  <a:pt x="1529" y="357"/>
                </a:lnTo>
                <a:cubicBezTo>
                  <a:pt x="1541" y="328"/>
                  <a:pt x="1560" y="304"/>
                  <a:pt x="1576" y="277"/>
                </a:cubicBezTo>
                <a:lnTo>
                  <a:pt x="1591" y="251"/>
                </a:lnTo>
                <a:lnTo>
                  <a:pt x="1593" y="252"/>
                </a:lnTo>
                <a:cubicBezTo>
                  <a:pt x="1693" y="103"/>
                  <a:pt x="1854" y="0"/>
                  <a:pt x="2047" y="0"/>
                </a:cubicBezTo>
                <a:cubicBezTo>
                  <a:pt x="2293" y="0"/>
                  <a:pt x="2496" y="162"/>
                  <a:pt x="2570" y="384"/>
                </a:cubicBezTo>
                <a:lnTo>
                  <a:pt x="3967" y="2803"/>
                </a:lnTo>
                <a:lnTo>
                  <a:pt x="3958" y="2809"/>
                </a:lnTo>
                <a:cubicBezTo>
                  <a:pt x="4039" y="2906"/>
                  <a:pt x="4093" y="3026"/>
                  <a:pt x="4093" y="3163"/>
                </a:cubicBezTo>
                <a:cubicBezTo>
                  <a:pt x="4094" y="3465"/>
                  <a:pt x="3853" y="3707"/>
                  <a:pt x="3554" y="3717"/>
                </a:cubicBezTo>
                <a:lnTo>
                  <a:pt x="3554" y="3717"/>
                </a:lnTo>
                <a:lnTo>
                  <a:pt x="3554" y="3717"/>
                </a:lnTo>
                <a:close/>
                <a:moveTo>
                  <a:pt x="3554" y="3717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33247F94-C38A-9C2A-02F7-218AB049DC75}"/>
              </a:ext>
            </a:extLst>
          </p:cNvPr>
          <p:cNvSpPr/>
          <p:nvPr/>
        </p:nvSpPr>
        <p:spPr>
          <a:xfrm>
            <a:off x="8898636" y="2511171"/>
            <a:ext cx="2468880" cy="3255264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28D0B89B-43FF-8FA8-F996-901916646532}"/>
              </a:ext>
            </a:extLst>
          </p:cNvPr>
          <p:cNvSpPr/>
          <p:nvPr/>
        </p:nvSpPr>
        <p:spPr>
          <a:xfrm>
            <a:off x="9773076" y="2735109"/>
            <a:ext cx="720000" cy="720000"/>
          </a:xfrm>
          <a:prstGeom prst="roundRect">
            <a:avLst>
              <a:gd name="adj" fmla="val 13544"/>
            </a:avLst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605FBF6-98FA-2169-9DE7-BEED64BB9CAD}"/>
              </a:ext>
            </a:extLst>
          </p:cNvPr>
          <p:cNvSpPr txBox="1"/>
          <p:nvPr/>
        </p:nvSpPr>
        <p:spPr>
          <a:xfrm>
            <a:off x="9517523" y="365725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3200">
                <a:gradFill>
                  <a:gsLst>
                    <a:gs pos="36000">
                      <a:schemeClr val="accent1"/>
                    </a:gs>
                    <a:gs pos="100000">
                      <a:schemeClr val="accent1">
                        <a:lumMod val="40000"/>
                        <a:lumOff val="60000"/>
                        <a:alpha val="3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项目进度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F463C1D2-EE83-BB53-D3FE-1B210C9580DF}"/>
              </a:ext>
            </a:extLst>
          </p:cNvPr>
          <p:cNvCxnSpPr/>
          <p:nvPr/>
        </p:nvCxnSpPr>
        <p:spPr>
          <a:xfrm>
            <a:off x="9081326" y="4243645"/>
            <a:ext cx="20955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681384F8-176E-92D9-8C91-47306AB160CC}"/>
              </a:ext>
            </a:extLst>
          </p:cNvPr>
          <p:cNvSpPr/>
          <p:nvPr/>
        </p:nvSpPr>
        <p:spPr>
          <a:xfrm>
            <a:off x="11157777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D8D3F05-F54D-C788-A81E-384B00AB0CC2}"/>
              </a:ext>
            </a:extLst>
          </p:cNvPr>
          <p:cNvSpPr/>
          <p:nvPr/>
        </p:nvSpPr>
        <p:spPr>
          <a:xfrm>
            <a:off x="9043227" y="4200782"/>
            <a:ext cx="762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iconfont-1191-801535">
            <a:extLst>
              <a:ext uri="{FF2B5EF4-FFF2-40B4-BE49-F238E27FC236}">
                <a16:creationId xmlns:a16="http://schemas.microsoft.com/office/drawing/2014/main" id="{48588EAF-CDBF-9463-1473-A4823394DFAD}"/>
              </a:ext>
            </a:extLst>
          </p:cNvPr>
          <p:cNvSpPr/>
          <p:nvPr/>
        </p:nvSpPr>
        <p:spPr>
          <a:xfrm>
            <a:off x="9919448" y="2868301"/>
            <a:ext cx="434683" cy="453618"/>
          </a:xfrm>
          <a:custGeom>
            <a:avLst/>
            <a:gdLst>
              <a:gd name="T0" fmla="*/ 6616 w 7940"/>
              <a:gd name="T1" fmla="*/ 8286 h 8286"/>
              <a:gd name="T2" fmla="*/ 6616 w 7940"/>
              <a:gd name="T3" fmla="*/ 4638 h 8286"/>
              <a:gd name="T4" fmla="*/ 5734 w 7940"/>
              <a:gd name="T5" fmla="*/ 3726 h 8286"/>
              <a:gd name="T6" fmla="*/ 2205 w 7940"/>
              <a:gd name="T7" fmla="*/ 3726 h 8286"/>
              <a:gd name="T8" fmla="*/ 1323 w 7940"/>
              <a:gd name="T9" fmla="*/ 4638 h 8286"/>
              <a:gd name="T10" fmla="*/ 1323 w 7940"/>
              <a:gd name="T11" fmla="*/ 8286 h 8286"/>
              <a:gd name="T12" fmla="*/ 0 w 7940"/>
              <a:gd name="T13" fmla="*/ 8286 h 8286"/>
              <a:gd name="T14" fmla="*/ 0 w 7940"/>
              <a:gd name="T15" fmla="*/ 2359 h 8286"/>
              <a:gd name="T16" fmla="*/ 3970 w 7940"/>
              <a:gd name="T17" fmla="*/ 0 h 8286"/>
              <a:gd name="T18" fmla="*/ 7940 w 7940"/>
              <a:gd name="T19" fmla="*/ 2359 h 8286"/>
              <a:gd name="T20" fmla="*/ 7940 w 7940"/>
              <a:gd name="T21" fmla="*/ 8286 h 8286"/>
              <a:gd name="T22" fmla="*/ 6616 w 7940"/>
              <a:gd name="T23" fmla="*/ 8286 h 8286"/>
              <a:gd name="T24" fmla="*/ 5734 w 7940"/>
              <a:gd name="T25" fmla="*/ 5550 h 8286"/>
              <a:gd name="T26" fmla="*/ 2205 w 7940"/>
              <a:gd name="T27" fmla="*/ 5550 h 8286"/>
              <a:gd name="T28" fmla="*/ 2205 w 7940"/>
              <a:gd name="T29" fmla="*/ 4638 h 8286"/>
              <a:gd name="T30" fmla="*/ 5734 w 7940"/>
              <a:gd name="T31" fmla="*/ 4638 h 8286"/>
              <a:gd name="T32" fmla="*/ 5734 w 7940"/>
              <a:gd name="T33" fmla="*/ 5550 h 8286"/>
              <a:gd name="T34" fmla="*/ 5734 w 7940"/>
              <a:gd name="T35" fmla="*/ 6918 h 8286"/>
              <a:gd name="T36" fmla="*/ 2205 w 7940"/>
              <a:gd name="T37" fmla="*/ 6918 h 8286"/>
              <a:gd name="T38" fmla="*/ 2205 w 7940"/>
              <a:gd name="T39" fmla="*/ 6006 h 8286"/>
              <a:gd name="T40" fmla="*/ 5734 w 7940"/>
              <a:gd name="T41" fmla="*/ 6006 h 8286"/>
              <a:gd name="T42" fmla="*/ 5734 w 7940"/>
              <a:gd name="T43" fmla="*/ 6918 h 8286"/>
              <a:gd name="T44" fmla="*/ 5734 w 7940"/>
              <a:gd name="T45" fmla="*/ 8286 h 8286"/>
              <a:gd name="T46" fmla="*/ 2205 w 7940"/>
              <a:gd name="T47" fmla="*/ 8286 h 8286"/>
              <a:gd name="T48" fmla="*/ 2205 w 7940"/>
              <a:gd name="T49" fmla="*/ 7374 h 8286"/>
              <a:gd name="T50" fmla="*/ 5734 w 7940"/>
              <a:gd name="T51" fmla="*/ 7374 h 8286"/>
              <a:gd name="T52" fmla="*/ 5734 w 7940"/>
              <a:gd name="T53" fmla="*/ 8286 h 8286"/>
              <a:gd name="T54" fmla="*/ 5734 w 7940"/>
              <a:gd name="T55" fmla="*/ 8286 h 8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940" h="8286">
                <a:moveTo>
                  <a:pt x="6616" y="8286"/>
                </a:moveTo>
                <a:lnTo>
                  <a:pt x="6616" y="4638"/>
                </a:lnTo>
                <a:cubicBezTo>
                  <a:pt x="6616" y="4135"/>
                  <a:pt x="6222" y="3726"/>
                  <a:pt x="5734" y="3726"/>
                </a:cubicBezTo>
                <a:lnTo>
                  <a:pt x="2205" y="3726"/>
                </a:lnTo>
                <a:cubicBezTo>
                  <a:pt x="1718" y="3726"/>
                  <a:pt x="1323" y="4135"/>
                  <a:pt x="1323" y="4638"/>
                </a:cubicBezTo>
                <a:lnTo>
                  <a:pt x="1323" y="8286"/>
                </a:lnTo>
                <a:lnTo>
                  <a:pt x="0" y="8286"/>
                </a:lnTo>
                <a:lnTo>
                  <a:pt x="0" y="2359"/>
                </a:lnTo>
                <a:lnTo>
                  <a:pt x="3970" y="0"/>
                </a:lnTo>
                <a:lnTo>
                  <a:pt x="7940" y="2359"/>
                </a:lnTo>
                <a:lnTo>
                  <a:pt x="7940" y="8286"/>
                </a:lnTo>
                <a:lnTo>
                  <a:pt x="6616" y="8286"/>
                </a:lnTo>
                <a:close/>
                <a:moveTo>
                  <a:pt x="5734" y="5550"/>
                </a:moveTo>
                <a:lnTo>
                  <a:pt x="2205" y="5550"/>
                </a:lnTo>
                <a:lnTo>
                  <a:pt x="2205" y="4638"/>
                </a:lnTo>
                <a:lnTo>
                  <a:pt x="5734" y="4638"/>
                </a:lnTo>
                <a:lnTo>
                  <a:pt x="5734" y="5550"/>
                </a:lnTo>
                <a:close/>
                <a:moveTo>
                  <a:pt x="5734" y="6918"/>
                </a:moveTo>
                <a:lnTo>
                  <a:pt x="2205" y="6918"/>
                </a:lnTo>
                <a:lnTo>
                  <a:pt x="2205" y="6006"/>
                </a:lnTo>
                <a:lnTo>
                  <a:pt x="5734" y="6006"/>
                </a:lnTo>
                <a:lnTo>
                  <a:pt x="5734" y="6918"/>
                </a:lnTo>
                <a:close/>
                <a:moveTo>
                  <a:pt x="5734" y="8286"/>
                </a:moveTo>
                <a:lnTo>
                  <a:pt x="2205" y="8286"/>
                </a:lnTo>
                <a:lnTo>
                  <a:pt x="2205" y="7374"/>
                </a:lnTo>
                <a:lnTo>
                  <a:pt x="5734" y="7374"/>
                </a:lnTo>
                <a:lnTo>
                  <a:pt x="5734" y="8286"/>
                </a:lnTo>
                <a:close/>
                <a:moveTo>
                  <a:pt x="5734" y="8286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2BE7696-AD7E-F4F8-73F6-C51249B0EAA6}"/>
              </a:ext>
            </a:extLst>
          </p:cNvPr>
          <p:cNvSpPr txBox="1"/>
          <p:nvPr/>
        </p:nvSpPr>
        <p:spPr>
          <a:xfrm>
            <a:off x="4736281" y="1533556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E4ADF62-A677-F0F5-B099-17CFEE2238D2}"/>
              </a:ext>
            </a:extLst>
          </p:cNvPr>
          <p:cNvSpPr txBox="1"/>
          <p:nvPr/>
        </p:nvSpPr>
        <p:spPr>
          <a:xfrm>
            <a:off x="1039749" y="4549689"/>
            <a:ext cx="2038350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7C028A7-F040-4AA8-14D9-2A2CEF758493}"/>
              </a:ext>
            </a:extLst>
          </p:cNvPr>
          <p:cNvSpPr txBox="1"/>
          <p:nvPr/>
        </p:nvSpPr>
        <p:spPr>
          <a:xfrm>
            <a:off x="3734847" y="4549689"/>
            <a:ext cx="2038350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A70EE17-1DB6-6E22-80D8-9627ADE03411}"/>
              </a:ext>
            </a:extLst>
          </p:cNvPr>
          <p:cNvSpPr txBox="1"/>
          <p:nvPr/>
        </p:nvSpPr>
        <p:spPr>
          <a:xfrm>
            <a:off x="6413042" y="4549689"/>
            <a:ext cx="2038350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7869133-D043-A608-3EA2-7E3093F20CEA}"/>
              </a:ext>
            </a:extLst>
          </p:cNvPr>
          <p:cNvSpPr txBox="1"/>
          <p:nvPr/>
        </p:nvSpPr>
        <p:spPr>
          <a:xfrm>
            <a:off x="9117614" y="4549689"/>
            <a:ext cx="2038350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085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9D1891C-5D16-A4BE-5E25-1D9634041AA2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问题分析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545B7AD-CCB3-4166-9A1F-C64A4FDE23AB}"/>
              </a:ext>
            </a:extLst>
          </p:cNvPr>
          <p:cNvSpPr/>
          <p:nvPr/>
        </p:nvSpPr>
        <p:spPr>
          <a:xfrm>
            <a:off x="5020987" y="2279376"/>
            <a:ext cx="2150026" cy="21500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42900" sx="110000" sy="110000" algn="ctr" rotWithShape="0">
              <a:schemeClr val="accent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6754515F-C93F-49C5-A5F8-CA599E014D81}"/>
              </a:ext>
            </a:extLst>
          </p:cNvPr>
          <p:cNvSpPr/>
          <p:nvPr/>
        </p:nvSpPr>
        <p:spPr>
          <a:xfrm>
            <a:off x="4438650" y="1697038"/>
            <a:ext cx="3314700" cy="3314700"/>
          </a:xfrm>
          <a:prstGeom prst="arc">
            <a:avLst>
              <a:gd name="adj1" fmla="val 6168660"/>
              <a:gd name="adj2" fmla="val 4674309"/>
            </a:avLst>
          </a:prstGeom>
          <a:ln w="38100">
            <a:gradFill>
              <a:gsLst>
                <a:gs pos="0">
                  <a:schemeClr val="accent1"/>
                </a:gs>
                <a:gs pos="94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CBF7328-F2B9-4033-A601-9442E7BF82A5}"/>
              </a:ext>
            </a:extLst>
          </p:cNvPr>
          <p:cNvSpPr/>
          <p:nvPr/>
        </p:nvSpPr>
        <p:spPr>
          <a:xfrm>
            <a:off x="4798737" y="2112413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DBBCE3F-1628-45B8-849A-3C46F36C7819}"/>
              </a:ext>
            </a:extLst>
          </p:cNvPr>
          <p:cNvSpPr/>
          <p:nvPr/>
        </p:nvSpPr>
        <p:spPr>
          <a:xfrm>
            <a:off x="4355168" y="3330628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168F8F9-190A-4309-AC6D-ABD1B62EABF0}"/>
              </a:ext>
            </a:extLst>
          </p:cNvPr>
          <p:cNvSpPr/>
          <p:nvPr/>
        </p:nvSpPr>
        <p:spPr>
          <a:xfrm>
            <a:off x="4798737" y="4395788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ADB0EDF-3292-4AEE-A3F7-F9806400AFD6}"/>
              </a:ext>
            </a:extLst>
          </p:cNvPr>
          <p:cNvSpPr/>
          <p:nvPr/>
        </p:nvSpPr>
        <p:spPr>
          <a:xfrm>
            <a:off x="7227908" y="2112413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C77D36E-2B9A-4F85-B4CC-AC212FFB741D}"/>
              </a:ext>
            </a:extLst>
          </p:cNvPr>
          <p:cNvSpPr/>
          <p:nvPr/>
        </p:nvSpPr>
        <p:spPr>
          <a:xfrm>
            <a:off x="7669869" y="3330628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2300245-16C2-4B7A-9827-EB8AA83B017F}"/>
              </a:ext>
            </a:extLst>
          </p:cNvPr>
          <p:cNvSpPr/>
          <p:nvPr/>
        </p:nvSpPr>
        <p:spPr>
          <a:xfrm>
            <a:off x="7227908" y="4395788"/>
            <a:ext cx="166963" cy="166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文本框 25">
            <a:extLst>
              <a:ext uri="{FF2B5EF4-FFF2-40B4-BE49-F238E27FC236}">
                <a16:creationId xmlns:a16="http://schemas.microsoft.com/office/drawing/2014/main" id="{EC8378A4-A415-4DC1-94D2-76624096F6BD}"/>
              </a:ext>
            </a:extLst>
          </p:cNvPr>
          <p:cNvSpPr txBox="1"/>
          <p:nvPr/>
        </p:nvSpPr>
        <p:spPr>
          <a:xfrm>
            <a:off x="3280224" y="2071850"/>
            <a:ext cx="102592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人为因素</a:t>
            </a:r>
          </a:p>
        </p:txBody>
      </p:sp>
      <p:sp>
        <p:nvSpPr>
          <p:cNvPr id="17" name="文本框 32">
            <a:extLst>
              <a:ext uri="{FF2B5EF4-FFF2-40B4-BE49-F238E27FC236}">
                <a16:creationId xmlns:a16="http://schemas.microsoft.com/office/drawing/2014/main" id="{99E7458B-8642-4DFC-AC51-F4DDFD56855C}"/>
              </a:ext>
            </a:extLst>
          </p:cNvPr>
          <p:cNvSpPr txBox="1"/>
          <p:nvPr/>
        </p:nvSpPr>
        <p:spPr>
          <a:xfrm>
            <a:off x="2400911" y="3270737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软、硬件因素</a:t>
            </a:r>
          </a:p>
        </p:txBody>
      </p:sp>
      <p:sp>
        <p:nvSpPr>
          <p:cNvPr id="19" name="文本框 34">
            <a:extLst>
              <a:ext uri="{FF2B5EF4-FFF2-40B4-BE49-F238E27FC236}">
                <a16:creationId xmlns:a16="http://schemas.microsoft.com/office/drawing/2014/main" id="{DD99A2E7-83B0-4193-8BC5-5611DD484CED}"/>
              </a:ext>
            </a:extLst>
          </p:cNvPr>
          <p:cNvSpPr txBox="1"/>
          <p:nvPr/>
        </p:nvSpPr>
        <p:spPr>
          <a:xfrm>
            <a:off x="2510783" y="4360016"/>
            <a:ext cx="179536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基础、准备因素</a:t>
            </a:r>
          </a:p>
        </p:txBody>
      </p:sp>
      <p:sp>
        <p:nvSpPr>
          <p:cNvPr id="21" name="文本框 39">
            <a:extLst>
              <a:ext uri="{FF2B5EF4-FFF2-40B4-BE49-F238E27FC236}">
                <a16:creationId xmlns:a16="http://schemas.microsoft.com/office/drawing/2014/main" id="{09F2609D-4F69-4A33-9F39-856A3ECDD272}"/>
              </a:ext>
            </a:extLst>
          </p:cNvPr>
          <p:cNvSpPr txBox="1"/>
          <p:nvPr/>
        </p:nvSpPr>
        <p:spPr>
          <a:xfrm>
            <a:off x="7969334" y="2071850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环境因素</a:t>
            </a:r>
          </a:p>
        </p:txBody>
      </p:sp>
      <p:sp>
        <p:nvSpPr>
          <p:cNvPr id="23" name="文本框 41">
            <a:extLst>
              <a:ext uri="{FF2B5EF4-FFF2-40B4-BE49-F238E27FC236}">
                <a16:creationId xmlns:a16="http://schemas.microsoft.com/office/drawing/2014/main" id="{2507DFEC-F1F6-4744-B7A0-4F9CD1BE8CCB}"/>
              </a:ext>
            </a:extLst>
          </p:cNvPr>
          <p:cNvSpPr txBox="1"/>
          <p:nvPr/>
        </p:nvSpPr>
        <p:spPr>
          <a:xfrm>
            <a:off x="8252206" y="3270737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方法因素</a:t>
            </a:r>
          </a:p>
        </p:txBody>
      </p:sp>
      <p:sp>
        <p:nvSpPr>
          <p:cNvPr id="25" name="文本框 43">
            <a:extLst>
              <a:ext uri="{FF2B5EF4-FFF2-40B4-BE49-F238E27FC236}">
                <a16:creationId xmlns:a16="http://schemas.microsoft.com/office/drawing/2014/main" id="{88E4E406-B007-442B-A8F7-BBD813BAEB76}"/>
              </a:ext>
            </a:extLst>
          </p:cNvPr>
          <p:cNvSpPr txBox="1"/>
          <p:nvPr/>
        </p:nvSpPr>
        <p:spPr>
          <a:xfrm>
            <a:off x="7969334" y="4360016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其他因素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80C6ADC-035D-627A-3576-CD4A60DC5FF2}"/>
              </a:ext>
            </a:extLst>
          </p:cNvPr>
          <p:cNvSpPr txBox="1"/>
          <p:nvPr/>
        </p:nvSpPr>
        <p:spPr>
          <a:xfrm>
            <a:off x="5131794" y="3182778"/>
            <a:ext cx="1928413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3200" dirty="0">
                <a:gradFill>
                  <a:gsLst>
                    <a:gs pos="36000">
                      <a:schemeClr val="accent1"/>
                    </a:gs>
                    <a:gs pos="100000">
                      <a:schemeClr val="accent1">
                        <a:lumMod val="40000"/>
                        <a:lumOff val="60000"/>
                        <a:alpha val="3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5M</a:t>
            </a:r>
            <a:r>
              <a:rPr lang="zh-CN" altLang="en-US" sz="3200" dirty="0">
                <a:gradFill>
                  <a:gsLst>
                    <a:gs pos="36000">
                      <a:schemeClr val="accent1"/>
                    </a:gs>
                    <a:gs pos="100000">
                      <a:schemeClr val="accent1">
                        <a:lumMod val="40000"/>
                        <a:lumOff val="60000"/>
                        <a:alpha val="3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因素法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F1678DE-3F7A-203C-D469-1BA28B0E3E85}"/>
              </a:ext>
            </a:extLst>
          </p:cNvPr>
          <p:cNvSpPr txBox="1"/>
          <p:nvPr/>
        </p:nvSpPr>
        <p:spPr>
          <a:xfrm>
            <a:off x="7969334" y="4658811"/>
            <a:ext cx="312729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3424E53-E73B-7A8D-A901-255E7E665BDF}"/>
              </a:ext>
            </a:extLst>
          </p:cNvPr>
          <p:cNvSpPr txBox="1"/>
          <p:nvPr/>
        </p:nvSpPr>
        <p:spPr>
          <a:xfrm>
            <a:off x="7969334" y="2375136"/>
            <a:ext cx="312729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B2D4D2A-6881-0498-D30A-E7AFD3A69C07}"/>
              </a:ext>
            </a:extLst>
          </p:cNvPr>
          <p:cNvSpPr txBox="1"/>
          <p:nvPr/>
        </p:nvSpPr>
        <p:spPr>
          <a:xfrm>
            <a:off x="8252206" y="3605806"/>
            <a:ext cx="312729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EEE4054-26CB-BD43-C8C2-FC5CECD80B0D}"/>
              </a:ext>
            </a:extLst>
          </p:cNvPr>
          <p:cNvSpPr txBox="1"/>
          <p:nvPr/>
        </p:nvSpPr>
        <p:spPr>
          <a:xfrm>
            <a:off x="1172590" y="4658811"/>
            <a:ext cx="312729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C85F1BB-E94D-0D3C-64BE-884B0E7CE1F3}"/>
              </a:ext>
            </a:extLst>
          </p:cNvPr>
          <p:cNvSpPr txBox="1"/>
          <p:nvPr/>
        </p:nvSpPr>
        <p:spPr>
          <a:xfrm>
            <a:off x="1172590" y="2375136"/>
            <a:ext cx="312729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6EA308C-73AB-9308-6895-405359D8F729}"/>
              </a:ext>
            </a:extLst>
          </p:cNvPr>
          <p:cNvSpPr txBox="1"/>
          <p:nvPr/>
        </p:nvSpPr>
        <p:spPr>
          <a:xfrm>
            <a:off x="812503" y="3605806"/>
            <a:ext cx="312729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8058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E128A5E-CA1D-D6AD-BC1E-07608439E06D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问题分析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770B60-9EAC-C028-2A90-EB878FE9F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588525"/>
              </p:ext>
            </p:extLst>
          </p:nvPr>
        </p:nvGraphicFramePr>
        <p:xfrm>
          <a:off x="695325" y="1581155"/>
          <a:ext cx="6084538" cy="3996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D2D2B9D6-6965-128F-3972-3517C517D542}"/>
              </a:ext>
            </a:extLst>
          </p:cNvPr>
          <p:cNvSpPr/>
          <p:nvPr/>
        </p:nvSpPr>
        <p:spPr>
          <a:xfrm>
            <a:off x="7228174" y="2481694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0370827-BCB4-71E5-36B5-C48B0E6004B3}"/>
              </a:ext>
            </a:extLst>
          </p:cNvPr>
          <p:cNvSpPr txBox="1"/>
          <p:nvPr/>
        </p:nvSpPr>
        <p:spPr>
          <a:xfrm>
            <a:off x="8218500" y="2481694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不达标原因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4C49FC-0A47-6783-8B62-CCBC818EB876}"/>
              </a:ext>
            </a:extLst>
          </p:cNvPr>
          <p:cNvSpPr txBox="1"/>
          <p:nvPr/>
        </p:nvSpPr>
        <p:spPr>
          <a:xfrm>
            <a:off x="8218500" y="2886800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9C9542C-1EF1-3CEE-D9CE-82773D384862}"/>
              </a:ext>
            </a:extLst>
          </p:cNvPr>
          <p:cNvSpPr/>
          <p:nvPr/>
        </p:nvSpPr>
        <p:spPr>
          <a:xfrm>
            <a:off x="7228174" y="4047394"/>
            <a:ext cx="695325" cy="69532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4D0B-A896-6314-7D8D-FFBC6BDBC74B}"/>
              </a:ext>
            </a:extLst>
          </p:cNvPr>
          <p:cNvSpPr txBox="1"/>
          <p:nvPr/>
        </p:nvSpPr>
        <p:spPr>
          <a:xfrm>
            <a:off x="8218500" y="4047394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不达标原因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EDAA88-06EC-ABEC-B4D1-03C00E3ADC52}"/>
              </a:ext>
            </a:extLst>
          </p:cNvPr>
          <p:cNvSpPr txBox="1"/>
          <p:nvPr/>
        </p:nvSpPr>
        <p:spPr>
          <a:xfrm>
            <a:off x="8218500" y="4452500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89561DC1-D049-A1CA-6C97-20C2735BCEB1}"/>
              </a:ext>
            </a:extLst>
          </p:cNvPr>
          <p:cNvSpPr/>
          <p:nvPr/>
        </p:nvSpPr>
        <p:spPr>
          <a:xfrm>
            <a:off x="7391064" y="2644643"/>
            <a:ext cx="369543" cy="369427"/>
          </a:xfrm>
          <a:custGeom>
            <a:avLst/>
            <a:gdLst>
              <a:gd name="connsiteX0" fmla="*/ 366248 w 455927"/>
              <a:gd name="connsiteY0" fmla="*/ -282 h 455784"/>
              <a:gd name="connsiteX1" fmla="*/ 88312 w 455927"/>
              <a:gd name="connsiteY1" fmla="*/ -282 h 455784"/>
              <a:gd name="connsiteX2" fmla="*/ -725 w 455927"/>
              <a:gd name="connsiteY2" fmla="*/ 88612 h 455784"/>
              <a:gd name="connsiteX3" fmla="*/ -725 w 455927"/>
              <a:gd name="connsiteY3" fmla="*/ 88672 h 455784"/>
              <a:gd name="connsiteX4" fmla="*/ -725 w 455927"/>
              <a:gd name="connsiteY4" fmla="*/ 366549 h 455784"/>
              <a:gd name="connsiteX5" fmla="*/ 88312 w 455927"/>
              <a:gd name="connsiteY5" fmla="*/ 455503 h 455784"/>
              <a:gd name="connsiteX6" fmla="*/ 366248 w 455927"/>
              <a:gd name="connsiteY6" fmla="*/ 455503 h 455784"/>
              <a:gd name="connsiteX7" fmla="*/ 455202 w 455927"/>
              <a:gd name="connsiteY7" fmla="*/ 366549 h 455784"/>
              <a:gd name="connsiteX8" fmla="*/ 455202 w 455927"/>
              <a:gd name="connsiteY8" fmla="*/ 88612 h 455784"/>
              <a:gd name="connsiteX9" fmla="*/ 366248 w 455927"/>
              <a:gd name="connsiteY9" fmla="*/ -282 h 455784"/>
              <a:gd name="connsiteX10" fmla="*/ 166106 w 455927"/>
              <a:gd name="connsiteY10" fmla="*/ 222963 h 455784"/>
              <a:gd name="connsiteX11" fmla="*/ 294580 w 455927"/>
              <a:gd name="connsiteY11" fmla="*/ 94453 h 455784"/>
              <a:gd name="connsiteX12" fmla="*/ 306333 w 455927"/>
              <a:gd name="connsiteY12" fmla="*/ 94440 h 455784"/>
              <a:gd name="connsiteX13" fmla="*/ 306345 w 455927"/>
              <a:gd name="connsiteY13" fmla="*/ 94453 h 455784"/>
              <a:gd name="connsiteX14" fmla="*/ 306689 w 455927"/>
              <a:gd name="connsiteY14" fmla="*/ 94750 h 455784"/>
              <a:gd name="connsiteX15" fmla="*/ 322810 w 455927"/>
              <a:gd name="connsiteY15" fmla="*/ 78569 h 455784"/>
              <a:gd name="connsiteX16" fmla="*/ 334528 w 455927"/>
              <a:gd name="connsiteY16" fmla="*/ 78569 h 455784"/>
              <a:gd name="connsiteX17" fmla="*/ 364931 w 455927"/>
              <a:gd name="connsiteY17" fmla="*/ 109008 h 455784"/>
              <a:gd name="connsiteX18" fmla="*/ 365002 w 455927"/>
              <a:gd name="connsiteY18" fmla="*/ 120658 h 455784"/>
              <a:gd name="connsiteX19" fmla="*/ 364931 w 455927"/>
              <a:gd name="connsiteY19" fmla="*/ 120725 h 455784"/>
              <a:gd name="connsiteX20" fmla="*/ 348643 w 455927"/>
              <a:gd name="connsiteY20" fmla="*/ 136751 h 455784"/>
              <a:gd name="connsiteX21" fmla="*/ 349308 w 455927"/>
              <a:gd name="connsiteY21" fmla="*/ 137416 h 455784"/>
              <a:gd name="connsiteX22" fmla="*/ 349308 w 455927"/>
              <a:gd name="connsiteY22" fmla="*/ 149169 h 455784"/>
              <a:gd name="connsiteX23" fmla="*/ 220774 w 455927"/>
              <a:gd name="connsiteY23" fmla="*/ 277619 h 455784"/>
              <a:gd name="connsiteX24" fmla="*/ 209176 w 455927"/>
              <a:gd name="connsiteY24" fmla="*/ 277747 h 455784"/>
              <a:gd name="connsiteX25" fmla="*/ 209045 w 455927"/>
              <a:gd name="connsiteY25" fmla="*/ 277619 h 455784"/>
              <a:gd name="connsiteX26" fmla="*/ 166106 w 455927"/>
              <a:gd name="connsiteY26" fmla="*/ 234775 h 455784"/>
              <a:gd name="connsiteX27" fmla="*/ 166106 w 455927"/>
              <a:gd name="connsiteY27" fmla="*/ 223022 h 455784"/>
              <a:gd name="connsiteX28" fmla="*/ 166106 w 455927"/>
              <a:gd name="connsiteY28" fmla="*/ 223022 h 455784"/>
              <a:gd name="connsiteX29" fmla="*/ 104374 w 455927"/>
              <a:gd name="connsiteY29" fmla="*/ 339126 h 455784"/>
              <a:gd name="connsiteX30" fmla="*/ 145402 w 455927"/>
              <a:gd name="connsiteY30" fmla="*/ 254956 h 455784"/>
              <a:gd name="connsiteX31" fmla="*/ 154899 w 455927"/>
              <a:gd name="connsiteY31" fmla="*/ 253401 h 455784"/>
              <a:gd name="connsiteX32" fmla="*/ 192615 w 455927"/>
              <a:gd name="connsiteY32" fmla="*/ 291153 h 455784"/>
              <a:gd name="connsiteX33" fmla="*/ 191119 w 455927"/>
              <a:gd name="connsiteY33" fmla="*/ 300769 h 455784"/>
              <a:gd name="connsiteX34" fmla="*/ 108018 w 455927"/>
              <a:gd name="connsiteY34" fmla="*/ 342770 h 455784"/>
              <a:gd name="connsiteX35" fmla="*/ 104291 w 455927"/>
              <a:gd name="connsiteY35" fmla="*/ 339102 h 455784"/>
              <a:gd name="connsiteX36" fmla="*/ 370772 w 455927"/>
              <a:gd name="connsiteY36" fmla="*/ 379002 h 455784"/>
              <a:gd name="connsiteX37" fmla="*/ 83955 w 455927"/>
              <a:gd name="connsiteY37" fmla="*/ 379002 h 455784"/>
              <a:gd name="connsiteX38" fmla="*/ 71407 w 455927"/>
              <a:gd name="connsiteY38" fmla="*/ 366454 h 455784"/>
              <a:gd name="connsiteX39" fmla="*/ 83955 w 455927"/>
              <a:gd name="connsiteY39" fmla="*/ 353906 h 455784"/>
              <a:gd name="connsiteX40" fmla="*/ 370760 w 455927"/>
              <a:gd name="connsiteY40" fmla="*/ 353906 h 455784"/>
              <a:gd name="connsiteX41" fmla="*/ 383308 w 455927"/>
              <a:gd name="connsiteY41" fmla="*/ 366454 h 455784"/>
              <a:gd name="connsiteX42" fmla="*/ 370760 w 455927"/>
              <a:gd name="connsiteY42" fmla="*/ 379002 h 45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5927" h="455784">
                <a:moveTo>
                  <a:pt x="366248" y="-282"/>
                </a:moveTo>
                <a:lnTo>
                  <a:pt x="88312" y="-282"/>
                </a:lnTo>
                <a:cubicBezTo>
                  <a:pt x="39175" y="-321"/>
                  <a:pt x="-689" y="39478"/>
                  <a:pt x="-725" y="88612"/>
                </a:cubicBezTo>
                <a:cubicBezTo>
                  <a:pt x="-725" y="88632"/>
                  <a:pt x="-725" y="88651"/>
                  <a:pt x="-725" y="88672"/>
                </a:cubicBezTo>
                <a:lnTo>
                  <a:pt x="-725" y="366549"/>
                </a:lnTo>
                <a:cubicBezTo>
                  <a:pt x="-677" y="415690"/>
                  <a:pt x="39175" y="455503"/>
                  <a:pt x="88312" y="455503"/>
                </a:cubicBezTo>
                <a:lnTo>
                  <a:pt x="366248" y="455503"/>
                </a:lnTo>
                <a:cubicBezTo>
                  <a:pt x="415373" y="455503"/>
                  <a:pt x="455202" y="415677"/>
                  <a:pt x="455202" y="366549"/>
                </a:cubicBezTo>
                <a:lnTo>
                  <a:pt x="455202" y="88612"/>
                </a:lnTo>
                <a:cubicBezTo>
                  <a:pt x="455166" y="39510"/>
                  <a:pt x="415349" y="-275"/>
                  <a:pt x="366248" y="-282"/>
                </a:cubicBezTo>
                <a:close/>
                <a:moveTo>
                  <a:pt x="166106" y="222963"/>
                </a:moveTo>
                <a:lnTo>
                  <a:pt x="294580" y="94453"/>
                </a:lnTo>
                <a:cubicBezTo>
                  <a:pt x="297821" y="91204"/>
                  <a:pt x="303080" y="91199"/>
                  <a:pt x="306333" y="94440"/>
                </a:cubicBezTo>
                <a:cubicBezTo>
                  <a:pt x="306333" y="94445"/>
                  <a:pt x="306345" y="94448"/>
                  <a:pt x="306345" y="94453"/>
                </a:cubicBezTo>
                <a:lnTo>
                  <a:pt x="306689" y="94750"/>
                </a:lnTo>
                <a:lnTo>
                  <a:pt x="322810" y="78569"/>
                </a:lnTo>
                <a:cubicBezTo>
                  <a:pt x="326051" y="75347"/>
                  <a:pt x="331287" y="75347"/>
                  <a:pt x="334528" y="78569"/>
                </a:cubicBezTo>
                <a:lnTo>
                  <a:pt x="364931" y="109008"/>
                </a:lnTo>
                <a:cubicBezTo>
                  <a:pt x="368172" y="112207"/>
                  <a:pt x="368195" y="117423"/>
                  <a:pt x="365002" y="120658"/>
                </a:cubicBezTo>
                <a:cubicBezTo>
                  <a:pt x="364978" y="120681"/>
                  <a:pt x="364954" y="120703"/>
                  <a:pt x="364931" y="120725"/>
                </a:cubicBezTo>
                <a:lnTo>
                  <a:pt x="348643" y="136751"/>
                </a:lnTo>
                <a:lnTo>
                  <a:pt x="349308" y="137416"/>
                </a:lnTo>
                <a:cubicBezTo>
                  <a:pt x="352501" y="140683"/>
                  <a:pt x="352501" y="145902"/>
                  <a:pt x="349308" y="149169"/>
                </a:cubicBezTo>
                <a:lnTo>
                  <a:pt x="220774" y="277619"/>
                </a:lnTo>
                <a:cubicBezTo>
                  <a:pt x="217605" y="280858"/>
                  <a:pt x="212417" y="280916"/>
                  <a:pt x="209176" y="277747"/>
                </a:cubicBezTo>
                <a:cubicBezTo>
                  <a:pt x="209128" y="277706"/>
                  <a:pt x="209093" y="277663"/>
                  <a:pt x="209045" y="277619"/>
                </a:cubicBezTo>
                <a:lnTo>
                  <a:pt x="166106" y="234775"/>
                </a:lnTo>
                <a:cubicBezTo>
                  <a:pt x="162865" y="231529"/>
                  <a:pt x="162865" y="226268"/>
                  <a:pt x="166106" y="223022"/>
                </a:cubicBezTo>
                <a:cubicBezTo>
                  <a:pt x="166106" y="223022"/>
                  <a:pt x="166106" y="223022"/>
                  <a:pt x="166106" y="223022"/>
                </a:cubicBezTo>
                <a:close/>
                <a:moveTo>
                  <a:pt x="104374" y="339126"/>
                </a:moveTo>
                <a:lnTo>
                  <a:pt x="145402" y="254956"/>
                </a:lnTo>
                <a:cubicBezTo>
                  <a:pt x="147396" y="250861"/>
                  <a:pt x="151682" y="250208"/>
                  <a:pt x="154899" y="253401"/>
                </a:cubicBezTo>
                <a:lnTo>
                  <a:pt x="192615" y="291153"/>
                </a:lnTo>
                <a:cubicBezTo>
                  <a:pt x="195868" y="294382"/>
                  <a:pt x="195203" y="298703"/>
                  <a:pt x="191119" y="300769"/>
                </a:cubicBezTo>
                <a:lnTo>
                  <a:pt x="108018" y="342770"/>
                </a:lnTo>
                <a:cubicBezTo>
                  <a:pt x="103947" y="344895"/>
                  <a:pt x="102296" y="343221"/>
                  <a:pt x="104291" y="339102"/>
                </a:cubicBezTo>
                <a:close/>
                <a:moveTo>
                  <a:pt x="370772" y="379002"/>
                </a:moveTo>
                <a:lnTo>
                  <a:pt x="83955" y="379002"/>
                </a:lnTo>
                <a:cubicBezTo>
                  <a:pt x="77022" y="379002"/>
                  <a:pt x="71407" y="373385"/>
                  <a:pt x="71407" y="366454"/>
                </a:cubicBezTo>
                <a:cubicBezTo>
                  <a:pt x="71407" y="359523"/>
                  <a:pt x="77022" y="353906"/>
                  <a:pt x="83955" y="353906"/>
                </a:cubicBezTo>
                <a:lnTo>
                  <a:pt x="370760" y="353906"/>
                </a:lnTo>
                <a:cubicBezTo>
                  <a:pt x="377693" y="353906"/>
                  <a:pt x="383308" y="359523"/>
                  <a:pt x="383308" y="366454"/>
                </a:cubicBezTo>
                <a:cubicBezTo>
                  <a:pt x="383308" y="373385"/>
                  <a:pt x="377693" y="379002"/>
                  <a:pt x="370760" y="379002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6F2D10C-DC3E-9FA8-447B-71CFBE81E02F}"/>
              </a:ext>
            </a:extLst>
          </p:cNvPr>
          <p:cNvSpPr/>
          <p:nvPr/>
        </p:nvSpPr>
        <p:spPr>
          <a:xfrm>
            <a:off x="7401337" y="4190807"/>
            <a:ext cx="343849" cy="371515"/>
          </a:xfrm>
          <a:custGeom>
            <a:avLst/>
            <a:gdLst>
              <a:gd name="connsiteX0" fmla="*/ 396316 w 424226"/>
              <a:gd name="connsiteY0" fmla="*/ 389331 h 458360"/>
              <a:gd name="connsiteX1" fmla="*/ 423502 w 424226"/>
              <a:gd name="connsiteY1" fmla="*/ 343031 h 458360"/>
              <a:gd name="connsiteX2" fmla="*/ 408140 w 424226"/>
              <a:gd name="connsiteY2" fmla="*/ 41114 h 458360"/>
              <a:gd name="connsiteX3" fmla="*/ 364738 w 424226"/>
              <a:gd name="connsiteY3" fmla="*/ -282 h 458360"/>
              <a:gd name="connsiteX4" fmla="*/ 285495 w 424226"/>
              <a:gd name="connsiteY4" fmla="*/ -282 h 458360"/>
              <a:gd name="connsiteX5" fmla="*/ 285495 w 424226"/>
              <a:gd name="connsiteY5" fmla="*/ 244153 h 458360"/>
              <a:gd name="connsiteX6" fmla="*/ 224380 w 424226"/>
              <a:gd name="connsiteY6" fmla="*/ 183051 h 458360"/>
              <a:gd name="connsiteX7" fmla="*/ 163278 w 424226"/>
              <a:gd name="connsiteY7" fmla="*/ 244153 h 458360"/>
              <a:gd name="connsiteX8" fmla="*/ 163278 w 424226"/>
              <a:gd name="connsiteY8" fmla="*/ -282 h 458360"/>
              <a:gd name="connsiteX9" fmla="*/ 61336 w 424226"/>
              <a:gd name="connsiteY9" fmla="*/ -282 h 458360"/>
              <a:gd name="connsiteX10" fmla="*/ 17970 w 424226"/>
              <a:gd name="connsiteY10" fmla="*/ 41114 h 458360"/>
              <a:gd name="connsiteX11" fmla="*/ -657 w 424226"/>
              <a:gd name="connsiteY11" fmla="*/ 407340 h 458360"/>
              <a:gd name="connsiteX12" fmla="*/ 43185 w 424226"/>
              <a:gd name="connsiteY12" fmla="*/ 458079 h 458360"/>
              <a:gd name="connsiteX13" fmla="*/ 382961 w 424226"/>
              <a:gd name="connsiteY13" fmla="*/ 458079 h 458360"/>
              <a:gd name="connsiteX14" fmla="*/ 420949 w 424226"/>
              <a:gd name="connsiteY14" fmla="*/ 434205 h 458360"/>
              <a:gd name="connsiteX15" fmla="*/ 396316 w 424226"/>
              <a:gd name="connsiteY15" fmla="*/ 389331 h 458360"/>
              <a:gd name="connsiteX16" fmla="*/ 365759 w 424226"/>
              <a:gd name="connsiteY16" fmla="*/ 381685 h 458360"/>
              <a:gd name="connsiteX17" fmla="*/ 381037 w 424226"/>
              <a:gd name="connsiteY17" fmla="*/ 427521 h 458360"/>
              <a:gd name="connsiteX18" fmla="*/ 75499 w 424226"/>
              <a:gd name="connsiteY18" fmla="*/ 427521 h 458360"/>
              <a:gd name="connsiteX19" fmla="*/ 29663 w 424226"/>
              <a:gd name="connsiteY19" fmla="*/ 381685 h 458360"/>
              <a:gd name="connsiteX20" fmla="*/ 75499 w 424226"/>
              <a:gd name="connsiteY20" fmla="*/ 335849 h 458360"/>
              <a:gd name="connsiteX21" fmla="*/ 381037 w 424226"/>
              <a:gd name="connsiteY21" fmla="*/ 335849 h 458360"/>
              <a:gd name="connsiteX22" fmla="*/ 365806 w 424226"/>
              <a:gd name="connsiteY22" fmla="*/ 381685 h 45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4226" h="458360">
                <a:moveTo>
                  <a:pt x="396316" y="389331"/>
                </a:moveTo>
                <a:cubicBezTo>
                  <a:pt x="396364" y="370122"/>
                  <a:pt x="406751" y="352434"/>
                  <a:pt x="423502" y="343031"/>
                </a:cubicBezTo>
                <a:lnTo>
                  <a:pt x="408140" y="41114"/>
                </a:lnTo>
                <a:cubicBezTo>
                  <a:pt x="406858" y="18024"/>
                  <a:pt x="387863" y="-92"/>
                  <a:pt x="364738" y="-282"/>
                </a:cubicBezTo>
                <a:lnTo>
                  <a:pt x="285495" y="-282"/>
                </a:lnTo>
                <a:lnTo>
                  <a:pt x="285495" y="244153"/>
                </a:lnTo>
                <a:lnTo>
                  <a:pt x="224380" y="183051"/>
                </a:lnTo>
                <a:lnTo>
                  <a:pt x="163278" y="244153"/>
                </a:lnTo>
                <a:lnTo>
                  <a:pt x="163278" y="-282"/>
                </a:lnTo>
                <a:lnTo>
                  <a:pt x="61336" y="-282"/>
                </a:lnTo>
                <a:cubicBezTo>
                  <a:pt x="38228" y="-68"/>
                  <a:pt x="19252" y="18036"/>
                  <a:pt x="17970" y="41114"/>
                </a:cubicBezTo>
                <a:lnTo>
                  <a:pt x="-657" y="407340"/>
                </a:lnTo>
                <a:cubicBezTo>
                  <a:pt x="-2034" y="435226"/>
                  <a:pt x="17602" y="458079"/>
                  <a:pt x="43185" y="458079"/>
                </a:cubicBezTo>
                <a:lnTo>
                  <a:pt x="382961" y="458079"/>
                </a:lnTo>
                <a:cubicBezTo>
                  <a:pt x="399486" y="458079"/>
                  <a:pt x="413423" y="448463"/>
                  <a:pt x="420949" y="434205"/>
                </a:cubicBezTo>
                <a:cubicBezTo>
                  <a:pt x="405635" y="424423"/>
                  <a:pt x="396352" y="407506"/>
                  <a:pt x="396316" y="389331"/>
                </a:cubicBezTo>
                <a:close/>
                <a:moveTo>
                  <a:pt x="365759" y="381685"/>
                </a:moveTo>
                <a:cubicBezTo>
                  <a:pt x="365759" y="395670"/>
                  <a:pt x="364417" y="419876"/>
                  <a:pt x="381037" y="427521"/>
                </a:cubicBezTo>
                <a:lnTo>
                  <a:pt x="75499" y="427521"/>
                </a:lnTo>
                <a:cubicBezTo>
                  <a:pt x="50184" y="427521"/>
                  <a:pt x="29663" y="406995"/>
                  <a:pt x="29663" y="381685"/>
                </a:cubicBezTo>
                <a:cubicBezTo>
                  <a:pt x="29663" y="356375"/>
                  <a:pt x="50184" y="335849"/>
                  <a:pt x="75499" y="335849"/>
                </a:cubicBezTo>
                <a:lnTo>
                  <a:pt x="381037" y="335849"/>
                </a:lnTo>
                <a:cubicBezTo>
                  <a:pt x="364405" y="346011"/>
                  <a:pt x="365806" y="367736"/>
                  <a:pt x="365806" y="381685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9A6FDA7-C9AB-1FB6-FBE2-DE75ADC923DB}"/>
              </a:ext>
            </a:extLst>
          </p:cNvPr>
          <p:cNvCxnSpPr/>
          <p:nvPr/>
        </p:nvCxnSpPr>
        <p:spPr>
          <a:xfrm>
            <a:off x="7228174" y="3668748"/>
            <a:ext cx="3709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487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E980C22-9EDE-88BD-9AFE-54DE9D3B97FD}"/>
              </a:ext>
            </a:extLst>
          </p:cNvPr>
          <p:cNvSpPr txBox="1"/>
          <p:nvPr/>
        </p:nvSpPr>
        <p:spPr>
          <a:xfrm>
            <a:off x="1925428" y="2469184"/>
            <a:ext cx="461664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zh-CN" altLang="en-US" sz="7200" dirty="0">
                <a:gradFill flip="none" rotWithShape="1">
                  <a:gsLst>
                    <a:gs pos="20000">
                      <a:schemeClr val="accent1"/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未来规划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E7DEB1-A6A0-7818-13A6-4819283B1A4D}"/>
              </a:ext>
            </a:extLst>
          </p:cNvPr>
          <p:cNvSpPr txBox="1"/>
          <p:nvPr/>
        </p:nvSpPr>
        <p:spPr>
          <a:xfrm>
            <a:off x="1925424" y="3577180"/>
            <a:ext cx="461664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dirty="0">
                <a:solidFill>
                  <a:schemeClr val="accent1"/>
                </a:solidFill>
              </a:rPr>
              <a:t>Future Plan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06E4E8-1354-0282-C464-63953E833FE1}"/>
              </a:ext>
            </a:extLst>
          </p:cNvPr>
          <p:cNvSpPr txBox="1"/>
          <p:nvPr/>
        </p:nvSpPr>
        <p:spPr>
          <a:xfrm>
            <a:off x="9147533" y="2653390"/>
            <a:ext cx="2000549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kumimoji="1" lang="en-US" altLang="zh-CN" sz="11500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kumimoji="1" lang="zh-CN" altLang="en-US" sz="115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01990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3E09CB-B3D0-917B-D41C-E26495ABDF71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未来规划</a:t>
            </a:r>
          </a:p>
        </p:txBody>
      </p:sp>
      <p:pic>
        <p:nvPicPr>
          <p:cNvPr id="7" name="图片 6" descr="图片包含 游戏机, 电脑&#10;&#10;描述已自动生成">
            <a:extLst>
              <a:ext uri="{FF2B5EF4-FFF2-40B4-BE49-F238E27FC236}">
                <a16:creationId xmlns:a16="http://schemas.microsoft.com/office/drawing/2014/main" id="{A56E6A45-016B-3E7E-6FF4-142AF45F3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6"/>
          <a:stretch/>
        </p:blipFill>
        <p:spPr>
          <a:xfrm>
            <a:off x="285750" y="4486941"/>
            <a:ext cx="5143500" cy="1858297"/>
          </a:xfrm>
          <a:prstGeom prst="rect">
            <a:avLst/>
          </a:prstGeom>
        </p:spPr>
      </p:pic>
      <p:pic>
        <p:nvPicPr>
          <p:cNvPr id="8" name="图片 7" descr="建筑的摆设布局&#10;&#10;描述已自动生成">
            <a:extLst>
              <a:ext uri="{FF2B5EF4-FFF2-40B4-BE49-F238E27FC236}">
                <a16:creationId xmlns:a16="http://schemas.microsoft.com/office/drawing/2014/main" id="{12488978-5540-C9D0-0B63-1D593893DA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46"/>
          <a:stretch/>
        </p:blipFill>
        <p:spPr>
          <a:xfrm>
            <a:off x="5595169" y="1415845"/>
            <a:ext cx="4669708" cy="492939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644CC42-3983-DAB5-B6C7-E5B85F11C548}"/>
              </a:ext>
            </a:extLst>
          </p:cNvPr>
          <p:cNvSpPr/>
          <p:nvPr/>
        </p:nvSpPr>
        <p:spPr>
          <a:xfrm>
            <a:off x="8179619" y="973394"/>
            <a:ext cx="3746091" cy="2861187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E5351AD-DD9F-907D-D68A-4E4E1D64723B}"/>
              </a:ext>
            </a:extLst>
          </p:cNvPr>
          <p:cNvSpPr/>
          <p:nvPr/>
        </p:nvSpPr>
        <p:spPr>
          <a:xfrm>
            <a:off x="528325" y="2380905"/>
            <a:ext cx="3900944" cy="1075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POSans R"/>
                <a:ea typeface="OPPOSans R"/>
                <a:cs typeface="OPPOSans R"/>
                <a:sym typeface="+mn-lt"/>
              </a:rPr>
              <a:t>在这里输入你的正文阐述与关键词标题相关的具体内容。在这里输入你的正文阐述与关键词标题相关的具体内容。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FB6986-CE47-6843-41AD-948D43B47D67}"/>
              </a:ext>
            </a:extLst>
          </p:cNvPr>
          <p:cNvSpPr txBox="1"/>
          <p:nvPr/>
        </p:nvSpPr>
        <p:spPr>
          <a:xfrm>
            <a:off x="528325" y="1102473"/>
            <a:ext cx="644880" cy="416560"/>
          </a:xfrm>
          <a:custGeom>
            <a:avLst/>
            <a:gdLst/>
            <a:ahLst/>
            <a:cxnLst/>
            <a:rect l="l" t="t" r="r" b="b"/>
            <a:pathLst>
              <a:path w="711556" h="459629">
                <a:moveTo>
                  <a:pt x="648462" y="448"/>
                </a:moveTo>
                <a:cubicBezTo>
                  <a:pt x="651164" y="-319"/>
                  <a:pt x="653647" y="-100"/>
                  <a:pt x="655911" y="1105"/>
                </a:cubicBezTo>
                <a:cubicBezTo>
                  <a:pt x="658174" y="2310"/>
                  <a:pt x="659781" y="3844"/>
                  <a:pt x="660730" y="5706"/>
                </a:cubicBezTo>
                <a:lnTo>
                  <a:pt x="664235" y="19726"/>
                </a:lnTo>
                <a:cubicBezTo>
                  <a:pt x="665185" y="21589"/>
                  <a:pt x="665477" y="23560"/>
                  <a:pt x="665112" y="25642"/>
                </a:cubicBezTo>
                <a:cubicBezTo>
                  <a:pt x="664747" y="27723"/>
                  <a:pt x="663286" y="29256"/>
                  <a:pt x="660730" y="30242"/>
                </a:cubicBezTo>
                <a:cubicBezTo>
                  <a:pt x="633054" y="44957"/>
                  <a:pt x="611292" y="66791"/>
                  <a:pt x="595446" y="95746"/>
                </a:cubicBezTo>
                <a:cubicBezTo>
                  <a:pt x="579599" y="124700"/>
                  <a:pt x="567477" y="156612"/>
                  <a:pt x="559079" y="191481"/>
                </a:cubicBezTo>
                <a:cubicBezTo>
                  <a:pt x="561818" y="191408"/>
                  <a:pt x="565104" y="191116"/>
                  <a:pt x="568938" y="190605"/>
                </a:cubicBezTo>
                <a:cubicBezTo>
                  <a:pt x="572772" y="190094"/>
                  <a:pt x="576496" y="189802"/>
                  <a:pt x="580111" y="189729"/>
                </a:cubicBezTo>
                <a:cubicBezTo>
                  <a:pt x="617792" y="190788"/>
                  <a:pt x="648900" y="204005"/>
                  <a:pt x="673437" y="229381"/>
                </a:cubicBezTo>
                <a:cubicBezTo>
                  <a:pt x="697973" y="254758"/>
                  <a:pt x="710679" y="285939"/>
                  <a:pt x="711556" y="322926"/>
                </a:cubicBezTo>
                <a:cubicBezTo>
                  <a:pt x="710460" y="362360"/>
                  <a:pt x="697316" y="394783"/>
                  <a:pt x="672122" y="420196"/>
                </a:cubicBezTo>
                <a:cubicBezTo>
                  <a:pt x="646928" y="445608"/>
                  <a:pt x="616258" y="458753"/>
                  <a:pt x="580111" y="459629"/>
                </a:cubicBezTo>
                <a:cubicBezTo>
                  <a:pt x="539472" y="459410"/>
                  <a:pt x="505077" y="445827"/>
                  <a:pt x="476926" y="418881"/>
                </a:cubicBezTo>
                <a:cubicBezTo>
                  <a:pt x="448775" y="391935"/>
                  <a:pt x="434097" y="352940"/>
                  <a:pt x="432892" y="301895"/>
                </a:cubicBezTo>
                <a:cubicBezTo>
                  <a:pt x="433330" y="240043"/>
                  <a:pt x="452171" y="180601"/>
                  <a:pt x="489414" y="123568"/>
                </a:cubicBezTo>
                <a:cubicBezTo>
                  <a:pt x="526656" y="66536"/>
                  <a:pt x="579672" y="25496"/>
                  <a:pt x="648462" y="448"/>
                </a:cubicBezTo>
                <a:close/>
                <a:moveTo>
                  <a:pt x="215570" y="448"/>
                </a:moveTo>
                <a:cubicBezTo>
                  <a:pt x="218272" y="-319"/>
                  <a:pt x="220755" y="-100"/>
                  <a:pt x="223018" y="1105"/>
                </a:cubicBezTo>
                <a:cubicBezTo>
                  <a:pt x="225282" y="2310"/>
                  <a:pt x="226889" y="3844"/>
                  <a:pt x="227838" y="5706"/>
                </a:cubicBezTo>
                <a:lnTo>
                  <a:pt x="231343" y="19726"/>
                </a:lnTo>
                <a:cubicBezTo>
                  <a:pt x="232293" y="21589"/>
                  <a:pt x="232585" y="23560"/>
                  <a:pt x="232220" y="25642"/>
                </a:cubicBezTo>
                <a:cubicBezTo>
                  <a:pt x="231854" y="27723"/>
                  <a:pt x="230394" y="29256"/>
                  <a:pt x="227838" y="30242"/>
                </a:cubicBezTo>
                <a:cubicBezTo>
                  <a:pt x="199285" y="44957"/>
                  <a:pt x="177086" y="66791"/>
                  <a:pt x="161239" y="95746"/>
                </a:cubicBezTo>
                <a:cubicBezTo>
                  <a:pt x="145393" y="124700"/>
                  <a:pt x="133709" y="156612"/>
                  <a:pt x="126187" y="191481"/>
                </a:cubicBezTo>
                <a:cubicBezTo>
                  <a:pt x="128853" y="191408"/>
                  <a:pt x="131847" y="191116"/>
                  <a:pt x="135169" y="190605"/>
                </a:cubicBezTo>
                <a:cubicBezTo>
                  <a:pt x="138492" y="190094"/>
                  <a:pt x="141924" y="189802"/>
                  <a:pt x="145466" y="189729"/>
                </a:cubicBezTo>
                <a:cubicBezTo>
                  <a:pt x="183913" y="190788"/>
                  <a:pt x="215241" y="204005"/>
                  <a:pt x="239449" y="229381"/>
                </a:cubicBezTo>
                <a:cubicBezTo>
                  <a:pt x="263657" y="254758"/>
                  <a:pt x="276144" y="285939"/>
                  <a:pt x="276911" y="322926"/>
                </a:cubicBezTo>
                <a:cubicBezTo>
                  <a:pt x="275925" y="362360"/>
                  <a:pt x="263000" y="394783"/>
                  <a:pt x="238135" y="420196"/>
                </a:cubicBezTo>
                <a:cubicBezTo>
                  <a:pt x="213270" y="445608"/>
                  <a:pt x="182380" y="458753"/>
                  <a:pt x="145466" y="459629"/>
                </a:cubicBezTo>
                <a:cubicBezTo>
                  <a:pt x="104900" y="459410"/>
                  <a:pt x="70798" y="445827"/>
                  <a:pt x="43158" y="418881"/>
                </a:cubicBezTo>
                <a:cubicBezTo>
                  <a:pt x="15518" y="391935"/>
                  <a:pt x="1132" y="352940"/>
                  <a:pt x="0" y="301895"/>
                </a:cubicBezTo>
                <a:cubicBezTo>
                  <a:pt x="438" y="240043"/>
                  <a:pt x="19279" y="180601"/>
                  <a:pt x="56521" y="123568"/>
                </a:cubicBezTo>
                <a:cubicBezTo>
                  <a:pt x="93764" y="66536"/>
                  <a:pt x="146780" y="25496"/>
                  <a:pt x="215570" y="4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OPPOSans R"/>
              <a:ea typeface="OPPOSans R"/>
              <a:cs typeface="OPPOSans R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D1F8FA2-9E03-3007-81F6-BEFFFD38D0B2}"/>
              </a:ext>
            </a:extLst>
          </p:cNvPr>
          <p:cNvCxnSpPr/>
          <p:nvPr/>
        </p:nvCxnSpPr>
        <p:spPr>
          <a:xfrm>
            <a:off x="528325" y="2038519"/>
            <a:ext cx="26924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AF96F162-EAA3-29D9-661B-D649FE792FFD}"/>
              </a:ext>
            </a:extLst>
          </p:cNvPr>
          <p:cNvSpPr txBox="1"/>
          <p:nvPr/>
        </p:nvSpPr>
        <p:spPr>
          <a:xfrm>
            <a:off x="528325" y="1668010"/>
            <a:ext cx="308957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总体思路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037473-C720-30AD-17D6-922B6D28FD30}"/>
              </a:ext>
            </a:extLst>
          </p:cNvPr>
          <p:cNvSpPr/>
          <p:nvPr/>
        </p:nvSpPr>
        <p:spPr>
          <a:xfrm>
            <a:off x="8496300" y="1610437"/>
            <a:ext cx="3000376" cy="1382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在这里输入你的正文阐述与关键词标题相关的具体内容。在这里输入你的正文阐述与关键词标题相关的具体内容。在这里输入你的正文阐述与关键词标题相关的具体内容</a:t>
            </a:r>
            <a:endParaRPr lang="zh-CN" altLang="en-US" sz="1400" b="0" dirty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8614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1FA4FF0-1474-1D6F-C106-1D8D255B9BD4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未来规划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C47F9D3-C888-0CA6-2173-F2429DAAA7D0}"/>
              </a:ext>
            </a:extLst>
          </p:cNvPr>
          <p:cNvSpPr/>
          <p:nvPr/>
        </p:nvSpPr>
        <p:spPr>
          <a:xfrm>
            <a:off x="5092700" y="2425700"/>
            <a:ext cx="2006600" cy="2006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0307EBC-D528-A181-36F8-91EC8FE61C50}"/>
              </a:ext>
            </a:extLst>
          </p:cNvPr>
          <p:cNvSpPr/>
          <p:nvPr/>
        </p:nvSpPr>
        <p:spPr>
          <a:xfrm>
            <a:off x="4867656" y="2200656"/>
            <a:ext cx="2456688" cy="245668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30B95E-DA83-537F-58E5-4E97F37ACC54}"/>
              </a:ext>
            </a:extLst>
          </p:cNvPr>
          <p:cNvSpPr txBox="1"/>
          <p:nvPr/>
        </p:nvSpPr>
        <p:spPr>
          <a:xfrm>
            <a:off x="5172672" y="350036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个人能力提升</a:t>
            </a:r>
          </a:p>
        </p:txBody>
      </p:sp>
      <p:sp>
        <p:nvSpPr>
          <p:cNvPr id="9" name="user_209046">
            <a:extLst>
              <a:ext uri="{FF2B5EF4-FFF2-40B4-BE49-F238E27FC236}">
                <a16:creationId xmlns:a16="http://schemas.microsoft.com/office/drawing/2014/main" id="{13DA096F-F4C5-1FD0-0DA8-B810E7588CF7}"/>
              </a:ext>
            </a:extLst>
          </p:cNvPr>
          <p:cNvSpPr/>
          <p:nvPr/>
        </p:nvSpPr>
        <p:spPr>
          <a:xfrm>
            <a:off x="5686424" y="2666470"/>
            <a:ext cx="819152" cy="73867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B5B2735-6FD9-2BDF-EE41-CBB59B802E5F}"/>
              </a:ext>
            </a:extLst>
          </p:cNvPr>
          <p:cNvSpPr/>
          <p:nvPr/>
        </p:nvSpPr>
        <p:spPr>
          <a:xfrm>
            <a:off x="4448175" y="1781175"/>
            <a:ext cx="3295650" cy="3295650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2045534-37F7-374A-E3A1-B12B8E8A5058}"/>
              </a:ext>
            </a:extLst>
          </p:cNvPr>
          <p:cNvSpPr/>
          <p:nvPr/>
        </p:nvSpPr>
        <p:spPr>
          <a:xfrm>
            <a:off x="7549388" y="2062544"/>
            <a:ext cx="2535555" cy="657225"/>
          </a:xfrm>
          <a:prstGeom prst="roundRect">
            <a:avLst>
              <a:gd name="adj" fmla="val 50000"/>
            </a:avLst>
          </a:prstGeom>
          <a:gradFill>
            <a:gsLst>
              <a:gs pos="522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5000">
                <a:schemeClr val="accent1">
                  <a:alpha val="70000"/>
                </a:schemeClr>
              </a:gs>
              <a:gs pos="8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FE15919-E329-45B5-7611-B6293ABC79C5}"/>
              </a:ext>
            </a:extLst>
          </p:cNvPr>
          <p:cNvSpPr txBox="1"/>
          <p:nvPr/>
        </p:nvSpPr>
        <p:spPr>
          <a:xfrm>
            <a:off x="7968869" y="2249127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实际操作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6D2692A-9225-89E1-1107-10097CCED7DD}"/>
              </a:ext>
            </a:extLst>
          </p:cNvPr>
          <p:cNvSpPr/>
          <p:nvPr/>
        </p:nvSpPr>
        <p:spPr>
          <a:xfrm>
            <a:off x="7549388" y="4138232"/>
            <a:ext cx="2535555" cy="657225"/>
          </a:xfrm>
          <a:prstGeom prst="roundRect">
            <a:avLst>
              <a:gd name="adj" fmla="val 50000"/>
            </a:avLst>
          </a:prstGeom>
          <a:gradFill>
            <a:gsLst>
              <a:gs pos="522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5000">
                <a:schemeClr val="accent1">
                  <a:alpha val="70000"/>
                </a:schemeClr>
              </a:gs>
              <a:gs pos="8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5084FC4-8BCF-CA0A-E2E3-FFD82A258A0F}"/>
              </a:ext>
            </a:extLst>
          </p:cNvPr>
          <p:cNvSpPr txBox="1"/>
          <p:nvPr/>
        </p:nvSpPr>
        <p:spPr>
          <a:xfrm>
            <a:off x="7968869" y="4324815"/>
            <a:ext cx="692497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责任心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0FF96AD0-7F3A-06EB-FB45-40C002489B4C}"/>
              </a:ext>
            </a:extLst>
          </p:cNvPr>
          <p:cNvSpPr/>
          <p:nvPr/>
        </p:nvSpPr>
        <p:spPr>
          <a:xfrm flipH="1">
            <a:off x="1998980" y="2062544"/>
            <a:ext cx="2535555" cy="657225"/>
          </a:xfrm>
          <a:prstGeom prst="roundRect">
            <a:avLst>
              <a:gd name="adj" fmla="val 50000"/>
            </a:avLst>
          </a:prstGeom>
          <a:gradFill>
            <a:gsLst>
              <a:gs pos="522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5000">
                <a:schemeClr val="accent1">
                  <a:alpha val="70000"/>
                </a:schemeClr>
              </a:gs>
              <a:gs pos="8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68D30D4-AEDF-BEC6-3A78-541EB0C8DDE1}"/>
              </a:ext>
            </a:extLst>
          </p:cNvPr>
          <p:cNvSpPr txBox="1"/>
          <p:nvPr/>
        </p:nvSpPr>
        <p:spPr>
          <a:xfrm>
            <a:off x="3197351" y="2249127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理论知识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C010F79-DE2E-726F-8EFB-77C591F9609D}"/>
              </a:ext>
            </a:extLst>
          </p:cNvPr>
          <p:cNvSpPr/>
          <p:nvPr/>
        </p:nvSpPr>
        <p:spPr>
          <a:xfrm flipH="1">
            <a:off x="1998980" y="4138232"/>
            <a:ext cx="2535555" cy="657225"/>
          </a:xfrm>
          <a:prstGeom prst="roundRect">
            <a:avLst>
              <a:gd name="adj" fmla="val 50000"/>
            </a:avLst>
          </a:prstGeom>
          <a:gradFill>
            <a:gsLst>
              <a:gs pos="522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5000">
                <a:schemeClr val="accent1">
                  <a:alpha val="70000"/>
                </a:schemeClr>
              </a:gs>
              <a:gs pos="8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B6E3BEE-EA23-AB6A-FAE9-C88530C4F273}"/>
              </a:ext>
            </a:extLst>
          </p:cNvPr>
          <p:cNvSpPr txBox="1"/>
          <p:nvPr/>
        </p:nvSpPr>
        <p:spPr>
          <a:xfrm>
            <a:off x="3422475" y="4324815"/>
            <a:ext cx="692497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进取心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07FA8E-9CC2-F6D6-EEC4-C126095F4B38}"/>
              </a:ext>
            </a:extLst>
          </p:cNvPr>
          <p:cNvSpPr/>
          <p:nvPr/>
        </p:nvSpPr>
        <p:spPr>
          <a:xfrm>
            <a:off x="2514600" y="-152400"/>
            <a:ext cx="7162800" cy="7162800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20DEF84-313D-A9EB-C21C-E6055F0E5EE5}"/>
              </a:ext>
            </a:extLst>
          </p:cNvPr>
          <p:cNvSpPr txBox="1"/>
          <p:nvPr/>
        </p:nvSpPr>
        <p:spPr>
          <a:xfrm>
            <a:off x="1395534" y="2766896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0FCAD38-33B7-7B1F-F6E0-97A7896CD09A}"/>
              </a:ext>
            </a:extLst>
          </p:cNvPr>
          <p:cNvSpPr txBox="1"/>
          <p:nvPr/>
        </p:nvSpPr>
        <p:spPr>
          <a:xfrm>
            <a:off x="1395534" y="4828179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3464E30-8888-B2D2-B515-6B6F4531CACF}"/>
              </a:ext>
            </a:extLst>
          </p:cNvPr>
          <p:cNvSpPr txBox="1"/>
          <p:nvPr/>
        </p:nvSpPr>
        <p:spPr>
          <a:xfrm>
            <a:off x="8015662" y="2766896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32DC4BD-16D7-B633-D7B3-E1D9C3B7AC86}"/>
              </a:ext>
            </a:extLst>
          </p:cNvPr>
          <p:cNvSpPr txBox="1"/>
          <p:nvPr/>
        </p:nvSpPr>
        <p:spPr>
          <a:xfrm>
            <a:off x="8015662" y="4892199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8152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D6073E1-88AD-F545-192E-27E25E8D521B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未来规划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E0EBEFBC-3ECC-9898-7188-D51E2AFD64E0}"/>
              </a:ext>
            </a:extLst>
          </p:cNvPr>
          <p:cNvSpPr/>
          <p:nvPr/>
        </p:nvSpPr>
        <p:spPr>
          <a:xfrm>
            <a:off x="12192000" y="3106057"/>
            <a:ext cx="29664" cy="13918"/>
          </a:xfrm>
          <a:custGeom>
            <a:avLst/>
            <a:gdLst>
              <a:gd name="connsiteX0" fmla="*/ 29664 w 29664"/>
              <a:gd name="connsiteY0" fmla="*/ 0 h 13918"/>
              <a:gd name="connsiteX1" fmla="*/ 0 w 29664"/>
              <a:gd name="connsiteY1" fmla="*/ 13918 h 13918"/>
              <a:gd name="connsiteX2" fmla="*/ 0 w 29664"/>
              <a:gd name="connsiteY2" fmla="*/ 8702 h 13918"/>
              <a:gd name="connsiteX3" fmla="*/ 29664 w 29664"/>
              <a:gd name="connsiteY3" fmla="*/ 0 h 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64" h="13918">
                <a:moveTo>
                  <a:pt x="29664" y="0"/>
                </a:moveTo>
                <a:lnTo>
                  <a:pt x="0" y="13918"/>
                </a:lnTo>
                <a:lnTo>
                  <a:pt x="0" y="8702"/>
                </a:lnTo>
                <a:lnTo>
                  <a:pt x="29664" y="0"/>
                </a:lnTo>
                <a:close/>
              </a:path>
            </a:pathLst>
          </a:custGeom>
          <a:solidFill>
            <a:schemeClr val="accent1">
              <a:lumMod val="10000"/>
              <a:lumOff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0CC046C0-B210-AACF-F782-57F8B64AD07E}"/>
              </a:ext>
            </a:extLst>
          </p:cNvPr>
          <p:cNvSpPr/>
          <p:nvPr/>
        </p:nvSpPr>
        <p:spPr>
          <a:xfrm>
            <a:off x="2" y="3119976"/>
            <a:ext cx="12191999" cy="3756691"/>
          </a:xfrm>
          <a:custGeom>
            <a:avLst/>
            <a:gdLst>
              <a:gd name="connsiteX0" fmla="*/ 10173128 w 12191999"/>
              <a:gd name="connsiteY0" fmla="*/ 454232 h 3756691"/>
              <a:gd name="connsiteX1" fmla="*/ 10554072 w 12191999"/>
              <a:gd name="connsiteY1" fmla="*/ 468468 h 3756691"/>
              <a:gd name="connsiteX2" fmla="*/ 10573251 w 12191999"/>
              <a:gd name="connsiteY2" fmla="*/ 469616 h 3756691"/>
              <a:gd name="connsiteX3" fmla="*/ 6656033 w 12191999"/>
              <a:gd name="connsiteY3" fmla="*/ 1618670 h 3756691"/>
              <a:gd name="connsiteX4" fmla="*/ 6774046 w 12191999"/>
              <a:gd name="connsiteY4" fmla="*/ 1480996 h 3756691"/>
              <a:gd name="connsiteX5" fmla="*/ 7167024 w 12191999"/>
              <a:gd name="connsiteY5" fmla="*/ 1156401 h 3756691"/>
              <a:gd name="connsiteX6" fmla="*/ 8462118 w 12191999"/>
              <a:gd name="connsiteY6" fmla="*/ 1067516 h 3756691"/>
              <a:gd name="connsiteX7" fmla="*/ 9807507 w 12191999"/>
              <a:gd name="connsiteY7" fmla="*/ 489763 h 3756691"/>
              <a:gd name="connsiteX8" fmla="*/ 10173128 w 12191999"/>
              <a:gd name="connsiteY8" fmla="*/ 454232 h 3756691"/>
              <a:gd name="connsiteX9" fmla="*/ 12191999 w 12191999"/>
              <a:gd name="connsiteY9" fmla="*/ 0 h 3756691"/>
              <a:gd name="connsiteX10" fmla="*/ 12191999 w 12191999"/>
              <a:gd name="connsiteY10" fmla="*/ 3756691 h 3756691"/>
              <a:gd name="connsiteX11" fmla="*/ 0 w 12191999"/>
              <a:gd name="connsiteY11" fmla="*/ 3756691 h 3756691"/>
              <a:gd name="connsiteX12" fmla="*/ 0 w 12191999"/>
              <a:gd name="connsiteY12" fmla="*/ 3571111 h 3756691"/>
              <a:gd name="connsiteX13" fmla="*/ 1 w 12191999"/>
              <a:gd name="connsiteY13" fmla="*/ 3571111 h 3756691"/>
              <a:gd name="connsiteX14" fmla="*/ 256779 w 12191999"/>
              <a:gd name="connsiteY14" fmla="*/ 3391721 h 3756691"/>
              <a:gd name="connsiteX15" fmla="*/ 1156783 w 12191999"/>
              <a:gd name="connsiteY15" fmla="*/ 2978544 h 3756691"/>
              <a:gd name="connsiteX16" fmla="*/ 1550400 w 12191999"/>
              <a:gd name="connsiteY16" fmla="*/ 2941856 h 3756691"/>
              <a:gd name="connsiteX17" fmla="*/ 1990579 w 12191999"/>
              <a:gd name="connsiteY17" fmla="*/ 2957249 h 3756691"/>
              <a:gd name="connsiteX18" fmla="*/ 2079747 w 12191999"/>
              <a:gd name="connsiteY18" fmla="*/ 2961051 h 3756691"/>
              <a:gd name="connsiteX19" fmla="*/ 2079747 w 12191999"/>
              <a:gd name="connsiteY19" fmla="*/ 2961051 h 3756691"/>
              <a:gd name="connsiteX20" fmla="*/ 2216893 w 12191999"/>
              <a:gd name="connsiteY20" fmla="*/ 2966898 h 3756691"/>
              <a:gd name="connsiteX21" fmla="*/ 2866810 w 12191999"/>
              <a:gd name="connsiteY21" fmla="*/ 2919288 h 3756691"/>
              <a:gd name="connsiteX22" fmla="*/ 3614160 w 12191999"/>
              <a:gd name="connsiteY22" fmla="*/ 2559119 h 3756691"/>
              <a:gd name="connsiteX23" fmla="*/ 3767326 w 12191999"/>
              <a:gd name="connsiteY23" fmla="*/ 2466027 h 3756691"/>
              <a:gd name="connsiteX24" fmla="*/ 3767327 w 12191999"/>
              <a:gd name="connsiteY24" fmla="*/ 2466027 h 3756691"/>
              <a:gd name="connsiteX25" fmla="*/ 3794799 w 12191999"/>
              <a:gd name="connsiteY25" fmla="*/ 2449329 h 3756691"/>
              <a:gd name="connsiteX26" fmla="*/ 4363084 w 12191999"/>
              <a:gd name="connsiteY26" fmla="*/ 2193393 h 3756691"/>
              <a:gd name="connsiteX27" fmla="*/ 4792850 w 12191999"/>
              <a:gd name="connsiteY27" fmla="*/ 2143164 h 3756691"/>
              <a:gd name="connsiteX28" fmla="*/ 4865567 w 12191999"/>
              <a:gd name="connsiteY28" fmla="*/ 2143875 h 3756691"/>
              <a:gd name="connsiteX29" fmla="*/ 5020662 w 12191999"/>
              <a:gd name="connsiteY29" fmla="*/ 2145392 h 3756691"/>
              <a:gd name="connsiteX30" fmla="*/ 6085684 w 12191999"/>
              <a:gd name="connsiteY30" fmla="*/ 2089694 h 3756691"/>
              <a:gd name="connsiteX31" fmla="*/ 6653074 w 12191999"/>
              <a:gd name="connsiteY31" fmla="*/ 1622122 h 3756691"/>
              <a:gd name="connsiteX32" fmla="*/ 6656033 w 12191999"/>
              <a:gd name="connsiteY32" fmla="*/ 1618671 h 3756691"/>
              <a:gd name="connsiteX33" fmla="*/ 10573251 w 12191999"/>
              <a:gd name="connsiteY33" fmla="*/ 469617 h 3756691"/>
              <a:gd name="connsiteX34" fmla="*/ 10741819 w 12191999"/>
              <a:gd name="connsiteY34" fmla="*/ 479710 h 3756691"/>
              <a:gd name="connsiteX35" fmla="*/ 11253486 w 12191999"/>
              <a:gd name="connsiteY35" fmla="*/ 460136 h 3756691"/>
              <a:gd name="connsiteX36" fmla="*/ 12150837 w 12191999"/>
              <a:gd name="connsiteY36" fmla="*/ 19312 h 37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191999" h="3756691">
                <a:moveTo>
                  <a:pt x="10173128" y="454232"/>
                </a:moveTo>
                <a:cubicBezTo>
                  <a:pt x="10299061" y="453268"/>
                  <a:pt x="10427549" y="460598"/>
                  <a:pt x="10554072" y="468468"/>
                </a:cubicBezTo>
                <a:lnTo>
                  <a:pt x="10573251" y="469616"/>
                </a:lnTo>
                <a:lnTo>
                  <a:pt x="6656033" y="1618670"/>
                </a:lnTo>
                <a:lnTo>
                  <a:pt x="6774046" y="1480996"/>
                </a:lnTo>
                <a:cubicBezTo>
                  <a:pt x="6895019" y="1343199"/>
                  <a:pt x="7018497" y="1220287"/>
                  <a:pt x="7167024" y="1156401"/>
                </a:cubicBezTo>
                <a:cubicBezTo>
                  <a:pt x="7563097" y="986038"/>
                  <a:pt x="8022038" y="1178622"/>
                  <a:pt x="8462118" y="1067516"/>
                </a:cubicBezTo>
                <a:cubicBezTo>
                  <a:pt x="8902199" y="956409"/>
                  <a:pt x="9342279" y="590993"/>
                  <a:pt x="9807507" y="489763"/>
                </a:cubicBezTo>
                <a:cubicBezTo>
                  <a:pt x="9923814" y="464456"/>
                  <a:pt x="10047194" y="455197"/>
                  <a:pt x="10173128" y="454232"/>
                </a:cubicBezTo>
                <a:close/>
                <a:moveTo>
                  <a:pt x="12191999" y="0"/>
                </a:moveTo>
                <a:lnTo>
                  <a:pt x="12191999" y="3756691"/>
                </a:lnTo>
                <a:lnTo>
                  <a:pt x="0" y="3756691"/>
                </a:lnTo>
                <a:lnTo>
                  <a:pt x="0" y="3571111"/>
                </a:lnTo>
                <a:lnTo>
                  <a:pt x="1" y="3571111"/>
                </a:lnTo>
                <a:lnTo>
                  <a:pt x="256779" y="3391721"/>
                </a:lnTo>
                <a:cubicBezTo>
                  <a:pt x="517881" y="3216497"/>
                  <a:pt x="798432" y="3060022"/>
                  <a:pt x="1156783" y="2978544"/>
                </a:cubicBezTo>
                <a:cubicBezTo>
                  <a:pt x="1276234" y="2951385"/>
                  <a:pt x="1409437" y="2942280"/>
                  <a:pt x="1550400" y="2941856"/>
                </a:cubicBezTo>
                <a:cubicBezTo>
                  <a:pt x="1691363" y="2941432"/>
                  <a:pt x="1840087" y="2949688"/>
                  <a:pt x="1990579" y="2957249"/>
                </a:cubicBezTo>
                <a:lnTo>
                  <a:pt x="2079747" y="2961051"/>
                </a:lnTo>
                <a:lnTo>
                  <a:pt x="2079747" y="2961051"/>
                </a:lnTo>
                <a:lnTo>
                  <a:pt x="2216893" y="2966898"/>
                </a:lnTo>
                <a:cubicBezTo>
                  <a:pt x="2443036" y="2973684"/>
                  <a:pt x="2666417" y="2968360"/>
                  <a:pt x="2866810" y="2919288"/>
                </a:cubicBezTo>
                <a:cubicBezTo>
                  <a:pt x="3134002" y="2853859"/>
                  <a:pt x="3373951" y="2706952"/>
                  <a:pt x="3614160" y="2559119"/>
                </a:cubicBezTo>
                <a:lnTo>
                  <a:pt x="3767326" y="2466027"/>
                </a:lnTo>
                <a:lnTo>
                  <a:pt x="3767327" y="2466027"/>
                </a:lnTo>
                <a:lnTo>
                  <a:pt x="3794799" y="2449329"/>
                </a:lnTo>
                <a:cubicBezTo>
                  <a:pt x="3976344" y="2341883"/>
                  <a:pt x="4161904" y="2245243"/>
                  <a:pt x="4363084" y="2193393"/>
                </a:cubicBezTo>
                <a:cubicBezTo>
                  <a:pt x="4497205" y="2158827"/>
                  <a:pt x="4642719" y="2145865"/>
                  <a:pt x="4792850" y="2143164"/>
                </a:cubicBezTo>
                <a:lnTo>
                  <a:pt x="4865567" y="2143875"/>
                </a:lnTo>
                <a:lnTo>
                  <a:pt x="5020662" y="2145392"/>
                </a:lnTo>
                <a:cubicBezTo>
                  <a:pt x="5403297" y="2157207"/>
                  <a:pt x="5793607" y="2197715"/>
                  <a:pt x="6085684" y="2089694"/>
                </a:cubicBezTo>
                <a:cubicBezTo>
                  <a:pt x="6319346" y="2003278"/>
                  <a:pt x="6490663" y="1812546"/>
                  <a:pt x="6653074" y="1622122"/>
                </a:cubicBezTo>
                <a:lnTo>
                  <a:pt x="6656033" y="1618671"/>
                </a:lnTo>
                <a:lnTo>
                  <a:pt x="10573251" y="469617"/>
                </a:lnTo>
                <a:lnTo>
                  <a:pt x="10741819" y="479710"/>
                </a:lnTo>
                <a:cubicBezTo>
                  <a:pt x="10926962" y="489417"/>
                  <a:pt x="11102601" y="491616"/>
                  <a:pt x="11253486" y="460136"/>
                </a:cubicBezTo>
                <a:cubicBezTo>
                  <a:pt x="11605550" y="386682"/>
                  <a:pt x="11960823" y="122302"/>
                  <a:pt x="12150837" y="1931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alpha val="35000"/>
                </a:schemeClr>
              </a:gs>
            </a:gsLst>
            <a:lin ang="54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F0A2DC2-1012-054C-E7B7-C5B7833335EC}"/>
              </a:ext>
            </a:extLst>
          </p:cNvPr>
          <p:cNvCxnSpPr>
            <a:cxnSpLocks/>
          </p:cNvCxnSpPr>
          <p:nvPr/>
        </p:nvCxnSpPr>
        <p:spPr>
          <a:xfrm>
            <a:off x="565897" y="4488543"/>
            <a:ext cx="0" cy="1805940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星形: 五角 9">
            <a:extLst>
              <a:ext uri="{FF2B5EF4-FFF2-40B4-BE49-F238E27FC236}">
                <a16:creationId xmlns:a16="http://schemas.microsoft.com/office/drawing/2014/main" id="{E56F0756-9C98-7FE6-00C9-493350CE414E}"/>
              </a:ext>
            </a:extLst>
          </p:cNvPr>
          <p:cNvSpPr/>
          <p:nvPr/>
        </p:nvSpPr>
        <p:spPr>
          <a:xfrm>
            <a:off x="474129" y="4351383"/>
            <a:ext cx="203200" cy="203200"/>
          </a:xfrm>
          <a:prstGeom prst="star5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0652976-1601-4373-7FD9-B73D33F0B1BD}"/>
              </a:ext>
            </a:extLst>
          </p:cNvPr>
          <p:cNvSpPr txBox="1"/>
          <p:nvPr/>
        </p:nvSpPr>
        <p:spPr>
          <a:xfrm>
            <a:off x="695325" y="4282831"/>
            <a:ext cx="146706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第一步目标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A20FFD5-E86D-C4CA-1921-0D94050F3465}"/>
              </a:ext>
            </a:extLst>
          </p:cNvPr>
          <p:cNvCxnSpPr>
            <a:cxnSpLocks/>
          </p:cNvCxnSpPr>
          <p:nvPr/>
        </p:nvCxnSpPr>
        <p:spPr>
          <a:xfrm>
            <a:off x="3453031" y="3751943"/>
            <a:ext cx="0" cy="1953986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C170C3DC-AE54-0339-4ABD-9B52543045F5}"/>
              </a:ext>
            </a:extLst>
          </p:cNvPr>
          <p:cNvSpPr/>
          <p:nvPr/>
        </p:nvSpPr>
        <p:spPr>
          <a:xfrm>
            <a:off x="3351431" y="3650343"/>
            <a:ext cx="203200" cy="203200"/>
          </a:xfrm>
          <a:prstGeom prst="star5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CD739C-C384-48BA-B069-DA33CF6F49F4}"/>
              </a:ext>
            </a:extLst>
          </p:cNvPr>
          <p:cNvSpPr txBox="1"/>
          <p:nvPr/>
        </p:nvSpPr>
        <p:spPr>
          <a:xfrm>
            <a:off x="3542753" y="3542603"/>
            <a:ext cx="223651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第二步目标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C0FC764-F88D-4EA5-9C2C-24CC94379847}"/>
              </a:ext>
            </a:extLst>
          </p:cNvPr>
          <p:cNvCxnSpPr>
            <a:cxnSpLocks/>
          </p:cNvCxnSpPr>
          <p:nvPr/>
        </p:nvCxnSpPr>
        <p:spPr>
          <a:xfrm>
            <a:off x="6300250" y="2679700"/>
            <a:ext cx="0" cy="2387600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星形: 五角 17">
            <a:extLst>
              <a:ext uri="{FF2B5EF4-FFF2-40B4-BE49-F238E27FC236}">
                <a16:creationId xmlns:a16="http://schemas.microsoft.com/office/drawing/2014/main" id="{AF4B2A60-6340-240E-F670-70FDB383CCED}"/>
              </a:ext>
            </a:extLst>
          </p:cNvPr>
          <p:cNvSpPr/>
          <p:nvPr/>
        </p:nvSpPr>
        <p:spPr>
          <a:xfrm>
            <a:off x="6198650" y="2578100"/>
            <a:ext cx="203200" cy="203200"/>
          </a:xfrm>
          <a:prstGeom prst="star5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88D86AE-3D67-A67A-71A4-E8A1CD03AAF3}"/>
              </a:ext>
            </a:extLst>
          </p:cNvPr>
          <p:cNvSpPr txBox="1"/>
          <p:nvPr/>
        </p:nvSpPr>
        <p:spPr>
          <a:xfrm>
            <a:off x="6384530" y="2483060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第三步目标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9AFB4AF8-CDE7-6318-7284-A805FD62F1DB}"/>
              </a:ext>
            </a:extLst>
          </p:cNvPr>
          <p:cNvCxnSpPr>
            <a:cxnSpLocks/>
          </p:cNvCxnSpPr>
          <p:nvPr/>
        </p:nvCxnSpPr>
        <p:spPr>
          <a:xfrm>
            <a:off x="9142026" y="2095500"/>
            <a:ext cx="0" cy="1839686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星形: 五角 21">
            <a:extLst>
              <a:ext uri="{FF2B5EF4-FFF2-40B4-BE49-F238E27FC236}">
                <a16:creationId xmlns:a16="http://schemas.microsoft.com/office/drawing/2014/main" id="{40CEB42E-7E62-BE5B-BFFE-B35E7A559B1E}"/>
              </a:ext>
            </a:extLst>
          </p:cNvPr>
          <p:cNvSpPr/>
          <p:nvPr/>
        </p:nvSpPr>
        <p:spPr>
          <a:xfrm>
            <a:off x="9040426" y="1876425"/>
            <a:ext cx="203200" cy="203200"/>
          </a:xfrm>
          <a:prstGeom prst="star5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7DF2329-36B1-7A0D-8C3E-CC855D2AB5D4}"/>
              </a:ext>
            </a:extLst>
          </p:cNvPr>
          <p:cNvSpPr txBox="1"/>
          <p:nvPr/>
        </p:nvSpPr>
        <p:spPr>
          <a:xfrm>
            <a:off x="9258963" y="1771860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最终目标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4AC22F3F-2A34-02FE-0800-89F41E532081}"/>
              </a:ext>
            </a:extLst>
          </p:cNvPr>
          <p:cNvSpPr/>
          <p:nvPr/>
        </p:nvSpPr>
        <p:spPr>
          <a:xfrm>
            <a:off x="0" y="3091411"/>
            <a:ext cx="12221664" cy="3585029"/>
          </a:xfrm>
          <a:custGeom>
            <a:avLst/>
            <a:gdLst>
              <a:gd name="connsiteX0" fmla="*/ 0 w 12344400"/>
              <a:gd name="connsiteY0" fmla="*/ 3073400 h 3073400"/>
              <a:gd name="connsiteX1" fmla="*/ 1168400 w 12344400"/>
              <a:gd name="connsiteY1" fmla="*/ 2565400 h 3073400"/>
              <a:gd name="connsiteX2" fmla="*/ 2895600 w 12344400"/>
              <a:gd name="connsiteY2" fmla="*/ 2514600 h 3073400"/>
              <a:gd name="connsiteX3" fmla="*/ 4406900 w 12344400"/>
              <a:gd name="connsiteY3" fmla="*/ 1892300 h 3073400"/>
              <a:gd name="connsiteX4" fmla="*/ 6146800 w 12344400"/>
              <a:gd name="connsiteY4" fmla="*/ 1803400 h 3073400"/>
              <a:gd name="connsiteX5" fmla="*/ 7239000 w 12344400"/>
              <a:gd name="connsiteY5" fmla="*/ 1003300 h 3073400"/>
              <a:gd name="connsiteX6" fmla="*/ 8547100 w 12344400"/>
              <a:gd name="connsiteY6" fmla="*/ 927100 h 3073400"/>
              <a:gd name="connsiteX7" fmla="*/ 9906000 w 12344400"/>
              <a:gd name="connsiteY7" fmla="*/ 431800 h 3073400"/>
              <a:gd name="connsiteX8" fmla="*/ 11366500 w 12344400"/>
              <a:gd name="connsiteY8" fmla="*/ 406400 h 3073400"/>
              <a:gd name="connsiteX9" fmla="*/ 12344400 w 12344400"/>
              <a:gd name="connsiteY9" fmla="*/ 0 h 307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44400" h="3073400">
                <a:moveTo>
                  <a:pt x="0" y="3073400"/>
                </a:moveTo>
                <a:cubicBezTo>
                  <a:pt x="342900" y="2865966"/>
                  <a:pt x="685800" y="2658533"/>
                  <a:pt x="1168400" y="2565400"/>
                </a:cubicBezTo>
                <a:cubicBezTo>
                  <a:pt x="1651000" y="2472267"/>
                  <a:pt x="2355850" y="2626783"/>
                  <a:pt x="2895600" y="2514600"/>
                </a:cubicBezTo>
                <a:cubicBezTo>
                  <a:pt x="3435350" y="2402417"/>
                  <a:pt x="3865033" y="2010833"/>
                  <a:pt x="4406900" y="1892300"/>
                </a:cubicBezTo>
                <a:cubicBezTo>
                  <a:pt x="4948767" y="1773767"/>
                  <a:pt x="5674783" y="1951567"/>
                  <a:pt x="6146800" y="1803400"/>
                </a:cubicBezTo>
                <a:cubicBezTo>
                  <a:pt x="6618817" y="1655233"/>
                  <a:pt x="6838950" y="1149350"/>
                  <a:pt x="7239000" y="1003300"/>
                </a:cubicBezTo>
                <a:cubicBezTo>
                  <a:pt x="7639050" y="857250"/>
                  <a:pt x="8102600" y="1022350"/>
                  <a:pt x="8547100" y="927100"/>
                </a:cubicBezTo>
                <a:cubicBezTo>
                  <a:pt x="8991600" y="831850"/>
                  <a:pt x="9436100" y="518583"/>
                  <a:pt x="9906000" y="431800"/>
                </a:cubicBezTo>
                <a:cubicBezTo>
                  <a:pt x="10375900" y="345017"/>
                  <a:pt x="10960100" y="478367"/>
                  <a:pt x="11366500" y="406400"/>
                </a:cubicBezTo>
                <a:cubicBezTo>
                  <a:pt x="11772900" y="334433"/>
                  <a:pt x="12183533" y="48683"/>
                  <a:pt x="12344400" y="0"/>
                </a:cubicBez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2E9652D-816B-ABF1-A2D0-12DBB6198AA0}"/>
              </a:ext>
            </a:extLst>
          </p:cNvPr>
          <p:cNvSpPr txBox="1"/>
          <p:nvPr/>
        </p:nvSpPr>
        <p:spPr>
          <a:xfrm>
            <a:off x="510109" y="1369377"/>
            <a:ext cx="2674103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kumimoji="1" sz="7200">
                <a:gradFill flip="none" rotWithShape="1">
                  <a:gsLst>
                    <a:gs pos="20000">
                      <a:schemeClr val="accent1"/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4400" dirty="0">
                <a:sym typeface="+mn-lt"/>
              </a:rPr>
              <a:t>团队规划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6692C10-8B1A-8EFB-F9B1-7AB5C85A9DF6}"/>
              </a:ext>
            </a:extLst>
          </p:cNvPr>
          <p:cNvSpPr txBox="1"/>
          <p:nvPr/>
        </p:nvSpPr>
        <p:spPr>
          <a:xfrm>
            <a:off x="9361958" y="2171970"/>
            <a:ext cx="221518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90475FF-FDF6-9FC5-6CB9-1C745EC51719}"/>
              </a:ext>
            </a:extLst>
          </p:cNvPr>
          <p:cNvSpPr txBox="1"/>
          <p:nvPr/>
        </p:nvSpPr>
        <p:spPr>
          <a:xfrm>
            <a:off x="6509447" y="2884293"/>
            <a:ext cx="221518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5775F35-87BC-C6CA-E350-F602A4722529}"/>
              </a:ext>
            </a:extLst>
          </p:cNvPr>
          <p:cNvSpPr txBox="1"/>
          <p:nvPr/>
        </p:nvSpPr>
        <p:spPr>
          <a:xfrm>
            <a:off x="3643807" y="3942436"/>
            <a:ext cx="221518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C548B0A-29FF-3082-DBF8-7248177A9739}"/>
              </a:ext>
            </a:extLst>
          </p:cNvPr>
          <p:cNvSpPr txBox="1"/>
          <p:nvPr/>
        </p:nvSpPr>
        <p:spPr>
          <a:xfrm>
            <a:off x="822219" y="4680099"/>
            <a:ext cx="221518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664C506-963D-2904-33BE-51F87C1F2D2C}"/>
              </a:ext>
            </a:extLst>
          </p:cNvPr>
          <p:cNvSpPr/>
          <p:nvPr/>
        </p:nvSpPr>
        <p:spPr>
          <a:xfrm>
            <a:off x="525446" y="2015211"/>
            <a:ext cx="3900944" cy="940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POSans R"/>
                <a:ea typeface="OPPOSans R"/>
                <a:cs typeface="OPPOSans R"/>
                <a:sym typeface="+mn-lt"/>
              </a:rPr>
              <a:t>在这里输入你的正文阐述与关键词标题相关的具体内容。在这里输入你的正文阐述与关键词标题相关的具体内容。</a:t>
            </a:r>
          </a:p>
        </p:txBody>
      </p:sp>
    </p:spTree>
    <p:extLst>
      <p:ext uri="{BB962C8B-B14F-4D97-AF65-F5344CB8AC3E}">
        <p14:creationId xmlns:p14="http://schemas.microsoft.com/office/powerpoint/2010/main" val="255094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F55C10C-641E-636C-A56D-A092F8CC6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" r="494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Picture 69-mask">
            <a:extLst>
              <a:ext uri="{FF2B5EF4-FFF2-40B4-BE49-F238E27FC236}">
                <a16:creationId xmlns:a16="http://schemas.microsoft.com/office/drawing/2014/main" id="{7326EEB7-6100-39B8-E461-D631B5027E49}"/>
              </a:ext>
            </a:extLst>
          </p:cNvPr>
          <p:cNvSpPr/>
          <p:nvPr/>
        </p:nvSpPr>
        <p:spPr>
          <a:xfrm>
            <a:off x="0" y="-14464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3000"/>
                </a:schemeClr>
              </a:gs>
              <a:gs pos="100000">
                <a:schemeClr val="bg1">
                  <a:alpha val="17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0E2EF5-33E1-3A55-5445-13EF19929ACE}"/>
              </a:ext>
            </a:extLst>
          </p:cNvPr>
          <p:cNvSpPr txBox="1"/>
          <p:nvPr/>
        </p:nvSpPr>
        <p:spPr>
          <a:xfrm>
            <a:off x="915496" y="655296"/>
            <a:ext cx="2270299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8000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91DE8C-85DB-67D4-32B8-227B4D2FFA8D}"/>
              </a:ext>
            </a:extLst>
          </p:cNvPr>
          <p:cNvSpPr txBox="1"/>
          <p:nvPr/>
        </p:nvSpPr>
        <p:spPr>
          <a:xfrm>
            <a:off x="1052194" y="1851973"/>
            <a:ext cx="2076451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1600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</a:rPr>
              <a:t>CONTENTS</a:t>
            </a:r>
            <a:endParaRPr lang="zh-CN" altLang="en-US" sz="1600" dirty="0">
              <a:solidFill>
                <a:schemeClr val="accent1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014E065-8BFD-6447-C814-46F3E3A9A421}"/>
              </a:ext>
            </a:extLst>
          </p:cNvPr>
          <p:cNvSpPr/>
          <p:nvPr/>
        </p:nvSpPr>
        <p:spPr>
          <a:xfrm>
            <a:off x="1052194" y="2371724"/>
            <a:ext cx="4962526" cy="6652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228600" sx="102000" sy="102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21895BA-EB28-9575-6E91-2DF41221F2F6}"/>
              </a:ext>
            </a:extLst>
          </p:cNvPr>
          <p:cNvSpPr/>
          <p:nvPr/>
        </p:nvSpPr>
        <p:spPr>
          <a:xfrm>
            <a:off x="1563268" y="2475752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692058-CC57-2471-C7FE-5F10A0BD5F27}"/>
              </a:ext>
            </a:extLst>
          </p:cNvPr>
          <p:cNvSpPr txBox="1"/>
          <p:nvPr/>
        </p:nvSpPr>
        <p:spPr>
          <a:xfrm>
            <a:off x="2369590" y="2496375"/>
            <a:ext cx="227353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工作业绩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5F34A95-6090-CBC9-6649-4638484E58DC}"/>
              </a:ext>
            </a:extLst>
          </p:cNvPr>
          <p:cNvSpPr/>
          <p:nvPr/>
        </p:nvSpPr>
        <p:spPr>
          <a:xfrm>
            <a:off x="1052194" y="3310508"/>
            <a:ext cx="4962526" cy="6652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228600" sx="102000" sy="102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F5589E-1F1F-D194-C30E-F687A131A252}"/>
              </a:ext>
            </a:extLst>
          </p:cNvPr>
          <p:cNvSpPr txBox="1"/>
          <p:nvPr/>
        </p:nvSpPr>
        <p:spPr>
          <a:xfrm>
            <a:off x="2369590" y="3435159"/>
            <a:ext cx="227353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亮点经验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D4C4016-A9D0-A2A6-B160-42F70615B207}"/>
              </a:ext>
            </a:extLst>
          </p:cNvPr>
          <p:cNvSpPr/>
          <p:nvPr/>
        </p:nvSpPr>
        <p:spPr>
          <a:xfrm>
            <a:off x="1052194" y="4249292"/>
            <a:ext cx="4962526" cy="6652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228600" sx="102000" sy="102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879E8C-3C56-1CA6-5F89-11BB68420765}"/>
              </a:ext>
            </a:extLst>
          </p:cNvPr>
          <p:cNvSpPr txBox="1"/>
          <p:nvPr/>
        </p:nvSpPr>
        <p:spPr>
          <a:xfrm>
            <a:off x="2369590" y="4373943"/>
            <a:ext cx="227353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问题分析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FDB857D-44AB-7C69-2DE7-53C625C4633B}"/>
              </a:ext>
            </a:extLst>
          </p:cNvPr>
          <p:cNvSpPr/>
          <p:nvPr/>
        </p:nvSpPr>
        <p:spPr>
          <a:xfrm>
            <a:off x="1052194" y="5188076"/>
            <a:ext cx="4962526" cy="6652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228600" sx="102000" sy="102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B42757-9AAC-FD4D-98E2-EB7737896558}"/>
              </a:ext>
            </a:extLst>
          </p:cNvPr>
          <p:cNvSpPr txBox="1"/>
          <p:nvPr/>
        </p:nvSpPr>
        <p:spPr>
          <a:xfrm>
            <a:off x="2369590" y="5312727"/>
            <a:ext cx="227353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未来规划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24727DE-6F85-4228-B3A0-0A03E35CEE87}"/>
              </a:ext>
            </a:extLst>
          </p:cNvPr>
          <p:cNvSpPr txBox="1"/>
          <p:nvPr/>
        </p:nvSpPr>
        <p:spPr>
          <a:xfrm>
            <a:off x="1563268" y="2550463"/>
            <a:ext cx="457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D89E95B-EE31-18C5-D226-09255DBF02C8}"/>
              </a:ext>
            </a:extLst>
          </p:cNvPr>
          <p:cNvSpPr/>
          <p:nvPr/>
        </p:nvSpPr>
        <p:spPr>
          <a:xfrm>
            <a:off x="1563268" y="3414536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8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E9856BF-E111-EB1A-3C06-11E641C754C0}"/>
              </a:ext>
            </a:extLst>
          </p:cNvPr>
          <p:cNvSpPr txBox="1"/>
          <p:nvPr/>
        </p:nvSpPr>
        <p:spPr>
          <a:xfrm>
            <a:off x="1563268" y="3489247"/>
            <a:ext cx="457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AA92766-BCA5-FEC3-01D2-81D702483460}"/>
              </a:ext>
            </a:extLst>
          </p:cNvPr>
          <p:cNvSpPr/>
          <p:nvPr/>
        </p:nvSpPr>
        <p:spPr>
          <a:xfrm>
            <a:off x="1563268" y="435332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8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156E6A1-5A7D-07DB-4364-353E48B00F1D}"/>
              </a:ext>
            </a:extLst>
          </p:cNvPr>
          <p:cNvSpPr txBox="1"/>
          <p:nvPr/>
        </p:nvSpPr>
        <p:spPr>
          <a:xfrm>
            <a:off x="1563268" y="4428031"/>
            <a:ext cx="457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EAC6BD5-E282-7927-BE5F-D51F90531BDC}"/>
              </a:ext>
            </a:extLst>
          </p:cNvPr>
          <p:cNvSpPr/>
          <p:nvPr/>
        </p:nvSpPr>
        <p:spPr>
          <a:xfrm>
            <a:off x="1563268" y="5292104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8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52B3612-FA59-EE2C-B69A-939C4E5A8E2B}"/>
              </a:ext>
            </a:extLst>
          </p:cNvPr>
          <p:cNvSpPr txBox="1"/>
          <p:nvPr/>
        </p:nvSpPr>
        <p:spPr>
          <a:xfrm>
            <a:off x="1563268" y="5366815"/>
            <a:ext cx="457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9372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DCFCFDD-AFF0-A071-E037-2EC6D3210D51}"/>
              </a:ext>
            </a:extLst>
          </p:cNvPr>
          <p:cNvSpPr txBox="1"/>
          <p:nvPr/>
        </p:nvSpPr>
        <p:spPr>
          <a:xfrm>
            <a:off x="766445" y="792480"/>
            <a:ext cx="4103688" cy="246221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80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1905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+mj-ea"/>
                <a:ea typeface="+mj-ea"/>
              </a:rPr>
              <a:t>汇报完毕</a:t>
            </a:r>
            <a:endParaRPr lang="en-US" altLang="zh-CN" sz="8000" dirty="0">
              <a:gradFill>
                <a:gsLst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effectLst>
                <a:outerShdw blurRad="190500" dist="38100" dir="2700000" algn="tl" rotWithShape="0">
                  <a:prstClr val="black">
                    <a:alpha val="12000"/>
                  </a:prstClr>
                </a:outerShdw>
              </a:effectLst>
              <a:latin typeface="+mj-ea"/>
              <a:ea typeface="+mj-ea"/>
            </a:endParaRPr>
          </a:p>
          <a:p>
            <a:pPr algn="l"/>
            <a:r>
              <a:rPr lang="zh-CN" altLang="en-US" sz="80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1905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+mj-ea"/>
                <a:ea typeface="+mj-ea"/>
              </a:rPr>
              <a:t>欢迎指正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58ED126-0CA6-29AE-3903-D924650AB449}"/>
              </a:ext>
            </a:extLst>
          </p:cNvPr>
          <p:cNvCxnSpPr>
            <a:cxnSpLocks/>
          </p:cNvCxnSpPr>
          <p:nvPr/>
        </p:nvCxnSpPr>
        <p:spPr>
          <a:xfrm>
            <a:off x="624205" y="914400"/>
            <a:ext cx="0" cy="2082800"/>
          </a:xfrm>
          <a:prstGeom prst="line">
            <a:avLst/>
          </a:prstGeom>
          <a:ln w="111125">
            <a:gradFill>
              <a:gsLst>
                <a:gs pos="0">
                  <a:schemeClr val="accent1"/>
                </a:gs>
                <a:gs pos="100000">
                  <a:schemeClr val="accent1">
                    <a:alpha val="68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18BC6E0D-0B45-C809-C5FE-74B987953479}"/>
              </a:ext>
            </a:extLst>
          </p:cNvPr>
          <p:cNvSpPr txBox="1"/>
          <p:nvPr/>
        </p:nvSpPr>
        <p:spPr>
          <a:xfrm>
            <a:off x="766445" y="3428999"/>
            <a:ext cx="250909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汇报人：</a:t>
            </a:r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OfficePLUS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7242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  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R </a:t>
            </a:r>
          </a:p>
          <a:p>
            <a:r>
              <a:rPr kumimoji="1" lang="zh-CN" altLang="en-US" dirty="0"/>
              <a:t>英文   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R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  <a:r>
              <a:rPr kumimoji="1" lang="zh-CN" altLang="en-US" dirty="0"/>
              <a:t>（根据实际修改）</a:t>
            </a:r>
          </a:p>
          <a:p>
            <a:r>
              <a:rPr kumimoji="1" lang="en-US" altLang="zh-CN" dirty="0" err="1"/>
              <a:t>Unslpah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US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US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US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狮思诗</a:t>
            </a:r>
            <a:r>
              <a:rPr kumimoji="1" lang="en-US" altLang="zh-CN" dirty="0"/>
              <a:t>/</a:t>
            </a:r>
            <a:r>
              <a:rPr kumimoji="1" lang="zh-CN" altLang="en-US" dirty="0"/>
              <a:t>狮思诗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DD06810E-F93C-6BBF-9FD5-66D0882D42A8}"/>
              </a:ext>
            </a:extLst>
          </p:cNvPr>
          <p:cNvSpPr txBox="1"/>
          <p:nvPr/>
        </p:nvSpPr>
        <p:spPr>
          <a:xfrm>
            <a:off x="1925428" y="2469184"/>
            <a:ext cx="461664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zh-CN" altLang="en-US" sz="7200" dirty="0">
                <a:gradFill flip="none" rotWithShape="1">
                  <a:gsLst>
                    <a:gs pos="20000">
                      <a:schemeClr val="accent1"/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工作业绩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7E375A8-6FE6-0843-28D1-4CEA55B3E372}"/>
              </a:ext>
            </a:extLst>
          </p:cNvPr>
          <p:cNvSpPr txBox="1"/>
          <p:nvPr/>
        </p:nvSpPr>
        <p:spPr>
          <a:xfrm>
            <a:off x="1925424" y="3577180"/>
            <a:ext cx="461664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dirty="0">
                <a:solidFill>
                  <a:schemeClr val="accent1"/>
                </a:solidFill>
              </a:rPr>
              <a:t>Achievement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606C66-06EF-1933-2BD4-295D15B3F6E2}"/>
              </a:ext>
            </a:extLst>
          </p:cNvPr>
          <p:cNvSpPr txBox="1"/>
          <p:nvPr/>
        </p:nvSpPr>
        <p:spPr>
          <a:xfrm>
            <a:off x="9271766" y="2653390"/>
            <a:ext cx="1752082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kumimoji="1" lang="en-US" altLang="zh-CN" sz="115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kumimoji="1" lang="zh-CN" altLang="en-US" sz="115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5821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80A7EB8-1F38-5EE0-5064-187030D7799C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工作业绩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44505A9-7A59-035D-4BA8-C02A32F79BCD}"/>
              </a:ext>
            </a:extLst>
          </p:cNvPr>
          <p:cNvCxnSpPr>
            <a:cxnSpLocks/>
          </p:cNvCxnSpPr>
          <p:nvPr/>
        </p:nvCxnSpPr>
        <p:spPr>
          <a:xfrm>
            <a:off x="0" y="6097814"/>
            <a:ext cx="12192000" cy="0"/>
          </a:xfrm>
          <a:prstGeom prst="lin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弧形 5">
            <a:extLst>
              <a:ext uri="{FF2B5EF4-FFF2-40B4-BE49-F238E27FC236}">
                <a16:creationId xmlns:a16="http://schemas.microsoft.com/office/drawing/2014/main" id="{61809004-661E-7732-D919-D41B6746B9DC}"/>
              </a:ext>
            </a:extLst>
          </p:cNvPr>
          <p:cNvSpPr/>
          <p:nvPr/>
        </p:nvSpPr>
        <p:spPr>
          <a:xfrm flipH="1">
            <a:off x="2560448" y="2271397"/>
            <a:ext cx="666750" cy="666750"/>
          </a:xfrm>
          <a:prstGeom prst="arc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5184512-4849-77A6-0810-6B61FF07460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2560448" y="2604772"/>
            <a:ext cx="0" cy="3425135"/>
          </a:xfrm>
          <a:prstGeom prst="lin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ABE322F6-B6D8-BF36-6713-3BA0EA8EBA17}"/>
              </a:ext>
            </a:extLst>
          </p:cNvPr>
          <p:cNvSpPr/>
          <p:nvPr/>
        </p:nvSpPr>
        <p:spPr>
          <a:xfrm>
            <a:off x="2492541" y="6029907"/>
            <a:ext cx="135813" cy="1358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ABD412-9E5B-3171-2105-3174CE159877}"/>
              </a:ext>
            </a:extLst>
          </p:cNvPr>
          <p:cNvSpPr txBox="1"/>
          <p:nvPr/>
        </p:nvSpPr>
        <p:spPr>
          <a:xfrm>
            <a:off x="2918815" y="2094860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29000">
                      <a:schemeClr val="accent1"/>
                    </a:gs>
                    <a:gs pos="100000">
                      <a:schemeClr val="accent1">
                        <a:alpha val="37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重要时间节点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0194540-2C7E-5B6F-8546-6D5C889E9DD4}"/>
              </a:ext>
            </a:extLst>
          </p:cNvPr>
          <p:cNvSpPr/>
          <p:nvPr/>
        </p:nvSpPr>
        <p:spPr>
          <a:xfrm>
            <a:off x="2872392" y="2224973"/>
            <a:ext cx="92847" cy="928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727F8D7F-23FF-CF0C-FCD0-AFF311049191}"/>
              </a:ext>
            </a:extLst>
          </p:cNvPr>
          <p:cNvSpPr/>
          <p:nvPr/>
        </p:nvSpPr>
        <p:spPr>
          <a:xfrm>
            <a:off x="1894670" y="3550633"/>
            <a:ext cx="666750" cy="666750"/>
          </a:xfrm>
          <a:prstGeom prst="arc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68EB57-C797-ED51-61E9-4B6C7806D5B6}"/>
              </a:ext>
            </a:extLst>
          </p:cNvPr>
          <p:cNvSpPr txBox="1"/>
          <p:nvPr/>
        </p:nvSpPr>
        <p:spPr>
          <a:xfrm>
            <a:off x="424059" y="3387418"/>
            <a:ext cx="172355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29000">
                      <a:schemeClr val="accent1"/>
                    </a:gs>
                    <a:gs pos="100000">
                      <a:schemeClr val="accent1">
                        <a:alpha val="37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重要时间节点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60EA8DE-D6B2-3D48-F66C-D6D52BE737AA}"/>
              </a:ext>
            </a:extLst>
          </p:cNvPr>
          <p:cNvSpPr/>
          <p:nvPr/>
        </p:nvSpPr>
        <p:spPr>
          <a:xfrm>
            <a:off x="2161192" y="3507673"/>
            <a:ext cx="92847" cy="928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DE01662D-D8F1-428B-A8DD-5E3086AB9892}"/>
              </a:ext>
            </a:extLst>
          </p:cNvPr>
          <p:cNvSpPr/>
          <p:nvPr/>
        </p:nvSpPr>
        <p:spPr>
          <a:xfrm flipH="1">
            <a:off x="5662272" y="1446107"/>
            <a:ext cx="666750" cy="666750"/>
          </a:xfrm>
          <a:prstGeom prst="arc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360B323-D911-A51D-DF40-B8B0C16CD97F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5662272" y="1768475"/>
            <a:ext cx="0" cy="4261432"/>
          </a:xfrm>
          <a:prstGeom prst="lin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349BCD9E-8E09-5FAA-4D3E-CA7B09ADA413}"/>
              </a:ext>
            </a:extLst>
          </p:cNvPr>
          <p:cNvSpPr/>
          <p:nvPr/>
        </p:nvSpPr>
        <p:spPr>
          <a:xfrm>
            <a:off x="5594365" y="6029907"/>
            <a:ext cx="135813" cy="1358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3DAF745-AF04-AE38-0E90-D93197260FBD}"/>
              </a:ext>
            </a:extLst>
          </p:cNvPr>
          <p:cNvSpPr txBox="1"/>
          <p:nvPr/>
        </p:nvSpPr>
        <p:spPr>
          <a:xfrm>
            <a:off x="6088494" y="1269570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29000">
                      <a:schemeClr val="accent1"/>
                    </a:gs>
                    <a:gs pos="100000">
                      <a:schemeClr val="accent1">
                        <a:alpha val="37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重要时间节点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077033F-5F6A-50CD-9460-409F43C2C164}"/>
              </a:ext>
            </a:extLst>
          </p:cNvPr>
          <p:cNvSpPr/>
          <p:nvPr/>
        </p:nvSpPr>
        <p:spPr>
          <a:xfrm>
            <a:off x="5974216" y="1399683"/>
            <a:ext cx="92847" cy="928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弧形 21">
            <a:extLst>
              <a:ext uri="{FF2B5EF4-FFF2-40B4-BE49-F238E27FC236}">
                <a16:creationId xmlns:a16="http://schemas.microsoft.com/office/drawing/2014/main" id="{91DCB456-B7CD-657D-3B4A-27686DED3D5E}"/>
              </a:ext>
            </a:extLst>
          </p:cNvPr>
          <p:cNvSpPr/>
          <p:nvPr/>
        </p:nvSpPr>
        <p:spPr>
          <a:xfrm flipH="1">
            <a:off x="5662272" y="3407557"/>
            <a:ext cx="666750" cy="666750"/>
          </a:xfrm>
          <a:prstGeom prst="arc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8C35194-F498-DB7B-0763-F4F34DF818EF}"/>
              </a:ext>
            </a:extLst>
          </p:cNvPr>
          <p:cNvSpPr txBox="1"/>
          <p:nvPr/>
        </p:nvSpPr>
        <p:spPr>
          <a:xfrm>
            <a:off x="6088294" y="3231020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29000">
                      <a:schemeClr val="accent1"/>
                    </a:gs>
                    <a:gs pos="100000">
                      <a:schemeClr val="accent1">
                        <a:alpha val="37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重要时间节点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61B30CCE-6E56-D2A9-577B-17955F1E408C}"/>
              </a:ext>
            </a:extLst>
          </p:cNvPr>
          <p:cNvSpPr/>
          <p:nvPr/>
        </p:nvSpPr>
        <p:spPr>
          <a:xfrm>
            <a:off x="5974216" y="3361133"/>
            <a:ext cx="92847" cy="928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弧形 25">
            <a:extLst>
              <a:ext uri="{FF2B5EF4-FFF2-40B4-BE49-F238E27FC236}">
                <a16:creationId xmlns:a16="http://schemas.microsoft.com/office/drawing/2014/main" id="{DF21AE4A-12A1-1036-082F-DD3CBF0D7481}"/>
              </a:ext>
            </a:extLst>
          </p:cNvPr>
          <p:cNvSpPr/>
          <p:nvPr/>
        </p:nvSpPr>
        <p:spPr>
          <a:xfrm flipH="1">
            <a:off x="9569913" y="2271397"/>
            <a:ext cx="666750" cy="666750"/>
          </a:xfrm>
          <a:prstGeom prst="arc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CB06D5F-8EA5-C5F0-A266-49B4238850D0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9569913" y="2604772"/>
            <a:ext cx="0" cy="3425135"/>
          </a:xfrm>
          <a:prstGeom prst="lin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FAD39455-4B5F-1FB7-D450-743756762367}"/>
              </a:ext>
            </a:extLst>
          </p:cNvPr>
          <p:cNvSpPr/>
          <p:nvPr/>
        </p:nvSpPr>
        <p:spPr>
          <a:xfrm>
            <a:off x="9502006" y="6029907"/>
            <a:ext cx="135813" cy="1358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3414142-78AD-A015-E37C-468F2BDCEF57}"/>
              </a:ext>
            </a:extLst>
          </p:cNvPr>
          <p:cNvSpPr txBox="1"/>
          <p:nvPr/>
        </p:nvSpPr>
        <p:spPr>
          <a:xfrm>
            <a:off x="9990795" y="2094860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29000">
                      <a:schemeClr val="accent1"/>
                    </a:gs>
                    <a:gs pos="100000">
                      <a:schemeClr val="accent1">
                        <a:alpha val="37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重要时间节点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2F96FCC1-A12E-664F-80E4-9AC8FE4CDD51}"/>
              </a:ext>
            </a:extLst>
          </p:cNvPr>
          <p:cNvSpPr/>
          <p:nvPr/>
        </p:nvSpPr>
        <p:spPr>
          <a:xfrm>
            <a:off x="9881857" y="2224973"/>
            <a:ext cx="92847" cy="928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3CBB6746-78C0-0840-D861-304BAC64D481}"/>
              </a:ext>
            </a:extLst>
          </p:cNvPr>
          <p:cNvSpPr/>
          <p:nvPr/>
        </p:nvSpPr>
        <p:spPr>
          <a:xfrm>
            <a:off x="8904135" y="4739346"/>
            <a:ext cx="666750" cy="666750"/>
          </a:xfrm>
          <a:prstGeom prst="arc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0787C72-C119-8201-C545-7F0FDB799EFF}"/>
              </a:ext>
            </a:extLst>
          </p:cNvPr>
          <p:cNvSpPr txBox="1"/>
          <p:nvPr/>
        </p:nvSpPr>
        <p:spPr>
          <a:xfrm>
            <a:off x="7433525" y="4568518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29000">
                      <a:schemeClr val="accent1"/>
                    </a:gs>
                    <a:gs pos="100000">
                      <a:schemeClr val="accent1">
                        <a:alpha val="37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重要时间节点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35B3ECCA-34A2-0C23-4F19-1B478F1214D6}"/>
              </a:ext>
            </a:extLst>
          </p:cNvPr>
          <p:cNvSpPr/>
          <p:nvPr/>
        </p:nvSpPr>
        <p:spPr>
          <a:xfrm>
            <a:off x="9170657" y="4688773"/>
            <a:ext cx="92847" cy="928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685BCA2-7E8C-6FE7-6FFB-59115F5A1F25}"/>
              </a:ext>
            </a:extLst>
          </p:cNvPr>
          <p:cNvSpPr txBox="1"/>
          <p:nvPr/>
        </p:nvSpPr>
        <p:spPr>
          <a:xfrm>
            <a:off x="532716" y="3769035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307894A-DF29-E33F-19EE-3B81B5790A07}"/>
              </a:ext>
            </a:extLst>
          </p:cNvPr>
          <p:cNvSpPr txBox="1"/>
          <p:nvPr/>
        </p:nvSpPr>
        <p:spPr>
          <a:xfrm>
            <a:off x="5987344" y="3769035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DEE0F52-D38A-CBE4-1F3D-2258879A446B}"/>
              </a:ext>
            </a:extLst>
          </p:cNvPr>
          <p:cNvSpPr txBox="1"/>
          <p:nvPr/>
        </p:nvSpPr>
        <p:spPr>
          <a:xfrm>
            <a:off x="2817421" y="2527009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C178B1E-8E2F-00FC-B81A-26AABCB3972E}"/>
              </a:ext>
            </a:extLst>
          </p:cNvPr>
          <p:cNvSpPr txBox="1"/>
          <p:nvPr/>
        </p:nvSpPr>
        <p:spPr>
          <a:xfrm>
            <a:off x="5971093" y="1727978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3210869-4DCF-0B9B-8198-161ECB3C7EE4}"/>
              </a:ext>
            </a:extLst>
          </p:cNvPr>
          <p:cNvSpPr txBox="1"/>
          <p:nvPr/>
        </p:nvSpPr>
        <p:spPr>
          <a:xfrm>
            <a:off x="7617283" y="4994958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68FFDD8-DE15-0AFD-F554-2061D11178DB}"/>
              </a:ext>
            </a:extLst>
          </p:cNvPr>
          <p:cNvSpPr txBox="1"/>
          <p:nvPr/>
        </p:nvSpPr>
        <p:spPr>
          <a:xfrm>
            <a:off x="9825093" y="2527009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20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城市街道与高楼大厦&#10;&#10;描述已自动生成">
            <a:extLst>
              <a:ext uri="{FF2B5EF4-FFF2-40B4-BE49-F238E27FC236}">
                <a16:creationId xmlns:a16="http://schemas.microsoft.com/office/drawing/2014/main" id="{376BA536-61A3-10C5-EE9A-945ADEB5D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" b="53301"/>
          <a:stretch/>
        </p:blipFill>
        <p:spPr>
          <a:xfrm>
            <a:off x="0" y="0"/>
            <a:ext cx="12191994" cy="370457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59201B0-9BE8-FB6E-EF20-8FED918C1C0C}"/>
              </a:ext>
            </a:extLst>
          </p:cNvPr>
          <p:cNvSpPr/>
          <p:nvPr/>
        </p:nvSpPr>
        <p:spPr>
          <a:xfrm>
            <a:off x="0" y="0"/>
            <a:ext cx="12192000" cy="3703784"/>
          </a:xfrm>
          <a:prstGeom prst="rect">
            <a:avLst/>
          </a:prstGeom>
          <a:solidFill>
            <a:schemeClr val="bg1">
              <a:alpha val="47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圆角矩形 6">
            <a:extLst>
              <a:ext uri="{FF2B5EF4-FFF2-40B4-BE49-F238E27FC236}">
                <a16:creationId xmlns:a16="http://schemas.microsoft.com/office/drawing/2014/main" id="{D01ECD80-0DFE-5D4A-C718-F9BFDE5C880B}"/>
              </a:ext>
            </a:extLst>
          </p:cNvPr>
          <p:cNvSpPr/>
          <p:nvPr/>
        </p:nvSpPr>
        <p:spPr>
          <a:xfrm>
            <a:off x="750273" y="3122473"/>
            <a:ext cx="2649415" cy="2649415"/>
          </a:xfrm>
          <a:prstGeom prst="roundRect">
            <a:avLst>
              <a:gd name="adj" fmla="val 658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55302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任意多边形: 形状 191">
            <a:extLst>
              <a:ext uri="{FF2B5EF4-FFF2-40B4-BE49-F238E27FC236}">
                <a16:creationId xmlns:a16="http://schemas.microsoft.com/office/drawing/2014/main" id="{A9B98737-9899-1D2A-8F9A-4878D33694B2}"/>
              </a:ext>
            </a:extLst>
          </p:cNvPr>
          <p:cNvSpPr/>
          <p:nvPr/>
        </p:nvSpPr>
        <p:spPr>
          <a:xfrm>
            <a:off x="1767555" y="3429000"/>
            <a:ext cx="614853" cy="614890"/>
          </a:xfrm>
          <a:custGeom>
            <a:avLst/>
            <a:gdLst>
              <a:gd name="connsiteX0" fmla="*/ 307385 w 614853"/>
              <a:gd name="connsiteY0" fmla="*/ 614707 h 614890"/>
              <a:gd name="connsiteX1" fmla="*/ 278892 w 614853"/>
              <a:gd name="connsiteY1" fmla="*/ 602928 h 614890"/>
              <a:gd name="connsiteX2" fmla="*/ 212502 w 614853"/>
              <a:gd name="connsiteY2" fmla="*/ 536538 h 614890"/>
              <a:gd name="connsiteX3" fmla="*/ 118483 w 614853"/>
              <a:gd name="connsiteY3" fmla="*/ 536538 h 614890"/>
              <a:gd name="connsiteX4" fmla="*/ 78181 w 614853"/>
              <a:gd name="connsiteY4" fmla="*/ 496173 h 614890"/>
              <a:gd name="connsiteX5" fmla="*/ 78181 w 614853"/>
              <a:gd name="connsiteY5" fmla="*/ 402308 h 614890"/>
              <a:gd name="connsiteX6" fmla="*/ 11729 w 614853"/>
              <a:gd name="connsiteY6" fmla="*/ 335764 h 614890"/>
              <a:gd name="connsiteX7" fmla="*/ 11729 w 614853"/>
              <a:gd name="connsiteY7" fmla="*/ 278779 h 614890"/>
              <a:gd name="connsiteX8" fmla="*/ 78181 w 614853"/>
              <a:gd name="connsiteY8" fmla="*/ 212389 h 614890"/>
              <a:gd name="connsiteX9" fmla="*/ 78181 w 614853"/>
              <a:gd name="connsiteY9" fmla="*/ 118370 h 614890"/>
              <a:gd name="connsiteX10" fmla="*/ 118483 w 614853"/>
              <a:gd name="connsiteY10" fmla="*/ 78068 h 614890"/>
              <a:gd name="connsiteX11" fmla="*/ 212348 w 614853"/>
              <a:gd name="connsiteY11" fmla="*/ 78068 h 614890"/>
              <a:gd name="connsiteX12" fmla="*/ 278892 w 614853"/>
              <a:gd name="connsiteY12" fmla="*/ 11616 h 614890"/>
              <a:gd name="connsiteX13" fmla="*/ 335877 w 614853"/>
              <a:gd name="connsiteY13" fmla="*/ 11616 h 614890"/>
              <a:gd name="connsiteX14" fmla="*/ 402267 w 614853"/>
              <a:gd name="connsiteY14" fmla="*/ 77975 h 614890"/>
              <a:gd name="connsiteX15" fmla="*/ 496286 w 614853"/>
              <a:gd name="connsiteY15" fmla="*/ 77975 h 614890"/>
              <a:gd name="connsiteX16" fmla="*/ 536589 w 614853"/>
              <a:gd name="connsiteY16" fmla="*/ 118278 h 614890"/>
              <a:gd name="connsiteX17" fmla="*/ 536589 w 614853"/>
              <a:gd name="connsiteY17" fmla="*/ 212143 h 614890"/>
              <a:gd name="connsiteX18" fmla="*/ 603009 w 614853"/>
              <a:gd name="connsiteY18" fmla="*/ 278687 h 614890"/>
              <a:gd name="connsiteX19" fmla="*/ 603009 w 614853"/>
              <a:gd name="connsiteY19" fmla="*/ 335672 h 614890"/>
              <a:gd name="connsiteX20" fmla="*/ 536650 w 614853"/>
              <a:gd name="connsiteY20" fmla="*/ 402062 h 614890"/>
              <a:gd name="connsiteX21" fmla="*/ 536650 w 614853"/>
              <a:gd name="connsiteY21" fmla="*/ 402216 h 614890"/>
              <a:gd name="connsiteX22" fmla="*/ 536650 w 614853"/>
              <a:gd name="connsiteY22" fmla="*/ 496081 h 614890"/>
              <a:gd name="connsiteX23" fmla="*/ 496348 w 614853"/>
              <a:gd name="connsiteY23" fmla="*/ 536383 h 614890"/>
              <a:gd name="connsiteX24" fmla="*/ 402421 w 614853"/>
              <a:gd name="connsiteY24" fmla="*/ 536383 h 614890"/>
              <a:gd name="connsiteX25" fmla="*/ 335877 w 614853"/>
              <a:gd name="connsiteY25" fmla="*/ 602835 h 614890"/>
              <a:gd name="connsiteX26" fmla="*/ 307385 w 614853"/>
              <a:gd name="connsiteY26" fmla="*/ 614707 h 614890"/>
              <a:gd name="connsiteX27" fmla="*/ 118483 w 614853"/>
              <a:gd name="connsiteY27" fmla="*/ 118247 h 614890"/>
              <a:gd name="connsiteX28" fmla="*/ 118267 w 614853"/>
              <a:gd name="connsiteY28" fmla="*/ 212235 h 614890"/>
              <a:gd name="connsiteX29" fmla="*/ 106457 w 614853"/>
              <a:gd name="connsiteY29" fmla="*/ 240759 h 614890"/>
              <a:gd name="connsiteX30" fmla="*/ 40098 w 614853"/>
              <a:gd name="connsiteY30" fmla="*/ 307118 h 614890"/>
              <a:gd name="connsiteX31" fmla="*/ 106457 w 614853"/>
              <a:gd name="connsiteY31" fmla="*/ 373816 h 614890"/>
              <a:gd name="connsiteX32" fmla="*/ 118267 w 614853"/>
              <a:gd name="connsiteY32" fmla="*/ 402308 h 614890"/>
              <a:gd name="connsiteX33" fmla="*/ 118267 w 614853"/>
              <a:gd name="connsiteY33" fmla="*/ 496173 h 614890"/>
              <a:gd name="connsiteX34" fmla="*/ 212348 w 614853"/>
              <a:gd name="connsiteY34" fmla="*/ 496389 h 614890"/>
              <a:gd name="connsiteX35" fmla="*/ 240840 w 614853"/>
              <a:gd name="connsiteY35" fmla="*/ 508199 h 614890"/>
              <a:gd name="connsiteX36" fmla="*/ 307230 w 614853"/>
              <a:gd name="connsiteY36" fmla="*/ 574558 h 614890"/>
              <a:gd name="connsiteX37" fmla="*/ 373898 w 614853"/>
              <a:gd name="connsiteY37" fmla="*/ 508076 h 614890"/>
              <a:gd name="connsiteX38" fmla="*/ 402421 w 614853"/>
              <a:gd name="connsiteY38" fmla="*/ 496266 h 614890"/>
              <a:gd name="connsiteX39" fmla="*/ 496286 w 614853"/>
              <a:gd name="connsiteY39" fmla="*/ 496266 h 614890"/>
              <a:gd name="connsiteX40" fmla="*/ 496502 w 614853"/>
              <a:gd name="connsiteY40" fmla="*/ 402185 h 614890"/>
              <a:gd name="connsiteX41" fmla="*/ 508312 w 614853"/>
              <a:gd name="connsiteY41" fmla="*/ 373693 h 614890"/>
              <a:gd name="connsiteX42" fmla="*/ 574640 w 614853"/>
              <a:gd name="connsiteY42" fmla="*/ 307426 h 614890"/>
              <a:gd name="connsiteX43" fmla="*/ 508281 w 614853"/>
              <a:gd name="connsiteY43" fmla="*/ 240759 h 614890"/>
              <a:gd name="connsiteX44" fmla="*/ 496471 w 614853"/>
              <a:gd name="connsiteY44" fmla="*/ 212235 h 614890"/>
              <a:gd name="connsiteX45" fmla="*/ 496471 w 614853"/>
              <a:gd name="connsiteY45" fmla="*/ 118370 h 614890"/>
              <a:gd name="connsiteX46" fmla="*/ 402390 w 614853"/>
              <a:gd name="connsiteY46" fmla="*/ 118155 h 614890"/>
              <a:gd name="connsiteX47" fmla="*/ 373867 w 614853"/>
              <a:gd name="connsiteY47" fmla="*/ 106344 h 614890"/>
              <a:gd name="connsiteX48" fmla="*/ 307539 w 614853"/>
              <a:gd name="connsiteY48" fmla="*/ 39985 h 614890"/>
              <a:gd name="connsiteX49" fmla="*/ 240840 w 614853"/>
              <a:gd name="connsiteY49" fmla="*/ 106344 h 614890"/>
              <a:gd name="connsiteX50" fmla="*/ 212348 w 614853"/>
              <a:gd name="connsiteY50" fmla="*/ 118155 h 61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14853" h="614890">
                <a:moveTo>
                  <a:pt x="307385" y="614707"/>
                </a:moveTo>
                <a:cubicBezTo>
                  <a:pt x="296697" y="614735"/>
                  <a:pt x="286441" y="610495"/>
                  <a:pt x="278892" y="602928"/>
                </a:cubicBezTo>
                <a:lnTo>
                  <a:pt x="212502" y="536538"/>
                </a:lnTo>
                <a:lnTo>
                  <a:pt x="118483" y="536538"/>
                </a:lnTo>
                <a:cubicBezTo>
                  <a:pt x="96207" y="536519"/>
                  <a:pt x="78162" y="518449"/>
                  <a:pt x="78181" y="496173"/>
                </a:cubicBezTo>
                <a:lnTo>
                  <a:pt x="78181" y="402308"/>
                </a:lnTo>
                <a:lnTo>
                  <a:pt x="11729" y="335764"/>
                </a:lnTo>
                <a:cubicBezTo>
                  <a:pt x="-3970" y="320013"/>
                  <a:pt x="-3970" y="294530"/>
                  <a:pt x="11729" y="278779"/>
                </a:cubicBezTo>
                <a:lnTo>
                  <a:pt x="78181" y="212389"/>
                </a:lnTo>
                <a:lnTo>
                  <a:pt x="78181" y="118370"/>
                </a:lnTo>
                <a:cubicBezTo>
                  <a:pt x="78214" y="96125"/>
                  <a:pt x="96238" y="78102"/>
                  <a:pt x="118483" y="78068"/>
                </a:cubicBezTo>
                <a:lnTo>
                  <a:pt x="212348" y="78068"/>
                </a:lnTo>
                <a:lnTo>
                  <a:pt x="278892" y="11616"/>
                </a:lnTo>
                <a:cubicBezTo>
                  <a:pt x="294631" y="-4116"/>
                  <a:pt x="320138" y="-4116"/>
                  <a:pt x="335877" y="11616"/>
                </a:cubicBezTo>
                <a:lnTo>
                  <a:pt x="402267" y="77975"/>
                </a:lnTo>
                <a:lnTo>
                  <a:pt x="496286" y="77975"/>
                </a:lnTo>
                <a:cubicBezTo>
                  <a:pt x="518531" y="78009"/>
                  <a:pt x="536555" y="96033"/>
                  <a:pt x="536589" y="118278"/>
                </a:cubicBezTo>
                <a:lnTo>
                  <a:pt x="536589" y="212143"/>
                </a:lnTo>
                <a:lnTo>
                  <a:pt x="603009" y="278687"/>
                </a:lnTo>
                <a:cubicBezTo>
                  <a:pt x="618742" y="294426"/>
                  <a:pt x="618742" y="319933"/>
                  <a:pt x="603009" y="335672"/>
                </a:cubicBezTo>
                <a:lnTo>
                  <a:pt x="536650" y="402062"/>
                </a:lnTo>
                <a:cubicBezTo>
                  <a:pt x="536650" y="402062"/>
                  <a:pt x="536650" y="402062"/>
                  <a:pt x="536650" y="402216"/>
                </a:cubicBezTo>
                <a:lnTo>
                  <a:pt x="536650" y="496081"/>
                </a:lnTo>
                <a:cubicBezTo>
                  <a:pt x="536616" y="518326"/>
                  <a:pt x="518593" y="536350"/>
                  <a:pt x="496348" y="536383"/>
                </a:cubicBezTo>
                <a:lnTo>
                  <a:pt x="402421" y="536383"/>
                </a:lnTo>
                <a:lnTo>
                  <a:pt x="335877" y="602835"/>
                </a:lnTo>
                <a:cubicBezTo>
                  <a:pt x="328344" y="610436"/>
                  <a:pt x="318085" y="614710"/>
                  <a:pt x="307385" y="614707"/>
                </a:cubicBezTo>
                <a:close/>
                <a:moveTo>
                  <a:pt x="118483" y="118247"/>
                </a:moveTo>
                <a:lnTo>
                  <a:pt x="118267" y="212235"/>
                </a:lnTo>
                <a:cubicBezTo>
                  <a:pt x="118295" y="222938"/>
                  <a:pt x="114043" y="233210"/>
                  <a:pt x="106457" y="240759"/>
                </a:cubicBezTo>
                <a:lnTo>
                  <a:pt x="40098" y="307118"/>
                </a:lnTo>
                <a:lnTo>
                  <a:pt x="106457" y="373816"/>
                </a:lnTo>
                <a:cubicBezTo>
                  <a:pt x="114037" y="381358"/>
                  <a:pt x="118289" y="391615"/>
                  <a:pt x="118267" y="402308"/>
                </a:cubicBezTo>
                <a:lnTo>
                  <a:pt x="118267" y="496173"/>
                </a:lnTo>
                <a:lnTo>
                  <a:pt x="212348" y="496389"/>
                </a:lnTo>
                <a:cubicBezTo>
                  <a:pt x="223042" y="496368"/>
                  <a:pt x="233298" y="500620"/>
                  <a:pt x="240840" y="508199"/>
                </a:cubicBezTo>
                <a:lnTo>
                  <a:pt x="307230" y="574558"/>
                </a:lnTo>
                <a:lnTo>
                  <a:pt x="373898" y="508076"/>
                </a:lnTo>
                <a:cubicBezTo>
                  <a:pt x="381446" y="500490"/>
                  <a:pt x="391718" y="496238"/>
                  <a:pt x="402421" y="496266"/>
                </a:cubicBezTo>
                <a:lnTo>
                  <a:pt x="496286" y="496266"/>
                </a:lnTo>
                <a:lnTo>
                  <a:pt x="496502" y="402185"/>
                </a:lnTo>
                <a:cubicBezTo>
                  <a:pt x="496480" y="391491"/>
                  <a:pt x="500733" y="381235"/>
                  <a:pt x="508312" y="373693"/>
                </a:cubicBezTo>
                <a:lnTo>
                  <a:pt x="574640" y="307426"/>
                </a:lnTo>
                <a:lnTo>
                  <a:pt x="508281" y="240759"/>
                </a:lnTo>
                <a:cubicBezTo>
                  <a:pt x="500695" y="233210"/>
                  <a:pt x="496443" y="222938"/>
                  <a:pt x="496471" y="212235"/>
                </a:cubicBezTo>
                <a:lnTo>
                  <a:pt x="496471" y="118370"/>
                </a:lnTo>
                <a:lnTo>
                  <a:pt x="402390" y="118155"/>
                </a:lnTo>
                <a:cubicBezTo>
                  <a:pt x="391687" y="118182"/>
                  <a:pt x="381416" y="113930"/>
                  <a:pt x="373867" y="106344"/>
                </a:cubicBezTo>
                <a:lnTo>
                  <a:pt x="307539" y="39985"/>
                </a:lnTo>
                <a:lnTo>
                  <a:pt x="240840" y="106344"/>
                </a:lnTo>
                <a:cubicBezTo>
                  <a:pt x="233298" y="113924"/>
                  <a:pt x="223042" y="118176"/>
                  <a:pt x="212348" y="118155"/>
                </a:cubicBez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192">
            <a:extLst>
              <a:ext uri="{FF2B5EF4-FFF2-40B4-BE49-F238E27FC236}">
                <a16:creationId xmlns:a16="http://schemas.microsoft.com/office/drawing/2014/main" id="{B9296982-C87B-0FC2-0233-36915A287DD3}"/>
              </a:ext>
            </a:extLst>
          </p:cNvPr>
          <p:cNvSpPr/>
          <p:nvPr/>
        </p:nvSpPr>
        <p:spPr>
          <a:xfrm>
            <a:off x="1945040" y="3647647"/>
            <a:ext cx="261675" cy="176506"/>
          </a:xfrm>
          <a:custGeom>
            <a:avLst/>
            <a:gdLst>
              <a:gd name="connsiteX0" fmla="*/ 98909 w 261675"/>
              <a:gd name="connsiteY0" fmla="*/ 176323 h 176506"/>
              <a:gd name="connsiteX1" fmla="*/ 73993 w 261675"/>
              <a:gd name="connsiteY1" fmla="*/ 166085 h 176506"/>
              <a:gd name="connsiteX2" fmla="*/ 5538 w 261675"/>
              <a:gd name="connsiteY2" fmla="*/ 97938 h 176506"/>
              <a:gd name="connsiteX3" fmla="*/ 6120 w 261675"/>
              <a:gd name="connsiteY3" fmla="*/ 69599 h 176506"/>
              <a:gd name="connsiteX4" fmla="*/ 33814 w 261675"/>
              <a:gd name="connsiteY4" fmla="*/ 69538 h 176506"/>
              <a:gd name="connsiteX5" fmla="*/ 98816 w 261675"/>
              <a:gd name="connsiteY5" fmla="*/ 134293 h 176506"/>
              <a:gd name="connsiteX6" fmla="*/ 227742 w 261675"/>
              <a:gd name="connsiteY6" fmla="*/ 5368 h 176506"/>
              <a:gd name="connsiteX7" fmla="*/ 256080 w 261675"/>
              <a:gd name="connsiteY7" fmla="*/ 6015 h 176506"/>
              <a:gd name="connsiteX8" fmla="*/ 256080 w 261675"/>
              <a:gd name="connsiteY8" fmla="*/ 33706 h 176506"/>
              <a:gd name="connsiteX9" fmla="*/ 123886 w 261675"/>
              <a:gd name="connsiteY9" fmla="*/ 166085 h 176506"/>
              <a:gd name="connsiteX10" fmla="*/ 98909 w 261675"/>
              <a:gd name="connsiteY10" fmla="*/ 176323 h 17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675" h="176506">
                <a:moveTo>
                  <a:pt x="98909" y="176323"/>
                </a:moveTo>
                <a:cubicBezTo>
                  <a:pt x="89575" y="176344"/>
                  <a:pt x="80617" y="172663"/>
                  <a:pt x="73993" y="166085"/>
                </a:cubicBezTo>
                <a:lnTo>
                  <a:pt x="5538" y="97938"/>
                </a:lnTo>
                <a:cubicBezTo>
                  <a:pt x="-2128" y="89951"/>
                  <a:pt x="-1866" y="77262"/>
                  <a:pt x="6120" y="69599"/>
                </a:cubicBezTo>
                <a:cubicBezTo>
                  <a:pt x="13851" y="62177"/>
                  <a:pt x="26050" y="62152"/>
                  <a:pt x="33814" y="69538"/>
                </a:cubicBezTo>
                <a:lnTo>
                  <a:pt x="98816" y="134293"/>
                </a:lnTo>
                <a:lnTo>
                  <a:pt x="227742" y="5368"/>
                </a:lnTo>
                <a:cubicBezTo>
                  <a:pt x="235747" y="-2279"/>
                  <a:pt x="248433" y="-1990"/>
                  <a:pt x="256080" y="6015"/>
                </a:cubicBezTo>
                <a:cubicBezTo>
                  <a:pt x="263481" y="13761"/>
                  <a:pt x="263481" y="25960"/>
                  <a:pt x="256080" y="33706"/>
                </a:cubicBezTo>
                <a:lnTo>
                  <a:pt x="123886" y="166085"/>
                </a:lnTo>
                <a:cubicBezTo>
                  <a:pt x="117250" y="172681"/>
                  <a:pt x="108265" y="176363"/>
                  <a:pt x="98909" y="176323"/>
                </a:cubicBez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C436FF7-87AE-C836-6B5E-6088B6FD5B99}"/>
              </a:ext>
            </a:extLst>
          </p:cNvPr>
          <p:cNvSpPr txBox="1"/>
          <p:nvPr/>
        </p:nvSpPr>
        <p:spPr>
          <a:xfrm>
            <a:off x="1376759" y="4203384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49E1907-CFCC-A39A-0FA0-AB1F515AB246}"/>
              </a:ext>
            </a:extLst>
          </p:cNvPr>
          <p:cNvSpPr txBox="1"/>
          <p:nvPr/>
        </p:nvSpPr>
        <p:spPr>
          <a:xfrm>
            <a:off x="1100793" y="4732210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0" name="圆角矩形 41">
            <a:extLst>
              <a:ext uri="{FF2B5EF4-FFF2-40B4-BE49-F238E27FC236}">
                <a16:creationId xmlns:a16="http://schemas.microsoft.com/office/drawing/2014/main" id="{65B3CD7D-0291-1785-B99F-C05AA24B0EE7}"/>
              </a:ext>
            </a:extLst>
          </p:cNvPr>
          <p:cNvSpPr/>
          <p:nvPr/>
        </p:nvSpPr>
        <p:spPr>
          <a:xfrm>
            <a:off x="3399688" y="3122473"/>
            <a:ext cx="2649415" cy="2649415"/>
          </a:xfrm>
          <a:prstGeom prst="roundRect">
            <a:avLst>
              <a:gd name="adj" fmla="val 658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55302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C0DC753-C4D1-86B8-294C-833C48DC0498}"/>
              </a:ext>
            </a:extLst>
          </p:cNvPr>
          <p:cNvSpPr txBox="1"/>
          <p:nvPr/>
        </p:nvSpPr>
        <p:spPr>
          <a:xfrm>
            <a:off x="4108842" y="4203384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9D6A7A6-7248-7F27-540A-96DDAAA5F17D}"/>
              </a:ext>
            </a:extLst>
          </p:cNvPr>
          <p:cNvSpPr txBox="1"/>
          <p:nvPr/>
        </p:nvSpPr>
        <p:spPr>
          <a:xfrm>
            <a:off x="3824682" y="4732210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4" name="任意多边形: 形状 204">
            <a:extLst>
              <a:ext uri="{FF2B5EF4-FFF2-40B4-BE49-F238E27FC236}">
                <a16:creationId xmlns:a16="http://schemas.microsoft.com/office/drawing/2014/main" id="{BA16C8FB-E6B4-4C54-0C88-70FE364914FC}"/>
              </a:ext>
            </a:extLst>
          </p:cNvPr>
          <p:cNvSpPr/>
          <p:nvPr/>
        </p:nvSpPr>
        <p:spPr>
          <a:xfrm>
            <a:off x="4516635" y="3933541"/>
            <a:ext cx="411814" cy="40086"/>
          </a:xfrm>
          <a:custGeom>
            <a:avLst/>
            <a:gdLst>
              <a:gd name="connsiteX0" fmla="*/ 391726 w 411814"/>
              <a:gd name="connsiteY0" fmla="*/ -183 h 40086"/>
              <a:gd name="connsiteX1" fmla="*/ 19998 w 411814"/>
              <a:gd name="connsiteY1" fmla="*/ -183 h 40086"/>
              <a:gd name="connsiteX2" fmla="*/ -45 w 411814"/>
              <a:gd name="connsiteY2" fmla="*/ 19860 h 40086"/>
              <a:gd name="connsiteX3" fmla="*/ 19998 w 411814"/>
              <a:gd name="connsiteY3" fmla="*/ 39904 h 40086"/>
              <a:gd name="connsiteX4" fmla="*/ 391726 w 411814"/>
              <a:gd name="connsiteY4" fmla="*/ 39904 h 40086"/>
              <a:gd name="connsiteX5" fmla="*/ 411770 w 411814"/>
              <a:gd name="connsiteY5" fmla="*/ 19860 h 40086"/>
              <a:gd name="connsiteX6" fmla="*/ 391726 w 411814"/>
              <a:gd name="connsiteY6" fmla="*/ -183 h 4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814" h="40086">
                <a:moveTo>
                  <a:pt x="391726" y="-183"/>
                </a:moveTo>
                <a:lnTo>
                  <a:pt x="19998" y="-183"/>
                </a:lnTo>
                <a:cubicBezTo>
                  <a:pt x="8928" y="-183"/>
                  <a:pt x="-45" y="8790"/>
                  <a:pt x="-45" y="19860"/>
                </a:cubicBezTo>
                <a:cubicBezTo>
                  <a:pt x="-45" y="30930"/>
                  <a:pt x="8928" y="39904"/>
                  <a:pt x="19998" y="39904"/>
                </a:cubicBezTo>
                <a:lnTo>
                  <a:pt x="391726" y="39904"/>
                </a:lnTo>
                <a:cubicBezTo>
                  <a:pt x="402797" y="39904"/>
                  <a:pt x="411770" y="30930"/>
                  <a:pt x="411770" y="19860"/>
                </a:cubicBezTo>
                <a:cubicBezTo>
                  <a:pt x="411770" y="8790"/>
                  <a:pt x="402797" y="-183"/>
                  <a:pt x="391726" y="-183"/>
                </a:cubicBez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205">
            <a:extLst>
              <a:ext uri="{FF2B5EF4-FFF2-40B4-BE49-F238E27FC236}">
                <a16:creationId xmlns:a16="http://schemas.microsoft.com/office/drawing/2014/main" id="{5DFA166F-B526-6B0D-3EDA-81C715399DFA}"/>
              </a:ext>
            </a:extLst>
          </p:cNvPr>
          <p:cNvSpPr/>
          <p:nvPr/>
        </p:nvSpPr>
        <p:spPr>
          <a:xfrm>
            <a:off x="4433753" y="3499262"/>
            <a:ext cx="581284" cy="394439"/>
          </a:xfrm>
          <a:custGeom>
            <a:avLst/>
            <a:gdLst>
              <a:gd name="connsiteX0" fmla="*/ 581240 w 581284"/>
              <a:gd name="connsiteY0" fmla="*/ 115745 h 394439"/>
              <a:gd name="connsiteX1" fmla="*/ 540367 w 581284"/>
              <a:gd name="connsiteY1" fmla="*/ 74718 h 394439"/>
              <a:gd name="connsiteX2" fmla="*/ 499339 w 581284"/>
              <a:gd name="connsiteY2" fmla="*/ 115591 h 394439"/>
              <a:gd name="connsiteX3" fmla="*/ 502762 w 581284"/>
              <a:gd name="connsiteY3" fmla="*/ 132057 h 394439"/>
              <a:gd name="connsiteX4" fmla="*/ 373806 w 581284"/>
              <a:gd name="connsiteY4" fmla="*/ 218676 h 394439"/>
              <a:gd name="connsiteX5" fmla="*/ 314848 w 581284"/>
              <a:gd name="connsiteY5" fmla="*/ 72359 h 394439"/>
              <a:gd name="connsiteX6" fmla="*/ 320383 w 581284"/>
              <a:gd name="connsiteY6" fmla="*/ 14711 h 394439"/>
              <a:gd name="connsiteX7" fmla="*/ 262735 w 581284"/>
              <a:gd name="connsiteY7" fmla="*/ 9176 h 394439"/>
              <a:gd name="connsiteX8" fmla="*/ 257200 w 581284"/>
              <a:gd name="connsiteY8" fmla="*/ 66824 h 394439"/>
              <a:gd name="connsiteX9" fmla="*/ 262735 w 581284"/>
              <a:gd name="connsiteY9" fmla="*/ 72359 h 394439"/>
              <a:gd name="connsiteX10" fmla="*/ 203745 w 581284"/>
              <a:gd name="connsiteY10" fmla="*/ 218552 h 394439"/>
              <a:gd name="connsiteX11" fmla="*/ 77564 w 581284"/>
              <a:gd name="connsiteY11" fmla="*/ 134031 h 394439"/>
              <a:gd name="connsiteX12" fmla="*/ 59023 w 581284"/>
              <a:gd name="connsiteY12" fmla="*/ 79214 h 394439"/>
              <a:gd name="connsiteX13" fmla="*/ 4203 w 581284"/>
              <a:gd name="connsiteY13" fmla="*/ 97756 h 394439"/>
              <a:gd name="connsiteX14" fmla="*/ 22747 w 581284"/>
              <a:gd name="connsiteY14" fmla="*/ 152573 h 394439"/>
              <a:gd name="connsiteX15" fmla="*/ 29245 w 581284"/>
              <a:gd name="connsiteY15" fmla="*/ 155123 h 394439"/>
              <a:gd name="connsiteX16" fmla="*/ 74604 w 581284"/>
              <a:gd name="connsiteY16" fmla="*/ 359134 h 394439"/>
              <a:gd name="connsiteX17" fmla="*/ 118391 w 581284"/>
              <a:gd name="connsiteY17" fmla="*/ 394256 h 394439"/>
              <a:gd name="connsiteX18" fmla="*/ 459191 w 581284"/>
              <a:gd name="connsiteY18" fmla="*/ 394256 h 394439"/>
              <a:gd name="connsiteX19" fmla="*/ 502947 w 581284"/>
              <a:gd name="connsiteY19" fmla="*/ 359134 h 394439"/>
              <a:gd name="connsiteX20" fmla="*/ 548122 w 581284"/>
              <a:gd name="connsiteY20" fmla="*/ 155894 h 394439"/>
              <a:gd name="connsiteX21" fmla="*/ 581240 w 581284"/>
              <a:gd name="connsiteY21" fmla="*/ 115745 h 394439"/>
              <a:gd name="connsiteX22" fmla="*/ 540290 w 581284"/>
              <a:gd name="connsiteY22" fmla="*/ 114882 h 394439"/>
              <a:gd name="connsiteX23" fmla="*/ 541153 w 581284"/>
              <a:gd name="connsiteY23" fmla="*/ 115745 h 394439"/>
              <a:gd name="connsiteX24" fmla="*/ 540290 w 581284"/>
              <a:gd name="connsiteY24" fmla="*/ 116609 h 394439"/>
              <a:gd name="connsiteX25" fmla="*/ 539426 w 581284"/>
              <a:gd name="connsiteY25" fmla="*/ 115745 h 394439"/>
              <a:gd name="connsiteX26" fmla="*/ 540290 w 581284"/>
              <a:gd name="connsiteY26" fmla="*/ 114882 h 394439"/>
              <a:gd name="connsiteX27" fmla="*/ 288791 w 581284"/>
              <a:gd name="connsiteY27" fmla="*/ 40074 h 394439"/>
              <a:gd name="connsiteX28" fmla="*/ 289655 w 581284"/>
              <a:gd name="connsiteY28" fmla="*/ 40937 h 394439"/>
              <a:gd name="connsiteX29" fmla="*/ 289346 w 581284"/>
              <a:gd name="connsiteY29" fmla="*/ 41461 h 394439"/>
              <a:gd name="connsiteX30" fmla="*/ 288205 w 581284"/>
              <a:gd name="connsiteY30" fmla="*/ 41461 h 394439"/>
              <a:gd name="connsiteX31" fmla="*/ 287928 w 581284"/>
              <a:gd name="connsiteY31" fmla="*/ 40937 h 394439"/>
              <a:gd name="connsiteX32" fmla="*/ 288791 w 581284"/>
              <a:gd name="connsiteY32" fmla="*/ 40074 h 394439"/>
              <a:gd name="connsiteX33" fmla="*/ 40901 w 581284"/>
              <a:gd name="connsiteY33" fmla="*/ 114882 h 394439"/>
              <a:gd name="connsiteX34" fmla="*/ 41912 w 581284"/>
              <a:gd name="connsiteY34" fmla="*/ 115566 h 394439"/>
              <a:gd name="connsiteX35" fmla="*/ 41224 w 581284"/>
              <a:gd name="connsiteY35" fmla="*/ 116578 h 394439"/>
              <a:gd name="connsiteX36" fmla="*/ 40901 w 581284"/>
              <a:gd name="connsiteY36" fmla="*/ 116578 h 394439"/>
              <a:gd name="connsiteX37" fmla="*/ 40216 w 581284"/>
              <a:gd name="connsiteY37" fmla="*/ 115566 h 394439"/>
              <a:gd name="connsiteX38" fmla="*/ 40901 w 581284"/>
              <a:gd name="connsiteY38" fmla="*/ 114882 h 394439"/>
              <a:gd name="connsiteX39" fmla="*/ 463816 w 581284"/>
              <a:gd name="connsiteY39" fmla="*/ 350438 h 394439"/>
              <a:gd name="connsiteX40" fmla="*/ 459191 w 581284"/>
              <a:gd name="connsiteY40" fmla="*/ 354169 h 394439"/>
              <a:gd name="connsiteX41" fmla="*/ 118391 w 581284"/>
              <a:gd name="connsiteY41" fmla="*/ 354169 h 394439"/>
              <a:gd name="connsiteX42" fmla="*/ 113735 w 581284"/>
              <a:gd name="connsiteY42" fmla="*/ 350438 h 394439"/>
              <a:gd name="connsiteX43" fmla="*/ 76146 w 581284"/>
              <a:gd name="connsiteY43" fmla="*/ 181241 h 394439"/>
              <a:gd name="connsiteX44" fmla="*/ 194001 w 581284"/>
              <a:gd name="connsiteY44" fmla="*/ 260459 h 394439"/>
              <a:gd name="connsiteX45" fmla="*/ 231815 w 581284"/>
              <a:gd name="connsiteY45" fmla="*/ 254180 h 394439"/>
              <a:gd name="connsiteX46" fmla="*/ 235075 w 581284"/>
              <a:gd name="connsiteY46" fmla="*/ 248124 h 394439"/>
              <a:gd name="connsiteX47" fmla="*/ 288791 w 581284"/>
              <a:gd name="connsiteY47" fmla="*/ 114974 h 394439"/>
              <a:gd name="connsiteX48" fmla="*/ 342477 w 581284"/>
              <a:gd name="connsiteY48" fmla="*/ 248124 h 394439"/>
              <a:gd name="connsiteX49" fmla="*/ 377546 w 581284"/>
              <a:gd name="connsiteY49" fmla="*/ 263709 h 394439"/>
              <a:gd name="connsiteX50" fmla="*/ 383581 w 581284"/>
              <a:gd name="connsiteY50" fmla="*/ 260459 h 394439"/>
              <a:gd name="connsiteX51" fmla="*/ 501436 w 581284"/>
              <a:gd name="connsiteY51" fmla="*/ 181272 h 39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1284" h="394439">
                <a:moveTo>
                  <a:pt x="581240" y="115745"/>
                </a:moveTo>
                <a:cubicBezTo>
                  <a:pt x="581283" y="93130"/>
                  <a:pt x="562982" y="74761"/>
                  <a:pt x="540367" y="74718"/>
                </a:cubicBezTo>
                <a:cubicBezTo>
                  <a:pt x="517752" y="74675"/>
                  <a:pt x="499383" y="92976"/>
                  <a:pt x="499339" y="115591"/>
                </a:cubicBezTo>
                <a:cubicBezTo>
                  <a:pt x="499330" y="121259"/>
                  <a:pt x="500496" y="126865"/>
                  <a:pt x="502762" y="132057"/>
                </a:cubicBezTo>
                <a:lnTo>
                  <a:pt x="373806" y="218676"/>
                </a:lnTo>
                <a:lnTo>
                  <a:pt x="314848" y="72359"/>
                </a:lnTo>
                <a:cubicBezTo>
                  <a:pt x="332295" y="57968"/>
                  <a:pt x="334774" y="32158"/>
                  <a:pt x="320383" y="14711"/>
                </a:cubicBezTo>
                <a:cubicBezTo>
                  <a:pt x="305991" y="-2736"/>
                  <a:pt x="280182" y="-5212"/>
                  <a:pt x="262735" y="9176"/>
                </a:cubicBezTo>
                <a:cubicBezTo>
                  <a:pt x="245288" y="23567"/>
                  <a:pt x="242808" y="49377"/>
                  <a:pt x="257200" y="66824"/>
                </a:cubicBezTo>
                <a:cubicBezTo>
                  <a:pt x="258865" y="68841"/>
                  <a:pt x="260718" y="70694"/>
                  <a:pt x="262735" y="72359"/>
                </a:cubicBezTo>
                <a:lnTo>
                  <a:pt x="203745" y="218552"/>
                </a:lnTo>
                <a:lnTo>
                  <a:pt x="77564" y="134031"/>
                </a:lnTo>
                <a:cubicBezTo>
                  <a:pt x="87580" y="113772"/>
                  <a:pt x="79279" y="89229"/>
                  <a:pt x="59023" y="79214"/>
                </a:cubicBezTo>
                <a:cubicBezTo>
                  <a:pt x="38764" y="69198"/>
                  <a:pt x="14221" y="77499"/>
                  <a:pt x="4203" y="97756"/>
                </a:cubicBezTo>
                <a:cubicBezTo>
                  <a:pt x="-5813" y="118015"/>
                  <a:pt x="2488" y="142557"/>
                  <a:pt x="22747" y="152573"/>
                </a:cubicBezTo>
                <a:cubicBezTo>
                  <a:pt x="24835" y="153609"/>
                  <a:pt x="27009" y="154460"/>
                  <a:pt x="29245" y="155123"/>
                </a:cubicBezTo>
                <a:lnTo>
                  <a:pt x="74604" y="359134"/>
                </a:lnTo>
                <a:cubicBezTo>
                  <a:pt x="79076" y="379714"/>
                  <a:pt x="97333" y="394358"/>
                  <a:pt x="118391" y="394256"/>
                </a:cubicBezTo>
                <a:lnTo>
                  <a:pt x="459191" y="394256"/>
                </a:lnTo>
                <a:cubicBezTo>
                  <a:pt x="480243" y="394355"/>
                  <a:pt x="498488" y="379708"/>
                  <a:pt x="502947" y="359134"/>
                </a:cubicBezTo>
                <a:lnTo>
                  <a:pt x="548122" y="155894"/>
                </a:lnTo>
                <a:cubicBezTo>
                  <a:pt x="567333" y="152138"/>
                  <a:pt x="581206" y="135320"/>
                  <a:pt x="581240" y="115745"/>
                </a:cubicBezTo>
                <a:close/>
                <a:moveTo>
                  <a:pt x="540290" y="114882"/>
                </a:moveTo>
                <a:cubicBezTo>
                  <a:pt x="540768" y="114882"/>
                  <a:pt x="541153" y="115267"/>
                  <a:pt x="541153" y="115745"/>
                </a:cubicBezTo>
                <a:cubicBezTo>
                  <a:pt x="541153" y="116223"/>
                  <a:pt x="540768" y="116609"/>
                  <a:pt x="540290" y="116609"/>
                </a:cubicBezTo>
                <a:cubicBezTo>
                  <a:pt x="539812" y="116609"/>
                  <a:pt x="539426" y="116223"/>
                  <a:pt x="539426" y="115745"/>
                </a:cubicBezTo>
                <a:cubicBezTo>
                  <a:pt x="539426" y="115267"/>
                  <a:pt x="539812" y="114882"/>
                  <a:pt x="540290" y="114882"/>
                </a:cubicBezTo>
                <a:close/>
                <a:moveTo>
                  <a:pt x="288791" y="40074"/>
                </a:moveTo>
                <a:cubicBezTo>
                  <a:pt x="289260" y="40089"/>
                  <a:pt x="289639" y="40468"/>
                  <a:pt x="289655" y="40937"/>
                </a:cubicBezTo>
                <a:cubicBezTo>
                  <a:pt x="289664" y="41159"/>
                  <a:pt x="289544" y="41363"/>
                  <a:pt x="289346" y="41461"/>
                </a:cubicBezTo>
                <a:lnTo>
                  <a:pt x="288205" y="41461"/>
                </a:lnTo>
                <a:cubicBezTo>
                  <a:pt x="288023" y="41350"/>
                  <a:pt x="287918" y="41150"/>
                  <a:pt x="287928" y="40937"/>
                </a:cubicBezTo>
                <a:cubicBezTo>
                  <a:pt x="287943" y="40468"/>
                  <a:pt x="288322" y="40089"/>
                  <a:pt x="288791" y="40074"/>
                </a:cubicBezTo>
                <a:close/>
                <a:moveTo>
                  <a:pt x="40901" y="114882"/>
                </a:moveTo>
                <a:cubicBezTo>
                  <a:pt x="41369" y="114792"/>
                  <a:pt x="41822" y="115098"/>
                  <a:pt x="41912" y="115566"/>
                </a:cubicBezTo>
                <a:cubicBezTo>
                  <a:pt x="42001" y="116035"/>
                  <a:pt x="41693" y="116488"/>
                  <a:pt x="41224" y="116578"/>
                </a:cubicBezTo>
                <a:cubicBezTo>
                  <a:pt x="41119" y="116599"/>
                  <a:pt x="41008" y="116599"/>
                  <a:pt x="40901" y="116578"/>
                </a:cubicBezTo>
                <a:cubicBezTo>
                  <a:pt x="40432" y="116488"/>
                  <a:pt x="40127" y="116035"/>
                  <a:pt x="40216" y="115566"/>
                </a:cubicBezTo>
                <a:cubicBezTo>
                  <a:pt x="40281" y="115221"/>
                  <a:pt x="40552" y="114950"/>
                  <a:pt x="40901" y="114882"/>
                </a:cubicBezTo>
                <a:close/>
                <a:moveTo>
                  <a:pt x="463816" y="350438"/>
                </a:moveTo>
                <a:cubicBezTo>
                  <a:pt x="463351" y="352618"/>
                  <a:pt x="461420" y="354176"/>
                  <a:pt x="459191" y="354169"/>
                </a:cubicBezTo>
                <a:lnTo>
                  <a:pt x="118391" y="354169"/>
                </a:lnTo>
                <a:cubicBezTo>
                  <a:pt x="116150" y="354191"/>
                  <a:pt x="114204" y="352631"/>
                  <a:pt x="113735" y="350438"/>
                </a:cubicBezTo>
                <a:lnTo>
                  <a:pt x="76146" y="181241"/>
                </a:lnTo>
                <a:lnTo>
                  <a:pt x="194001" y="260459"/>
                </a:lnTo>
                <a:cubicBezTo>
                  <a:pt x="206178" y="269167"/>
                  <a:pt x="223107" y="266358"/>
                  <a:pt x="231815" y="254180"/>
                </a:cubicBezTo>
                <a:cubicBezTo>
                  <a:pt x="233154" y="252309"/>
                  <a:pt x="234252" y="250274"/>
                  <a:pt x="235075" y="248124"/>
                </a:cubicBezTo>
                <a:lnTo>
                  <a:pt x="288791" y="114974"/>
                </a:lnTo>
                <a:lnTo>
                  <a:pt x="342477" y="248124"/>
                </a:lnTo>
                <a:cubicBezTo>
                  <a:pt x="347857" y="262111"/>
                  <a:pt x="363559" y="269090"/>
                  <a:pt x="377546" y="263709"/>
                </a:cubicBezTo>
                <a:cubicBezTo>
                  <a:pt x="379686" y="262885"/>
                  <a:pt x="381715" y="261794"/>
                  <a:pt x="383581" y="260459"/>
                </a:cubicBezTo>
                <a:lnTo>
                  <a:pt x="501436" y="181272"/>
                </a:ln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圆角矩形 53">
            <a:extLst>
              <a:ext uri="{FF2B5EF4-FFF2-40B4-BE49-F238E27FC236}">
                <a16:creationId xmlns:a16="http://schemas.microsoft.com/office/drawing/2014/main" id="{8E6CCD04-F573-1DBE-2338-1DA3B210E60B}"/>
              </a:ext>
            </a:extLst>
          </p:cNvPr>
          <p:cNvSpPr/>
          <p:nvPr/>
        </p:nvSpPr>
        <p:spPr>
          <a:xfrm>
            <a:off x="6022232" y="3122473"/>
            <a:ext cx="2649415" cy="2649415"/>
          </a:xfrm>
          <a:prstGeom prst="roundRect">
            <a:avLst>
              <a:gd name="adj" fmla="val 658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55302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20A0F80-5DEF-FA99-44F8-7BBEA4379BA0}"/>
              </a:ext>
            </a:extLst>
          </p:cNvPr>
          <p:cNvSpPr txBox="1"/>
          <p:nvPr/>
        </p:nvSpPr>
        <p:spPr>
          <a:xfrm>
            <a:off x="6731386" y="4203384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2C341DC-6E05-7B3E-189F-C5F47B1E982B}"/>
              </a:ext>
            </a:extLst>
          </p:cNvPr>
          <p:cNvSpPr txBox="1"/>
          <p:nvPr/>
        </p:nvSpPr>
        <p:spPr>
          <a:xfrm>
            <a:off x="6447226" y="4732210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0" name="任意多边形: 形状 245">
            <a:extLst>
              <a:ext uri="{FF2B5EF4-FFF2-40B4-BE49-F238E27FC236}">
                <a16:creationId xmlns:a16="http://schemas.microsoft.com/office/drawing/2014/main" id="{0193AED4-FA1E-3F1A-6D1B-DF51DFF1DC15}"/>
              </a:ext>
            </a:extLst>
          </p:cNvPr>
          <p:cNvSpPr/>
          <p:nvPr/>
        </p:nvSpPr>
        <p:spPr>
          <a:xfrm>
            <a:off x="7079807" y="3473626"/>
            <a:ext cx="534264" cy="534264"/>
          </a:xfrm>
          <a:custGeom>
            <a:avLst/>
            <a:gdLst>
              <a:gd name="connsiteX0" fmla="*/ 267118 w 534264"/>
              <a:gd name="connsiteY0" fmla="*/ 534082 h 534264"/>
              <a:gd name="connsiteX1" fmla="*/ -45 w 534264"/>
              <a:gd name="connsiteY1" fmla="*/ 266980 h 534264"/>
              <a:gd name="connsiteX2" fmla="*/ 267056 w 534264"/>
              <a:gd name="connsiteY2" fmla="*/ -183 h 534264"/>
              <a:gd name="connsiteX3" fmla="*/ 534220 w 534264"/>
              <a:gd name="connsiteY3" fmla="*/ 266918 h 534264"/>
              <a:gd name="connsiteX4" fmla="*/ 534220 w 534264"/>
              <a:gd name="connsiteY4" fmla="*/ 266980 h 534264"/>
              <a:gd name="connsiteX5" fmla="*/ 267118 w 534264"/>
              <a:gd name="connsiteY5" fmla="*/ 534082 h 534264"/>
              <a:gd name="connsiteX6" fmla="*/ 267118 w 534264"/>
              <a:gd name="connsiteY6" fmla="*/ 39935 h 534264"/>
              <a:gd name="connsiteX7" fmla="*/ 40042 w 534264"/>
              <a:gd name="connsiteY7" fmla="*/ 266949 h 534264"/>
              <a:gd name="connsiteX8" fmla="*/ 267056 w 534264"/>
              <a:gd name="connsiteY8" fmla="*/ 494026 h 534264"/>
              <a:gd name="connsiteX9" fmla="*/ 494133 w 534264"/>
              <a:gd name="connsiteY9" fmla="*/ 267011 h 534264"/>
              <a:gd name="connsiteX10" fmla="*/ 494133 w 534264"/>
              <a:gd name="connsiteY10" fmla="*/ 266980 h 534264"/>
              <a:gd name="connsiteX11" fmla="*/ 267118 w 534264"/>
              <a:gd name="connsiteY11" fmla="*/ 39935 h 53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264" h="534264">
                <a:moveTo>
                  <a:pt x="267118" y="534082"/>
                </a:moveTo>
                <a:cubicBezTo>
                  <a:pt x="119586" y="534112"/>
                  <a:pt x="-28" y="414499"/>
                  <a:pt x="-45" y="266980"/>
                </a:cubicBezTo>
                <a:cubicBezTo>
                  <a:pt x="-62" y="119461"/>
                  <a:pt x="119525" y="-152"/>
                  <a:pt x="267056" y="-183"/>
                </a:cubicBezTo>
                <a:cubicBezTo>
                  <a:pt x="414588" y="-214"/>
                  <a:pt x="534201" y="119399"/>
                  <a:pt x="534220" y="266918"/>
                </a:cubicBezTo>
                <a:cubicBezTo>
                  <a:pt x="534220" y="266949"/>
                  <a:pt x="534220" y="266949"/>
                  <a:pt x="534220" y="266980"/>
                </a:cubicBezTo>
                <a:cubicBezTo>
                  <a:pt x="534050" y="414438"/>
                  <a:pt x="414564" y="533897"/>
                  <a:pt x="267118" y="534082"/>
                </a:cubicBezTo>
                <a:close/>
                <a:moveTo>
                  <a:pt x="267118" y="39935"/>
                </a:moveTo>
                <a:cubicBezTo>
                  <a:pt x="141724" y="39904"/>
                  <a:pt x="40059" y="141570"/>
                  <a:pt x="40042" y="266949"/>
                </a:cubicBezTo>
                <a:cubicBezTo>
                  <a:pt x="40025" y="392329"/>
                  <a:pt x="141662" y="493995"/>
                  <a:pt x="267056" y="494026"/>
                </a:cubicBezTo>
                <a:cubicBezTo>
                  <a:pt x="392451" y="494056"/>
                  <a:pt x="494114" y="392390"/>
                  <a:pt x="494133" y="267011"/>
                </a:cubicBezTo>
                <a:cubicBezTo>
                  <a:pt x="494133" y="267011"/>
                  <a:pt x="494133" y="266980"/>
                  <a:pt x="494133" y="266980"/>
                </a:cubicBezTo>
                <a:cubicBezTo>
                  <a:pt x="493997" y="141662"/>
                  <a:pt x="392445" y="40089"/>
                  <a:pt x="267118" y="39935"/>
                </a:cubicBez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246">
            <a:extLst>
              <a:ext uri="{FF2B5EF4-FFF2-40B4-BE49-F238E27FC236}">
                <a16:creationId xmlns:a16="http://schemas.microsoft.com/office/drawing/2014/main" id="{75CAA11A-2516-26EA-2F58-9C2DF84D3E5C}"/>
              </a:ext>
            </a:extLst>
          </p:cNvPr>
          <p:cNvSpPr/>
          <p:nvPr/>
        </p:nvSpPr>
        <p:spPr>
          <a:xfrm>
            <a:off x="7325015" y="3718803"/>
            <a:ext cx="43910" cy="43910"/>
          </a:xfrm>
          <a:custGeom>
            <a:avLst/>
            <a:gdLst>
              <a:gd name="connsiteX0" fmla="*/ 43910 w 43910"/>
              <a:gd name="connsiteY0" fmla="*/ 21955 h 43910"/>
              <a:gd name="connsiteX1" fmla="*/ 21955 w 43910"/>
              <a:gd name="connsiteY1" fmla="*/ 43911 h 43910"/>
              <a:gd name="connsiteX2" fmla="*/ 0 w 43910"/>
              <a:gd name="connsiteY2" fmla="*/ 21955 h 43910"/>
              <a:gd name="connsiteX3" fmla="*/ 21955 w 43910"/>
              <a:gd name="connsiteY3" fmla="*/ 0 h 43910"/>
              <a:gd name="connsiteX4" fmla="*/ 43910 w 43910"/>
              <a:gd name="connsiteY4" fmla="*/ 21955 h 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0" h="43910">
                <a:moveTo>
                  <a:pt x="43910" y="21955"/>
                </a:moveTo>
                <a:cubicBezTo>
                  <a:pt x="43910" y="34081"/>
                  <a:pt x="34081" y="43911"/>
                  <a:pt x="21955" y="43911"/>
                </a:cubicBezTo>
                <a:cubicBezTo>
                  <a:pt x="9830" y="43911"/>
                  <a:pt x="0" y="34081"/>
                  <a:pt x="0" y="21955"/>
                </a:cubicBezTo>
                <a:cubicBezTo>
                  <a:pt x="0" y="9830"/>
                  <a:pt x="9830" y="0"/>
                  <a:pt x="21955" y="0"/>
                </a:cubicBezTo>
                <a:cubicBezTo>
                  <a:pt x="34081" y="0"/>
                  <a:pt x="43910" y="9830"/>
                  <a:pt x="43910" y="21955"/>
                </a:cubicBez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247">
            <a:extLst>
              <a:ext uri="{FF2B5EF4-FFF2-40B4-BE49-F238E27FC236}">
                <a16:creationId xmlns:a16="http://schemas.microsoft.com/office/drawing/2014/main" id="{44CC8F6F-5B9C-DC58-F67B-FB96CC568C41}"/>
              </a:ext>
            </a:extLst>
          </p:cNvPr>
          <p:cNvSpPr/>
          <p:nvPr/>
        </p:nvSpPr>
        <p:spPr>
          <a:xfrm>
            <a:off x="7198639" y="3592524"/>
            <a:ext cx="296554" cy="296617"/>
          </a:xfrm>
          <a:custGeom>
            <a:avLst/>
            <a:gdLst>
              <a:gd name="connsiteX0" fmla="*/ 24510 w 296554"/>
              <a:gd name="connsiteY0" fmla="*/ 296434 h 296617"/>
              <a:gd name="connsiteX1" fmla="*/ -45 w 296554"/>
              <a:gd name="connsiteY1" fmla="*/ 271642 h 296617"/>
              <a:gd name="connsiteX2" fmla="*/ 2308 w 296554"/>
              <a:gd name="connsiteY2" fmla="*/ 261250 h 296617"/>
              <a:gd name="connsiteX3" fmla="*/ 82482 w 296554"/>
              <a:gd name="connsiteY3" fmla="*/ 93841 h 296617"/>
              <a:gd name="connsiteX4" fmla="*/ 94014 w 296554"/>
              <a:gd name="connsiteY4" fmla="*/ 82309 h 296617"/>
              <a:gd name="connsiteX5" fmla="*/ 261423 w 296554"/>
              <a:gd name="connsiteY5" fmla="*/ 2135 h 296617"/>
              <a:gd name="connsiteX6" fmla="*/ 294202 w 296554"/>
              <a:gd name="connsiteY6" fmla="*/ 14069 h 296617"/>
              <a:gd name="connsiteX7" fmla="*/ 294202 w 296554"/>
              <a:gd name="connsiteY7" fmla="*/ 34914 h 296617"/>
              <a:gd name="connsiteX8" fmla="*/ 214028 w 296554"/>
              <a:gd name="connsiteY8" fmla="*/ 202322 h 296617"/>
              <a:gd name="connsiteX9" fmla="*/ 202495 w 296554"/>
              <a:gd name="connsiteY9" fmla="*/ 213886 h 296617"/>
              <a:gd name="connsiteX10" fmla="*/ 202495 w 296554"/>
              <a:gd name="connsiteY10" fmla="*/ 213886 h 296617"/>
              <a:gd name="connsiteX11" fmla="*/ 35087 w 296554"/>
              <a:gd name="connsiteY11" fmla="*/ 294059 h 296617"/>
              <a:gd name="connsiteX12" fmla="*/ 24510 w 296554"/>
              <a:gd name="connsiteY12" fmla="*/ 296434 h 296617"/>
              <a:gd name="connsiteX13" fmla="*/ 113934 w 296554"/>
              <a:gd name="connsiteY13" fmla="*/ 113792 h 296617"/>
              <a:gd name="connsiteX14" fmla="*/ 50875 w 296554"/>
              <a:gd name="connsiteY14" fmla="*/ 245431 h 296617"/>
              <a:gd name="connsiteX15" fmla="*/ 182514 w 296554"/>
              <a:gd name="connsiteY15" fmla="*/ 182372 h 296617"/>
              <a:gd name="connsiteX16" fmla="*/ 245573 w 296554"/>
              <a:gd name="connsiteY16" fmla="*/ 50733 h 296617"/>
              <a:gd name="connsiteX17" fmla="*/ 194447 w 296554"/>
              <a:gd name="connsiteY17" fmla="*/ 197050 h 296617"/>
              <a:gd name="connsiteX18" fmla="*/ 194447 w 296554"/>
              <a:gd name="connsiteY18" fmla="*/ 197050 h 29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6554" h="296617">
                <a:moveTo>
                  <a:pt x="24510" y="296434"/>
                </a:moveTo>
                <a:cubicBezTo>
                  <a:pt x="10887" y="296372"/>
                  <a:pt x="-106" y="285271"/>
                  <a:pt x="-45" y="271642"/>
                </a:cubicBezTo>
                <a:cubicBezTo>
                  <a:pt x="-29" y="268065"/>
                  <a:pt x="775" y="264519"/>
                  <a:pt x="2308" y="261250"/>
                </a:cubicBezTo>
                <a:lnTo>
                  <a:pt x="82482" y="93841"/>
                </a:lnTo>
                <a:cubicBezTo>
                  <a:pt x="84908" y="88815"/>
                  <a:pt x="88973" y="84745"/>
                  <a:pt x="94014" y="82309"/>
                </a:cubicBezTo>
                <a:lnTo>
                  <a:pt x="261423" y="2135"/>
                </a:lnTo>
                <a:cubicBezTo>
                  <a:pt x="273773" y="-3631"/>
                  <a:pt x="288448" y="1734"/>
                  <a:pt x="294202" y="14069"/>
                </a:cubicBezTo>
                <a:cubicBezTo>
                  <a:pt x="297279" y="20698"/>
                  <a:pt x="297279" y="28315"/>
                  <a:pt x="294202" y="34914"/>
                </a:cubicBezTo>
                <a:lnTo>
                  <a:pt x="214028" y="202322"/>
                </a:lnTo>
                <a:cubicBezTo>
                  <a:pt x="211607" y="207379"/>
                  <a:pt x="207540" y="211450"/>
                  <a:pt x="202495" y="213886"/>
                </a:cubicBezTo>
                <a:lnTo>
                  <a:pt x="202495" y="213886"/>
                </a:lnTo>
                <a:lnTo>
                  <a:pt x="35087" y="294059"/>
                </a:lnTo>
                <a:cubicBezTo>
                  <a:pt x="31784" y="295632"/>
                  <a:pt x="28170" y="296434"/>
                  <a:pt x="24510" y="296434"/>
                </a:cubicBezTo>
                <a:close/>
                <a:moveTo>
                  <a:pt x="113934" y="113792"/>
                </a:moveTo>
                <a:lnTo>
                  <a:pt x="50875" y="245431"/>
                </a:lnTo>
                <a:lnTo>
                  <a:pt x="182514" y="182372"/>
                </a:lnTo>
                <a:lnTo>
                  <a:pt x="245573" y="50733"/>
                </a:lnTo>
                <a:close/>
                <a:moveTo>
                  <a:pt x="194447" y="197050"/>
                </a:moveTo>
                <a:lnTo>
                  <a:pt x="194447" y="197050"/>
                </a:ln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圆角矩形 59">
            <a:extLst>
              <a:ext uri="{FF2B5EF4-FFF2-40B4-BE49-F238E27FC236}">
                <a16:creationId xmlns:a16="http://schemas.microsoft.com/office/drawing/2014/main" id="{AD3CA844-5E30-C73E-9271-AAE571149437}"/>
              </a:ext>
            </a:extLst>
          </p:cNvPr>
          <p:cNvSpPr/>
          <p:nvPr/>
        </p:nvSpPr>
        <p:spPr>
          <a:xfrm>
            <a:off x="8671647" y="3122473"/>
            <a:ext cx="2649415" cy="2649415"/>
          </a:xfrm>
          <a:prstGeom prst="roundRect">
            <a:avLst>
              <a:gd name="adj" fmla="val 658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55302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6B417EC-155D-3E3A-29B4-8F64FF6355E3}"/>
              </a:ext>
            </a:extLst>
          </p:cNvPr>
          <p:cNvSpPr txBox="1"/>
          <p:nvPr/>
        </p:nvSpPr>
        <p:spPr>
          <a:xfrm>
            <a:off x="9380801" y="4203384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成果展示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5B91E68-1FFF-8C88-F08B-0FA3F168FC02}"/>
              </a:ext>
            </a:extLst>
          </p:cNvPr>
          <p:cNvSpPr txBox="1"/>
          <p:nvPr/>
        </p:nvSpPr>
        <p:spPr>
          <a:xfrm>
            <a:off x="9096641" y="4732210"/>
            <a:ext cx="1799426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7" name="任意多边形: 形状 268">
            <a:extLst>
              <a:ext uri="{FF2B5EF4-FFF2-40B4-BE49-F238E27FC236}">
                <a16:creationId xmlns:a16="http://schemas.microsoft.com/office/drawing/2014/main" id="{E52F4424-27CC-07AC-97E6-2A621F4996A2}"/>
              </a:ext>
            </a:extLst>
          </p:cNvPr>
          <p:cNvSpPr/>
          <p:nvPr/>
        </p:nvSpPr>
        <p:spPr>
          <a:xfrm>
            <a:off x="9720233" y="3529338"/>
            <a:ext cx="552242" cy="518044"/>
          </a:xfrm>
          <a:custGeom>
            <a:avLst/>
            <a:gdLst>
              <a:gd name="connsiteX0" fmla="*/ 463821 w 552242"/>
              <a:gd name="connsiteY0" fmla="*/ -183 h 518044"/>
              <a:gd name="connsiteX1" fmla="*/ 88269 w 552242"/>
              <a:gd name="connsiteY1" fmla="*/ -183 h 518044"/>
              <a:gd name="connsiteX2" fmla="*/ -45 w 552242"/>
              <a:gd name="connsiteY2" fmla="*/ 88131 h 518044"/>
              <a:gd name="connsiteX3" fmla="*/ -45 w 552242"/>
              <a:gd name="connsiteY3" fmla="*/ 351008 h 518044"/>
              <a:gd name="connsiteX4" fmla="*/ 88269 w 552242"/>
              <a:gd name="connsiteY4" fmla="*/ 439323 h 518044"/>
              <a:gd name="connsiteX5" fmla="*/ 256079 w 552242"/>
              <a:gd name="connsiteY5" fmla="*/ 439323 h 518044"/>
              <a:gd name="connsiteX6" fmla="*/ 256079 w 552242"/>
              <a:gd name="connsiteY6" fmla="*/ 477775 h 518044"/>
              <a:gd name="connsiteX7" fmla="*/ 209486 w 552242"/>
              <a:gd name="connsiteY7" fmla="*/ 477775 h 518044"/>
              <a:gd name="connsiteX8" fmla="*/ 189442 w 552242"/>
              <a:gd name="connsiteY8" fmla="*/ 497818 h 518044"/>
              <a:gd name="connsiteX9" fmla="*/ 209486 w 552242"/>
              <a:gd name="connsiteY9" fmla="*/ 517862 h 518044"/>
              <a:gd name="connsiteX10" fmla="*/ 342636 w 552242"/>
              <a:gd name="connsiteY10" fmla="*/ 517862 h 518044"/>
              <a:gd name="connsiteX11" fmla="*/ 362679 w 552242"/>
              <a:gd name="connsiteY11" fmla="*/ 497818 h 518044"/>
              <a:gd name="connsiteX12" fmla="*/ 342636 w 552242"/>
              <a:gd name="connsiteY12" fmla="*/ 477775 h 518044"/>
              <a:gd name="connsiteX13" fmla="*/ 296166 w 552242"/>
              <a:gd name="connsiteY13" fmla="*/ 477775 h 518044"/>
              <a:gd name="connsiteX14" fmla="*/ 296166 w 552242"/>
              <a:gd name="connsiteY14" fmla="*/ 439323 h 518044"/>
              <a:gd name="connsiteX15" fmla="*/ 463883 w 552242"/>
              <a:gd name="connsiteY15" fmla="*/ 439323 h 518044"/>
              <a:gd name="connsiteX16" fmla="*/ 552197 w 552242"/>
              <a:gd name="connsiteY16" fmla="*/ 351008 h 518044"/>
              <a:gd name="connsiteX17" fmla="*/ 552197 w 552242"/>
              <a:gd name="connsiteY17" fmla="*/ 88131 h 518044"/>
              <a:gd name="connsiteX18" fmla="*/ 463821 w 552242"/>
              <a:gd name="connsiteY18" fmla="*/ -183 h 518044"/>
              <a:gd name="connsiteX19" fmla="*/ 88269 w 552242"/>
              <a:gd name="connsiteY19" fmla="*/ 39904 h 518044"/>
              <a:gd name="connsiteX20" fmla="*/ 463821 w 552242"/>
              <a:gd name="connsiteY20" fmla="*/ 39904 h 518044"/>
              <a:gd name="connsiteX21" fmla="*/ 512049 w 552242"/>
              <a:gd name="connsiteY21" fmla="*/ 88131 h 518044"/>
              <a:gd name="connsiteX22" fmla="*/ 512049 w 552242"/>
              <a:gd name="connsiteY22" fmla="*/ 98800 h 518044"/>
              <a:gd name="connsiteX23" fmla="*/ 40042 w 552242"/>
              <a:gd name="connsiteY23" fmla="*/ 98800 h 518044"/>
              <a:gd name="connsiteX24" fmla="*/ 40042 w 552242"/>
              <a:gd name="connsiteY24" fmla="*/ 88131 h 518044"/>
              <a:gd name="connsiteX25" fmla="*/ 88269 w 552242"/>
              <a:gd name="connsiteY25" fmla="*/ 39904 h 518044"/>
              <a:gd name="connsiteX26" fmla="*/ 463821 w 552242"/>
              <a:gd name="connsiteY26" fmla="*/ 399236 h 518044"/>
              <a:gd name="connsiteX27" fmla="*/ 88269 w 552242"/>
              <a:gd name="connsiteY27" fmla="*/ 399236 h 518044"/>
              <a:gd name="connsiteX28" fmla="*/ 40042 w 552242"/>
              <a:gd name="connsiteY28" fmla="*/ 351008 h 518044"/>
              <a:gd name="connsiteX29" fmla="*/ 40042 w 552242"/>
              <a:gd name="connsiteY29" fmla="*/ 138887 h 518044"/>
              <a:gd name="connsiteX30" fmla="*/ 512018 w 552242"/>
              <a:gd name="connsiteY30" fmla="*/ 138887 h 518044"/>
              <a:gd name="connsiteX31" fmla="*/ 512018 w 552242"/>
              <a:gd name="connsiteY31" fmla="*/ 351008 h 518044"/>
              <a:gd name="connsiteX32" fmla="*/ 463821 w 552242"/>
              <a:gd name="connsiteY32" fmla="*/ 399359 h 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52242" h="518044">
                <a:moveTo>
                  <a:pt x="463821" y="-183"/>
                </a:moveTo>
                <a:lnTo>
                  <a:pt x="88269" y="-183"/>
                </a:lnTo>
                <a:cubicBezTo>
                  <a:pt x="39514" y="-121"/>
                  <a:pt x="7" y="39379"/>
                  <a:pt x="-45" y="88131"/>
                </a:cubicBezTo>
                <a:lnTo>
                  <a:pt x="-45" y="351008"/>
                </a:lnTo>
                <a:cubicBezTo>
                  <a:pt x="23" y="399760"/>
                  <a:pt x="39524" y="439261"/>
                  <a:pt x="88269" y="439323"/>
                </a:cubicBezTo>
                <a:lnTo>
                  <a:pt x="256079" y="439323"/>
                </a:lnTo>
                <a:lnTo>
                  <a:pt x="256079" y="477775"/>
                </a:lnTo>
                <a:lnTo>
                  <a:pt x="209486" y="477775"/>
                </a:lnTo>
                <a:cubicBezTo>
                  <a:pt x="198415" y="477775"/>
                  <a:pt x="189442" y="486748"/>
                  <a:pt x="189442" y="497818"/>
                </a:cubicBezTo>
                <a:cubicBezTo>
                  <a:pt x="189442" y="508888"/>
                  <a:pt x="198415" y="517862"/>
                  <a:pt x="209486" y="517862"/>
                </a:cubicBezTo>
                <a:lnTo>
                  <a:pt x="342636" y="517862"/>
                </a:lnTo>
                <a:cubicBezTo>
                  <a:pt x="353706" y="517862"/>
                  <a:pt x="362679" y="508888"/>
                  <a:pt x="362679" y="497818"/>
                </a:cubicBezTo>
                <a:cubicBezTo>
                  <a:pt x="362679" y="486748"/>
                  <a:pt x="353706" y="477775"/>
                  <a:pt x="342636" y="477775"/>
                </a:cubicBezTo>
                <a:lnTo>
                  <a:pt x="296166" y="477775"/>
                </a:lnTo>
                <a:lnTo>
                  <a:pt x="296166" y="439323"/>
                </a:lnTo>
                <a:lnTo>
                  <a:pt x="463883" y="439323"/>
                </a:lnTo>
                <a:cubicBezTo>
                  <a:pt x="512634" y="439261"/>
                  <a:pt x="552135" y="399760"/>
                  <a:pt x="552197" y="351008"/>
                </a:cubicBezTo>
                <a:lnTo>
                  <a:pt x="552197" y="88131"/>
                </a:lnTo>
                <a:cubicBezTo>
                  <a:pt x="552135" y="39348"/>
                  <a:pt x="512604" y="-152"/>
                  <a:pt x="463821" y="-183"/>
                </a:cubicBezTo>
                <a:close/>
                <a:moveTo>
                  <a:pt x="88269" y="39904"/>
                </a:moveTo>
                <a:lnTo>
                  <a:pt x="463821" y="39904"/>
                </a:lnTo>
                <a:cubicBezTo>
                  <a:pt x="490432" y="39934"/>
                  <a:pt x="512018" y="61520"/>
                  <a:pt x="512049" y="88131"/>
                </a:cubicBezTo>
                <a:lnTo>
                  <a:pt x="512049" y="98800"/>
                </a:lnTo>
                <a:lnTo>
                  <a:pt x="40042" y="98800"/>
                </a:lnTo>
                <a:lnTo>
                  <a:pt x="40042" y="88131"/>
                </a:lnTo>
                <a:cubicBezTo>
                  <a:pt x="40076" y="61520"/>
                  <a:pt x="61649" y="39934"/>
                  <a:pt x="88269" y="39904"/>
                </a:cubicBezTo>
                <a:close/>
                <a:moveTo>
                  <a:pt x="463821" y="399236"/>
                </a:moveTo>
                <a:lnTo>
                  <a:pt x="88269" y="399236"/>
                </a:lnTo>
                <a:cubicBezTo>
                  <a:pt x="61649" y="399205"/>
                  <a:pt x="40076" y="377620"/>
                  <a:pt x="40042" y="351008"/>
                </a:cubicBezTo>
                <a:lnTo>
                  <a:pt x="40042" y="138887"/>
                </a:lnTo>
                <a:lnTo>
                  <a:pt x="512018" y="138887"/>
                </a:lnTo>
                <a:lnTo>
                  <a:pt x="512018" y="351008"/>
                </a:lnTo>
                <a:cubicBezTo>
                  <a:pt x="512049" y="377651"/>
                  <a:pt x="490463" y="399297"/>
                  <a:pt x="463821" y="399359"/>
                </a:cubicBez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: 形状 269">
            <a:extLst>
              <a:ext uri="{FF2B5EF4-FFF2-40B4-BE49-F238E27FC236}">
                <a16:creationId xmlns:a16="http://schemas.microsoft.com/office/drawing/2014/main" id="{4623B4C5-BB30-623E-997A-364C96397CAF}"/>
              </a:ext>
            </a:extLst>
          </p:cNvPr>
          <p:cNvSpPr/>
          <p:nvPr/>
        </p:nvSpPr>
        <p:spPr>
          <a:xfrm>
            <a:off x="9807289" y="3694760"/>
            <a:ext cx="378056" cy="186725"/>
          </a:xfrm>
          <a:custGeom>
            <a:avLst/>
            <a:gdLst>
              <a:gd name="connsiteX0" fmla="*/ 370628 w 378056"/>
              <a:gd name="connsiteY0" fmla="*/ 4301 h 186725"/>
              <a:gd name="connsiteX1" fmla="*/ 342444 w 378056"/>
              <a:gd name="connsiteY1" fmla="*/ 7200 h 186725"/>
              <a:gd name="connsiteX2" fmla="*/ 235628 w 378056"/>
              <a:gd name="connsiteY2" fmla="*/ 138407 h 186725"/>
              <a:gd name="connsiteX3" fmla="*/ 100968 w 378056"/>
              <a:gd name="connsiteY3" fmla="*/ 28230 h 186725"/>
              <a:gd name="connsiteX4" fmla="*/ 72802 w 378056"/>
              <a:gd name="connsiteY4" fmla="*/ 31005 h 186725"/>
              <a:gd name="connsiteX5" fmla="*/ 70995 w 378056"/>
              <a:gd name="connsiteY5" fmla="*/ 33595 h 186725"/>
              <a:gd name="connsiteX6" fmla="*/ 2724 w 378056"/>
              <a:gd name="connsiteY6" fmla="*/ 149662 h 186725"/>
              <a:gd name="connsiteX7" fmla="*/ 9847 w 378056"/>
              <a:gd name="connsiteY7" fmla="*/ 177106 h 186725"/>
              <a:gd name="connsiteX8" fmla="*/ 37291 w 378056"/>
              <a:gd name="connsiteY8" fmla="*/ 169983 h 186725"/>
              <a:gd name="connsiteX9" fmla="*/ 93690 w 378056"/>
              <a:gd name="connsiteY9" fmla="*/ 74083 h 186725"/>
              <a:gd name="connsiteX10" fmla="*/ 225792 w 378056"/>
              <a:gd name="connsiteY10" fmla="*/ 182009 h 186725"/>
              <a:gd name="connsiteX11" fmla="*/ 238496 w 378056"/>
              <a:gd name="connsiteY11" fmla="*/ 186542 h 186725"/>
              <a:gd name="connsiteX12" fmla="*/ 240531 w 378056"/>
              <a:gd name="connsiteY12" fmla="*/ 186542 h 186725"/>
              <a:gd name="connsiteX13" fmla="*/ 254038 w 378056"/>
              <a:gd name="connsiteY13" fmla="*/ 179234 h 186725"/>
              <a:gd name="connsiteX14" fmla="*/ 373527 w 378056"/>
              <a:gd name="connsiteY14" fmla="*/ 32455 h 186725"/>
              <a:gd name="connsiteX15" fmla="*/ 370628 w 378056"/>
              <a:gd name="connsiteY15" fmla="*/ 4301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8056" h="186725">
                <a:moveTo>
                  <a:pt x="370628" y="4301"/>
                </a:moveTo>
                <a:cubicBezTo>
                  <a:pt x="362044" y="-2668"/>
                  <a:pt x="349429" y="-1372"/>
                  <a:pt x="342444" y="7200"/>
                </a:cubicBezTo>
                <a:lnTo>
                  <a:pt x="235628" y="138407"/>
                </a:lnTo>
                <a:lnTo>
                  <a:pt x="100968" y="28230"/>
                </a:lnTo>
                <a:cubicBezTo>
                  <a:pt x="92423" y="21230"/>
                  <a:pt x="79814" y="22464"/>
                  <a:pt x="72802" y="31005"/>
                </a:cubicBezTo>
                <a:cubicBezTo>
                  <a:pt x="72133" y="31807"/>
                  <a:pt x="71528" y="32671"/>
                  <a:pt x="70995" y="33595"/>
                </a:cubicBezTo>
                <a:lnTo>
                  <a:pt x="2724" y="149662"/>
                </a:lnTo>
                <a:cubicBezTo>
                  <a:pt x="-2888" y="159221"/>
                  <a:pt x="300" y="171494"/>
                  <a:pt x="9847" y="177106"/>
                </a:cubicBezTo>
                <a:cubicBezTo>
                  <a:pt x="19394" y="182718"/>
                  <a:pt x="31679" y="179543"/>
                  <a:pt x="37291" y="169983"/>
                </a:cubicBezTo>
                <a:lnTo>
                  <a:pt x="93690" y="74083"/>
                </a:lnTo>
                <a:lnTo>
                  <a:pt x="225792" y="182009"/>
                </a:lnTo>
                <a:cubicBezTo>
                  <a:pt x="229381" y="184939"/>
                  <a:pt x="233868" y="186542"/>
                  <a:pt x="238496" y="186542"/>
                </a:cubicBezTo>
                <a:lnTo>
                  <a:pt x="240531" y="186542"/>
                </a:lnTo>
                <a:cubicBezTo>
                  <a:pt x="245823" y="185987"/>
                  <a:pt x="250676" y="183366"/>
                  <a:pt x="254038" y="179234"/>
                </a:cubicBezTo>
                <a:lnTo>
                  <a:pt x="373527" y="32455"/>
                </a:lnTo>
                <a:cubicBezTo>
                  <a:pt x="380496" y="23882"/>
                  <a:pt x="379201" y="11270"/>
                  <a:pt x="370628" y="4301"/>
                </a:cubicBezTo>
                <a:close/>
              </a:path>
            </a:pathLst>
          </a:custGeom>
          <a:solidFill>
            <a:schemeClr val="accent1"/>
          </a:solidFill>
          <a:ln w="3083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243253-5082-36D9-6297-EB84DBEA782A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工作业绩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FD5CEFF-8DA1-7726-25BE-9E1BEAC03857}"/>
              </a:ext>
            </a:extLst>
          </p:cNvPr>
          <p:cNvSpPr/>
          <p:nvPr/>
        </p:nvSpPr>
        <p:spPr>
          <a:xfrm>
            <a:off x="269875" y="234950"/>
            <a:ext cx="259080" cy="609600"/>
          </a:xfrm>
          <a:custGeom>
            <a:avLst/>
            <a:gdLst>
              <a:gd name="connsiteX0" fmla="*/ 152400 w 259080"/>
              <a:gd name="connsiteY0" fmla="*/ 0 h 609600"/>
              <a:gd name="connsiteX1" fmla="*/ 259080 w 259080"/>
              <a:gd name="connsiteY1" fmla="*/ 0 h 609600"/>
              <a:gd name="connsiteX2" fmla="*/ 106680 w 259080"/>
              <a:gd name="connsiteY2" fmla="*/ 609600 h 609600"/>
              <a:gd name="connsiteX3" fmla="*/ 0 w 25908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" h="609600">
                <a:moveTo>
                  <a:pt x="152400" y="0"/>
                </a:moveTo>
                <a:lnTo>
                  <a:pt x="259080" y="0"/>
                </a:lnTo>
                <a:lnTo>
                  <a:pt x="106680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3D14EE8-466F-681A-4AB1-D13094E45CDD}"/>
              </a:ext>
            </a:extLst>
          </p:cNvPr>
          <p:cNvSpPr/>
          <p:nvPr/>
        </p:nvSpPr>
        <p:spPr>
          <a:xfrm>
            <a:off x="436245" y="234950"/>
            <a:ext cx="259080" cy="609600"/>
          </a:xfrm>
          <a:custGeom>
            <a:avLst/>
            <a:gdLst>
              <a:gd name="connsiteX0" fmla="*/ 152400 w 259080"/>
              <a:gd name="connsiteY0" fmla="*/ 0 h 609600"/>
              <a:gd name="connsiteX1" fmla="*/ 259080 w 259080"/>
              <a:gd name="connsiteY1" fmla="*/ 0 h 609600"/>
              <a:gd name="connsiteX2" fmla="*/ 106680 w 259080"/>
              <a:gd name="connsiteY2" fmla="*/ 609600 h 609600"/>
              <a:gd name="connsiteX3" fmla="*/ 0 w 25908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" h="609600">
                <a:moveTo>
                  <a:pt x="152400" y="0"/>
                </a:moveTo>
                <a:lnTo>
                  <a:pt x="259080" y="0"/>
                </a:lnTo>
                <a:lnTo>
                  <a:pt x="106680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3346963-9B48-6532-C6BA-56173BC1E0C6}"/>
              </a:ext>
            </a:extLst>
          </p:cNvPr>
          <p:cNvSpPr txBox="1"/>
          <p:nvPr/>
        </p:nvSpPr>
        <p:spPr>
          <a:xfrm>
            <a:off x="4018508" y="1200713"/>
            <a:ext cx="4154984" cy="83099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j-ea"/>
                <a:ea typeface="+mj-ea"/>
              </a:rPr>
              <a:t>主要成果展示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C701C31-B446-3032-7DB8-F2DA94C71C78}"/>
              </a:ext>
            </a:extLst>
          </p:cNvPr>
          <p:cNvSpPr/>
          <p:nvPr/>
        </p:nvSpPr>
        <p:spPr>
          <a:xfrm>
            <a:off x="5812929" y="2336237"/>
            <a:ext cx="566143" cy="4571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0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D35AF19-BABD-1869-7086-320E67D3D7E7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工作业绩</a:t>
            </a:r>
          </a:p>
        </p:txBody>
      </p:sp>
      <p:sp>
        <p:nvSpPr>
          <p:cNvPr id="6" name="梯形 5">
            <a:extLst>
              <a:ext uri="{FF2B5EF4-FFF2-40B4-BE49-F238E27FC236}">
                <a16:creationId xmlns:a16="http://schemas.microsoft.com/office/drawing/2014/main" id="{6026D6BA-1ED4-2B80-1DAD-41E9BA68A1C5}"/>
              </a:ext>
            </a:extLst>
          </p:cNvPr>
          <p:cNvSpPr/>
          <p:nvPr/>
        </p:nvSpPr>
        <p:spPr>
          <a:xfrm>
            <a:off x="1348988" y="2436312"/>
            <a:ext cx="2362200" cy="19050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1">
                  <a:alpha val="42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1"/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8B403-5B98-A45F-3166-7A949178948B}"/>
              </a:ext>
            </a:extLst>
          </p:cNvPr>
          <p:cNvSpPr txBox="1"/>
          <p:nvPr/>
        </p:nvSpPr>
        <p:spPr>
          <a:xfrm>
            <a:off x="1914536" y="222378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技巧提升</a:t>
            </a:r>
          </a:p>
        </p:txBody>
      </p:sp>
      <p:sp>
        <p:nvSpPr>
          <p:cNvPr id="10" name="梯形 9">
            <a:extLst>
              <a:ext uri="{FF2B5EF4-FFF2-40B4-BE49-F238E27FC236}">
                <a16:creationId xmlns:a16="http://schemas.microsoft.com/office/drawing/2014/main" id="{F6075DB6-82C3-D570-3830-421F0670ABA5}"/>
              </a:ext>
            </a:extLst>
          </p:cNvPr>
          <p:cNvSpPr/>
          <p:nvPr/>
        </p:nvSpPr>
        <p:spPr>
          <a:xfrm>
            <a:off x="4914901" y="1876140"/>
            <a:ext cx="2362200" cy="19050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1">
                  <a:alpha val="42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1"/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E10C83-BB73-0586-8F69-9F755CB8FB5C}"/>
              </a:ext>
            </a:extLst>
          </p:cNvPr>
          <p:cNvSpPr txBox="1"/>
          <p:nvPr/>
        </p:nvSpPr>
        <p:spPr>
          <a:xfrm>
            <a:off x="5480448" y="1663613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软件提升</a:t>
            </a:r>
          </a:p>
        </p:txBody>
      </p:sp>
      <p:sp>
        <p:nvSpPr>
          <p:cNvPr id="14" name="梯形 13">
            <a:extLst>
              <a:ext uri="{FF2B5EF4-FFF2-40B4-BE49-F238E27FC236}">
                <a16:creationId xmlns:a16="http://schemas.microsoft.com/office/drawing/2014/main" id="{15E66FCD-A3FF-FF19-935E-D00B09CE9825}"/>
              </a:ext>
            </a:extLst>
          </p:cNvPr>
          <p:cNvSpPr/>
          <p:nvPr/>
        </p:nvSpPr>
        <p:spPr>
          <a:xfrm>
            <a:off x="8480814" y="2436312"/>
            <a:ext cx="2362200" cy="19050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1">
                  <a:alpha val="42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1"/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169A3B-864F-F97C-7744-C5464D3E4A1C}"/>
              </a:ext>
            </a:extLst>
          </p:cNvPr>
          <p:cNvSpPr txBox="1"/>
          <p:nvPr/>
        </p:nvSpPr>
        <p:spPr>
          <a:xfrm>
            <a:off x="9046361" y="222378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知识提升</a:t>
            </a:r>
          </a:p>
        </p:txBody>
      </p:sp>
      <p:sp>
        <p:nvSpPr>
          <p:cNvPr id="18" name="梯形 17">
            <a:extLst>
              <a:ext uri="{FF2B5EF4-FFF2-40B4-BE49-F238E27FC236}">
                <a16:creationId xmlns:a16="http://schemas.microsoft.com/office/drawing/2014/main" id="{7C855D91-1682-7685-20F4-491603B18B23}"/>
              </a:ext>
            </a:extLst>
          </p:cNvPr>
          <p:cNvSpPr/>
          <p:nvPr/>
        </p:nvSpPr>
        <p:spPr>
          <a:xfrm>
            <a:off x="1348988" y="4438848"/>
            <a:ext cx="2362200" cy="19050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1">
                  <a:alpha val="42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1"/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D36DD3B-AC8B-5A6C-41CC-9F1D8F08CAB6}"/>
              </a:ext>
            </a:extLst>
          </p:cNvPr>
          <p:cNvSpPr txBox="1"/>
          <p:nvPr/>
        </p:nvSpPr>
        <p:spPr>
          <a:xfrm>
            <a:off x="1914535" y="4226321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沟通提升</a:t>
            </a:r>
          </a:p>
        </p:txBody>
      </p:sp>
      <p:sp>
        <p:nvSpPr>
          <p:cNvPr id="22" name="梯形 21">
            <a:extLst>
              <a:ext uri="{FF2B5EF4-FFF2-40B4-BE49-F238E27FC236}">
                <a16:creationId xmlns:a16="http://schemas.microsoft.com/office/drawing/2014/main" id="{50FB7805-D16D-10C6-9E5F-A8977116F5B1}"/>
              </a:ext>
            </a:extLst>
          </p:cNvPr>
          <p:cNvSpPr/>
          <p:nvPr/>
        </p:nvSpPr>
        <p:spPr>
          <a:xfrm>
            <a:off x="4914901" y="3878676"/>
            <a:ext cx="2362200" cy="19050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1">
                  <a:alpha val="42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1"/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FBD038A-02D8-4194-8EBC-D905C8BDC2AA}"/>
              </a:ext>
            </a:extLst>
          </p:cNvPr>
          <p:cNvSpPr txBox="1"/>
          <p:nvPr/>
        </p:nvSpPr>
        <p:spPr>
          <a:xfrm>
            <a:off x="5480448" y="3666149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管理提升</a:t>
            </a: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659603F0-39E1-3D25-D288-53F9AE7C3F1D}"/>
              </a:ext>
            </a:extLst>
          </p:cNvPr>
          <p:cNvSpPr/>
          <p:nvPr/>
        </p:nvSpPr>
        <p:spPr>
          <a:xfrm>
            <a:off x="8480814" y="4438848"/>
            <a:ext cx="2362200" cy="19050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1">
                  <a:alpha val="42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1"/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B8CED20-FE0B-6364-D380-0A7379D1237D}"/>
              </a:ext>
            </a:extLst>
          </p:cNvPr>
          <p:cNvSpPr txBox="1"/>
          <p:nvPr/>
        </p:nvSpPr>
        <p:spPr>
          <a:xfrm>
            <a:off x="9046360" y="4226321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人际提升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4BBE7E5-367F-F7F4-2AF2-EE0496874A64}"/>
              </a:ext>
            </a:extLst>
          </p:cNvPr>
          <p:cNvSpPr txBox="1"/>
          <p:nvPr/>
        </p:nvSpPr>
        <p:spPr>
          <a:xfrm>
            <a:off x="1348987" y="4722685"/>
            <a:ext cx="2362200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在这里输入你的正文阐述与关键词标题相关的具体内容。阐述与关键词标题相关的具体内容。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7C9F2D5-863D-F833-9823-4E5F1F678C9C}"/>
              </a:ext>
            </a:extLst>
          </p:cNvPr>
          <p:cNvSpPr txBox="1"/>
          <p:nvPr/>
        </p:nvSpPr>
        <p:spPr>
          <a:xfrm>
            <a:off x="4914901" y="4181661"/>
            <a:ext cx="2362200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在这里输入你的正文阐述与关键词标题相关的具体内容。阐述与关键词标题相关的具体内容。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B6F65F3-07A8-B98D-ED67-37ED15896C86}"/>
              </a:ext>
            </a:extLst>
          </p:cNvPr>
          <p:cNvSpPr txBox="1"/>
          <p:nvPr/>
        </p:nvSpPr>
        <p:spPr>
          <a:xfrm>
            <a:off x="8480814" y="4722685"/>
            <a:ext cx="2362200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在这里输入你的正文阐述与关键词标题相关的具体内容。阐述与关键词标题相关的具体内容。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6EF34CA-8E0B-C954-8F2D-B11D3E3728FD}"/>
              </a:ext>
            </a:extLst>
          </p:cNvPr>
          <p:cNvSpPr txBox="1"/>
          <p:nvPr/>
        </p:nvSpPr>
        <p:spPr>
          <a:xfrm>
            <a:off x="1348987" y="2703789"/>
            <a:ext cx="2362200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在这里输入你的正文阐述与关键词标题相关的具体内容。阐述与关键词标题相关的具体内容。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ED855EA-6A1E-B292-E8DE-A701C7FEE5EF}"/>
              </a:ext>
            </a:extLst>
          </p:cNvPr>
          <p:cNvSpPr txBox="1"/>
          <p:nvPr/>
        </p:nvSpPr>
        <p:spPr>
          <a:xfrm>
            <a:off x="4914901" y="2162765"/>
            <a:ext cx="2362200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在这里输入你的正文阐述与关键词标题相关的具体内容。阐述与关键词标题相关的具体内容。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A4345C0-69F2-D589-86B5-E1B78836576A}"/>
              </a:ext>
            </a:extLst>
          </p:cNvPr>
          <p:cNvSpPr txBox="1"/>
          <p:nvPr/>
        </p:nvSpPr>
        <p:spPr>
          <a:xfrm>
            <a:off x="8480814" y="2703789"/>
            <a:ext cx="2362200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在这里输入你的正文阐述与关键词标题相关的具体内容。阐述与关键词标题相关的具体内容。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6686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C126282-9D24-B3D9-9CF6-F91456DF6A69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工作业绩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AC9D3465-DBCA-EBB6-467B-08487F5D1D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02429"/>
              </p:ext>
            </p:extLst>
          </p:nvPr>
        </p:nvGraphicFramePr>
        <p:xfrm>
          <a:off x="4027870" y="1747520"/>
          <a:ext cx="4136261" cy="3564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椭圆 5">
            <a:extLst>
              <a:ext uri="{FF2B5EF4-FFF2-40B4-BE49-F238E27FC236}">
                <a16:creationId xmlns:a16="http://schemas.microsoft.com/office/drawing/2014/main" id="{40BC87BE-C52A-F5DC-2429-3A09E36E8C11}"/>
              </a:ext>
            </a:extLst>
          </p:cNvPr>
          <p:cNvSpPr/>
          <p:nvPr/>
        </p:nvSpPr>
        <p:spPr>
          <a:xfrm>
            <a:off x="3596849" y="2325750"/>
            <a:ext cx="695325" cy="6953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744B4A-5D31-4D6B-9580-2024E9603CAE}"/>
              </a:ext>
            </a:extLst>
          </p:cNvPr>
          <p:cNvSpPr txBox="1"/>
          <p:nvPr/>
        </p:nvSpPr>
        <p:spPr>
          <a:xfrm>
            <a:off x="1751630" y="2325750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最主要工作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10B8D75-A004-A258-7D9D-F6D7CFC65580}"/>
              </a:ext>
            </a:extLst>
          </p:cNvPr>
          <p:cNvSpPr txBox="1"/>
          <p:nvPr/>
        </p:nvSpPr>
        <p:spPr>
          <a:xfrm>
            <a:off x="571075" y="2730856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A65F075-9758-374C-DF2C-984CC18DE26E}"/>
              </a:ext>
            </a:extLst>
          </p:cNvPr>
          <p:cNvSpPr/>
          <p:nvPr/>
        </p:nvSpPr>
        <p:spPr>
          <a:xfrm>
            <a:off x="3596849" y="4179953"/>
            <a:ext cx="695325" cy="6953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AEC3EF-1432-2BB6-A3EC-39FBEF68D022}"/>
              </a:ext>
            </a:extLst>
          </p:cNvPr>
          <p:cNvSpPr txBox="1"/>
          <p:nvPr/>
        </p:nvSpPr>
        <p:spPr>
          <a:xfrm>
            <a:off x="1443853" y="4179953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占比第三工作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0FA452-4822-D856-D9BB-0A818E758B7B}"/>
              </a:ext>
            </a:extLst>
          </p:cNvPr>
          <p:cNvSpPr txBox="1"/>
          <p:nvPr/>
        </p:nvSpPr>
        <p:spPr>
          <a:xfrm>
            <a:off x="571075" y="4585059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5A6A756-D65C-DD66-2E38-7E2BDBD8BD43}"/>
              </a:ext>
            </a:extLst>
          </p:cNvPr>
          <p:cNvSpPr/>
          <p:nvPr/>
        </p:nvSpPr>
        <p:spPr>
          <a:xfrm>
            <a:off x="7911161" y="2325750"/>
            <a:ext cx="695325" cy="6953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8BA076-74E3-CD37-59B6-49718705A8DC}"/>
              </a:ext>
            </a:extLst>
          </p:cNvPr>
          <p:cNvSpPr txBox="1"/>
          <p:nvPr/>
        </p:nvSpPr>
        <p:spPr>
          <a:xfrm>
            <a:off x="8901487" y="232575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占比第二工作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A5463B-36E6-7223-2C42-4B97E6550FF9}"/>
              </a:ext>
            </a:extLst>
          </p:cNvPr>
          <p:cNvSpPr txBox="1"/>
          <p:nvPr/>
        </p:nvSpPr>
        <p:spPr>
          <a:xfrm>
            <a:off x="8901487" y="2730856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6EEA25B-DB22-4D8D-D6FF-3A1EC7C74E55}"/>
              </a:ext>
            </a:extLst>
          </p:cNvPr>
          <p:cNvSpPr/>
          <p:nvPr/>
        </p:nvSpPr>
        <p:spPr>
          <a:xfrm>
            <a:off x="7911161" y="4179953"/>
            <a:ext cx="695325" cy="6953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3981836-857C-931F-DFB2-68B25A0D8E0E}"/>
              </a:ext>
            </a:extLst>
          </p:cNvPr>
          <p:cNvSpPr txBox="1"/>
          <p:nvPr/>
        </p:nvSpPr>
        <p:spPr>
          <a:xfrm>
            <a:off x="8901487" y="417995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占比第四工作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DA83C90-C5CE-55BD-DE7A-C9F2E0A3E8DC}"/>
              </a:ext>
            </a:extLst>
          </p:cNvPr>
          <p:cNvSpPr txBox="1"/>
          <p:nvPr/>
        </p:nvSpPr>
        <p:spPr>
          <a:xfrm>
            <a:off x="8901487" y="4585059"/>
            <a:ext cx="271943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D3BEB2D-4A1D-D16D-1360-E81C5AC5BD28}"/>
              </a:ext>
            </a:extLst>
          </p:cNvPr>
          <p:cNvSpPr/>
          <p:nvPr/>
        </p:nvSpPr>
        <p:spPr>
          <a:xfrm>
            <a:off x="8074051" y="2488699"/>
            <a:ext cx="369543" cy="369427"/>
          </a:xfrm>
          <a:custGeom>
            <a:avLst/>
            <a:gdLst>
              <a:gd name="connsiteX0" fmla="*/ 366248 w 455927"/>
              <a:gd name="connsiteY0" fmla="*/ -282 h 455784"/>
              <a:gd name="connsiteX1" fmla="*/ 88312 w 455927"/>
              <a:gd name="connsiteY1" fmla="*/ -282 h 455784"/>
              <a:gd name="connsiteX2" fmla="*/ -725 w 455927"/>
              <a:gd name="connsiteY2" fmla="*/ 88612 h 455784"/>
              <a:gd name="connsiteX3" fmla="*/ -725 w 455927"/>
              <a:gd name="connsiteY3" fmla="*/ 88672 h 455784"/>
              <a:gd name="connsiteX4" fmla="*/ -725 w 455927"/>
              <a:gd name="connsiteY4" fmla="*/ 366549 h 455784"/>
              <a:gd name="connsiteX5" fmla="*/ 88312 w 455927"/>
              <a:gd name="connsiteY5" fmla="*/ 455503 h 455784"/>
              <a:gd name="connsiteX6" fmla="*/ 366248 w 455927"/>
              <a:gd name="connsiteY6" fmla="*/ 455503 h 455784"/>
              <a:gd name="connsiteX7" fmla="*/ 455202 w 455927"/>
              <a:gd name="connsiteY7" fmla="*/ 366549 h 455784"/>
              <a:gd name="connsiteX8" fmla="*/ 455202 w 455927"/>
              <a:gd name="connsiteY8" fmla="*/ 88612 h 455784"/>
              <a:gd name="connsiteX9" fmla="*/ 366248 w 455927"/>
              <a:gd name="connsiteY9" fmla="*/ -282 h 455784"/>
              <a:gd name="connsiteX10" fmla="*/ 166106 w 455927"/>
              <a:gd name="connsiteY10" fmla="*/ 222963 h 455784"/>
              <a:gd name="connsiteX11" fmla="*/ 294580 w 455927"/>
              <a:gd name="connsiteY11" fmla="*/ 94453 h 455784"/>
              <a:gd name="connsiteX12" fmla="*/ 306333 w 455927"/>
              <a:gd name="connsiteY12" fmla="*/ 94440 h 455784"/>
              <a:gd name="connsiteX13" fmla="*/ 306345 w 455927"/>
              <a:gd name="connsiteY13" fmla="*/ 94453 h 455784"/>
              <a:gd name="connsiteX14" fmla="*/ 306689 w 455927"/>
              <a:gd name="connsiteY14" fmla="*/ 94750 h 455784"/>
              <a:gd name="connsiteX15" fmla="*/ 322810 w 455927"/>
              <a:gd name="connsiteY15" fmla="*/ 78569 h 455784"/>
              <a:gd name="connsiteX16" fmla="*/ 334528 w 455927"/>
              <a:gd name="connsiteY16" fmla="*/ 78569 h 455784"/>
              <a:gd name="connsiteX17" fmla="*/ 364931 w 455927"/>
              <a:gd name="connsiteY17" fmla="*/ 109008 h 455784"/>
              <a:gd name="connsiteX18" fmla="*/ 365002 w 455927"/>
              <a:gd name="connsiteY18" fmla="*/ 120658 h 455784"/>
              <a:gd name="connsiteX19" fmla="*/ 364931 w 455927"/>
              <a:gd name="connsiteY19" fmla="*/ 120725 h 455784"/>
              <a:gd name="connsiteX20" fmla="*/ 348643 w 455927"/>
              <a:gd name="connsiteY20" fmla="*/ 136751 h 455784"/>
              <a:gd name="connsiteX21" fmla="*/ 349308 w 455927"/>
              <a:gd name="connsiteY21" fmla="*/ 137416 h 455784"/>
              <a:gd name="connsiteX22" fmla="*/ 349308 w 455927"/>
              <a:gd name="connsiteY22" fmla="*/ 149169 h 455784"/>
              <a:gd name="connsiteX23" fmla="*/ 220774 w 455927"/>
              <a:gd name="connsiteY23" fmla="*/ 277619 h 455784"/>
              <a:gd name="connsiteX24" fmla="*/ 209176 w 455927"/>
              <a:gd name="connsiteY24" fmla="*/ 277747 h 455784"/>
              <a:gd name="connsiteX25" fmla="*/ 209045 w 455927"/>
              <a:gd name="connsiteY25" fmla="*/ 277619 h 455784"/>
              <a:gd name="connsiteX26" fmla="*/ 166106 w 455927"/>
              <a:gd name="connsiteY26" fmla="*/ 234775 h 455784"/>
              <a:gd name="connsiteX27" fmla="*/ 166106 w 455927"/>
              <a:gd name="connsiteY27" fmla="*/ 223022 h 455784"/>
              <a:gd name="connsiteX28" fmla="*/ 166106 w 455927"/>
              <a:gd name="connsiteY28" fmla="*/ 223022 h 455784"/>
              <a:gd name="connsiteX29" fmla="*/ 104374 w 455927"/>
              <a:gd name="connsiteY29" fmla="*/ 339126 h 455784"/>
              <a:gd name="connsiteX30" fmla="*/ 145402 w 455927"/>
              <a:gd name="connsiteY30" fmla="*/ 254956 h 455784"/>
              <a:gd name="connsiteX31" fmla="*/ 154899 w 455927"/>
              <a:gd name="connsiteY31" fmla="*/ 253401 h 455784"/>
              <a:gd name="connsiteX32" fmla="*/ 192615 w 455927"/>
              <a:gd name="connsiteY32" fmla="*/ 291153 h 455784"/>
              <a:gd name="connsiteX33" fmla="*/ 191119 w 455927"/>
              <a:gd name="connsiteY33" fmla="*/ 300769 h 455784"/>
              <a:gd name="connsiteX34" fmla="*/ 108018 w 455927"/>
              <a:gd name="connsiteY34" fmla="*/ 342770 h 455784"/>
              <a:gd name="connsiteX35" fmla="*/ 104291 w 455927"/>
              <a:gd name="connsiteY35" fmla="*/ 339102 h 455784"/>
              <a:gd name="connsiteX36" fmla="*/ 370772 w 455927"/>
              <a:gd name="connsiteY36" fmla="*/ 379002 h 455784"/>
              <a:gd name="connsiteX37" fmla="*/ 83955 w 455927"/>
              <a:gd name="connsiteY37" fmla="*/ 379002 h 455784"/>
              <a:gd name="connsiteX38" fmla="*/ 71407 w 455927"/>
              <a:gd name="connsiteY38" fmla="*/ 366454 h 455784"/>
              <a:gd name="connsiteX39" fmla="*/ 83955 w 455927"/>
              <a:gd name="connsiteY39" fmla="*/ 353906 h 455784"/>
              <a:gd name="connsiteX40" fmla="*/ 370760 w 455927"/>
              <a:gd name="connsiteY40" fmla="*/ 353906 h 455784"/>
              <a:gd name="connsiteX41" fmla="*/ 383308 w 455927"/>
              <a:gd name="connsiteY41" fmla="*/ 366454 h 455784"/>
              <a:gd name="connsiteX42" fmla="*/ 370760 w 455927"/>
              <a:gd name="connsiteY42" fmla="*/ 379002 h 45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5927" h="455784">
                <a:moveTo>
                  <a:pt x="366248" y="-282"/>
                </a:moveTo>
                <a:lnTo>
                  <a:pt x="88312" y="-282"/>
                </a:lnTo>
                <a:cubicBezTo>
                  <a:pt x="39175" y="-321"/>
                  <a:pt x="-689" y="39478"/>
                  <a:pt x="-725" y="88612"/>
                </a:cubicBezTo>
                <a:cubicBezTo>
                  <a:pt x="-725" y="88632"/>
                  <a:pt x="-725" y="88651"/>
                  <a:pt x="-725" y="88672"/>
                </a:cubicBezTo>
                <a:lnTo>
                  <a:pt x="-725" y="366549"/>
                </a:lnTo>
                <a:cubicBezTo>
                  <a:pt x="-677" y="415690"/>
                  <a:pt x="39175" y="455503"/>
                  <a:pt x="88312" y="455503"/>
                </a:cubicBezTo>
                <a:lnTo>
                  <a:pt x="366248" y="455503"/>
                </a:lnTo>
                <a:cubicBezTo>
                  <a:pt x="415373" y="455503"/>
                  <a:pt x="455202" y="415677"/>
                  <a:pt x="455202" y="366549"/>
                </a:cubicBezTo>
                <a:lnTo>
                  <a:pt x="455202" y="88612"/>
                </a:lnTo>
                <a:cubicBezTo>
                  <a:pt x="455166" y="39510"/>
                  <a:pt x="415349" y="-275"/>
                  <a:pt x="366248" y="-282"/>
                </a:cubicBezTo>
                <a:close/>
                <a:moveTo>
                  <a:pt x="166106" y="222963"/>
                </a:moveTo>
                <a:lnTo>
                  <a:pt x="294580" y="94453"/>
                </a:lnTo>
                <a:cubicBezTo>
                  <a:pt x="297821" y="91204"/>
                  <a:pt x="303080" y="91199"/>
                  <a:pt x="306333" y="94440"/>
                </a:cubicBezTo>
                <a:cubicBezTo>
                  <a:pt x="306333" y="94445"/>
                  <a:pt x="306345" y="94448"/>
                  <a:pt x="306345" y="94453"/>
                </a:cubicBezTo>
                <a:lnTo>
                  <a:pt x="306689" y="94750"/>
                </a:lnTo>
                <a:lnTo>
                  <a:pt x="322810" y="78569"/>
                </a:lnTo>
                <a:cubicBezTo>
                  <a:pt x="326051" y="75347"/>
                  <a:pt x="331287" y="75347"/>
                  <a:pt x="334528" y="78569"/>
                </a:cubicBezTo>
                <a:lnTo>
                  <a:pt x="364931" y="109008"/>
                </a:lnTo>
                <a:cubicBezTo>
                  <a:pt x="368172" y="112207"/>
                  <a:pt x="368195" y="117423"/>
                  <a:pt x="365002" y="120658"/>
                </a:cubicBezTo>
                <a:cubicBezTo>
                  <a:pt x="364978" y="120681"/>
                  <a:pt x="364954" y="120703"/>
                  <a:pt x="364931" y="120725"/>
                </a:cubicBezTo>
                <a:lnTo>
                  <a:pt x="348643" y="136751"/>
                </a:lnTo>
                <a:lnTo>
                  <a:pt x="349308" y="137416"/>
                </a:lnTo>
                <a:cubicBezTo>
                  <a:pt x="352501" y="140683"/>
                  <a:pt x="352501" y="145902"/>
                  <a:pt x="349308" y="149169"/>
                </a:cubicBezTo>
                <a:lnTo>
                  <a:pt x="220774" y="277619"/>
                </a:lnTo>
                <a:cubicBezTo>
                  <a:pt x="217605" y="280858"/>
                  <a:pt x="212417" y="280916"/>
                  <a:pt x="209176" y="277747"/>
                </a:cubicBezTo>
                <a:cubicBezTo>
                  <a:pt x="209128" y="277706"/>
                  <a:pt x="209093" y="277663"/>
                  <a:pt x="209045" y="277619"/>
                </a:cubicBezTo>
                <a:lnTo>
                  <a:pt x="166106" y="234775"/>
                </a:lnTo>
                <a:cubicBezTo>
                  <a:pt x="162865" y="231529"/>
                  <a:pt x="162865" y="226268"/>
                  <a:pt x="166106" y="223022"/>
                </a:cubicBezTo>
                <a:cubicBezTo>
                  <a:pt x="166106" y="223022"/>
                  <a:pt x="166106" y="223022"/>
                  <a:pt x="166106" y="223022"/>
                </a:cubicBezTo>
                <a:close/>
                <a:moveTo>
                  <a:pt x="104374" y="339126"/>
                </a:moveTo>
                <a:lnTo>
                  <a:pt x="145402" y="254956"/>
                </a:lnTo>
                <a:cubicBezTo>
                  <a:pt x="147396" y="250861"/>
                  <a:pt x="151682" y="250208"/>
                  <a:pt x="154899" y="253401"/>
                </a:cubicBezTo>
                <a:lnTo>
                  <a:pt x="192615" y="291153"/>
                </a:lnTo>
                <a:cubicBezTo>
                  <a:pt x="195868" y="294382"/>
                  <a:pt x="195203" y="298703"/>
                  <a:pt x="191119" y="300769"/>
                </a:cubicBezTo>
                <a:lnTo>
                  <a:pt x="108018" y="342770"/>
                </a:lnTo>
                <a:cubicBezTo>
                  <a:pt x="103947" y="344895"/>
                  <a:pt x="102296" y="343221"/>
                  <a:pt x="104291" y="339102"/>
                </a:cubicBezTo>
                <a:close/>
                <a:moveTo>
                  <a:pt x="370772" y="379002"/>
                </a:moveTo>
                <a:lnTo>
                  <a:pt x="83955" y="379002"/>
                </a:lnTo>
                <a:cubicBezTo>
                  <a:pt x="77022" y="379002"/>
                  <a:pt x="71407" y="373385"/>
                  <a:pt x="71407" y="366454"/>
                </a:cubicBezTo>
                <a:cubicBezTo>
                  <a:pt x="71407" y="359523"/>
                  <a:pt x="77022" y="353906"/>
                  <a:pt x="83955" y="353906"/>
                </a:cubicBezTo>
                <a:lnTo>
                  <a:pt x="370760" y="353906"/>
                </a:lnTo>
                <a:cubicBezTo>
                  <a:pt x="377693" y="353906"/>
                  <a:pt x="383308" y="359523"/>
                  <a:pt x="383308" y="366454"/>
                </a:cubicBezTo>
                <a:cubicBezTo>
                  <a:pt x="383308" y="373385"/>
                  <a:pt x="377693" y="379002"/>
                  <a:pt x="370760" y="379002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F0754DD3-CCA2-C8D5-EBC2-F9C3CE92537E}"/>
              </a:ext>
            </a:extLst>
          </p:cNvPr>
          <p:cNvSpPr/>
          <p:nvPr/>
        </p:nvSpPr>
        <p:spPr>
          <a:xfrm>
            <a:off x="3760506" y="2501189"/>
            <a:ext cx="368012" cy="216269"/>
          </a:xfrm>
          <a:custGeom>
            <a:avLst/>
            <a:gdLst>
              <a:gd name="connsiteX0" fmla="*/ 433704 w 454038"/>
              <a:gd name="connsiteY0" fmla="*/ 125318 h 266824"/>
              <a:gd name="connsiteX1" fmla="*/ 433704 w 454038"/>
              <a:gd name="connsiteY1" fmla="*/ 209607 h 266824"/>
              <a:gd name="connsiteX2" fmla="*/ 451013 w 454038"/>
              <a:gd name="connsiteY2" fmla="*/ 232922 h 266824"/>
              <a:gd name="connsiteX3" fmla="*/ 417500 w 454038"/>
              <a:gd name="connsiteY3" fmla="*/ 266542 h 266824"/>
              <a:gd name="connsiteX4" fmla="*/ 386705 w 454038"/>
              <a:gd name="connsiteY4" fmla="*/ 232922 h 266824"/>
              <a:gd name="connsiteX5" fmla="*/ 405177 w 454038"/>
              <a:gd name="connsiteY5" fmla="*/ 209179 h 266824"/>
              <a:gd name="connsiteX6" fmla="*/ 405177 w 454038"/>
              <a:gd name="connsiteY6" fmla="*/ 139196 h 266824"/>
              <a:gd name="connsiteX7" fmla="*/ 257412 w 454038"/>
              <a:gd name="connsiteY7" fmla="*/ 211850 h 266824"/>
              <a:gd name="connsiteX8" fmla="*/ 197769 w 454038"/>
              <a:gd name="connsiteY8" fmla="*/ 213643 h 266824"/>
              <a:gd name="connsiteX9" fmla="*/ 25738 w 454038"/>
              <a:gd name="connsiteY9" fmla="*/ 132489 h 266824"/>
              <a:gd name="connsiteX10" fmla="*/ 26498 w 454038"/>
              <a:gd name="connsiteY10" fmla="*/ 85406 h 266824"/>
              <a:gd name="connsiteX11" fmla="*/ 192700 w 454038"/>
              <a:gd name="connsiteY11" fmla="*/ 11886 h 266824"/>
              <a:gd name="connsiteX12" fmla="*/ 254266 w 454038"/>
              <a:gd name="connsiteY12" fmla="*/ 6959 h 266824"/>
              <a:gd name="connsiteX13" fmla="*/ 431686 w 454038"/>
              <a:gd name="connsiteY13" fmla="*/ 89455 h 266824"/>
              <a:gd name="connsiteX14" fmla="*/ 433609 w 454038"/>
              <a:gd name="connsiteY14" fmla="*/ 125318 h 26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4038" h="266824">
                <a:moveTo>
                  <a:pt x="433704" y="125318"/>
                </a:moveTo>
                <a:lnTo>
                  <a:pt x="433704" y="209607"/>
                </a:lnTo>
                <a:lnTo>
                  <a:pt x="451013" y="232922"/>
                </a:lnTo>
                <a:lnTo>
                  <a:pt x="417500" y="266542"/>
                </a:lnTo>
                <a:lnTo>
                  <a:pt x="386705" y="232922"/>
                </a:lnTo>
                <a:lnTo>
                  <a:pt x="405177" y="209179"/>
                </a:lnTo>
                <a:lnTo>
                  <a:pt x="405177" y="139196"/>
                </a:lnTo>
                <a:cubicBezTo>
                  <a:pt x="306275" y="185840"/>
                  <a:pt x="279339" y="200644"/>
                  <a:pt x="257412" y="211850"/>
                </a:cubicBezTo>
                <a:cubicBezTo>
                  <a:pt x="235485" y="223057"/>
                  <a:pt x="219696" y="223057"/>
                  <a:pt x="197769" y="213643"/>
                </a:cubicBezTo>
                <a:cubicBezTo>
                  <a:pt x="176198" y="204229"/>
                  <a:pt x="77296" y="160743"/>
                  <a:pt x="25738" y="132489"/>
                </a:cubicBezTo>
                <a:cubicBezTo>
                  <a:pt x="-8511" y="113661"/>
                  <a:pt x="-10826" y="101552"/>
                  <a:pt x="26498" y="85406"/>
                </a:cubicBezTo>
                <a:cubicBezTo>
                  <a:pt x="74993" y="64346"/>
                  <a:pt x="150413" y="30275"/>
                  <a:pt x="192700" y="11886"/>
                </a:cubicBezTo>
                <a:cubicBezTo>
                  <a:pt x="217713" y="228"/>
                  <a:pt x="231176" y="-6040"/>
                  <a:pt x="254266" y="6959"/>
                </a:cubicBezTo>
                <a:cubicBezTo>
                  <a:pt x="295448" y="26678"/>
                  <a:pt x="384734" y="67029"/>
                  <a:pt x="431686" y="89455"/>
                </a:cubicBezTo>
                <a:cubicBezTo>
                  <a:pt x="472477" y="110064"/>
                  <a:pt x="445160" y="116759"/>
                  <a:pt x="433609" y="125318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3278C5C-DAE1-20EC-D24F-6CE2D02C4ACA}"/>
              </a:ext>
            </a:extLst>
          </p:cNvPr>
          <p:cNvSpPr/>
          <p:nvPr/>
        </p:nvSpPr>
        <p:spPr>
          <a:xfrm>
            <a:off x="3821301" y="2662438"/>
            <a:ext cx="243463" cy="183198"/>
          </a:xfrm>
          <a:custGeom>
            <a:avLst/>
            <a:gdLst>
              <a:gd name="connsiteX0" fmla="*/ 193268 w 300374"/>
              <a:gd name="connsiteY0" fmla="*/ 54909 h 226022"/>
              <a:gd name="connsiteX1" fmla="*/ 299649 w 300374"/>
              <a:gd name="connsiteY1" fmla="*/ -282 h 226022"/>
              <a:gd name="connsiteX2" fmla="*/ 299649 w 300374"/>
              <a:gd name="connsiteY2" fmla="*/ 161171 h 226022"/>
              <a:gd name="connsiteX3" fmla="*/ 153487 w 300374"/>
              <a:gd name="connsiteY3" fmla="*/ 225741 h 226022"/>
              <a:gd name="connsiteX4" fmla="*/ -725 w 300374"/>
              <a:gd name="connsiteY4" fmla="*/ 161171 h 226022"/>
              <a:gd name="connsiteX5" fmla="*/ -725 w 300374"/>
              <a:gd name="connsiteY5" fmla="*/ 10129 h 226022"/>
              <a:gd name="connsiteX6" fmla="*/ 109229 w 300374"/>
              <a:gd name="connsiteY6" fmla="*/ 54375 h 226022"/>
              <a:gd name="connsiteX7" fmla="*/ 193268 w 300374"/>
              <a:gd name="connsiteY7" fmla="*/ 54909 h 22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374" h="226022">
                <a:moveTo>
                  <a:pt x="193268" y="54909"/>
                </a:moveTo>
                <a:cubicBezTo>
                  <a:pt x="220976" y="41850"/>
                  <a:pt x="258562" y="20018"/>
                  <a:pt x="299649" y="-282"/>
                </a:cubicBezTo>
                <a:lnTo>
                  <a:pt x="299649" y="161171"/>
                </a:lnTo>
                <a:cubicBezTo>
                  <a:pt x="299649" y="161171"/>
                  <a:pt x="246904" y="225741"/>
                  <a:pt x="153487" y="225741"/>
                </a:cubicBezTo>
                <a:cubicBezTo>
                  <a:pt x="53374" y="225741"/>
                  <a:pt x="-725" y="161171"/>
                  <a:pt x="-725" y="161171"/>
                </a:cubicBezTo>
                <a:lnTo>
                  <a:pt x="-725" y="10129"/>
                </a:lnTo>
                <a:cubicBezTo>
                  <a:pt x="31019" y="24708"/>
                  <a:pt x="66326" y="37719"/>
                  <a:pt x="109229" y="54375"/>
                </a:cubicBezTo>
                <a:cubicBezTo>
                  <a:pt x="135608" y="65843"/>
                  <a:pt x="169133" y="69487"/>
                  <a:pt x="193268" y="54909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FA28F15-2886-7E2A-50F5-EDE5B6599312}"/>
              </a:ext>
            </a:extLst>
          </p:cNvPr>
          <p:cNvSpPr/>
          <p:nvPr/>
        </p:nvSpPr>
        <p:spPr>
          <a:xfrm>
            <a:off x="8084324" y="4282091"/>
            <a:ext cx="343849" cy="371515"/>
          </a:xfrm>
          <a:custGeom>
            <a:avLst/>
            <a:gdLst>
              <a:gd name="connsiteX0" fmla="*/ 396316 w 424226"/>
              <a:gd name="connsiteY0" fmla="*/ 389331 h 458360"/>
              <a:gd name="connsiteX1" fmla="*/ 423502 w 424226"/>
              <a:gd name="connsiteY1" fmla="*/ 343031 h 458360"/>
              <a:gd name="connsiteX2" fmla="*/ 408140 w 424226"/>
              <a:gd name="connsiteY2" fmla="*/ 41114 h 458360"/>
              <a:gd name="connsiteX3" fmla="*/ 364738 w 424226"/>
              <a:gd name="connsiteY3" fmla="*/ -282 h 458360"/>
              <a:gd name="connsiteX4" fmla="*/ 285495 w 424226"/>
              <a:gd name="connsiteY4" fmla="*/ -282 h 458360"/>
              <a:gd name="connsiteX5" fmla="*/ 285495 w 424226"/>
              <a:gd name="connsiteY5" fmla="*/ 244153 h 458360"/>
              <a:gd name="connsiteX6" fmla="*/ 224380 w 424226"/>
              <a:gd name="connsiteY6" fmla="*/ 183051 h 458360"/>
              <a:gd name="connsiteX7" fmla="*/ 163278 w 424226"/>
              <a:gd name="connsiteY7" fmla="*/ 244153 h 458360"/>
              <a:gd name="connsiteX8" fmla="*/ 163278 w 424226"/>
              <a:gd name="connsiteY8" fmla="*/ -282 h 458360"/>
              <a:gd name="connsiteX9" fmla="*/ 61336 w 424226"/>
              <a:gd name="connsiteY9" fmla="*/ -282 h 458360"/>
              <a:gd name="connsiteX10" fmla="*/ 17970 w 424226"/>
              <a:gd name="connsiteY10" fmla="*/ 41114 h 458360"/>
              <a:gd name="connsiteX11" fmla="*/ -657 w 424226"/>
              <a:gd name="connsiteY11" fmla="*/ 407340 h 458360"/>
              <a:gd name="connsiteX12" fmla="*/ 43185 w 424226"/>
              <a:gd name="connsiteY12" fmla="*/ 458079 h 458360"/>
              <a:gd name="connsiteX13" fmla="*/ 382961 w 424226"/>
              <a:gd name="connsiteY13" fmla="*/ 458079 h 458360"/>
              <a:gd name="connsiteX14" fmla="*/ 420949 w 424226"/>
              <a:gd name="connsiteY14" fmla="*/ 434205 h 458360"/>
              <a:gd name="connsiteX15" fmla="*/ 396316 w 424226"/>
              <a:gd name="connsiteY15" fmla="*/ 389331 h 458360"/>
              <a:gd name="connsiteX16" fmla="*/ 365759 w 424226"/>
              <a:gd name="connsiteY16" fmla="*/ 381685 h 458360"/>
              <a:gd name="connsiteX17" fmla="*/ 381037 w 424226"/>
              <a:gd name="connsiteY17" fmla="*/ 427521 h 458360"/>
              <a:gd name="connsiteX18" fmla="*/ 75499 w 424226"/>
              <a:gd name="connsiteY18" fmla="*/ 427521 h 458360"/>
              <a:gd name="connsiteX19" fmla="*/ 29663 w 424226"/>
              <a:gd name="connsiteY19" fmla="*/ 381685 h 458360"/>
              <a:gd name="connsiteX20" fmla="*/ 75499 w 424226"/>
              <a:gd name="connsiteY20" fmla="*/ 335849 h 458360"/>
              <a:gd name="connsiteX21" fmla="*/ 381037 w 424226"/>
              <a:gd name="connsiteY21" fmla="*/ 335849 h 458360"/>
              <a:gd name="connsiteX22" fmla="*/ 365806 w 424226"/>
              <a:gd name="connsiteY22" fmla="*/ 381685 h 45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4226" h="458360">
                <a:moveTo>
                  <a:pt x="396316" y="389331"/>
                </a:moveTo>
                <a:cubicBezTo>
                  <a:pt x="396364" y="370122"/>
                  <a:pt x="406751" y="352434"/>
                  <a:pt x="423502" y="343031"/>
                </a:cubicBezTo>
                <a:lnTo>
                  <a:pt x="408140" y="41114"/>
                </a:lnTo>
                <a:cubicBezTo>
                  <a:pt x="406858" y="18024"/>
                  <a:pt x="387863" y="-92"/>
                  <a:pt x="364738" y="-282"/>
                </a:cubicBezTo>
                <a:lnTo>
                  <a:pt x="285495" y="-282"/>
                </a:lnTo>
                <a:lnTo>
                  <a:pt x="285495" y="244153"/>
                </a:lnTo>
                <a:lnTo>
                  <a:pt x="224380" y="183051"/>
                </a:lnTo>
                <a:lnTo>
                  <a:pt x="163278" y="244153"/>
                </a:lnTo>
                <a:lnTo>
                  <a:pt x="163278" y="-282"/>
                </a:lnTo>
                <a:lnTo>
                  <a:pt x="61336" y="-282"/>
                </a:lnTo>
                <a:cubicBezTo>
                  <a:pt x="38228" y="-68"/>
                  <a:pt x="19252" y="18036"/>
                  <a:pt x="17970" y="41114"/>
                </a:cubicBezTo>
                <a:lnTo>
                  <a:pt x="-657" y="407340"/>
                </a:lnTo>
                <a:cubicBezTo>
                  <a:pt x="-2034" y="435226"/>
                  <a:pt x="17602" y="458079"/>
                  <a:pt x="43185" y="458079"/>
                </a:cubicBezTo>
                <a:lnTo>
                  <a:pt x="382961" y="458079"/>
                </a:lnTo>
                <a:cubicBezTo>
                  <a:pt x="399486" y="458079"/>
                  <a:pt x="413423" y="448463"/>
                  <a:pt x="420949" y="434205"/>
                </a:cubicBezTo>
                <a:cubicBezTo>
                  <a:pt x="405635" y="424423"/>
                  <a:pt x="396352" y="407506"/>
                  <a:pt x="396316" y="389331"/>
                </a:cubicBezTo>
                <a:close/>
                <a:moveTo>
                  <a:pt x="365759" y="381685"/>
                </a:moveTo>
                <a:cubicBezTo>
                  <a:pt x="365759" y="395670"/>
                  <a:pt x="364417" y="419876"/>
                  <a:pt x="381037" y="427521"/>
                </a:cubicBezTo>
                <a:lnTo>
                  <a:pt x="75499" y="427521"/>
                </a:lnTo>
                <a:cubicBezTo>
                  <a:pt x="50184" y="427521"/>
                  <a:pt x="29663" y="406995"/>
                  <a:pt x="29663" y="381685"/>
                </a:cubicBezTo>
                <a:cubicBezTo>
                  <a:pt x="29663" y="356375"/>
                  <a:pt x="50184" y="335849"/>
                  <a:pt x="75499" y="335849"/>
                </a:cubicBezTo>
                <a:lnTo>
                  <a:pt x="381037" y="335849"/>
                </a:lnTo>
                <a:cubicBezTo>
                  <a:pt x="364405" y="346011"/>
                  <a:pt x="365806" y="367736"/>
                  <a:pt x="365806" y="381685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DFF9BDFC-ACE7-8D9D-E5D6-3573C6026769}"/>
              </a:ext>
            </a:extLst>
          </p:cNvPr>
          <p:cNvSpPr/>
          <p:nvPr/>
        </p:nvSpPr>
        <p:spPr>
          <a:xfrm>
            <a:off x="3759884" y="4342988"/>
            <a:ext cx="369254" cy="369255"/>
          </a:xfrm>
          <a:custGeom>
            <a:avLst/>
            <a:gdLst>
              <a:gd name="connsiteX0" fmla="*/ 380114 w 455570"/>
              <a:gd name="connsiteY0" fmla="*/ 179501 h 455571"/>
              <a:gd name="connsiteX1" fmla="*/ 374772 w 455570"/>
              <a:gd name="connsiteY1" fmla="*/ 192833 h 455571"/>
              <a:gd name="connsiteX2" fmla="*/ 213723 w 455570"/>
              <a:gd name="connsiteY2" fmla="*/ 353882 h 455571"/>
              <a:gd name="connsiteX3" fmla="*/ 200071 w 455570"/>
              <a:gd name="connsiteY3" fmla="*/ 359533 h 455571"/>
              <a:gd name="connsiteX4" fmla="*/ 186727 w 455570"/>
              <a:gd name="connsiteY4" fmla="*/ 353882 h 455571"/>
              <a:gd name="connsiteX5" fmla="*/ 79349 w 455570"/>
              <a:gd name="connsiteY5" fmla="*/ 246504 h 455571"/>
              <a:gd name="connsiteX6" fmla="*/ 74006 w 455570"/>
              <a:gd name="connsiteY6" fmla="*/ 233160 h 455571"/>
              <a:gd name="connsiteX7" fmla="*/ 79349 w 455570"/>
              <a:gd name="connsiteY7" fmla="*/ 219508 h 455571"/>
              <a:gd name="connsiteX8" fmla="*/ 106345 w 455570"/>
              <a:gd name="connsiteY8" fmla="*/ 192833 h 455571"/>
              <a:gd name="connsiteX9" fmla="*/ 132604 w 455570"/>
              <a:gd name="connsiteY9" fmla="*/ 192417 h 455571"/>
              <a:gd name="connsiteX10" fmla="*/ 133020 w 455570"/>
              <a:gd name="connsiteY10" fmla="*/ 192833 h 455571"/>
              <a:gd name="connsiteX11" fmla="*/ 200023 w 455570"/>
              <a:gd name="connsiteY11" fmla="*/ 259836 h 455571"/>
              <a:gd name="connsiteX12" fmla="*/ 321006 w 455570"/>
              <a:gd name="connsiteY12" fmla="*/ 139126 h 455571"/>
              <a:gd name="connsiteX13" fmla="*/ 347230 w 455570"/>
              <a:gd name="connsiteY13" fmla="*/ 138675 h 455571"/>
              <a:gd name="connsiteX14" fmla="*/ 347681 w 455570"/>
              <a:gd name="connsiteY14" fmla="*/ 139126 h 455571"/>
              <a:gd name="connsiteX15" fmla="*/ 374665 w 455570"/>
              <a:gd name="connsiteY15" fmla="*/ 165801 h 455571"/>
              <a:gd name="connsiteX16" fmla="*/ 380114 w 455570"/>
              <a:gd name="connsiteY16" fmla="*/ 179501 h 455571"/>
              <a:gd name="connsiteX17" fmla="*/ 424277 w 455570"/>
              <a:gd name="connsiteY17" fmla="*/ 113163 h 455571"/>
              <a:gd name="connsiteX18" fmla="*/ 341389 w 455570"/>
              <a:gd name="connsiteY18" fmla="*/ 30287 h 455571"/>
              <a:gd name="connsiteX19" fmla="*/ 227055 w 455570"/>
              <a:gd name="connsiteY19" fmla="*/ -282 h 455571"/>
              <a:gd name="connsiteX20" fmla="*/ 112720 w 455570"/>
              <a:gd name="connsiteY20" fmla="*/ 30287 h 455571"/>
              <a:gd name="connsiteX21" fmla="*/ 29844 w 455570"/>
              <a:gd name="connsiteY21" fmla="*/ 113163 h 455571"/>
              <a:gd name="connsiteX22" fmla="*/ -725 w 455570"/>
              <a:gd name="connsiteY22" fmla="*/ 227498 h 455571"/>
              <a:gd name="connsiteX23" fmla="*/ 29844 w 455570"/>
              <a:gd name="connsiteY23" fmla="*/ 341833 h 455571"/>
              <a:gd name="connsiteX24" fmla="*/ 112720 w 455570"/>
              <a:gd name="connsiteY24" fmla="*/ 424720 h 455571"/>
              <a:gd name="connsiteX25" fmla="*/ 227055 w 455570"/>
              <a:gd name="connsiteY25" fmla="*/ 455289 h 455571"/>
              <a:gd name="connsiteX26" fmla="*/ 341389 w 455570"/>
              <a:gd name="connsiteY26" fmla="*/ 424720 h 455571"/>
              <a:gd name="connsiteX27" fmla="*/ 424277 w 455570"/>
              <a:gd name="connsiteY27" fmla="*/ 341833 h 455571"/>
              <a:gd name="connsiteX28" fmla="*/ 454846 w 455570"/>
              <a:gd name="connsiteY28" fmla="*/ 227498 h 455571"/>
              <a:gd name="connsiteX29" fmla="*/ 424277 w 455570"/>
              <a:gd name="connsiteY29" fmla="*/ 113163 h 45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5570" h="455571">
                <a:moveTo>
                  <a:pt x="380114" y="179501"/>
                </a:moveTo>
                <a:cubicBezTo>
                  <a:pt x="380269" y="184499"/>
                  <a:pt x="378334" y="189331"/>
                  <a:pt x="374772" y="192833"/>
                </a:cubicBezTo>
                <a:lnTo>
                  <a:pt x="213723" y="353882"/>
                </a:lnTo>
                <a:cubicBezTo>
                  <a:pt x="210149" y="357562"/>
                  <a:pt x="205211" y="359604"/>
                  <a:pt x="200071" y="359533"/>
                </a:cubicBezTo>
                <a:cubicBezTo>
                  <a:pt x="195025" y="359592"/>
                  <a:pt x="190193" y="357539"/>
                  <a:pt x="186727" y="353882"/>
                </a:cubicBezTo>
                <a:lnTo>
                  <a:pt x="79349" y="246504"/>
                </a:lnTo>
                <a:cubicBezTo>
                  <a:pt x="75799" y="242990"/>
                  <a:pt x="73864" y="238158"/>
                  <a:pt x="74006" y="233160"/>
                </a:cubicBezTo>
                <a:cubicBezTo>
                  <a:pt x="73828" y="228068"/>
                  <a:pt x="75763" y="223129"/>
                  <a:pt x="79349" y="219508"/>
                </a:cubicBezTo>
                <a:lnTo>
                  <a:pt x="106345" y="192833"/>
                </a:lnTo>
                <a:cubicBezTo>
                  <a:pt x="113479" y="185472"/>
                  <a:pt x="125232" y="185282"/>
                  <a:pt x="132604" y="192417"/>
                </a:cubicBezTo>
                <a:cubicBezTo>
                  <a:pt x="132747" y="192548"/>
                  <a:pt x="132877" y="192690"/>
                  <a:pt x="133020" y="192833"/>
                </a:cubicBezTo>
                <a:lnTo>
                  <a:pt x="200023" y="259836"/>
                </a:lnTo>
                <a:lnTo>
                  <a:pt x="321006" y="139126"/>
                </a:lnTo>
                <a:cubicBezTo>
                  <a:pt x="328117" y="131766"/>
                  <a:pt x="339858" y="131552"/>
                  <a:pt x="347230" y="138675"/>
                </a:cubicBezTo>
                <a:cubicBezTo>
                  <a:pt x="347385" y="138817"/>
                  <a:pt x="347527" y="138972"/>
                  <a:pt x="347681" y="139126"/>
                </a:cubicBezTo>
                <a:lnTo>
                  <a:pt x="374665" y="165801"/>
                </a:lnTo>
                <a:cubicBezTo>
                  <a:pt x="378334" y="169398"/>
                  <a:pt x="380316" y="174373"/>
                  <a:pt x="380114" y="179501"/>
                </a:cubicBezTo>
                <a:close/>
                <a:moveTo>
                  <a:pt x="424277" y="113163"/>
                </a:moveTo>
                <a:cubicBezTo>
                  <a:pt x="404392" y="78747"/>
                  <a:pt x="375805" y="50161"/>
                  <a:pt x="341389" y="30287"/>
                </a:cubicBezTo>
                <a:cubicBezTo>
                  <a:pt x="306523" y="9940"/>
                  <a:pt x="268415" y="-246"/>
                  <a:pt x="227055" y="-282"/>
                </a:cubicBezTo>
                <a:cubicBezTo>
                  <a:pt x="185694" y="-317"/>
                  <a:pt x="147586" y="9880"/>
                  <a:pt x="112720" y="30287"/>
                </a:cubicBezTo>
                <a:cubicBezTo>
                  <a:pt x="78304" y="50172"/>
                  <a:pt x="49729" y="78747"/>
                  <a:pt x="29844" y="113163"/>
                </a:cubicBezTo>
                <a:cubicBezTo>
                  <a:pt x="9496" y="148041"/>
                  <a:pt x="-689" y="186149"/>
                  <a:pt x="-725" y="227498"/>
                </a:cubicBezTo>
                <a:cubicBezTo>
                  <a:pt x="-761" y="268846"/>
                  <a:pt x="9437" y="306954"/>
                  <a:pt x="29844" y="341833"/>
                </a:cubicBezTo>
                <a:cubicBezTo>
                  <a:pt x="49729" y="376248"/>
                  <a:pt x="78304" y="404835"/>
                  <a:pt x="112720" y="424720"/>
                </a:cubicBezTo>
                <a:cubicBezTo>
                  <a:pt x="147598" y="445068"/>
                  <a:pt x="185706" y="455254"/>
                  <a:pt x="227055" y="455289"/>
                </a:cubicBezTo>
                <a:cubicBezTo>
                  <a:pt x="268403" y="455325"/>
                  <a:pt x="306511" y="445127"/>
                  <a:pt x="341389" y="424720"/>
                </a:cubicBezTo>
                <a:cubicBezTo>
                  <a:pt x="375805" y="404835"/>
                  <a:pt x="404392" y="376248"/>
                  <a:pt x="424277" y="341833"/>
                </a:cubicBezTo>
                <a:cubicBezTo>
                  <a:pt x="444625" y="306966"/>
                  <a:pt x="454810" y="268858"/>
                  <a:pt x="454846" y="227498"/>
                </a:cubicBezTo>
                <a:cubicBezTo>
                  <a:pt x="454881" y="186137"/>
                  <a:pt x="444684" y="148030"/>
                  <a:pt x="424277" y="113163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98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E5AFE10-3601-1B6D-7BC7-6C2DF81B8517}"/>
              </a:ext>
            </a:extLst>
          </p:cNvPr>
          <p:cNvSpPr txBox="1"/>
          <p:nvPr/>
        </p:nvSpPr>
        <p:spPr>
          <a:xfrm>
            <a:off x="1925428" y="2469184"/>
            <a:ext cx="461664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zh-CN" altLang="en-US" sz="7200" dirty="0">
                <a:gradFill flip="none" rotWithShape="1">
                  <a:gsLst>
                    <a:gs pos="20000">
                      <a:schemeClr val="accent1"/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亮点经验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5D69B61-C1A0-83BD-FFB1-FF04E3E2EBCB}"/>
              </a:ext>
            </a:extLst>
          </p:cNvPr>
          <p:cNvSpPr txBox="1"/>
          <p:nvPr/>
        </p:nvSpPr>
        <p:spPr>
          <a:xfrm>
            <a:off x="1925424" y="3577180"/>
            <a:ext cx="461664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dirty="0">
                <a:solidFill>
                  <a:schemeClr val="accent1"/>
                </a:solidFill>
              </a:rPr>
              <a:t>Experience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22EEE09-9EE4-6378-C7EB-5164A13F06B4}"/>
              </a:ext>
            </a:extLst>
          </p:cNvPr>
          <p:cNvSpPr txBox="1"/>
          <p:nvPr/>
        </p:nvSpPr>
        <p:spPr>
          <a:xfrm>
            <a:off x="9147533" y="2653390"/>
            <a:ext cx="2000549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kumimoji="1" lang="en-US" altLang="zh-CN" sz="115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kumimoji="1" lang="zh-CN" altLang="en-US" sz="115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7877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0A378AC-989B-FDA0-AAE0-1EEE4785D5A9}"/>
              </a:ext>
            </a:extLst>
          </p:cNvPr>
          <p:cNvSpPr txBox="1"/>
          <p:nvPr/>
        </p:nvSpPr>
        <p:spPr>
          <a:xfrm>
            <a:off x="740949" y="1823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1">
                    <a:lumMod val="10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亮点经验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BD283C-CF6A-D3BF-A019-7EA60A583B27}"/>
              </a:ext>
            </a:extLst>
          </p:cNvPr>
          <p:cNvSpPr/>
          <p:nvPr/>
        </p:nvSpPr>
        <p:spPr>
          <a:xfrm flipH="1">
            <a:off x="6310704" y="3464383"/>
            <a:ext cx="4331208" cy="1298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286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924995B-3FEB-C9E1-C8E5-FA19135492B5}"/>
              </a:ext>
            </a:extLst>
          </p:cNvPr>
          <p:cNvSpPr/>
          <p:nvPr/>
        </p:nvSpPr>
        <p:spPr>
          <a:xfrm flipH="1">
            <a:off x="10315967" y="3801251"/>
            <a:ext cx="487870" cy="487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FA3F7AF-A1C2-A61F-0C5E-FB69371E83D3}"/>
              </a:ext>
            </a:extLst>
          </p:cNvPr>
          <p:cNvSpPr txBox="1"/>
          <p:nvPr/>
        </p:nvSpPr>
        <p:spPr>
          <a:xfrm flipH="1">
            <a:off x="9183782" y="3764279"/>
            <a:ext cx="92333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沟通交流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5205A99-D2E7-7811-5D5A-F802ADF0EFEC}"/>
              </a:ext>
            </a:extLst>
          </p:cNvPr>
          <p:cNvSpPr/>
          <p:nvPr/>
        </p:nvSpPr>
        <p:spPr>
          <a:xfrm flipH="1">
            <a:off x="6711950" y="1912628"/>
            <a:ext cx="4331208" cy="1298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286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1B4F55D-4F04-98A7-623F-B2F57471E174}"/>
              </a:ext>
            </a:extLst>
          </p:cNvPr>
          <p:cNvSpPr/>
          <p:nvPr/>
        </p:nvSpPr>
        <p:spPr>
          <a:xfrm flipH="1">
            <a:off x="10717213" y="2249496"/>
            <a:ext cx="487870" cy="487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7E1660-32CC-F82C-7423-3E4AC563CA0E}"/>
              </a:ext>
            </a:extLst>
          </p:cNvPr>
          <p:cNvSpPr txBox="1"/>
          <p:nvPr/>
        </p:nvSpPr>
        <p:spPr>
          <a:xfrm flipH="1">
            <a:off x="9237326" y="2249496"/>
            <a:ext cx="124575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流程优化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34F6FEA-EDA5-9804-270E-AFE47C2F3DD2}"/>
              </a:ext>
            </a:extLst>
          </p:cNvPr>
          <p:cNvSpPr/>
          <p:nvPr/>
        </p:nvSpPr>
        <p:spPr>
          <a:xfrm>
            <a:off x="1592549" y="3464383"/>
            <a:ext cx="4331208" cy="1298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286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2B1D9DB-F004-58D3-6EC3-EEC9BA4F9DFC}"/>
              </a:ext>
            </a:extLst>
          </p:cNvPr>
          <p:cNvSpPr/>
          <p:nvPr/>
        </p:nvSpPr>
        <p:spPr>
          <a:xfrm>
            <a:off x="1430624" y="3801251"/>
            <a:ext cx="487870" cy="487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10EF43-F900-2876-3D7C-D2588230DBB0}"/>
              </a:ext>
            </a:extLst>
          </p:cNvPr>
          <p:cNvSpPr txBox="1"/>
          <p:nvPr/>
        </p:nvSpPr>
        <p:spPr>
          <a:xfrm>
            <a:off x="2094713" y="3764279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团队管理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80753668-770A-9CC9-B3F5-4A673F0EB3F9}"/>
              </a:ext>
            </a:extLst>
          </p:cNvPr>
          <p:cNvSpPr/>
          <p:nvPr/>
        </p:nvSpPr>
        <p:spPr>
          <a:xfrm>
            <a:off x="1148842" y="1912628"/>
            <a:ext cx="4331208" cy="1298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286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BAD2827-3302-D4A6-5051-67C5D7C93D6F}"/>
              </a:ext>
            </a:extLst>
          </p:cNvPr>
          <p:cNvSpPr/>
          <p:nvPr/>
        </p:nvSpPr>
        <p:spPr>
          <a:xfrm>
            <a:off x="986917" y="2249496"/>
            <a:ext cx="487870" cy="487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user_209046">
            <a:extLst>
              <a:ext uri="{FF2B5EF4-FFF2-40B4-BE49-F238E27FC236}">
                <a16:creationId xmlns:a16="http://schemas.microsoft.com/office/drawing/2014/main" id="{A31BC313-F8DD-0193-D722-D38CD3778F58}"/>
              </a:ext>
            </a:extLst>
          </p:cNvPr>
          <p:cNvSpPr/>
          <p:nvPr/>
        </p:nvSpPr>
        <p:spPr>
          <a:xfrm>
            <a:off x="1110742" y="2346330"/>
            <a:ext cx="261185" cy="23552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254A85F-02C3-7021-9FDF-20868018A2F6}"/>
              </a:ext>
            </a:extLst>
          </p:cNvPr>
          <p:cNvSpPr txBox="1"/>
          <p:nvPr/>
        </p:nvSpPr>
        <p:spPr>
          <a:xfrm>
            <a:off x="1645362" y="2238859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自我提升</a:t>
            </a:r>
          </a:p>
        </p:txBody>
      </p:sp>
      <p:sp>
        <p:nvSpPr>
          <p:cNvPr id="23" name="流程图: 文档 22">
            <a:extLst>
              <a:ext uri="{FF2B5EF4-FFF2-40B4-BE49-F238E27FC236}">
                <a16:creationId xmlns:a16="http://schemas.microsoft.com/office/drawing/2014/main" id="{044FE6FF-4B9D-82F0-E503-31AFE8049E07}"/>
              </a:ext>
            </a:extLst>
          </p:cNvPr>
          <p:cNvSpPr/>
          <p:nvPr/>
        </p:nvSpPr>
        <p:spPr>
          <a:xfrm>
            <a:off x="4662488" y="1714500"/>
            <a:ext cx="2867025" cy="4157409"/>
          </a:xfrm>
          <a:prstGeom prst="flowChartDocumen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28600" sx="102000" sy="102000" algn="ctr" rotWithShape="0">
              <a:schemeClr val="accent1">
                <a:lumMod val="50000"/>
                <a:alpha val="20000"/>
              </a:schemeClr>
            </a:outerShdw>
          </a:effectLst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A378914-FC64-2331-C8B3-66C2D81F893A}"/>
              </a:ext>
            </a:extLst>
          </p:cNvPr>
          <p:cNvSpPr txBox="1"/>
          <p:nvPr/>
        </p:nvSpPr>
        <p:spPr>
          <a:xfrm>
            <a:off x="5275268" y="2529953"/>
            <a:ext cx="1641476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经验分享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0A1FF24-5827-C6C1-4D87-CCF964AFFC54}"/>
              </a:ext>
            </a:extLst>
          </p:cNvPr>
          <p:cNvSpPr txBox="1"/>
          <p:nvPr/>
        </p:nvSpPr>
        <p:spPr>
          <a:xfrm>
            <a:off x="4862512" y="3343323"/>
            <a:ext cx="2466975" cy="6176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在这里输入你的正文阐述与关键词标题相关的具体内容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A862270-674C-B086-0D21-AF4F31A233DA}"/>
              </a:ext>
            </a:extLst>
          </p:cNvPr>
          <p:cNvSpPr/>
          <p:nvPr/>
        </p:nvSpPr>
        <p:spPr>
          <a:xfrm>
            <a:off x="5867400" y="3160000"/>
            <a:ext cx="457200" cy="457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user_209046">
            <a:extLst>
              <a:ext uri="{FF2B5EF4-FFF2-40B4-BE49-F238E27FC236}">
                <a16:creationId xmlns:a16="http://schemas.microsoft.com/office/drawing/2014/main" id="{E3BD2D2B-F7EB-1CAE-058B-191C75F394CA}"/>
              </a:ext>
            </a:extLst>
          </p:cNvPr>
          <p:cNvSpPr/>
          <p:nvPr/>
        </p:nvSpPr>
        <p:spPr>
          <a:xfrm>
            <a:off x="10427089" y="3931078"/>
            <a:ext cx="257182" cy="248016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8" name="user_209046">
            <a:extLst>
              <a:ext uri="{FF2B5EF4-FFF2-40B4-BE49-F238E27FC236}">
                <a16:creationId xmlns:a16="http://schemas.microsoft.com/office/drawing/2014/main" id="{622817C6-A490-8FE9-E767-703EE73F0722}"/>
              </a:ext>
            </a:extLst>
          </p:cNvPr>
          <p:cNvSpPr/>
          <p:nvPr/>
        </p:nvSpPr>
        <p:spPr>
          <a:xfrm>
            <a:off x="10852278" y="2352531"/>
            <a:ext cx="219455" cy="269503"/>
          </a:xfrm>
          <a:custGeom>
            <a:avLst/>
            <a:gdLst>
              <a:gd name="T0" fmla="*/ 4225 w 8450"/>
              <a:gd name="T1" fmla="*/ 0 h 10376"/>
              <a:gd name="T2" fmla="*/ 0 w 8450"/>
              <a:gd name="T3" fmla="*/ 4225 h 10376"/>
              <a:gd name="T4" fmla="*/ 4225 w 8450"/>
              <a:gd name="T5" fmla="*/ 8450 h 10376"/>
              <a:gd name="T6" fmla="*/ 8450 w 8450"/>
              <a:gd name="T7" fmla="*/ 4225 h 10376"/>
              <a:gd name="T8" fmla="*/ 4225 w 8450"/>
              <a:gd name="T9" fmla="*/ 0 h 10376"/>
              <a:gd name="T10" fmla="*/ 4225 w 8450"/>
              <a:gd name="T11" fmla="*/ 6092 h 10376"/>
              <a:gd name="T12" fmla="*/ 2359 w 8450"/>
              <a:gd name="T13" fmla="*/ 4226 h 10376"/>
              <a:gd name="T14" fmla="*/ 4225 w 8450"/>
              <a:gd name="T15" fmla="*/ 2360 h 10376"/>
              <a:gd name="T16" fmla="*/ 6092 w 8450"/>
              <a:gd name="T17" fmla="*/ 4226 h 10376"/>
              <a:gd name="T18" fmla="*/ 4225 w 8450"/>
              <a:gd name="T19" fmla="*/ 6092 h 10376"/>
              <a:gd name="T20" fmla="*/ 6682 w 8450"/>
              <a:gd name="T21" fmla="*/ 8571 h 10376"/>
              <a:gd name="T22" fmla="*/ 6322 w 8450"/>
              <a:gd name="T23" fmla="*/ 8582 h 10376"/>
              <a:gd name="T24" fmla="*/ 4225 w 8450"/>
              <a:gd name="T25" fmla="*/ 9225 h 10376"/>
              <a:gd name="T26" fmla="*/ 2180 w 8450"/>
              <a:gd name="T27" fmla="*/ 8611 h 10376"/>
              <a:gd name="T28" fmla="*/ 1793 w 8450"/>
              <a:gd name="T29" fmla="*/ 8620 h 10376"/>
              <a:gd name="T30" fmla="*/ 1533 w 8450"/>
              <a:gd name="T31" fmla="*/ 8956 h 10376"/>
              <a:gd name="T32" fmla="*/ 1352 w 8450"/>
              <a:gd name="T33" fmla="*/ 9871 h 10376"/>
              <a:gd name="T34" fmla="*/ 1857 w 8450"/>
              <a:gd name="T35" fmla="*/ 10376 h 10376"/>
              <a:gd name="T36" fmla="*/ 6680 w 8450"/>
              <a:gd name="T37" fmla="*/ 10376 h 10376"/>
              <a:gd name="T38" fmla="*/ 7185 w 8450"/>
              <a:gd name="T39" fmla="*/ 9871 h 10376"/>
              <a:gd name="T40" fmla="*/ 7004 w 8450"/>
              <a:gd name="T41" fmla="*/ 8956 h 10376"/>
              <a:gd name="T42" fmla="*/ 6682 w 8450"/>
              <a:gd name="T43" fmla="*/ 8571 h 10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50" h="10376">
                <a:moveTo>
                  <a:pt x="4225" y="0"/>
                </a:moveTo>
                <a:cubicBezTo>
                  <a:pt x="1892" y="0"/>
                  <a:pt x="0" y="1891"/>
                  <a:pt x="0" y="4225"/>
                </a:cubicBezTo>
                <a:cubicBezTo>
                  <a:pt x="0" y="6558"/>
                  <a:pt x="1892" y="8450"/>
                  <a:pt x="4225" y="8450"/>
                </a:cubicBezTo>
                <a:cubicBezTo>
                  <a:pt x="6559" y="8450"/>
                  <a:pt x="8450" y="6558"/>
                  <a:pt x="8450" y="4225"/>
                </a:cubicBezTo>
                <a:cubicBezTo>
                  <a:pt x="8450" y="1892"/>
                  <a:pt x="6559" y="0"/>
                  <a:pt x="4225" y="0"/>
                </a:cubicBezTo>
                <a:close/>
                <a:moveTo>
                  <a:pt x="4225" y="6092"/>
                </a:moveTo>
                <a:cubicBezTo>
                  <a:pt x="3194" y="6092"/>
                  <a:pt x="2359" y="5257"/>
                  <a:pt x="2359" y="4226"/>
                </a:cubicBezTo>
                <a:cubicBezTo>
                  <a:pt x="2359" y="3194"/>
                  <a:pt x="3194" y="2360"/>
                  <a:pt x="4225" y="2360"/>
                </a:cubicBezTo>
                <a:cubicBezTo>
                  <a:pt x="5257" y="2360"/>
                  <a:pt x="6092" y="3195"/>
                  <a:pt x="6092" y="4226"/>
                </a:cubicBezTo>
                <a:cubicBezTo>
                  <a:pt x="6092" y="5257"/>
                  <a:pt x="5257" y="6092"/>
                  <a:pt x="4225" y="6092"/>
                </a:cubicBezTo>
                <a:close/>
                <a:moveTo>
                  <a:pt x="6682" y="8571"/>
                </a:moveTo>
                <a:cubicBezTo>
                  <a:pt x="6570" y="8507"/>
                  <a:pt x="6432" y="8516"/>
                  <a:pt x="6322" y="8582"/>
                </a:cubicBezTo>
                <a:cubicBezTo>
                  <a:pt x="5643" y="8991"/>
                  <a:pt x="5117" y="9225"/>
                  <a:pt x="4225" y="9225"/>
                </a:cubicBezTo>
                <a:cubicBezTo>
                  <a:pt x="3355" y="9225"/>
                  <a:pt x="2843" y="9002"/>
                  <a:pt x="2180" y="8611"/>
                </a:cubicBezTo>
                <a:cubicBezTo>
                  <a:pt x="2060" y="8539"/>
                  <a:pt x="1909" y="8542"/>
                  <a:pt x="1793" y="8620"/>
                </a:cubicBezTo>
                <a:cubicBezTo>
                  <a:pt x="1659" y="8710"/>
                  <a:pt x="1584" y="8811"/>
                  <a:pt x="1533" y="8956"/>
                </a:cubicBezTo>
                <a:lnTo>
                  <a:pt x="1352" y="9871"/>
                </a:lnTo>
                <a:cubicBezTo>
                  <a:pt x="1352" y="10148"/>
                  <a:pt x="1579" y="10376"/>
                  <a:pt x="1857" y="10376"/>
                </a:cubicBezTo>
                <a:lnTo>
                  <a:pt x="6680" y="10376"/>
                </a:lnTo>
                <a:cubicBezTo>
                  <a:pt x="6958" y="10376"/>
                  <a:pt x="7185" y="10148"/>
                  <a:pt x="7185" y="9871"/>
                </a:cubicBezTo>
                <a:lnTo>
                  <a:pt x="7004" y="8956"/>
                </a:lnTo>
                <a:cubicBezTo>
                  <a:pt x="6947" y="8792"/>
                  <a:pt x="6845" y="8663"/>
                  <a:pt x="6682" y="8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user_209046">
            <a:extLst>
              <a:ext uri="{FF2B5EF4-FFF2-40B4-BE49-F238E27FC236}">
                <a16:creationId xmlns:a16="http://schemas.microsoft.com/office/drawing/2014/main" id="{4AE212B2-4E6E-8486-1FE6-9CEF88065B46}"/>
              </a:ext>
            </a:extLst>
          </p:cNvPr>
          <p:cNvSpPr/>
          <p:nvPr/>
        </p:nvSpPr>
        <p:spPr>
          <a:xfrm>
            <a:off x="1527840" y="3921178"/>
            <a:ext cx="293438" cy="248016"/>
          </a:xfrm>
          <a:custGeom>
            <a:avLst/>
            <a:gdLst>
              <a:gd name="T0" fmla="*/ 4484 w 10375"/>
              <a:gd name="T1" fmla="*/ 6967 h 8769"/>
              <a:gd name="T2" fmla="*/ 4484 w 10375"/>
              <a:gd name="T3" fmla="*/ 8374 h 8769"/>
              <a:gd name="T4" fmla="*/ 5891 w 10375"/>
              <a:gd name="T5" fmla="*/ 8374 h 8769"/>
              <a:gd name="T6" fmla="*/ 5891 w 10375"/>
              <a:gd name="T7" fmla="*/ 6967 h 8769"/>
              <a:gd name="T8" fmla="*/ 4484 w 10375"/>
              <a:gd name="T9" fmla="*/ 6967 h 8769"/>
              <a:gd name="T10" fmla="*/ 1754 w 10375"/>
              <a:gd name="T11" fmla="*/ 5262 h 8769"/>
              <a:gd name="T12" fmla="*/ 2766 w 10375"/>
              <a:gd name="T13" fmla="*/ 6423 h 8769"/>
              <a:gd name="T14" fmla="*/ 7633 w 10375"/>
              <a:gd name="T15" fmla="*/ 6423 h 8769"/>
              <a:gd name="T16" fmla="*/ 8645 w 10375"/>
              <a:gd name="T17" fmla="*/ 5262 h 8769"/>
              <a:gd name="T18" fmla="*/ 1754 w 10375"/>
              <a:gd name="T19" fmla="*/ 5262 h 8769"/>
              <a:gd name="T20" fmla="*/ 0 w 10375"/>
              <a:gd name="T21" fmla="*/ 3261 h 8769"/>
              <a:gd name="T22" fmla="*/ 1038 w 10375"/>
              <a:gd name="T23" fmla="*/ 4447 h 8769"/>
              <a:gd name="T24" fmla="*/ 9338 w 10375"/>
              <a:gd name="T25" fmla="*/ 4447 h 8769"/>
              <a:gd name="T26" fmla="*/ 10375 w 10375"/>
              <a:gd name="T27" fmla="*/ 3261 h 8769"/>
              <a:gd name="T28" fmla="*/ 0 w 10375"/>
              <a:gd name="T29" fmla="*/ 3261 h 8769"/>
              <a:gd name="T30" fmla="*/ 0 w 10375"/>
              <a:gd name="T31" fmla="*/ 3261 h 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75" h="8769">
                <a:moveTo>
                  <a:pt x="4484" y="6967"/>
                </a:moveTo>
                <a:cubicBezTo>
                  <a:pt x="4089" y="7362"/>
                  <a:pt x="4089" y="7979"/>
                  <a:pt x="4484" y="8374"/>
                </a:cubicBezTo>
                <a:cubicBezTo>
                  <a:pt x="4879" y="8769"/>
                  <a:pt x="5496" y="8769"/>
                  <a:pt x="5891" y="8374"/>
                </a:cubicBezTo>
                <a:cubicBezTo>
                  <a:pt x="6286" y="7979"/>
                  <a:pt x="6286" y="7362"/>
                  <a:pt x="5891" y="6967"/>
                </a:cubicBezTo>
                <a:cubicBezTo>
                  <a:pt x="5471" y="6571"/>
                  <a:pt x="4854" y="6571"/>
                  <a:pt x="4484" y="6967"/>
                </a:cubicBezTo>
                <a:close/>
                <a:moveTo>
                  <a:pt x="1754" y="5262"/>
                </a:moveTo>
                <a:lnTo>
                  <a:pt x="2766" y="6423"/>
                </a:lnTo>
                <a:cubicBezTo>
                  <a:pt x="4100" y="4892"/>
                  <a:pt x="6299" y="4892"/>
                  <a:pt x="7633" y="6423"/>
                </a:cubicBezTo>
                <a:lnTo>
                  <a:pt x="8645" y="5262"/>
                </a:lnTo>
                <a:cubicBezTo>
                  <a:pt x="6719" y="3088"/>
                  <a:pt x="3656" y="3088"/>
                  <a:pt x="1754" y="5262"/>
                </a:cubicBezTo>
                <a:close/>
                <a:moveTo>
                  <a:pt x="0" y="3261"/>
                </a:moveTo>
                <a:lnTo>
                  <a:pt x="1038" y="4447"/>
                </a:lnTo>
                <a:cubicBezTo>
                  <a:pt x="3335" y="1803"/>
                  <a:pt x="7040" y="1803"/>
                  <a:pt x="9338" y="4447"/>
                </a:cubicBezTo>
                <a:lnTo>
                  <a:pt x="10375" y="3261"/>
                </a:lnTo>
                <a:cubicBezTo>
                  <a:pt x="7534" y="0"/>
                  <a:pt x="2865" y="0"/>
                  <a:pt x="0" y="3261"/>
                </a:cubicBezTo>
                <a:close/>
                <a:moveTo>
                  <a:pt x="0" y="3261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AF70EFE-FBDC-442C-C0CE-1FEC475FC4E8}"/>
              </a:ext>
            </a:extLst>
          </p:cNvPr>
          <p:cNvSpPr txBox="1"/>
          <p:nvPr/>
        </p:nvSpPr>
        <p:spPr>
          <a:xfrm>
            <a:off x="8224044" y="2561852"/>
            <a:ext cx="2259038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9BC299C-1126-6CC9-1E61-3CA57D9F3795}"/>
              </a:ext>
            </a:extLst>
          </p:cNvPr>
          <p:cNvSpPr txBox="1"/>
          <p:nvPr/>
        </p:nvSpPr>
        <p:spPr>
          <a:xfrm>
            <a:off x="7836911" y="4114188"/>
            <a:ext cx="2259038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B8D136B-D36D-C822-13D9-F380CD8CF525}"/>
              </a:ext>
            </a:extLst>
          </p:cNvPr>
          <p:cNvSpPr txBox="1"/>
          <p:nvPr/>
        </p:nvSpPr>
        <p:spPr>
          <a:xfrm>
            <a:off x="1683642" y="2561852"/>
            <a:ext cx="2259038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64B5B1B-FB94-3CEB-DC38-6711DF82513D}"/>
              </a:ext>
            </a:extLst>
          </p:cNvPr>
          <p:cNvSpPr txBox="1"/>
          <p:nvPr/>
        </p:nvSpPr>
        <p:spPr>
          <a:xfrm>
            <a:off x="2130015" y="4114188"/>
            <a:ext cx="2259038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在这里输入你的正文阐述与关键词标题相关的具体内容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95491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OP" val="CropOriginal"/>
</p:tagLst>
</file>

<file path=ppt/theme/theme1.xml><?xml version="1.0" encoding="utf-8"?>
<a:theme xmlns:a="http://schemas.openxmlformats.org/drawingml/2006/main" name="Office 主题​​">
  <a:themeElements>
    <a:clrScheme name="自定义 4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1967D9"/>
      </a:accent1>
      <a:accent2>
        <a:srgbClr val="2BC3E3"/>
      </a:accent2>
      <a:accent3>
        <a:srgbClr val="A6A6A6"/>
      </a:accent3>
      <a:accent4>
        <a:srgbClr val="25AE9E"/>
      </a:accent4>
      <a:accent5>
        <a:srgbClr val="FC9783"/>
      </a:accent5>
      <a:accent6>
        <a:srgbClr val="FB7598"/>
      </a:accent6>
      <a:hlink>
        <a:srgbClr val="F49100"/>
      </a:hlink>
      <a:folHlink>
        <a:srgbClr val="85DFD0"/>
      </a:folHlink>
    </a:clrScheme>
    <a:fontScheme name="自定义 1">
      <a:majorFont>
        <a:latin typeface="OPPOSans B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0CD27951-AB6D-4B67-B17C-5C029B85B9F5}" vid="{9B770B75-4EAD-4B24-BE2A-1F1291F21CD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02-标准模板空白文档</Template>
  <TotalTime>369</TotalTime>
  <Words>1238</Words>
  <Application>Microsoft Office PowerPoint</Application>
  <PresentationFormat>宽屏</PresentationFormat>
  <Paragraphs>191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Microsoft YaHei Light</vt:lpstr>
      <vt:lpstr>OPPOSans B</vt:lpstr>
      <vt:lpstr>OPPOSans H</vt:lpstr>
      <vt:lpstr>OPPOSans R</vt:lpstr>
      <vt:lpstr>等线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 DS</dc:creator>
  <cp:lastModifiedBy>X DS</cp:lastModifiedBy>
  <cp:revision>9</cp:revision>
  <dcterms:created xsi:type="dcterms:W3CDTF">2022-02-14T07:33:21Z</dcterms:created>
  <dcterms:modified xsi:type="dcterms:W3CDTF">2022-07-20T12:46:51Z</dcterms:modified>
</cp:coreProperties>
</file>